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heme/themeOverride2.xml" ContentType="application/vnd.openxmlformats-officedocument.themeOverride+xml"/>
  <Override PartName="/ppt/notesSlides/notesSlide12.xml" ContentType="application/vnd.openxmlformats-officedocument.presentationml.notesSlide+xml"/>
  <Override PartName="/ppt/charts/chart4.xml" ContentType="application/vnd.openxmlformats-officedocument.drawingml.chart+xml"/>
  <Override PartName="/ppt/notesSlides/notesSlide13.xml" ContentType="application/vnd.openxmlformats-officedocument.presentationml.notesSlide+xml"/>
  <Override PartName="/ppt/charts/chart5.xml" ContentType="application/vnd.openxmlformats-officedocument.drawingml.chart+xml"/>
  <Override PartName="/ppt/theme/themeOverride3.xml" ContentType="application/vnd.openxmlformats-officedocument.themeOverride+xml"/>
  <Override PartName="/ppt/notesSlides/notesSlide14.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rawings/drawing2.xml" ContentType="application/vnd.openxmlformats-officedocument.drawingml.chartshape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drawings/drawing3.xml" ContentType="application/vnd.openxmlformats-officedocument.drawingml.chartshapes+xml"/>
  <Override PartName="/ppt/notesSlides/notesSlide18.xml" ContentType="application/vnd.openxmlformats-officedocument.presentationml.notesSlide+xml"/>
  <Override PartName="/ppt/charts/chart14.xml" ContentType="application/vnd.openxmlformats-officedocument.drawingml.chart+xml"/>
  <Override PartName="/ppt/notesSlides/notesSlide19.xml" ContentType="application/vnd.openxmlformats-officedocument.presentationml.notesSlide+xml"/>
  <Override PartName="/ppt/charts/chart15.xml" ContentType="application/vnd.openxmlformats-officedocument.drawingml.chart+xml"/>
  <Override PartName="/ppt/theme/themeOverride4.xml" ContentType="application/vnd.openxmlformats-officedocument.themeOverride+xml"/>
  <Override PartName="/ppt/notesSlides/notesSlide20.xml" ContentType="application/vnd.openxmlformats-officedocument.presentationml.notesSlide+xml"/>
  <Override PartName="/ppt/charts/chart16.xml" ContentType="application/vnd.openxmlformats-officedocument.drawingml.chart+xml"/>
  <Override PartName="/ppt/drawings/drawing4.xml" ContentType="application/vnd.openxmlformats-officedocument.drawingml.chartshapes+xml"/>
  <Override PartName="/ppt/charts/chart17.xml" ContentType="application/vnd.openxmlformats-officedocument.drawingml.chart+xml"/>
  <Override PartName="/ppt/drawings/drawing5.xml" ContentType="application/vnd.openxmlformats-officedocument.drawingml.chartshapes+xml"/>
  <Override PartName="/ppt/charts/chart18.xml" ContentType="application/vnd.openxmlformats-officedocument.drawingml.chart+xml"/>
  <Override PartName="/ppt/drawings/drawing6.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7" r:id="rId2"/>
    <p:sldId id="256" r:id="rId3"/>
    <p:sldId id="310" r:id="rId4"/>
    <p:sldId id="311" r:id="rId5"/>
    <p:sldId id="306" r:id="rId6"/>
    <p:sldId id="307" r:id="rId7"/>
    <p:sldId id="308" r:id="rId8"/>
    <p:sldId id="309" r:id="rId9"/>
    <p:sldId id="259" r:id="rId10"/>
    <p:sldId id="291" r:id="rId11"/>
    <p:sldId id="261" r:id="rId12"/>
    <p:sldId id="262" r:id="rId13"/>
    <p:sldId id="266" r:id="rId14"/>
    <p:sldId id="267" r:id="rId15"/>
    <p:sldId id="268" r:id="rId16"/>
    <p:sldId id="269" r:id="rId17"/>
    <p:sldId id="272" r:id="rId18"/>
    <p:sldId id="271" r:id="rId19"/>
    <p:sldId id="273" r:id="rId20"/>
    <p:sldId id="274" r:id="rId21"/>
    <p:sldId id="276" r:id="rId22"/>
    <p:sldId id="277" r:id="rId23"/>
    <p:sldId id="278" r:id="rId24"/>
    <p:sldId id="279" r:id="rId25"/>
    <p:sldId id="280" r:id="rId26"/>
    <p:sldId id="281" r:id="rId27"/>
    <p:sldId id="282" r:id="rId28"/>
    <p:sldId id="283" r:id="rId29"/>
    <p:sldId id="305" r:id="rId30"/>
    <p:sldId id="285" r:id="rId31"/>
    <p:sldId id="290" r:id="rId32"/>
    <p:sldId id="293" r:id="rId33"/>
    <p:sldId id="294" r:id="rId34"/>
    <p:sldId id="288" r:id="rId35"/>
    <p:sldId id="312" r:id="rId36"/>
    <p:sldId id="313" r:id="rId37"/>
    <p:sldId id="314" r:id="rId38"/>
    <p:sldId id="287" r:id="rId39"/>
    <p:sldId id="289"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9966FF"/>
    <a:srgbClr val="FF6600"/>
    <a:srgbClr val="00FFFF"/>
    <a:srgbClr val="A1E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76403" autoAdjust="0"/>
  </p:normalViewPr>
  <p:slideViewPr>
    <p:cSldViewPr snapToGrid="0">
      <p:cViewPr varScale="1">
        <p:scale>
          <a:sx n="109" d="100"/>
          <a:sy n="109" d="100"/>
        </p:scale>
        <p:origin x="-38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G:\2016_06_29_Full%20Shelf%20Water%20Study\010716\Analysi%20s%20of%20Full%20Shelf%20Water%20Study.xlsx"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oleObject" Target="file:///E:\PhD\Experiment\2016_06_YJ%20Protein%20Measurement\27062016\LyoDEA\Drying%20rate%20for%20Rp.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E:\PhD\Experiment\2016_06_YJ%20Protein%20Measurement\27062016\LyoDEA\Drying%20rate%20for%20Rp.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G:\PhD\Experiment\2016_06_YJ%20Protein%20Measurement\27062016\LyoDEA\Drying%20rate%20for%20Rp.xlsx" TargetMode="External"/></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G:\PhD\Experiment\2016_06_YJ%20Protein%20Measurement\27062016\Analysi%20s%20of%20Protein%20Measurement%20(4%20kHz%20to%201%20MHz).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E:\PhD\Experiment\2016_06_YJ%20Protein%20Measurement\27062016\LyoDEA\Rp%20per%20thickness.xlsx" TargetMode="External"/></Relationships>
</file>

<file path=ppt/charts/_rels/chart15.xml.rels><?xml version="1.0" encoding="UTF-8" standalone="yes"?>
<Relationships xmlns="http://schemas.openxmlformats.org/package/2006/relationships"><Relationship Id="rId2" Type="http://schemas.openxmlformats.org/officeDocument/2006/relationships/oleObject" Target="file:///D:\PhD\Experiment\2016_06_29_Full%20Shelf%20Water%20Study\010716\LyoDEA\Analysi%20s%20of%20Full%20Shelf%20Water%20Study_LyoDEA.xlsx" TargetMode="External"/><Relationship Id="rId1" Type="http://schemas.openxmlformats.org/officeDocument/2006/relationships/themeOverride" Target="../theme/themeOverride4.xml"/></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file:///F:\Publication%20Plan\Critical%20temperature%20measurement\Backup%20Publication%20Tg%20Teu\Maltodextrin%2010pcent%20FD%20at%20-5C%20Data%20for%20Publication%20Tg.xlsx" TargetMode="External"/></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oleObject" Target="file:///F:\Publication%20Plan\02A_Eutectic%20temperature%20measurement\Mannitol%20Z_Fitting%20data.xlsx" TargetMode="External"/></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oleObject" Target="file:///E:\collapse%20measurement%20lactose%20and%20sucrose%2010%20percent\Sucrose%2010%20percent%20collapse%20studi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G:\2016_06_29_Full%20Shelf%20Water%20Study\010716\Analysi%20s%20of%20Full%20Shelf%20Water%20Study.xlsx"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file:///E:\PhD\Experiment\2016_06_29_Full%20Shelf%20Water%20Study\010716\Analysi%20s%20of%20Full%20Shelf%20Water%20Study.xlsx"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G:\PhD\Calculation%20worksheet\Kv%20value%20from%20literature.xlsx" TargetMode="External"/></Relationships>
</file>

<file path=ppt/charts/_rels/chart5.xml.rels><?xml version="1.0" encoding="UTF-8" standalone="yes"?>
<Relationships xmlns="http://schemas.openxmlformats.org/package/2006/relationships"><Relationship Id="rId2" Type="http://schemas.openxmlformats.org/officeDocument/2006/relationships/oleObject" Target="file:///E:\PhD\Experiment\2016_06_YJ%20Protein%20Measurement\27062016\Analysi%20s%20of%20Protein%20Measurement.xlsx" TargetMode="External"/><Relationship Id="rId1" Type="http://schemas.openxmlformats.org/officeDocument/2006/relationships/themeOverride" Target="../theme/themeOverride3.xml"/></Relationships>
</file>

<file path=ppt/charts/_rels/chart6.xml.rels><?xml version="1.0" encoding="UTF-8" standalone="yes"?>
<Relationships xmlns="http://schemas.openxmlformats.org/package/2006/relationships"><Relationship Id="rId1" Type="http://schemas.openxmlformats.org/officeDocument/2006/relationships/oleObject" Target="file:///E:\PhD\Experiment\2016_06_YJ%20Protein%20Measurement\27062016\Analysi%20s%20of%20Protein%20Measurement.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E:\PhD\Experiment\2016_06_YJ%20Protein%20Measurement\27062016\Analysi%20s%20of%20Protein%20Measurement.xlsx" TargetMode="External"/></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G:\PhD\Experiment\2016_06_YJ%20Protein%20Measurement\27062016\LyoDEA\Drying%20rate%20for%20Rp.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E:\PhD\Experiment\2016_06_YJ%20Protein%20Measurement\27062016\LyoDEA\Drying%20rate%20for%20Rp.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0">
                <a:latin typeface="Calibri" panose="020F0502020204030204" pitchFamily="34" charset="0"/>
                <a:cs typeface="Calibri" panose="020F0502020204030204" pitchFamily="34" charset="0"/>
              </a:defRPr>
            </a:pPr>
            <a:r>
              <a:rPr lang="en-US" sz="1600" b="0" dirty="0">
                <a:latin typeface="Calibri" panose="020F0502020204030204" pitchFamily="34" charset="0"/>
                <a:cs typeface="Calibri" panose="020F0502020204030204" pitchFamily="34" charset="0"/>
              </a:rPr>
              <a:t>Primary</a:t>
            </a:r>
            <a:r>
              <a:rPr lang="en-US" sz="1600" b="0" baseline="0" dirty="0">
                <a:latin typeface="Calibri" panose="020F0502020204030204" pitchFamily="34" charset="0"/>
                <a:cs typeface="Calibri" panose="020F0502020204030204" pitchFamily="34" charset="0"/>
              </a:rPr>
              <a:t> </a:t>
            </a:r>
            <a:r>
              <a:rPr lang="en-US" sz="1600" b="0" dirty="0">
                <a:latin typeface="Calibri" panose="020F0502020204030204" pitchFamily="34" charset="0"/>
                <a:cs typeface="Calibri" panose="020F0502020204030204" pitchFamily="34" charset="0"/>
              </a:rPr>
              <a:t>drying</a:t>
            </a:r>
          </a:p>
        </c:rich>
      </c:tx>
      <c:layout>
        <c:manualLayout>
          <c:xMode val="edge"/>
          <c:yMode val="edge"/>
          <c:x val="0.37021678919378431"/>
          <c:y val="5.6199526944871944E-2"/>
        </c:manualLayout>
      </c:layout>
      <c:overlay val="0"/>
      <c:spPr>
        <a:solidFill>
          <a:srgbClr val="9BBB59">
            <a:lumMod val="20000"/>
            <a:lumOff val="80000"/>
          </a:srgbClr>
        </a:solidFill>
      </c:spPr>
    </c:title>
    <c:autoTitleDeleted val="0"/>
    <c:plotArea>
      <c:layout>
        <c:manualLayout>
          <c:layoutTarget val="inner"/>
          <c:xMode val="edge"/>
          <c:yMode val="edge"/>
          <c:x val="0.17359618556214165"/>
          <c:y val="0.11793462747573816"/>
          <c:w val="0.76976114388687089"/>
          <c:h val="0.68806221857001759"/>
        </c:manualLayout>
      </c:layout>
      <c:scatterChart>
        <c:scatterStyle val="smoothMarker"/>
        <c:varyColors val="0"/>
        <c:ser>
          <c:idx val="1"/>
          <c:order val="0"/>
          <c:tx>
            <c:v>LyoDEA CH1-Primary drying</c:v>
          </c:tx>
          <c:spPr>
            <a:ln w="12700">
              <a:solidFill>
                <a:srgbClr val="FF33CC"/>
              </a:solidFill>
            </a:ln>
          </c:spPr>
          <c:marker>
            <c:symbol val="none"/>
          </c:marker>
          <c:xVal>
            <c:numRef>
              <c:f>'Peak Finding_LyoDEA'!$A$327:$A$626</c:f>
              <c:numCache>
                <c:formatCode>General</c:formatCode>
                <c:ptCount val="300"/>
                <c:pt idx="0">
                  <c:v>10.867000000000003</c:v>
                </c:pt>
                <c:pt idx="1">
                  <c:v>10.9</c:v>
                </c:pt>
                <c:pt idx="2">
                  <c:v>10.933</c:v>
                </c:pt>
                <c:pt idx="3">
                  <c:v>10.967000000000002</c:v>
                </c:pt>
                <c:pt idx="4">
                  <c:v>11</c:v>
                </c:pt>
                <c:pt idx="5">
                  <c:v>11.033000000000001</c:v>
                </c:pt>
                <c:pt idx="6">
                  <c:v>11.067</c:v>
                </c:pt>
                <c:pt idx="7">
                  <c:v>11.1</c:v>
                </c:pt>
                <c:pt idx="8">
                  <c:v>11.133000000000001</c:v>
                </c:pt>
                <c:pt idx="9">
                  <c:v>11.167</c:v>
                </c:pt>
                <c:pt idx="10">
                  <c:v>11.2</c:v>
                </c:pt>
                <c:pt idx="11">
                  <c:v>11.233000000000001</c:v>
                </c:pt>
                <c:pt idx="12">
                  <c:v>11.267000000000001</c:v>
                </c:pt>
                <c:pt idx="13">
                  <c:v>11.3</c:v>
                </c:pt>
                <c:pt idx="14">
                  <c:v>11.333</c:v>
                </c:pt>
                <c:pt idx="15">
                  <c:v>11.367000000000003</c:v>
                </c:pt>
                <c:pt idx="16">
                  <c:v>11.4</c:v>
                </c:pt>
                <c:pt idx="17">
                  <c:v>11.433</c:v>
                </c:pt>
                <c:pt idx="18">
                  <c:v>11.467000000000002</c:v>
                </c:pt>
                <c:pt idx="19">
                  <c:v>11.5</c:v>
                </c:pt>
                <c:pt idx="20">
                  <c:v>11.533000000000001</c:v>
                </c:pt>
                <c:pt idx="21">
                  <c:v>11.567</c:v>
                </c:pt>
                <c:pt idx="22">
                  <c:v>11.6</c:v>
                </c:pt>
                <c:pt idx="23">
                  <c:v>11.633000000000001</c:v>
                </c:pt>
                <c:pt idx="24">
                  <c:v>11.667</c:v>
                </c:pt>
                <c:pt idx="25">
                  <c:v>11.7</c:v>
                </c:pt>
                <c:pt idx="26">
                  <c:v>11.733000000000001</c:v>
                </c:pt>
                <c:pt idx="27">
                  <c:v>11.767000000000001</c:v>
                </c:pt>
                <c:pt idx="28">
                  <c:v>11.8</c:v>
                </c:pt>
                <c:pt idx="29">
                  <c:v>11.833</c:v>
                </c:pt>
                <c:pt idx="30">
                  <c:v>11.867000000000003</c:v>
                </c:pt>
                <c:pt idx="31">
                  <c:v>11.9</c:v>
                </c:pt>
                <c:pt idx="32">
                  <c:v>11.933</c:v>
                </c:pt>
                <c:pt idx="33">
                  <c:v>11.967000000000002</c:v>
                </c:pt>
                <c:pt idx="34">
                  <c:v>12</c:v>
                </c:pt>
                <c:pt idx="35">
                  <c:v>12.033000000000001</c:v>
                </c:pt>
                <c:pt idx="36">
                  <c:v>12.067</c:v>
                </c:pt>
                <c:pt idx="37">
                  <c:v>12.1</c:v>
                </c:pt>
                <c:pt idx="38">
                  <c:v>12.133000000000001</c:v>
                </c:pt>
                <c:pt idx="39">
                  <c:v>12.167</c:v>
                </c:pt>
                <c:pt idx="40">
                  <c:v>12.2</c:v>
                </c:pt>
                <c:pt idx="41">
                  <c:v>12.233000000000001</c:v>
                </c:pt>
                <c:pt idx="42">
                  <c:v>12.267000000000001</c:v>
                </c:pt>
                <c:pt idx="43">
                  <c:v>12.3</c:v>
                </c:pt>
                <c:pt idx="44">
                  <c:v>12.333</c:v>
                </c:pt>
                <c:pt idx="45">
                  <c:v>12.367000000000003</c:v>
                </c:pt>
                <c:pt idx="46">
                  <c:v>12.4</c:v>
                </c:pt>
                <c:pt idx="47">
                  <c:v>12.433</c:v>
                </c:pt>
                <c:pt idx="48">
                  <c:v>12.467000000000002</c:v>
                </c:pt>
                <c:pt idx="49">
                  <c:v>12.5</c:v>
                </c:pt>
                <c:pt idx="50">
                  <c:v>12.533000000000001</c:v>
                </c:pt>
                <c:pt idx="51">
                  <c:v>12.567</c:v>
                </c:pt>
                <c:pt idx="52">
                  <c:v>12.6</c:v>
                </c:pt>
                <c:pt idx="53">
                  <c:v>12.633000000000001</c:v>
                </c:pt>
                <c:pt idx="54">
                  <c:v>12.667</c:v>
                </c:pt>
                <c:pt idx="55">
                  <c:v>12.7</c:v>
                </c:pt>
                <c:pt idx="56">
                  <c:v>12.733000000000001</c:v>
                </c:pt>
                <c:pt idx="57">
                  <c:v>12.767000000000001</c:v>
                </c:pt>
                <c:pt idx="58">
                  <c:v>12.8</c:v>
                </c:pt>
                <c:pt idx="59">
                  <c:v>12.833</c:v>
                </c:pt>
                <c:pt idx="60">
                  <c:v>12.867000000000003</c:v>
                </c:pt>
                <c:pt idx="61">
                  <c:v>12.9</c:v>
                </c:pt>
                <c:pt idx="62">
                  <c:v>12.933</c:v>
                </c:pt>
                <c:pt idx="63">
                  <c:v>12.967000000000002</c:v>
                </c:pt>
                <c:pt idx="64">
                  <c:v>13</c:v>
                </c:pt>
                <c:pt idx="65">
                  <c:v>13.033000000000001</c:v>
                </c:pt>
                <c:pt idx="66">
                  <c:v>13.067</c:v>
                </c:pt>
                <c:pt idx="67">
                  <c:v>13.1</c:v>
                </c:pt>
                <c:pt idx="68">
                  <c:v>13.133000000000001</c:v>
                </c:pt>
                <c:pt idx="69">
                  <c:v>13.167</c:v>
                </c:pt>
                <c:pt idx="70">
                  <c:v>13.2</c:v>
                </c:pt>
                <c:pt idx="71">
                  <c:v>13.233000000000001</c:v>
                </c:pt>
                <c:pt idx="72">
                  <c:v>13.267000000000001</c:v>
                </c:pt>
                <c:pt idx="73">
                  <c:v>13.3</c:v>
                </c:pt>
                <c:pt idx="74">
                  <c:v>13.333</c:v>
                </c:pt>
                <c:pt idx="75">
                  <c:v>13.367000000000003</c:v>
                </c:pt>
                <c:pt idx="76">
                  <c:v>13.4</c:v>
                </c:pt>
                <c:pt idx="77">
                  <c:v>13.433</c:v>
                </c:pt>
                <c:pt idx="78">
                  <c:v>13.467000000000002</c:v>
                </c:pt>
                <c:pt idx="79">
                  <c:v>13.5</c:v>
                </c:pt>
                <c:pt idx="80">
                  <c:v>13.533000000000001</c:v>
                </c:pt>
                <c:pt idx="81">
                  <c:v>13.567</c:v>
                </c:pt>
                <c:pt idx="82">
                  <c:v>13.6</c:v>
                </c:pt>
                <c:pt idx="83">
                  <c:v>13.633000000000001</c:v>
                </c:pt>
                <c:pt idx="84">
                  <c:v>13.667</c:v>
                </c:pt>
                <c:pt idx="85">
                  <c:v>13.7</c:v>
                </c:pt>
                <c:pt idx="86">
                  <c:v>13.733000000000001</c:v>
                </c:pt>
                <c:pt idx="87">
                  <c:v>13.767000000000001</c:v>
                </c:pt>
                <c:pt idx="88">
                  <c:v>13.8</c:v>
                </c:pt>
                <c:pt idx="89">
                  <c:v>13.833</c:v>
                </c:pt>
                <c:pt idx="90">
                  <c:v>13.867000000000003</c:v>
                </c:pt>
                <c:pt idx="91">
                  <c:v>13.9</c:v>
                </c:pt>
                <c:pt idx="92">
                  <c:v>13.933</c:v>
                </c:pt>
                <c:pt idx="93">
                  <c:v>13.967000000000002</c:v>
                </c:pt>
                <c:pt idx="94">
                  <c:v>14</c:v>
                </c:pt>
                <c:pt idx="95">
                  <c:v>14.033000000000001</c:v>
                </c:pt>
                <c:pt idx="96">
                  <c:v>14.067</c:v>
                </c:pt>
                <c:pt idx="97">
                  <c:v>14.1</c:v>
                </c:pt>
                <c:pt idx="98">
                  <c:v>14.133000000000001</c:v>
                </c:pt>
                <c:pt idx="99">
                  <c:v>14.167</c:v>
                </c:pt>
                <c:pt idx="100">
                  <c:v>14.2</c:v>
                </c:pt>
                <c:pt idx="101">
                  <c:v>14.233000000000001</c:v>
                </c:pt>
                <c:pt idx="102">
                  <c:v>14.267000000000001</c:v>
                </c:pt>
                <c:pt idx="103">
                  <c:v>14.3</c:v>
                </c:pt>
                <c:pt idx="104">
                  <c:v>14.333</c:v>
                </c:pt>
                <c:pt idx="105">
                  <c:v>14.367000000000003</c:v>
                </c:pt>
                <c:pt idx="106">
                  <c:v>14.4</c:v>
                </c:pt>
                <c:pt idx="107">
                  <c:v>14.433</c:v>
                </c:pt>
                <c:pt idx="108">
                  <c:v>14.467000000000002</c:v>
                </c:pt>
                <c:pt idx="109">
                  <c:v>14.5</c:v>
                </c:pt>
                <c:pt idx="110">
                  <c:v>14.533000000000001</c:v>
                </c:pt>
                <c:pt idx="111">
                  <c:v>14.567</c:v>
                </c:pt>
                <c:pt idx="112">
                  <c:v>14.6</c:v>
                </c:pt>
                <c:pt idx="113">
                  <c:v>14.633000000000001</c:v>
                </c:pt>
                <c:pt idx="114">
                  <c:v>14.667</c:v>
                </c:pt>
                <c:pt idx="115">
                  <c:v>14.7</c:v>
                </c:pt>
                <c:pt idx="116">
                  <c:v>14.733000000000001</c:v>
                </c:pt>
                <c:pt idx="117">
                  <c:v>14.767000000000001</c:v>
                </c:pt>
                <c:pt idx="118">
                  <c:v>14.8</c:v>
                </c:pt>
                <c:pt idx="119">
                  <c:v>14.833</c:v>
                </c:pt>
                <c:pt idx="120">
                  <c:v>14.867000000000003</c:v>
                </c:pt>
                <c:pt idx="121">
                  <c:v>14.9</c:v>
                </c:pt>
                <c:pt idx="122">
                  <c:v>14.933</c:v>
                </c:pt>
                <c:pt idx="123">
                  <c:v>14.967000000000002</c:v>
                </c:pt>
                <c:pt idx="124">
                  <c:v>15</c:v>
                </c:pt>
                <c:pt idx="125">
                  <c:v>15.033000000000001</c:v>
                </c:pt>
                <c:pt idx="126">
                  <c:v>15.067</c:v>
                </c:pt>
                <c:pt idx="127">
                  <c:v>15.1</c:v>
                </c:pt>
                <c:pt idx="128">
                  <c:v>15.133000000000001</c:v>
                </c:pt>
                <c:pt idx="129">
                  <c:v>15.167</c:v>
                </c:pt>
                <c:pt idx="130">
                  <c:v>15.2</c:v>
                </c:pt>
                <c:pt idx="131">
                  <c:v>15.233000000000001</c:v>
                </c:pt>
                <c:pt idx="132">
                  <c:v>15.267000000000001</c:v>
                </c:pt>
                <c:pt idx="133">
                  <c:v>15.3</c:v>
                </c:pt>
                <c:pt idx="134">
                  <c:v>15.333</c:v>
                </c:pt>
                <c:pt idx="135">
                  <c:v>15.367000000000003</c:v>
                </c:pt>
                <c:pt idx="136">
                  <c:v>15.4</c:v>
                </c:pt>
                <c:pt idx="137">
                  <c:v>15.433</c:v>
                </c:pt>
                <c:pt idx="138">
                  <c:v>15.467000000000002</c:v>
                </c:pt>
                <c:pt idx="139">
                  <c:v>15.5</c:v>
                </c:pt>
                <c:pt idx="140">
                  <c:v>15.533000000000001</c:v>
                </c:pt>
                <c:pt idx="141">
                  <c:v>15.567</c:v>
                </c:pt>
                <c:pt idx="142">
                  <c:v>15.6</c:v>
                </c:pt>
                <c:pt idx="143">
                  <c:v>15.633000000000001</c:v>
                </c:pt>
                <c:pt idx="144">
                  <c:v>15.667</c:v>
                </c:pt>
                <c:pt idx="145">
                  <c:v>15.7</c:v>
                </c:pt>
                <c:pt idx="146">
                  <c:v>15.733000000000001</c:v>
                </c:pt>
                <c:pt idx="147">
                  <c:v>15.767000000000001</c:v>
                </c:pt>
                <c:pt idx="148">
                  <c:v>15.8</c:v>
                </c:pt>
                <c:pt idx="149">
                  <c:v>15.833</c:v>
                </c:pt>
                <c:pt idx="150">
                  <c:v>15.867000000000003</c:v>
                </c:pt>
                <c:pt idx="151">
                  <c:v>15.9</c:v>
                </c:pt>
                <c:pt idx="152">
                  <c:v>15.933</c:v>
                </c:pt>
                <c:pt idx="153">
                  <c:v>15.967000000000002</c:v>
                </c:pt>
                <c:pt idx="154">
                  <c:v>16</c:v>
                </c:pt>
                <c:pt idx="155">
                  <c:v>16.033000000000001</c:v>
                </c:pt>
                <c:pt idx="156">
                  <c:v>16.067</c:v>
                </c:pt>
                <c:pt idx="157">
                  <c:v>16.100000000000001</c:v>
                </c:pt>
                <c:pt idx="158">
                  <c:v>16.132999999999999</c:v>
                </c:pt>
                <c:pt idx="159">
                  <c:v>16.167000000000005</c:v>
                </c:pt>
                <c:pt idx="160">
                  <c:v>16.2</c:v>
                </c:pt>
                <c:pt idx="161">
                  <c:v>16.233000000000001</c:v>
                </c:pt>
                <c:pt idx="162">
                  <c:v>16.266999999999996</c:v>
                </c:pt>
                <c:pt idx="163">
                  <c:v>16.3</c:v>
                </c:pt>
                <c:pt idx="164">
                  <c:v>16.332999999999995</c:v>
                </c:pt>
                <c:pt idx="165">
                  <c:v>16.367000000000001</c:v>
                </c:pt>
                <c:pt idx="166">
                  <c:v>16.399999999999999</c:v>
                </c:pt>
                <c:pt idx="167">
                  <c:v>16.433</c:v>
                </c:pt>
                <c:pt idx="168">
                  <c:v>16.466999999999995</c:v>
                </c:pt>
                <c:pt idx="169">
                  <c:v>16.5</c:v>
                </c:pt>
                <c:pt idx="170">
                  <c:v>16.533000000000001</c:v>
                </c:pt>
                <c:pt idx="171">
                  <c:v>16.567</c:v>
                </c:pt>
                <c:pt idx="172">
                  <c:v>16.600000000000001</c:v>
                </c:pt>
                <c:pt idx="173">
                  <c:v>16.632999999999999</c:v>
                </c:pt>
                <c:pt idx="174">
                  <c:v>16.667000000000005</c:v>
                </c:pt>
                <c:pt idx="175">
                  <c:v>16.7</c:v>
                </c:pt>
                <c:pt idx="176">
                  <c:v>16.733000000000001</c:v>
                </c:pt>
                <c:pt idx="177">
                  <c:v>16.766999999999996</c:v>
                </c:pt>
                <c:pt idx="178">
                  <c:v>16.8</c:v>
                </c:pt>
                <c:pt idx="179">
                  <c:v>16.832999999999995</c:v>
                </c:pt>
                <c:pt idx="180">
                  <c:v>16.867000000000001</c:v>
                </c:pt>
                <c:pt idx="181">
                  <c:v>16.899999999999999</c:v>
                </c:pt>
                <c:pt idx="182">
                  <c:v>16.933</c:v>
                </c:pt>
                <c:pt idx="183">
                  <c:v>16.966999999999995</c:v>
                </c:pt>
                <c:pt idx="184">
                  <c:v>17</c:v>
                </c:pt>
                <c:pt idx="185">
                  <c:v>17.033000000000001</c:v>
                </c:pt>
                <c:pt idx="186">
                  <c:v>17.067</c:v>
                </c:pt>
                <c:pt idx="187">
                  <c:v>17.100000000000001</c:v>
                </c:pt>
                <c:pt idx="188">
                  <c:v>17.132999999999999</c:v>
                </c:pt>
                <c:pt idx="189">
                  <c:v>17.167000000000005</c:v>
                </c:pt>
                <c:pt idx="190">
                  <c:v>17.2</c:v>
                </c:pt>
                <c:pt idx="191">
                  <c:v>17.233000000000001</c:v>
                </c:pt>
                <c:pt idx="192">
                  <c:v>17.266999999999996</c:v>
                </c:pt>
                <c:pt idx="193">
                  <c:v>17.3</c:v>
                </c:pt>
                <c:pt idx="194">
                  <c:v>17.332999999999995</c:v>
                </c:pt>
                <c:pt idx="195">
                  <c:v>17.367000000000001</c:v>
                </c:pt>
                <c:pt idx="196">
                  <c:v>17.399999999999999</c:v>
                </c:pt>
                <c:pt idx="197">
                  <c:v>17.433</c:v>
                </c:pt>
                <c:pt idx="198">
                  <c:v>17.466999999999995</c:v>
                </c:pt>
                <c:pt idx="199">
                  <c:v>17.5</c:v>
                </c:pt>
                <c:pt idx="200">
                  <c:v>17.533000000000001</c:v>
                </c:pt>
                <c:pt idx="201">
                  <c:v>17.567</c:v>
                </c:pt>
                <c:pt idx="202">
                  <c:v>17.600000000000001</c:v>
                </c:pt>
                <c:pt idx="203">
                  <c:v>17.632999999999999</c:v>
                </c:pt>
                <c:pt idx="204">
                  <c:v>17.667000000000005</c:v>
                </c:pt>
                <c:pt idx="205">
                  <c:v>17.7</c:v>
                </c:pt>
                <c:pt idx="206">
                  <c:v>17.733000000000001</c:v>
                </c:pt>
                <c:pt idx="207">
                  <c:v>17.766999999999996</c:v>
                </c:pt>
                <c:pt idx="208">
                  <c:v>17.8</c:v>
                </c:pt>
                <c:pt idx="209">
                  <c:v>17.832999999999995</c:v>
                </c:pt>
                <c:pt idx="210">
                  <c:v>17.867000000000001</c:v>
                </c:pt>
                <c:pt idx="211">
                  <c:v>17.899999999999999</c:v>
                </c:pt>
                <c:pt idx="212">
                  <c:v>17.933</c:v>
                </c:pt>
                <c:pt idx="213">
                  <c:v>17.966999999999995</c:v>
                </c:pt>
                <c:pt idx="214">
                  <c:v>18</c:v>
                </c:pt>
                <c:pt idx="215">
                  <c:v>18.033000000000001</c:v>
                </c:pt>
                <c:pt idx="216">
                  <c:v>18.067</c:v>
                </c:pt>
                <c:pt idx="217">
                  <c:v>18.100000000000001</c:v>
                </c:pt>
                <c:pt idx="218">
                  <c:v>18.132999999999999</c:v>
                </c:pt>
                <c:pt idx="219">
                  <c:v>18.167000000000005</c:v>
                </c:pt>
                <c:pt idx="220">
                  <c:v>18.2</c:v>
                </c:pt>
                <c:pt idx="221">
                  <c:v>18.233000000000001</c:v>
                </c:pt>
                <c:pt idx="222">
                  <c:v>18.266999999999996</c:v>
                </c:pt>
                <c:pt idx="223">
                  <c:v>18.3</c:v>
                </c:pt>
                <c:pt idx="224">
                  <c:v>18.332999999999995</c:v>
                </c:pt>
                <c:pt idx="225">
                  <c:v>18.367000000000001</c:v>
                </c:pt>
                <c:pt idx="226">
                  <c:v>18.399999999999999</c:v>
                </c:pt>
                <c:pt idx="227">
                  <c:v>18.433</c:v>
                </c:pt>
                <c:pt idx="228">
                  <c:v>18.466999999999995</c:v>
                </c:pt>
                <c:pt idx="229">
                  <c:v>18.5</c:v>
                </c:pt>
                <c:pt idx="230">
                  <c:v>18.533000000000001</c:v>
                </c:pt>
                <c:pt idx="231">
                  <c:v>18.567</c:v>
                </c:pt>
                <c:pt idx="232">
                  <c:v>18.600000000000001</c:v>
                </c:pt>
                <c:pt idx="233">
                  <c:v>18.632999999999999</c:v>
                </c:pt>
                <c:pt idx="234">
                  <c:v>18.667000000000005</c:v>
                </c:pt>
                <c:pt idx="235">
                  <c:v>18.7</c:v>
                </c:pt>
                <c:pt idx="236">
                  <c:v>18.733000000000001</c:v>
                </c:pt>
                <c:pt idx="237">
                  <c:v>18.766999999999996</c:v>
                </c:pt>
                <c:pt idx="238">
                  <c:v>18.8</c:v>
                </c:pt>
                <c:pt idx="239">
                  <c:v>18.832999999999995</c:v>
                </c:pt>
                <c:pt idx="240">
                  <c:v>18.867000000000001</c:v>
                </c:pt>
                <c:pt idx="241">
                  <c:v>18.899999999999999</c:v>
                </c:pt>
                <c:pt idx="242">
                  <c:v>18.933</c:v>
                </c:pt>
                <c:pt idx="243">
                  <c:v>18.966999999999995</c:v>
                </c:pt>
                <c:pt idx="244">
                  <c:v>19</c:v>
                </c:pt>
                <c:pt idx="245">
                  <c:v>19.033000000000001</c:v>
                </c:pt>
                <c:pt idx="246">
                  <c:v>19.067</c:v>
                </c:pt>
                <c:pt idx="247">
                  <c:v>19.100000000000001</c:v>
                </c:pt>
                <c:pt idx="248">
                  <c:v>19.132999999999999</c:v>
                </c:pt>
                <c:pt idx="249">
                  <c:v>19.167000000000005</c:v>
                </c:pt>
                <c:pt idx="250">
                  <c:v>19.2</c:v>
                </c:pt>
                <c:pt idx="251">
                  <c:v>19.233000000000001</c:v>
                </c:pt>
                <c:pt idx="252">
                  <c:v>19.266999999999996</c:v>
                </c:pt>
                <c:pt idx="253">
                  <c:v>19.3</c:v>
                </c:pt>
                <c:pt idx="254">
                  <c:v>19.332999999999995</c:v>
                </c:pt>
                <c:pt idx="255">
                  <c:v>19.367000000000001</c:v>
                </c:pt>
                <c:pt idx="256">
                  <c:v>19.399999999999999</c:v>
                </c:pt>
                <c:pt idx="257">
                  <c:v>19.433</c:v>
                </c:pt>
                <c:pt idx="258">
                  <c:v>19.466999999999995</c:v>
                </c:pt>
                <c:pt idx="259">
                  <c:v>19.5</c:v>
                </c:pt>
                <c:pt idx="260">
                  <c:v>19.533000000000001</c:v>
                </c:pt>
                <c:pt idx="261">
                  <c:v>19.567</c:v>
                </c:pt>
                <c:pt idx="262">
                  <c:v>19.600000000000001</c:v>
                </c:pt>
                <c:pt idx="263">
                  <c:v>19.632999999999999</c:v>
                </c:pt>
                <c:pt idx="264">
                  <c:v>19.667000000000005</c:v>
                </c:pt>
                <c:pt idx="265">
                  <c:v>19.7</c:v>
                </c:pt>
                <c:pt idx="266">
                  <c:v>19.733000000000001</c:v>
                </c:pt>
                <c:pt idx="267">
                  <c:v>19.766999999999996</c:v>
                </c:pt>
                <c:pt idx="268">
                  <c:v>19.8</c:v>
                </c:pt>
                <c:pt idx="269">
                  <c:v>19.832999999999995</c:v>
                </c:pt>
                <c:pt idx="270">
                  <c:v>19.867000000000001</c:v>
                </c:pt>
                <c:pt idx="271">
                  <c:v>19.899999999999999</c:v>
                </c:pt>
                <c:pt idx="272">
                  <c:v>19.933</c:v>
                </c:pt>
                <c:pt idx="273">
                  <c:v>19.966999999999995</c:v>
                </c:pt>
                <c:pt idx="274">
                  <c:v>20</c:v>
                </c:pt>
                <c:pt idx="275">
                  <c:v>20.033000000000001</c:v>
                </c:pt>
                <c:pt idx="276">
                  <c:v>20.067</c:v>
                </c:pt>
                <c:pt idx="277">
                  <c:v>20.100000000000001</c:v>
                </c:pt>
                <c:pt idx="278">
                  <c:v>20.132999999999999</c:v>
                </c:pt>
                <c:pt idx="279">
                  <c:v>20.167000000000005</c:v>
                </c:pt>
                <c:pt idx="280">
                  <c:v>20.2</c:v>
                </c:pt>
                <c:pt idx="281">
                  <c:v>20.233000000000001</c:v>
                </c:pt>
                <c:pt idx="282">
                  <c:v>20.266999999999996</c:v>
                </c:pt>
                <c:pt idx="283">
                  <c:v>20.3</c:v>
                </c:pt>
                <c:pt idx="284">
                  <c:v>20.332999999999995</c:v>
                </c:pt>
                <c:pt idx="285">
                  <c:v>20.367000000000001</c:v>
                </c:pt>
                <c:pt idx="286">
                  <c:v>20.399999999999999</c:v>
                </c:pt>
                <c:pt idx="287">
                  <c:v>20.433</c:v>
                </c:pt>
                <c:pt idx="288">
                  <c:v>20.466999999999995</c:v>
                </c:pt>
                <c:pt idx="289">
                  <c:v>20.5</c:v>
                </c:pt>
                <c:pt idx="290">
                  <c:v>20.533000000000001</c:v>
                </c:pt>
                <c:pt idx="291">
                  <c:v>20.567</c:v>
                </c:pt>
                <c:pt idx="292">
                  <c:v>20.6</c:v>
                </c:pt>
                <c:pt idx="293">
                  <c:v>20.632999999999999</c:v>
                </c:pt>
                <c:pt idx="294">
                  <c:v>20.667000000000005</c:v>
                </c:pt>
                <c:pt idx="295">
                  <c:v>20.7</c:v>
                </c:pt>
                <c:pt idx="296">
                  <c:v>20.733000000000001</c:v>
                </c:pt>
                <c:pt idx="297">
                  <c:v>20.766999999999996</c:v>
                </c:pt>
                <c:pt idx="298">
                  <c:v>20.8</c:v>
                </c:pt>
                <c:pt idx="299">
                  <c:v>20.832999999999995</c:v>
                </c:pt>
              </c:numCache>
            </c:numRef>
          </c:xVal>
          <c:yVal>
            <c:numRef>
              <c:f>'Peak Finding_LyoDEA'!$B$327:$B$626</c:f>
              <c:numCache>
                <c:formatCode>0.00E+00</c:formatCode>
                <c:ptCount val="300"/>
                <c:pt idx="0">
                  <c:v>0.26764329999999997</c:v>
                </c:pt>
                <c:pt idx="1">
                  <c:v>0.26288780000000006</c:v>
                </c:pt>
                <c:pt idx="2">
                  <c:v>0.2579666000000001</c:v>
                </c:pt>
                <c:pt idx="3">
                  <c:v>0.25337330000000002</c:v>
                </c:pt>
                <c:pt idx="4">
                  <c:v>0.24911140000000004</c:v>
                </c:pt>
                <c:pt idx="5">
                  <c:v>0.24612970000000001</c:v>
                </c:pt>
                <c:pt idx="6">
                  <c:v>0.24490620000000002</c:v>
                </c:pt>
                <c:pt idx="7">
                  <c:v>0.24365329999999999</c:v>
                </c:pt>
                <c:pt idx="8">
                  <c:v>0.24237239999999999</c:v>
                </c:pt>
                <c:pt idx="9">
                  <c:v>0.24112610000000001</c:v>
                </c:pt>
                <c:pt idx="10">
                  <c:v>0.23989720000000003</c:v>
                </c:pt>
                <c:pt idx="11">
                  <c:v>0.23870200000000003</c:v>
                </c:pt>
                <c:pt idx="12">
                  <c:v>0.23753460000000001</c:v>
                </c:pt>
                <c:pt idx="13">
                  <c:v>0.2361808</c:v>
                </c:pt>
                <c:pt idx="14">
                  <c:v>0.23494560000000003</c:v>
                </c:pt>
                <c:pt idx="15">
                  <c:v>0.23378289999999999</c:v>
                </c:pt>
                <c:pt idx="16">
                  <c:v>0.23262089999999996</c:v>
                </c:pt>
                <c:pt idx="17">
                  <c:v>0.23146559999999999</c:v>
                </c:pt>
                <c:pt idx="18">
                  <c:v>0.23049960000000003</c:v>
                </c:pt>
                <c:pt idx="19">
                  <c:v>0.22941320000000007</c:v>
                </c:pt>
                <c:pt idx="20">
                  <c:v>0.22824800000000006</c:v>
                </c:pt>
                <c:pt idx="21">
                  <c:v>0.22700730000000005</c:v>
                </c:pt>
                <c:pt idx="22">
                  <c:v>0.22567240000000002</c:v>
                </c:pt>
                <c:pt idx="23">
                  <c:v>0.22445580000000004</c:v>
                </c:pt>
                <c:pt idx="24">
                  <c:v>0.22326440000000006</c:v>
                </c:pt>
                <c:pt idx="25">
                  <c:v>0.22211960000000003</c:v>
                </c:pt>
                <c:pt idx="26">
                  <c:v>0.22103510000000004</c:v>
                </c:pt>
                <c:pt idx="27">
                  <c:v>0.22003490000000003</c:v>
                </c:pt>
                <c:pt idx="28">
                  <c:v>0.21891550000000004</c:v>
                </c:pt>
                <c:pt idx="29">
                  <c:v>0.21776250000000003</c:v>
                </c:pt>
                <c:pt idx="30">
                  <c:v>0.21657380000000001</c:v>
                </c:pt>
                <c:pt idx="31">
                  <c:v>0.21539050000000001</c:v>
                </c:pt>
                <c:pt idx="32">
                  <c:v>0.21420540000000002</c:v>
                </c:pt>
                <c:pt idx="33">
                  <c:v>0.21297679999999999</c:v>
                </c:pt>
                <c:pt idx="34">
                  <c:v>0.21173870000000003</c:v>
                </c:pt>
                <c:pt idx="35">
                  <c:v>0.21050410000000003</c:v>
                </c:pt>
                <c:pt idx="36">
                  <c:v>0.20921660000000003</c:v>
                </c:pt>
                <c:pt idx="37">
                  <c:v>0.20790640000000002</c:v>
                </c:pt>
                <c:pt idx="38">
                  <c:v>0.20664340000000003</c:v>
                </c:pt>
                <c:pt idx="39">
                  <c:v>0.20539950000000001</c:v>
                </c:pt>
                <c:pt idx="40">
                  <c:v>0.20417369999999999</c:v>
                </c:pt>
                <c:pt idx="41">
                  <c:v>0.20301190000000002</c:v>
                </c:pt>
                <c:pt idx="42">
                  <c:v>0.20186920000000003</c:v>
                </c:pt>
                <c:pt idx="43">
                  <c:v>0.20073240000000003</c:v>
                </c:pt>
                <c:pt idx="44">
                  <c:v>0.19958240000000002</c:v>
                </c:pt>
                <c:pt idx="45">
                  <c:v>0.19842610000000002</c:v>
                </c:pt>
                <c:pt idx="46">
                  <c:v>0.19724830000000004</c:v>
                </c:pt>
                <c:pt idx="47">
                  <c:v>0.19606890000000002</c:v>
                </c:pt>
                <c:pt idx="48">
                  <c:v>0.19488130000000004</c:v>
                </c:pt>
                <c:pt idx="49">
                  <c:v>0.19368980000000002</c:v>
                </c:pt>
                <c:pt idx="50">
                  <c:v>0.19249070000000001</c:v>
                </c:pt>
                <c:pt idx="51">
                  <c:v>0.19130480000000002</c:v>
                </c:pt>
                <c:pt idx="52">
                  <c:v>0.19010589999999999</c:v>
                </c:pt>
                <c:pt idx="53">
                  <c:v>0.18891050000000004</c:v>
                </c:pt>
                <c:pt idx="54">
                  <c:v>0.18770930000000005</c:v>
                </c:pt>
                <c:pt idx="55">
                  <c:v>0.18651640000000005</c:v>
                </c:pt>
                <c:pt idx="56">
                  <c:v>0.18531610000000004</c:v>
                </c:pt>
                <c:pt idx="57">
                  <c:v>0.18413189999999999</c:v>
                </c:pt>
                <c:pt idx="58">
                  <c:v>0.18293940000000006</c:v>
                </c:pt>
                <c:pt idx="59">
                  <c:v>0.18175680000000002</c:v>
                </c:pt>
                <c:pt idx="60">
                  <c:v>0.18055730000000003</c:v>
                </c:pt>
                <c:pt idx="61">
                  <c:v>0.17936220000000003</c:v>
                </c:pt>
                <c:pt idx="62">
                  <c:v>0.17816560000000001</c:v>
                </c:pt>
                <c:pt idx="63">
                  <c:v>0.1769725</c:v>
                </c:pt>
                <c:pt idx="64">
                  <c:v>0.17577699999999999</c:v>
                </c:pt>
                <c:pt idx="65">
                  <c:v>0.17459410000000003</c:v>
                </c:pt>
                <c:pt idx="66">
                  <c:v>0.17340159999999999</c:v>
                </c:pt>
                <c:pt idx="67">
                  <c:v>0.17220730000000004</c:v>
                </c:pt>
                <c:pt idx="68">
                  <c:v>0.17100899999999999</c:v>
                </c:pt>
                <c:pt idx="69">
                  <c:v>0.16981740000000006</c:v>
                </c:pt>
                <c:pt idx="70">
                  <c:v>0.16861940000000006</c:v>
                </c:pt>
                <c:pt idx="71">
                  <c:v>0.16743220000000006</c:v>
                </c:pt>
                <c:pt idx="72">
                  <c:v>0.16623140000000006</c:v>
                </c:pt>
                <c:pt idx="73">
                  <c:v>0.16504420000000006</c:v>
                </c:pt>
                <c:pt idx="74">
                  <c:v>0.16384890000000002</c:v>
                </c:pt>
                <c:pt idx="75">
                  <c:v>0.16266300000000003</c:v>
                </c:pt>
                <c:pt idx="76">
                  <c:v>0.16146320000000006</c:v>
                </c:pt>
                <c:pt idx="77">
                  <c:v>0.16028160000000002</c:v>
                </c:pt>
                <c:pt idx="78">
                  <c:v>0.15908890000000003</c:v>
                </c:pt>
                <c:pt idx="79">
                  <c:v>0.15788850000000001</c:v>
                </c:pt>
                <c:pt idx="80">
                  <c:v>0.15668720000000003</c:v>
                </c:pt>
                <c:pt idx="81">
                  <c:v>0.15549780000000002</c:v>
                </c:pt>
                <c:pt idx="82">
                  <c:v>0.15431080000000003</c:v>
                </c:pt>
                <c:pt idx="83">
                  <c:v>0.15311759999999999</c:v>
                </c:pt>
                <c:pt idx="84">
                  <c:v>0.15193680000000004</c:v>
                </c:pt>
                <c:pt idx="85">
                  <c:v>0.15074090000000004</c:v>
                </c:pt>
                <c:pt idx="86">
                  <c:v>0.14954800000000001</c:v>
                </c:pt>
                <c:pt idx="87">
                  <c:v>0.14835119999999999</c:v>
                </c:pt>
                <c:pt idx="88">
                  <c:v>0.14716180000000001</c:v>
                </c:pt>
                <c:pt idx="89">
                  <c:v>0.14597420000000003</c:v>
                </c:pt>
                <c:pt idx="90">
                  <c:v>0.14479660000000003</c:v>
                </c:pt>
                <c:pt idx="91">
                  <c:v>0.14360010000000001</c:v>
                </c:pt>
                <c:pt idx="92">
                  <c:v>0.14241720000000002</c:v>
                </c:pt>
                <c:pt idx="93">
                  <c:v>0.14122899999999999</c:v>
                </c:pt>
                <c:pt idx="94">
                  <c:v>0.14004130000000004</c:v>
                </c:pt>
                <c:pt idx="95">
                  <c:v>0.1388527</c:v>
                </c:pt>
                <c:pt idx="96">
                  <c:v>0.13767109999999996</c:v>
                </c:pt>
                <c:pt idx="97">
                  <c:v>0.13648099999999999</c:v>
                </c:pt>
                <c:pt idx="98">
                  <c:v>0.13530229999999999</c:v>
                </c:pt>
                <c:pt idx="99">
                  <c:v>0.1341223</c:v>
                </c:pt>
                <c:pt idx="100">
                  <c:v>0.13295509999999999</c:v>
                </c:pt>
                <c:pt idx="101">
                  <c:v>0.13179199999999999</c:v>
                </c:pt>
                <c:pt idx="102">
                  <c:v>0.13062359999999998</c:v>
                </c:pt>
                <c:pt idx="103">
                  <c:v>0.12946530000000003</c:v>
                </c:pt>
                <c:pt idx="104">
                  <c:v>0.12830549999999999</c:v>
                </c:pt>
                <c:pt idx="105">
                  <c:v>0.1271389</c:v>
                </c:pt>
                <c:pt idx="106">
                  <c:v>0.1259768</c:v>
                </c:pt>
                <c:pt idx="107">
                  <c:v>0.12482470000000002</c:v>
                </c:pt>
                <c:pt idx="108">
                  <c:v>0.12366050000000003</c:v>
                </c:pt>
                <c:pt idx="109">
                  <c:v>0.12250500000000002</c:v>
                </c:pt>
                <c:pt idx="110">
                  <c:v>0.1213528</c:v>
                </c:pt>
                <c:pt idx="111">
                  <c:v>0.12019990000000001</c:v>
                </c:pt>
                <c:pt idx="112">
                  <c:v>0.11905549999999999</c:v>
                </c:pt>
                <c:pt idx="113">
                  <c:v>0.11791550000000003</c:v>
                </c:pt>
                <c:pt idx="114">
                  <c:v>0.11677440000000003</c:v>
                </c:pt>
                <c:pt idx="115">
                  <c:v>0.11563900000000003</c:v>
                </c:pt>
                <c:pt idx="116">
                  <c:v>0.11450480000000002</c:v>
                </c:pt>
                <c:pt idx="117">
                  <c:v>0.11336889999999998</c:v>
                </c:pt>
                <c:pt idx="118">
                  <c:v>0.11223330000000001</c:v>
                </c:pt>
                <c:pt idx="119">
                  <c:v>0.11109900000000002</c:v>
                </c:pt>
                <c:pt idx="120">
                  <c:v>0.10997029999999999</c:v>
                </c:pt>
                <c:pt idx="121">
                  <c:v>0.1088549</c:v>
                </c:pt>
                <c:pt idx="122">
                  <c:v>0.10772859999999999</c:v>
                </c:pt>
                <c:pt idx="123">
                  <c:v>0.10661580000000001</c:v>
                </c:pt>
                <c:pt idx="124">
                  <c:v>0.1055093</c:v>
                </c:pt>
                <c:pt idx="125">
                  <c:v>0.1044009</c:v>
                </c:pt>
                <c:pt idx="126">
                  <c:v>0.10329439999999999</c:v>
                </c:pt>
                <c:pt idx="127">
                  <c:v>0.10219430000000002</c:v>
                </c:pt>
                <c:pt idx="128">
                  <c:v>0.10110040000000002</c:v>
                </c:pt>
                <c:pt idx="129">
                  <c:v>0.10000589999999998</c:v>
                </c:pt>
                <c:pt idx="130">
                  <c:v>9.8915790000000017E-2</c:v>
                </c:pt>
                <c:pt idx="131">
                  <c:v>9.782577000000002E-2</c:v>
                </c:pt>
                <c:pt idx="132">
                  <c:v>9.6735910000000036E-2</c:v>
                </c:pt>
                <c:pt idx="133">
                  <c:v>9.5645260000000024E-2</c:v>
                </c:pt>
                <c:pt idx="134">
                  <c:v>9.455996000000004E-2</c:v>
                </c:pt>
                <c:pt idx="135">
                  <c:v>9.3475450000000015E-2</c:v>
                </c:pt>
                <c:pt idx="136">
                  <c:v>9.2386180000000012E-2</c:v>
                </c:pt>
                <c:pt idx="137">
                  <c:v>9.1312250000000011E-2</c:v>
                </c:pt>
                <c:pt idx="138">
                  <c:v>9.0241040000000008E-2</c:v>
                </c:pt>
                <c:pt idx="139">
                  <c:v>8.9171210000000001E-2</c:v>
                </c:pt>
                <c:pt idx="140">
                  <c:v>8.8100330000000018E-2</c:v>
                </c:pt>
                <c:pt idx="141">
                  <c:v>8.703611E-2</c:v>
                </c:pt>
                <c:pt idx="142">
                  <c:v>8.5965060000000038E-2</c:v>
                </c:pt>
                <c:pt idx="143">
                  <c:v>8.4896730000000017E-2</c:v>
                </c:pt>
                <c:pt idx="144">
                  <c:v>8.3828950000000069E-2</c:v>
                </c:pt>
                <c:pt idx="145">
                  <c:v>8.2767580000000021E-2</c:v>
                </c:pt>
                <c:pt idx="146">
                  <c:v>8.1716200000000003E-2</c:v>
                </c:pt>
                <c:pt idx="147">
                  <c:v>8.0670320000000031E-2</c:v>
                </c:pt>
                <c:pt idx="148">
                  <c:v>7.9614130000000033E-2</c:v>
                </c:pt>
                <c:pt idx="149">
                  <c:v>7.8558870000000003E-2</c:v>
                </c:pt>
                <c:pt idx="150">
                  <c:v>7.750470000000001E-2</c:v>
                </c:pt>
                <c:pt idx="151">
                  <c:v>7.644434999999998E-2</c:v>
                </c:pt>
                <c:pt idx="152">
                  <c:v>7.5383700000000026E-2</c:v>
                </c:pt>
                <c:pt idx="153">
                  <c:v>7.4320090000000033E-2</c:v>
                </c:pt>
                <c:pt idx="154">
                  <c:v>7.3266550000000014E-2</c:v>
                </c:pt>
                <c:pt idx="155">
                  <c:v>7.220550000000002E-2</c:v>
                </c:pt>
                <c:pt idx="156">
                  <c:v>7.1150270000000015E-2</c:v>
                </c:pt>
                <c:pt idx="157">
                  <c:v>7.0089490000000018E-2</c:v>
                </c:pt>
                <c:pt idx="158">
                  <c:v>6.9038660000000016E-2</c:v>
                </c:pt>
                <c:pt idx="159">
                  <c:v>6.7978090000000019E-2</c:v>
                </c:pt>
                <c:pt idx="160">
                  <c:v>6.6914950000000015E-2</c:v>
                </c:pt>
                <c:pt idx="161">
                  <c:v>6.5849790000000019E-2</c:v>
                </c:pt>
                <c:pt idx="162">
                  <c:v>6.4787020000000028E-2</c:v>
                </c:pt>
                <c:pt idx="163">
                  <c:v>6.3720559999999996E-2</c:v>
                </c:pt>
                <c:pt idx="164">
                  <c:v>6.2655089999999997E-2</c:v>
                </c:pt>
                <c:pt idx="165">
                  <c:v>6.1597310000000009E-2</c:v>
                </c:pt>
                <c:pt idx="166">
                  <c:v>6.0546360000000007E-2</c:v>
                </c:pt>
                <c:pt idx="167">
                  <c:v>5.9502910000000013E-2</c:v>
                </c:pt>
                <c:pt idx="168">
                  <c:v>5.8464420000000017E-2</c:v>
                </c:pt>
                <c:pt idx="169">
                  <c:v>5.7433750000000006E-2</c:v>
                </c:pt>
                <c:pt idx="170">
                  <c:v>5.6412950000000017E-2</c:v>
                </c:pt>
                <c:pt idx="171">
                  <c:v>5.5396430000000024E-2</c:v>
                </c:pt>
                <c:pt idx="172">
                  <c:v>5.4378400000000014E-2</c:v>
                </c:pt>
                <c:pt idx="173">
                  <c:v>5.3369260000000009E-2</c:v>
                </c:pt>
                <c:pt idx="174">
                  <c:v>5.2358090000000017E-2</c:v>
                </c:pt>
                <c:pt idx="175">
                  <c:v>5.1346860000000001E-2</c:v>
                </c:pt>
                <c:pt idx="176">
                  <c:v>5.0330480000000011E-2</c:v>
                </c:pt>
                <c:pt idx="177">
                  <c:v>4.9335290000000011E-2</c:v>
                </c:pt>
                <c:pt idx="178">
                  <c:v>4.8344970000000008E-2</c:v>
                </c:pt>
                <c:pt idx="179">
                  <c:v>4.7375440000000005E-2</c:v>
                </c:pt>
                <c:pt idx="180">
                  <c:v>4.6420299999999998E-2</c:v>
                </c:pt>
                <c:pt idx="181">
                  <c:v>4.549170000000001E-2</c:v>
                </c:pt>
                <c:pt idx="182">
                  <c:v>4.4571220000000009E-2</c:v>
                </c:pt>
                <c:pt idx="183">
                  <c:v>4.3670529999999992E-2</c:v>
                </c:pt>
                <c:pt idx="184">
                  <c:v>4.2784160000000009E-2</c:v>
                </c:pt>
                <c:pt idx="185">
                  <c:v>4.1917570000000008E-2</c:v>
                </c:pt>
                <c:pt idx="186">
                  <c:v>4.1058600000000008E-2</c:v>
                </c:pt>
                <c:pt idx="187">
                  <c:v>4.0216840000000004E-2</c:v>
                </c:pt>
                <c:pt idx="188">
                  <c:v>3.9386810000000008E-2</c:v>
                </c:pt>
                <c:pt idx="189">
                  <c:v>3.8571320000000006E-2</c:v>
                </c:pt>
                <c:pt idx="190">
                  <c:v>3.7770660000000005E-2</c:v>
                </c:pt>
                <c:pt idx="191">
                  <c:v>3.698860000000001E-2</c:v>
                </c:pt>
                <c:pt idx="192">
                  <c:v>3.6217970000000009E-2</c:v>
                </c:pt>
                <c:pt idx="193">
                  <c:v>3.5458900000000008E-2</c:v>
                </c:pt>
                <c:pt idx="194">
                  <c:v>3.4715880000000005E-2</c:v>
                </c:pt>
                <c:pt idx="195">
                  <c:v>3.3982829999999999E-2</c:v>
                </c:pt>
                <c:pt idx="196">
                  <c:v>3.3255260000000009E-2</c:v>
                </c:pt>
                <c:pt idx="197">
                  <c:v>3.254147000000001E-2</c:v>
                </c:pt>
                <c:pt idx="198">
                  <c:v>3.1841800000000017E-2</c:v>
                </c:pt>
                <c:pt idx="199">
                  <c:v>3.1147260000000006E-2</c:v>
                </c:pt>
                <c:pt idx="200">
                  <c:v>3.0467610000000003E-2</c:v>
                </c:pt>
                <c:pt idx="201">
                  <c:v>2.980739000000001E-2</c:v>
                </c:pt>
                <c:pt idx="202">
                  <c:v>2.9163020000000001E-2</c:v>
                </c:pt>
                <c:pt idx="203">
                  <c:v>2.8539690000000003E-2</c:v>
                </c:pt>
                <c:pt idx="204">
                  <c:v>2.7932620000000005E-2</c:v>
                </c:pt>
                <c:pt idx="205">
                  <c:v>2.7339010000000007E-2</c:v>
                </c:pt>
                <c:pt idx="206">
                  <c:v>2.6757409999999999E-2</c:v>
                </c:pt>
                <c:pt idx="207">
                  <c:v>2.6186129999999998E-2</c:v>
                </c:pt>
                <c:pt idx="208">
                  <c:v>2.5617270000000008E-2</c:v>
                </c:pt>
                <c:pt idx="209">
                  <c:v>2.5056670000000003E-2</c:v>
                </c:pt>
                <c:pt idx="210">
                  <c:v>2.4503660000000003E-2</c:v>
                </c:pt>
                <c:pt idx="211">
                  <c:v>2.395651E-2</c:v>
                </c:pt>
                <c:pt idx="212">
                  <c:v>2.3419579999999999E-2</c:v>
                </c:pt>
                <c:pt idx="213">
                  <c:v>2.2892020000000003E-2</c:v>
                </c:pt>
                <c:pt idx="214">
                  <c:v>2.2369830000000004E-2</c:v>
                </c:pt>
                <c:pt idx="215">
                  <c:v>2.1856220000000003E-2</c:v>
                </c:pt>
                <c:pt idx="216">
                  <c:v>2.1351360000000007E-2</c:v>
                </c:pt>
                <c:pt idx="217">
                  <c:v>2.0852530000000001E-2</c:v>
                </c:pt>
                <c:pt idx="218">
                  <c:v>2.0368029999999995E-2</c:v>
                </c:pt>
                <c:pt idx="219">
                  <c:v>1.9893770000000005E-2</c:v>
                </c:pt>
                <c:pt idx="220">
                  <c:v>1.9427960000000001E-2</c:v>
                </c:pt>
                <c:pt idx="221">
                  <c:v>1.8973190000000004E-2</c:v>
                </c:pt>
                <c:pt idx="222">
                  <c:v>1.8526860000000003E-2</c:v>
                </c:pt>
                <c:pt idx="223">
                  <c:v>1.8086550000000003E-2</c:v>
                </c:pt>
                <c:pt idx="224">
                  <c:v>1.7654460000000004E-2</c:v>
                </c:pt>
                <c:pt idx="225">
                  <c:v>1.7232310000000004E-2</c:v>
                </c:pt>
                <c:pt idx="226">
                  <c:v>1.6817690000000003E-2</c:v>
                </c:pt>
                <c:pt idx="227">
                  <c:v>1.6409500000000004E-2</c:v>
                </c:pt>
                <c:pt idx="228">
                  <c:v>1.600764E-2</c:v>
                </c:pt>
                <c:pt idx="229">
                  <c:v>1.5617060000000002E-2</c:v>
                </c:pt>
                <c:pt idx="230">
                  <c:v>1.5233250000000002E-2</c:v>
                </c:pt>
                <c:pt idx="231">
                  <c:v>1.4856390000000001E-2</c:v>
                </c:pt>
                <c:pt idx="232">
                  <c:v>1.4484130000000003E-2</c:v>
                </c:pt>
                <c:pt idx="233">
                  <c:v>1.412093E-2</c:v>
                </c:pt>
                <c:pt idx="234">
                  <c:v>1.3761840000000003E-2</c:v>
                </c:pt>
                <c:pt idx="235">
                  <c:v>1.3412680000000001E-2</c:v>
                </c:pt>
                <c:pt idx="236">
                  <c:v>1.3067320000000002E-2</c:v>
                </c:pt>
                <c:pt idx="237">
                  <c:v>1.2729830000000003E-2</c:v>
                </c:pt>
                <c:pt idx="238">
                  <c:v>1.2395929999999999E-2</c:v>
                </c:pt>
                <c:pt idx="239">
                  <c:v>1.2069890000000002E-2</c:v>
                </c:pt>
                <c:pt idx="240">
                  <c:v>1.1747020000000004E-2</c:v>
                </c:pt>
                <c:pt idx="241">
                  <c:v>1.1433800000000001E-2</c:v>
                </c:pt>
                <c:pt idx="242">
                  <c:v>1.112896E-2</c:v>
                </c:pt>
                <c:pt idx="243">
                  <c:v>1.0833820000000001E-2</c:v>
                </c:pt>
                <c:pt idx="244">
                  <c:v>1.0547230000000001E-2</c:v>
                </c:pt>
                <c:pt idx="245">
                  <c:v>1.0266590000000003E-2</c:v>
                </c:pt>
                <c:pt idx="246">
                  <c:v>9.995521000000002E-3</c:v>
                </c:pt>
                <c:pt idx="247">
                  <c:v>9.7306200000000006E-3</c:v>
                </c:pt>
                <c:pt idx="248">
                  <c:v>9.4750280000000051E-3</c:v>
                </c:pt>
                <c:pt idx="249">
                  <c:v>9.2294810000000047E-3</c:v>
                </c:pt>
                <c:pt idx="250">
                  <c:v>8.986957000000002E-3</c:v>
                </c:pt>
                <c:pt idx="251">
                  <c:v>8.7494450000000033E-3</c:v>
                </c:pt>
                <c:pt idx="252">
                  <c:v>8.5189960000000009E-3</c:v>
                </c:pt>
                <c:pt idx="253">
                  <c:v>8.2911680000000015E-3</c:v>
                </c:pt>
                <c:pt idx="254">
                  <c:v>8.0646770000000027E-3</c:v>
                </c:pt>
                <c:pt idx="255">
                  <c:v>7.846897000000002E-3</c:v>
                </c:pt>
                <c:pt idx="256">
                  <c:v>7.6323880000000012E-3</c:v>
                </c:pt>
                <c:pt idx="257">
                  <c:v>7.4220630000000013E-3</c:v>
                </c:pt>
                <c:pt idx="258">
                  <c:v>7.2134250000000007E-3</c:v>
                </c:pt>
                <c:pt idx="259">
                  <c:v>7.0092830000000016E-3</c:v>
                </c:pt>
                <c:pt idx="260">
                  <c:v>6.8094350000000017E-3</c:v>
                </c:pt>
                <c:pt idx="261">
                  <c:v>6.6157280000000013E-3</c:v>
                </c:pt>
                <c:pt idx="262">
                  <c:v>6.426086000000001E-3</c:v>
                </c:pt>
                <c:pt idx="263">
                  <c:v>6.2466860000000022E-3</c:v>
                </c:pt>
                <c:pt idx="264">
                  <c:v>6.0702410000000014E-3</c:v>
                </c:pt>
                <c:pt idx="265">
                  <c:v>5.8983720000000007E-3</c:v>
                </c:pt>
                <c:pt idx="266">
                  <c:v>5.7288270000000006E-3</c:v>
                </c:pt>
                <c:pt idx="267">
                  <c:v>5.5651930000000013E-3</c:v>
                </c:pt>
                <c:pt idx="268">
                  <c:v>5.4026340000000016E-3</c:v>
                </c:pt>
                <c:pt idx="269">
                  <c:v>5.2465720000000006E-3</c:v>
                </c:pt>
                <c:pt idx="270">
                  <c:v>5.095973000000001E-3</c:v>
                </c:pt>
                <c:pt idx="271">
                  <c:v>4.9534849999999997E-3</c:v>
                </c:pt>
                <c:pt idx="272">
                  <c:v>4.8152510000000013E-3</c:v>
                </c:pt>
                <c:pt idx="273">
                  <c:v>4.6817310000000006E-3</c:v>
                </c:pt>
                <c:pt idx="274">
                  <c:v>4.5535150000000002E-3</c:v>
                </c:pt>
                <c:pt idx="275">
                  <c:v>4.4299380000000005E-3</c:v>
                </c:pt>
                <c:pt idx="276">
                  <c:v>4.3103270000000009E-3</c:v>
                </c:pt>
                <c:pt idx="277">
                  <c:v>4.1976100000000001E-3</c:v>
                </c:pt>
                <c:pt idx="278">
                  <c:v>4.0900490000000018E-3</c:v>
                </c:pt>
                <c:pt idx="279">
                  <c:v>3.9873590000000011E-3</c:v>
                </c:pt>
                <c:pt idx="280">
                  <c:v>3.8875010000000007E-3</c:v>
                </c:pt>
                <c:pt idx="281">
                  <c:v>3.7868380000000007E-3</c:v>
                </c:pt>
                <c:pt idx="282">
                  <c:v>3.6887760000000008E-3</c:v>
                </c:pt>
                <c:pt idx="283">
                  <c:v>3.5902790000000005E-3</c:v>
                </c:pt>
                <c:pt idx="284">
                  <c:v>3.493827000000001E-3</c:v>
                </c:pt>
                <c:pt idx="285">
                  <c:v>3.4006290000000005E-3</c:v>
                </c:pt>
                <c:pt idx="286">
                  <c:v>3.3080140000000006E-3</c:v>
                </c:pt>
                <c:pt idx="287">
                  <c:v>3.2182150000000004E-3</c:v>
                </c:pt>
                <c:pt idx="288">
                  <c:v>3.130986000000001E-3</c:v>
                </c:pt>
                <c:pt idx="289">
                  <c:v>3.0452280000000005E-3</c:v>
                </c:pt>
                <c:pt idx="290">
                  <c:v>2.9603010000000007E-3</c:v>
                </c:pt>
                <c:pt idx="291">
                  <c:v>2.8798549999999997E-3</c:v>
                </c:pt>
                <c:pt idx="292">
                  <c:v>2.7984790000000004E-3</c:v>
                </c:pt>
                <c:pt idx="293">
                  <c:v>2.7206640000000002E-3</c:v>
                </c:pt>
                <c:pt idx="294">
                  <c:v>2.6412480000000001E-3</c:v>
                </c:pt>
                <c:pt idx="295">
                  <c:v>2.5674990000000009E-3</c:v>
                </c:pt>
                <c:pt idx="296">
                  <c:v>2.493042E-3</c:v>
                </c:pt>
                <c:pt idx="297">
                  <c:v>2.4212690000000002E-3</c:v>
                </c:pt>
                <c:pt idx="298">
                  <c:v>2.3546499999999994E-3</c:v>
                </c:pt>
                <c:pt idx="299">
                  <c:v>2.2909890000000002E-3</c:v>
                </c:pt>
              </c:numCache>
            </c:numRef>
          </c:yVal>
          <c:smooth val="1"/>
          <c:extLst xmlns:c16r2="http://schemas.microsoft.com/office/drawing/2015/06/chart">
            <c:ext xmlns:c16="http://schemas.microsoft.com/office/drawing/2014/chart" uri="{C3380CC4-5D6E-409C-BE32-E72D297353CC}">
              <c16:uniqueId val="{00000000-6051-4D69-84A8-DB7610720EF7}"/>
            </c:ext>
          </c:extLst>
        </c:ser>
        <c:dLbls>
          <c:showLegendKey val="0"/>
          <c:showVal val="0"/>
          <c:showCatName val="0"/>
          <c:showSerName val="0"/>
          <c:showPercent val="0"/>
          <c:showBubbleSize val="0"/>
        </c:dLbls>
        <c:axId val="79465088"/>
        <c:axId val="79475456"/>
      </c:scatterChart>
      <c:valAx>
        <c:axId val="79465088"/>
        <c:scaling>
          <c:orientation val="minMax"/>
          <c:max val="22"/>
          <c:min val="10"/>
        </c:scaling>
        <c:delete val="0"/>
        <c:axPos val="b"/>
        <c:title>
          <c:tx>
            <c:rich>
              <a:bodyPr/>
              <a:lstStyle/>
              <a:p>
                <a:pPr>
                  <a:defRPr sz="1600" b="0">
                    <a:latin typeface="Calibri" panose="020F0502020204030204" pitchFamily="34" charset="0"/>
                  </a:defRPr>
                </a:pPr>
                <a:r>
                  <a:rPr lang="en-GB" sz="1600" b="0" dirty="0">
                    <a:latin typeface="Calibri" panose="020F0502020204030204" pitchFamily="34" charset="0"/>
                  </a:rPr>
                  <a:t>Time / h</a:t>
                </a:r>
              </a:p>
            </c:rich>
          </c:tx>
          <c:layout/>
          <c:overlay val="0"/>
        </c:title>
        <c:numFmt formatCode="General" sourceLinked="1"/>
        <c:majorTickMark val="out"/>
        <c:minorTickMark val="none"/>
        <c:tickLblPos val="nextTo"/>
        <c:spPr>
          <a:ln/>
        </c:spPr>
        <c:txPr>
          <a:bodyPr/>
          <a:lstStyle/>
          <a:p>
            <a:pPr>
              <a:defRPr sz="1400">
                <a:latin typeface="Arial" panose="020B0604020202020204" pitchFamily="34" charset="0"/>
                <a:cs typeface="Arial" panose="020B0604020202020204" pitchFamily="34" charset="0"/>
              </a:defRPr>
            </a:pPr>
            <a:endParaRPr lang="en-US"/>
          </a:p>
        </c:txPr>
        <c:crossAx val="79475456"/>
        <c:crosses val="autoZero"/>
        <c:crossBetween val="midCat"/>
        <c:majorUnit val="2"/>
      </c:valAx>
      <c:valAx>
        <c:axId val="79475456"/>
        <c:scaling>
          <c:orientation val="minMax"/>
        </c:scaling>
        <c:delete val="0"/>
        <c:axPos val="l"/>
        <c:title>
          <c:tx>
            <c:rich>
              <a:bodyPr/>
              <a:lstStyle/>
              <a:p>
                <a:pPr>
                  <a:defRPr sz="1600">
                    <a:latin typeface="Arial" panose="020B0604020202020204" pitchFamily="34" charset="0"/>
                    <a:cs typeface="Arial" panose="020B0604020202020204" pitchFamily="34" charset="0"/>
                  </a:defRPr>
                </a:pPr>
                <a:r>
                  <a:rPr lang="en-US" sz="1800" b="0" i="0" baseline="0" dirty="0">
                    <a:effectLst/>
                  </a:rPr>
                  <a:t>C"</a:t>
                </a:r>
                <a:r>
                  <a:rPr lang="en-US" sz="1800" b="0" i="0" baseline="-25000" dirty="0">
                    <a:effectLst/>
                  </a:rPr>
                  <a:t>PEAK </a:t>
                </a:r>
                <a:r>
                  <a:rPr lang="en-US" sz="1800" b="0" i="0" baseline="0" dirty="0">
                    <a:effectLst/>
                  </a:rPr>
                  <a:t>/ pF</a:t>
                </a:r>
                <a:endParaRPr lang="en-GB" sz="1600" dirty="0">
                  <a:effectLst/>
                </a:endParaRPr>
              </a:p>
            </c:rich>
          </c:tx>
          <c:layout/>
          <c:overlay val="0"/>
        </c:title>
        <c:numFmt formatCode="#,##0.0" sourceLinked="0"/>
        <c:majorTickMark val="out"/>
        <c:minorTickMark val="none"/>
        <c:tickLblPos val="nextTo"/>
        <c:txPr>
          <a:bodyPr/>
          <a:lstStyle/>
          <a:p>
            <a:pPr>
              <a:defRPr sz="1400">
                <a:latin typeface="Arial" panose="020B0604020202020204" pitchFamily="34" charset="0"/>
                <a:cs typeface="Arial" panose="020B0604020202020204" pitchFamily="34" charset="0"/>
              </a:defRPr>
            </a:pPr>
            <a:endParaRPr lang="en-US"/>
          </a:p>
        </c:txPr>
        <c:crossAx val="79465088"/>
        <c:crosses val="autoZero"/>
        <c:crossBetween val="midCat"/>
        <c:majorUnit val="0.1"/>
      </c:valAx>
    </c:plotArea>
    <c:plotVisOnly val="1"/>
    <c:dispBlanksAs val="gap"/>
    <c:showDLblsOverMax val="0"/>
  </c:chart>
  <c:externalData r:id="rId2">
    <c:autoUpdate val="0"/>
  </c:externalData>
  <c:userShapes r:id="rId3"/>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2561716030086393"/>
          <c:y val="0.10437481773111694"/>
          <c:w val="0.71695293500279311"/>
          <c:h val="0.62244641294838143"/>
        </c:manualLayout>
      </c:layout>
      <c:scatterChart>
        <c:scatterStyle val="smoothMarker"/>
        <c:varyColors val="0"/>
        <c:ser>
          <c:idx val="0"/>
          <c:order val="0"/>
          <c:tx>
            <c:v>LyoDEA CH1</c:v>
          </c:tx>
          <c:spPr>
            <a:ln w="12700">
              <a:solidFill>
                <a:srgbClr val="3333FF"/>
              </a:solidFill>
            </a:ln>
          </c:spPr>
          <c:marker>
            <c:symbol val="none"/>
          </c:marker>
          <c:trendline>
            <c:trendlineType val="poly"/>
            <c:order val="2"/>
            <c:dispRSqr val="0"/>
            <c:dispEq val="1"/>
            <c:trendlineLbl>
              <c:layout>
                <c:manualLayout>
                  <c:x val="-7.8944888643121949E-2"/>
                  <c:y val="5.492198891805191E-2"/>
                </c:manualLayout>
              </c:layout>
              <c:numFmt formatCode="General" sourceLinked="0"/>
              <c:txPr>
                <a:bodyPr/>
                <a:lstStyle/>
                <a:p>
                  <a:pPr>
                    <a:defRPr sz="1400">
                      <a:solidFill>
                        <a:srgbClr val="3803FB"/>
                      </a:solidFill>
                      <a:latin typeface="Calibri" panose="020F0502020204030204" pitchFamily="34" charset="0"/>
                      <a:cs typeface="Calibri" panose="020F0502020204030204" pitchFamily="34" charset="0"/>
                    </a:defRPr>
                  </a:pPr>
                  <a:endParaRPr lang="en-US"/>
                </a:p>
              </c:txPr>
            </c:trendlineLbl>
          </c:trendline>
          <c:xVal>
            <c:numRef>
              <c:f>'2(DryingrateCpeak convert poly-'!$A$9:$A$861</c:f>
              <c:numCache>
                <c:formatCode>General</c:formatCode>
                <c:ptCount val="853"/>
                <c:pt idx="0">
                  <c:v>10</c:v>
                </c:pt>
                <c:pt idx="1">
                  <c:v>10.032999999999999</c:v>
                </c:pt>
                <c:pt idx="2">
                  <c:v>10.067</c:v>
                </c:pt>
                <c:pt idx="3">
                  <c:v>10.1</c:v>
                </c:pt>
                <c:pt idx="4">
                  <c:v>10.132999999999999</c:v>
                </c:pt>
                <c:pt idx="5">
                  <c:v>10.167</c:v>
                </c:pt>
                <c:pt idx="6">
                  <c:v>10.199999999999999</c:v>
                </c:pt>
                <c:pt idx="7">
                  <c:v>10.233000000000001</c:v>
                </c:pt>
                <c:pt idx="8">
                  <c:v>10.266999999999999</c:v>
                </c:pt>
                <c:pt idx="9">
                  <c:v>10.3</c:v>
                </c:pt>
                <c:pt idx="10">
                  <c:v>10.333</c:v>
                </c:pt>
                <c:pt idx="11">
                  <c:v>10.367000000000001</c:v>
                </c:pt>
                <c:pt idx="12">
                  <c:v>10.4</c:v>
                </c:pt>
                <c:pt idx="13">
                  <c:v>10.433</c:v>
                </c:pt>
                <c:pt idx="14">
                  <c:v>10.467000000000001</c:v>
                </c:pt>
                <c:pt idx="15">
                  <c:v>10.5</c:v>
                </c:pt>
                <c:pt idx="16">
                  <c:v>10.532999999999999</c:v>
                </c:pt>
                <c:pt idx="17">
                  <c:v>10.567</c:v>
                </c:pt>
                <c:pt idx="18">
                  <c:v>10.6</c:v>
                </c:pt>
                <c:pt idx="19">
                  <c:v>10.632999999999999</c:v>
                </c:pt>
                <c:pt idx="20">
                  <c:v>10.667</c:v>
                </c:pt>
                <c:pt idx="21">
                  <c:v>10.7</c:v>
                </c:pt>
                <c:pt idx="22">
                  <c:v>10.733000000000001</c:v>
                </c:pt>
                <c:pt idx="23">
                  <c:v>10.766999999999999</c:v>
                </c:pt>
                <c:pt idx="24">
                  <c:v>10.8</c:v>
                </c:pt>
                <c:pt idx="25">
                  <c:v>10.833</c:v>
                </c:pt>
                <c:pt idx="26">
                  <c:v>10.867000000000001</c:v>
                </c:pt>
                <c:pt idx="27">
                  <c:v>10.9</c:v>
                </c:pt>
                <c:pt idx="28">
                  <c:v>10.933</c:v>
                </c:pt>
                <c:pt idx="29">
                  <c:v>10.967000000000001</c:v>
                </c:pt>
                <c:pt idx="30">
                  <c:v>11</c:v>
                </c:pt>
                <c:pt idx="31">
                  <c:v>11.032999999999999</c:v>
                </c:pt>
                <c:pt idx="32">
                  <c:v>11.067</c:v>
                </c:pt>
                <c:pt idx="33">
                  <c:v>11.1</c:v>
                </c:pt>
                <c:pt idx="34">
                  <c:v>11.132999999999999</c:v>
                </c:pt>
                <c:pt idx="35">
                  <c:v>11.167</c:v>
                </c:pt>
                <c:pt idx="36">
                  <c:v>11.2</c:v>
                </c:pt>
                <c:pt idx="37">
                  <c:v>11.233000000000001</c:v>
                </c:pt>
                <c:pt idx="38">
                  <c:v>11.266999999999999</c:v>
                </c:pt>
                <c:pt idx="39">
                  <c:v>11.3</c:v>
                </c:pt>
                <c:pt idx="40">
                  <c:v>11.333</c:v>
                </c:pt>
                <c:pt idx="41">
                  <c:v>11.367000000000001</c:v>
                </c:pt>
                <c:pt idx="42">
                  <c:v>11.4</c:v>
                </c:pt>
                <c:pt idx="43">
                  <c:v>11.433</c:v>
                </c:pt>
                <c:pt idx="44">
                  <c:v>11.467000000000001</c:v>
                </c:pt>
                <c:pt idx="45">
                  <c:v>11.5</c:v>
                </c:pt>
                <c:pt idx="46">
                  <c:v>11.532999999999999</c:v>
                </c:pt>
                <c:pt idx="47">
                  <c:v>11.567</c:v>
                </c:pt>
                <c:pt idx="48">
                  <c:v>11.6</c:v>
                </c:pt>
                <c:pt idx="49">
                  <c:v>11.632999999999999</c:v>
                </c:pt>
                <c:pt idx="50">
                  <c:v>11.667</c:v>
                </c:pt>
                <c:pt idx="51">
                  <c:v>11.7</c:v>
                </c:pt>
                <c:pt idx="52">
                  <c:v>11.733000000000001</c:v>
                </c:pt>
                <c:pt idx="53">
                  <c:v>11.766999999999999</c:v>
                </c:pt>
                <c:pt idx="54">
                  <c:v>11.8</c:v>
                </c:pt>
                <c:pt idx="55">
                  <c:v>11.833</c:v>
                </c:pt>
                <c:pt idx="56">
                  <c:v>11.867000000000001</c:v>
                </c:pt>
                <c:pt idx="57">
                  <c:v>11.9</c:v>
                </c:pt>
                <c:pt idx="58">
                  <c:v>11.933</c:v>
                </c:pt>
                <c:pt idx="59">
                  <c:v>11.967000000000001</c:v>
                </c:pt>
                <c:pt idx="60">
                  <c:v>12</c:v>
                </c:pt>
                <c:pt idx="61">
                  <c:v>12.032999999999999</c:v>
                </c:pt>
                <c:pt idx="62">
                  <c:v>12.067</c:v>
                </c:pt>
                <c:pt idx="63">
                  <c:v>12.1</c:v>
                </c:pt>
                <c:pt idx="64">
                  <c:v>12.132999999999999</c:v>
                </c:pt>
                <c:pt idx="65">
                  <c:v>12.167</c:v>
                </c:pt>
                <c:pt idx="66">
                  <c:v>12.2</c:v>
                </c:pt>
                <c:pt idx="67">
                  <c:v>12.233000000000001</c:v>
                </c:pt>
                <c:pt idx="68">
                  <c:v>12.266999999999999</c:v>
                </c:pt>
                <c:pt idx="69">
                  <c:v>12.3</c:v>
                </c:pt>
                <c:pt idx="70">
                  <c:v>12.333</c:v>
                </c:pt>
                <c:pt idx="71">
                  <c:v>12.367000000000001</c:v>
                </c:pt>
                <c:pt idx="72">
                  <c:v>12.4</c:v>
                </c:pt>
                <c:pt idx="73">
                  <c:v>12.433</c:v>
                </c:pt>
                <c:pt idx="74">
                  <c:v>12.467000000000001</c:v>
                </c:pt>
                <c:pt idx="75">
                  <c:v>12.5</c:v>
                </c:pt>
                <c:pt idx="76">
                  <c:v>12.532999999999999</c:v>
                </c:pt>
                <c:pt idx="77">
                  <c:v>12.567</c:v>
                </c:pt>
                <c:pt idx="78">
                  <c:v>12.6</c:v>
                </c:pt>
                <c:pt idx="79">
                  <c:v>12.632999999999999</c:v>
                </c:pt>
                <c:pt idx="80">
                  <c:v>12.667</c:v>
                </c:pt>
                <c:pt idx="81">
                  <c:v>12.7</c:v>
                </c:pt>
                <c:pt idx="82">
                  <c:v>12.733000000000001</c:v>
                </c:pt>
                <c:pt idx="83">
                  <c:v>12.766999999999999</c:v>
                </c:pt>
                <c:pt idx="84">
                  <c:v>12.8</c:v>
                </c:pt>
                <c:pt idx="85">
                  <c:v>12.833</c:v>
                </c:pt>
                <c:pt idx="86">
                  <c:v>12.867000000000001</c:v>
                </c:pt>
                <c:pt idx="87">
                  <c:v>12.9</c:v>
                </c:pt>
                <c:pt idx="88">
                  <c:v>12.933</c:v>
                </c:pt>
                <c:pt idx="89">
                  <c:v>12.967000000000001</c:v>
                </c:pt>
                <c:pt idx="90">
                  <c:v>13</c:v>
                </c:pt>
                <c:pt idx="91">
                  <c:v>13.032999999999999</c:v>
                </c:pt>
                <c:pt idx="92">
                  <c:v>13.067</c:v>
                </c:pt>
                <c:pt idx="93">
                  <c:v>13.1</c:v>
                </c:pt>
                <c:pt idx="94">
                  <c:v>13.132999999999999</c:v>
                </c:pt>
                <c:pt idx="95">
                  <c:v>13.167</c:v>
                </c:pt>
                <c:pt idx="96">
                  <c:v>13.2</c:v>
                </c:pt>
                <c:pt idx="97">
                  <c:v>13.233000000000001</c:v>
                </c:pt>
                <c:pt idx="98">
                  <c:v>13.266999999999999</c:v>
                </c:pt>
                <c:pt idx="99">
                  <c:v>13.3</c:v>
                </c:pt>
                <c:pt idx="100">
                  <c:v>13.333</c:v>
                </c:pt>
                <c:pt idx="101">
                  <c:v>13.367000000000001</c:v>
                </c:pt>
                <c:pt idx="102">
                  <c:v>13.4</c:v>
                </c:pt>
                <c:pt idx="103">
                  <c:v>13.433</c:v>
                </c:pt>
                <c:pt idx="104">
                  <c:v>13.467000000000001</c:v>
                </c:pt>
                <c:pt idx="105">
                  <c:v>13.5</c:v>
                </c:pt>
                <c:pt idx="106">
                  <c:v>13.532999999999999</c:v>
                </c:pt>
                <c:pt idx="107">
                  <c:v>13.567</c:v>
                </c:pt>
                <c:pt idx="108">
                  <c:v>13.6</c:v>
                </c:pt>
                <c:pt idx="109">
                  <c:v>13.632999999999999</c:v>
                </c:pt>
                <c:pt idx="110">
                  <c:v>13.667</c:v>
                </c:pt>
                <c:pt idx="111">
                  <c:v>13.7</c:v>
                </c:pt>
                <c:pt idx="112">
                  <c:v>13.733000000000001</c:v>
                </c:pt>
                <c:pt idx="113">
                  <c:v>13.766999999999999</c:v>
                </c:pt>
                <c:pt idx="114">
                  <c:v>13.8</c:v>
                </c:pt>
                <c:pt idx="115">
                  <c:v>13.833</c:v>
                </c:pt>
                <c:pt idx="116">
                  <c:v>13.867000000000001</c:v>
                </c:pt>
                <c:pt idx="117">
                  <c:v>14.1</c:v>
                </c:pt>
                <c:pt idx="118">
                  <c:v>14.132999999999999</c:v>
                </c:pt>
                <c:pt idx="119">
                  <c:v>14.167</c:v>
                </c:pt>
                <c:pt idx="120">
                  <c:v>14.2</c:v>
                </c:pt>
                <c:pt idx="121">
                  <c:v>14.233000000000001</c:v>
                </c:pt>
                <c:pt idx="122">
                  <c:v>14.266999999999999</c:v>
                </c:pt>
                <c:pt idx="123">
                  <c:v>14.3</c:v>
                </c:pt>
                <c:pt idx="124">
                  <c:v>14.333</c:v>
                </c:pt>
                <c:pt idx="125">
                  <c:v>14.367000000000001</c:v>
                </c:pt>
                <c:pt idx="126">
                  <c:v>14.4</c:v>
                </c:pt>
                <c:pt idx="127">
                  <c:v>14.433</c:v>
                </c:pt>
                <c:pt idx="128">
                  <c:v>14.467000000000001</c:v>
                </c:pt>
                <c:pt idx="129">
                  <c:v>14.5</c:v>
                </c:pt>
                <c:pt idx="130">
                  <c:v>14.532999999999999</c:v>
                </c:pt>
                <c:pt idx="131">
                  <c:v>14.567</c:v>
                </c:pt>
                <c:pt idx="132">
                  <c:v>14.6</c:v>
                </c:pt>
                <c:pt idx="133">
                  <c:v>14.632999999999999</c:v>
                </c:pt>
                <c:pt idx="134">
                  <c:v>14.667</c:v>
                </c:pt>
                <c:pt idx="135">
                  <c:v>14.7</c:v>
                </c:pt>
                <c:pt idx="136">
                  <c:v>14.733000000000001</c:v>
                </c:pt>
                <c:pt idx="137">
                  <c:v>14.766999999999999</c:v>
                </c:pt>
                <c:pt idx="138">
                  <c:v>14.8</c:v>
                </c:pt>
                <c:pt idx="139">
                  <c:v>14.833</c:v>
                </c:pt>
                <c:pt idx="140">
                  <c:v>14.867000000000001</c:v>
                </c:pt>
                <c:pt idx="141">
                  <c:v>14.9</c:v>
                </c:pt>
                <c:pt idx="142">
                  <c:v>14.933</c:v>
                </c:pt>
                <c:pt idx="143">
                  <c:v>14.967000000000001</c:v>
                </c:pt>
                <c:pt idx="144">
                  <c:v>15</c:v>
                </c:pt>
                <c:pt idx="145">
                  <c:v>15.032999999999999</c:v>
                </c:pt>
                <c:pt idx="146">
                  <c:v>15.067</c:v>
                </c:pt>
                <c:pt idx="147">
                  <c:v>15.1</c:v>
                </c:pt>
                <c:pt idx="148">
                  <c:v>15.132999999999999</c:v>
                </c:pt>
                <c:pt idx="149">
                  <c:v>15.167</c:v>
                </c:pt>
                <c:pt idx="150">
                  <c:v>15.2</c:v>
                </c:pt>
                <c:pt idx="151">
                  <c:v>15.233000000000001</c:v>
                </c:pt>
                <c:pt idx="152">
                  <c:v>15.266999999999999</c:v>
                </c:pt>
                <c:pt idx="153">
                  <c:v>15.3</c:v>
                </c:pt>
                <c:pt idx="154">
                  <c:v>15.333</c:v>
                </c:pt>
                <c:pt idx="155">
                  <c:v>15.367000000000001</c:v>
                </c:pt>
                <c:pt idx="156">
                  <c:v>15.4</c:v>
                </c:pt>
                <c:pt idx="157">
                  <c:v>15.433</c:v>
                </c:pt>
                <c:pt idx="158">
                  <c:v>15.467000000000001</c:v>
                </c:pt>
                <c:pt idx="159">
                  <c:v>15.5</c:v>
                </c:pt>
                <c:pt idx="160">
                  <c:v>15.532999999999999</c:v>
                </c:pt>
                <c:pt idx="161">
                  <c:v>15.567</c:v>
                </c:pt>
                <c:pt idx="162">
                  <c:v>15.6</c:v>
                </c:pt>
                <c:pt idx="163">
                  <c:v>15.632999999999999</c:v>
                </c:pt>
                <c:pt idx="164">
                  <c:v>15.667</c:v>
                </c:pt>
                <c:pt idx="165">
                  <c:v>15.7</c:v>
                </c:pt>
                <c:pt idx="166">
                  <c:v>15.733000000000001</c:v>
                </c:pt>
                <c:pt idx="167">
                  <c:v>15.766999999999999</c:v>
                </c:pt>
                <c:pt idx="168">
                  <c:v>15.8</c:v>
                </c:pt>
                <c:pt idx="169">
                  <c:v>15.833</c:v>
                </c:pt>
                <c:pt idx="170">
                  <c:v>15.867000000000001</c:v>
                </c:pt>
                <c:pt idx="171">
                  <c:v>15.9</c:v>
                </c:pt>
                <c:pt idx="172">
                  <c:v>15.933</c:v>
                </c:pt>
                <c:pt idx="173">
                  <c:v>15.967000000000001</c:v>
                </c:pt>
                <c:pt idx="174">
                  <c:v>16</c:v>
                </c:pt>
                <c:pt idx="175">
                  <c:v>16.033000000000001</c:v>
                </c:pt>
                <c:pt idx="176">
                  <c:v>16.067</c:v>
                </c:pt>
                <c:pt idx="177">
                  <c:v>16.100000000000001</c:v>
                </c:pt>
                <c:pt idx="178">
                  <c:v>16.132999999999999</c:v>
                </c:pt>
                <c:pt idx="179">
                  <c:v>16.167000000000002</c:v>
                </c:pt>
                <c:pt idx="180">
                  <c:v>16.2</c:v>
                </c:pt>
                <c:pt idx="181">
                  <c:v>16.233000000000001</c:v>
                </c:pt>
                <c:pt idx="182">
                  <c:v>16.266999999999999</c:v>
                </c:pt>
                <c:pt idx="183">
                  <c:v>16.3</c:v>
                </c:pt>
                <c:pt idx="184">
                  <c:v>16.332999999999998</c:v>
                </c:pt>
                <c:pt idx="185">
                  <c:v>16.367000000000001</c:v>
                </c:pt>
                <c:pt idx="186">
                  <c:v>16.399999999999999</c:v>
                </c:pt>
                <c:pt idx="187">
                  <c:v>16.433</c:v>
                </c:pt>
                <c:pt idx="188">
                  <c:v>16.466999999999999</c:v>
                </c:pt>
                <c:pt idx="189">
                  <c:v>16.5</c:v>
                </c:pt>
                <c:pt idx="190">
                  <c:v>16.533000000000001</c:v>
                </c:pt>
                <c:pt idx="191">
                  <c:v>16.567</c:v>
                </c:pt>
                <c:pt idx="192">
                  <c:v>16.600000000000001</c:v>
                </c:pt>
                <c:pt idx="193">
                  <c:v>16.632999999999999</c:v>
                </c:pt>
                <c:pt idx="194">
                  <c:v>16.667000000000002</c:v>
                </c:pt>
                <c:pt idx="195">
                  <c:v>16.7</c:v>
                </c:pt>
                <c:pt idx="196">
                  <c:v>16.733000000000001</c:v>
                </c:pt>
                <c:pt idx="197">
                  <c:v>16.766999999999999</c:v>
                </c:pt>
                <c:pt idx="198">
                  <c:v>16.8</c:v>
                </c:pt>
                <c:pt idx="199">
                  <c:v>16.832999999999998</c:v>
                </c:pt>
                <c:pt idx="200">
                  <c:v>16.867000000000001</c:v>
                </c:pt>
                <c:pt idx="201">
                  <c:v>16.899999999999999</c:v>
                </c:pt>
                <c:pt idx="202">
                  <c:v>16.933</c:v>
                </c:pt>
                <c:pt idx="203">
                  <c:v>16.966999999999999</c:v>
                </c:pt>
                <c:pt idx="204">
                  <c:v>17</c:v>
                </c:pt>
                <c:pt idx="205">
                  <c:v>17.033000000000001</c:v>
                </c:pt>
                <c:pt idx="206">
                  <c:v>17.067</c:v>
                </c:pt>
                <c:pt idx="207">
                  <c:v>17.100000000000001</c:v>
                </c:pt>
                <c:pt idx="208">
                  <c:v>17.132999999999999</c:v>
                </c:pt>
                <c:pt idx="209">
                  <c:v>17.167000000000002</c:v>
                </c:pt>
                <c:pt idx="210">
                  <c:v>17.2</c:v>
                </c:pt>
                <c:pt idx="211">
                  <c:v>17.233000000000001</c:v>
                </c:pt>
                <c:pt idx="212">
                  <c:v>17.266999999999999</c:v>
                </c:pt>
                <c:pt idx="213">
                  <c:v>17.3</c:v>
                </c:pt>
                <c:pt idx="214">
                  <c:v>17.332999999999998</c:v>
                </c:pt>
                <c:pt idx="215">
                  <c:v>17.367000000000001</c:v>
                </c:pt>
                <c:pt idx="216">
                  <c:v>17.399999999999999</c:v>
                </c:pt>
                <c:pt idx="217">
                  <c:v>17.433</c:v>
                </c:pt>
                <c:pt idx="218">
                  <c:v>17.466999999999999</c:v>
                </c:pt>
                <c:pt idx="219">
                  <c:v>17.5</c:v>
                </c:pt>
                <c:pt idx="220">
                  <c:v>17.533000000000001</c:v>
                </c:pt>
                <c:pt idx="221">
                  <c:v>17.567</c:v>
                </c:pt>
                <c:pt idx="222">
                  <c:v>17.600000000000001</c:v>
                </c:pt>
                <c:pt idx="223">
                  <c:v>17.632999999999999</c:v>
                </c:pt>
                <c:pt idx="224">
                  <c:v>17.667000000000002</c:v>
                </c:pt>
                <c:pt idx="225">
                  <c:v>17.7</c:v>
                </c:pt>
                <c:pt idx="226">
                  <c:v>17.733000000000001</c:v>
                </c:pt>
                <c:pt idx="227">
                  <c:v>17.766999999999999</c:v>
                </c:pt>
                <c:pt idx="228">
                  <c:v>17.8</c:v>
                </c:pt>
                <c:pt idx="229">
                  <c:v>17.832999999999998</c:v>
                </c:pt>
                <c:pt idx="230">
                  <c:v>17.867000000000001</c:v>
                </c:pt>
                <c:pt idx="231">
                  <c:v>17.899999999999999</c:v>
                </c:pt>
                <c:pt idx="232">
                  <c:v>17.933</c:v>
                </c:pt>
                <c:pt idx="233">
                  <c:v>17.966999999999999</c:v>
                </c:pt>
                <c:pt idx="234">
                  <c:v>18</c:v>
                </c:pt>
                <c:pt idx="235">
                  <c:v>18.033000000000001</c:v>
                </c:pt>
                <c:pt idx="236">
                  <c:v>18.067</c:v>
                </c:pt>
                <c:pt idx="237">
                  <c:v>18.100000000000001</c:v>
                </c:pt>
                <c:pt idx="238">
                  <c:v>18.132999999999999</c:v>
                </c:pt>
                <c:pt idx="239">
                  <c:v>18.167000000000002</c:v>
                </c:pt>
                <c:pt idx="240">
                  <c:v>18.2</c:v>
                </c:pt>
                <c:pt idx="241">
                  <c:v>18.233000000000001</c:v>
                </c:pt>
                <c:pt idx="242">
                  <c:v>18.266999999999999</c:v>
                </c:pt>
                <c:pt idx="243">
                  <c:v>18.3</c:v>
                </c:pt>
                <c:pt idx="244">
                  <c:v>18.332999999999998</c:v>
                </c:pt>
                <c:pt idx="245">
                  <c:v>18.367000000000001</c:v>
                </c:pt>
                <c:pt idx="246">
                  <c:v>18.399999999999999</c:v>
                </c:pt>
                <c:pt idx="247">
                  <c:v>18.433</c:v>
                </c:pt>
                <c:pt idx="248">
                  <c:v>18.466999999999999</c:v>
                </c:pt>
                <c:pt idx="249">
                  <c:v>18.5</c:v>
                </c:pt>
                <c:pt idx="250">
                  <c:v>18.533000000000001</c:v>
                </c:pt>
                <c:pt idx="251">
                  <c:v>18.567</c:v>
                </c:pt>
                <c:pt idx="252">
                  <c:v>18.600000000000001</c:v>
                </c:pt>
                <c:pt idx="253">
                  <c:v>18.632999999999999</c:v>
                </c:pt>
                <c:pt idx="254">
                  <c:v>18.667000000000002</c:v>
                </c:pt>
                <c:pt idx="255">
                  <c:v>18.7</c:v>
                </c:pt>
                <c:pt idx="256">
                  <c:v>18.733000000000001</c:v>
                </c:pt>
                <c:pt idx="257">
                  <c:v>18.766999999999999</c:v>
                </c:pt>
                <c:pt idx="258">
                  <c:v>18.8</c:v>
                </c:pt>
                <c:pt idx="259">
                  <c:v>18.832999999999998</c:v>
                </c:pt>
                <c:pt idx="260">
                  <c:v>18.867000000000001</c:v>
                </c:pt>
                <c:pt idx="261">
                  <c:v>18.899999999999999</c:v>
                </c:pt>
                <c:pt idx="262">
                  <c:v>18.933</c:v>
                </c:pt>
                <c:pt idx="263">
                  <c:v>18.966999999999999</c:v>
                </c:pt>
                <c:pt idx="264">
                  <c:v>19</c:v>
                </c:pt>
                <c:pt idx="265">
                  <c:v>19.033000000000001</c:v>
                </c:pt>
                <c:pt idx="266">
                  <c:v>19.067</c:v>
                </c:pt>
                <c:pt idx="267">
                  <c:v>19.100000000000001</c:v>
                </c:pt>
                <c:pt idx="268">
                  <c:v>19.132999999999999</c:v>
                </c:pt>
                <c:pt idx="269">
                  <c:v>19.167000000000002</c:v>
                </c:pt>
                <c:pt idx="270">
                  <c:v>19.2</c:v>
                </c:pt>
                <c:pt idx="271">
                  <c:v>19.233000000000001</c:v>
                </c:pt>
                <c:pt idx="272">
                  <c:v>19.266999999999999</c:v>
                </c:pt>
                <c:pt idx="273">
                  <c:v>19.3</c:v>
                </c:pt>
                <c:pt idx="274">
                  <c:v>19.332999999999998</c:v>
                </c:pt>
                <c:pt idx="275">
                  <c:v>19.367000000000001</c:v>
                </c:pt>
                <c:pt idx="276">
                  <c:v>19.399999999999999</c:v>
                </c:pt>
                <c:pt idx="277">
                  <c:v>19.433</c:v>
                </c:pt>
                <c:pt idx="278">
                  <c:v>19.466999999999999</c:v>
                </c:pt>
                <c:pt idx="279">
                  <c:v>19.5</c:v>
                </c:pt>
                <c:pt idx="280">
                  <c:v>19.533000000000001</c:v>
                </c:pt>
                <c:pt idx="281">
                  <c:v>19.567</c:v>
                </c:pt>
                <c:pt idx="282">
                  <c:v>19.600000000000001</c:v>
                </c:pt>
                <c:pt idx="283">
                  <c:v>19.632999999999999</c:v>
                </c:pt>
                <c:pt idx="284">
                  <c:v>19.667000000000002</c:v>
                </c:pt>
                <c:pt idx="285">
                  <c:v>19.7</c:v>
                </c:pt>
                <c:pt idx="286">
                  <c:v>19.733000000000001</c:v>
                </c:pt>
                <c:pt idx="287">
                  <c:v>19.766999999999999</c:v>
                </c:pt>
                <c:pt idx="288">
                  <c:v>19.8</c:v>
                </c:pt>
                <c:pt idx="289">
                  <c:v>19.832999999999998</c:v>
                </c:pt>
                <c:pt idx="290">
                  <c:v>19.867000000000001</c:v>
                </c:pt>
                <c:pt idx="291">
                  <c:v>19.899999999999999</c:v>
                </c:pt>
                <c:pt idx="292">
                  <c:v>19.933</c:v>
                </c:pt>
                <c:pt idx="293">
                  <c:v>19.966999999999999</c:v>
                </c:pt>
                <c:pt idx="294">
                  <c:v>20</c:v>
                </c:pt>
                <c:pt idx="295">
                  <c:v>20.033000000000001</c:v>
                </c:pt>
                <c:pt idx="296">
                  <c:v>20.067</c:v>
                </c:pt>
                <c:pt idx="297">
                  <c:v>20.100000000000001</c:v>
                </c:pt>
                <c:pt idx="298">
                  <c:v>20.132999999999999</c:v>
                </c:pt>
                <c:pt idx="299">
                  <c:v>20.167000000000002</c:v>
                </c:pt>
                <c:pt idx="300">
                  <c:v>20.2</c:v>
                </c:pt>
                <c:pt idx="301">
                  <c:v>20.233000000000001</c:v>
                </c:pt>
                <c:pt idx="302">
                  <c:v>20.266999999999999</c:v>
                </c:pt>
                <c:pt idx="303">
                  <c:v>20.3</c:v>
                </c:pt>
                <c:pt idx="304">
                  <c:v>20.332999999999998</c:v>
                </c:pt>
                <c:pt idx="305">
                  <c:v>20.367000000000001</c:v>
                </c:pt>
                <c:pt idx="306">
                  <c:v>20.399999999999999</c:v>
                </c:pt>
                <c:pt idx="307">
                  <c:v>20.433</c:v>
                </c:pt>
                <c:pt idx="308">
                  <c:v>20.466999999999999</c:v>
                </c:pt>
                <c:pt idx="309">
                  <c:v>20.5</c:v>
                </c:pt>
                <c:pt idx="310">
                  <c:v>20.533000000000001</c:v>
                </c:pt>
                <c:pt idx="311">
                  <c:v>20.567</c:v>
                </c:pt>
                <c:pt idx="312">
                  <c:v>20.6</c:v>
                </c:pt>
                <c:pt idx="313">
                  <c:v>20.632999999999999</c:v>
                </c:pt>
                <c:pt idx="314">
                  <c:v>20.667000000000002</c:v>
                </c:pt>
                <c:pt idx="315">
                  <c:v>20.7</c:v>
                </c:pt>
                <c:pt idx="316">
                  <c:v>20.733000000000001</c:v>
                </c:pt>
                <c:pt idx="317">
                  <c:v>20.766999999999999</c:v>
                </c:pt>
                <c:pt idx="318">
                  <c:v>20.8</c:v>
                </c:pt>
                <c:pt idx="319">
                  <c:v>20.832999999999998</c:v>
                </c:pt>
                <c:pt idx="320">
                  <c:v>20.867000000000001</c:v>
                </c:pt>
                <c:pt idx="321">
                  <c:v>20.9</c:v>
                </c:pt>
                <c:pt idx="322">
                  <c:v>20.933</c:v>
                </c:pt>
                <c:pt idx="323">
                  <c:v>20.966999999999999</c:v>
                </c:pt>
                <c:pt idx="324">
                  <c:v>21</c:v>
                </c:pt>
                <c:pt idx="325">
                  <c:v>21.033000000000001</c:v>
                </c:pt>
                <c:pt idx="326">
                  <c:v>21.067</c:v>
                </c:pt>
                <c:pt idx="327">
                  <c:v>21.1</c:v>
                </c:pt>
                <c:pt idx="328">
                  <c:v>21.132999999999999</c:v>
                </c:pt>
                <c:pt idx="329">
                  <c:v>21.167000000000002</c:v>
                </c:pt>
                <c:pt idx="330">
                  <c:v>21.2</c:v>
                </c:pt>
                <c:pt idx="331">
                  <c:v>21.233000000000001</c:v>
                </c:pt>
                <c:pt idx="332">
                  <c:v>21.266999999999999</c:v>
                </c:pt>
                <c:pt idx="333">
                  <c:v>21.3</c:v>
                </c:pt>
                <c:pt idx="334">
                  <c:v>21.332999999999998</c:v>
                </c:pt>
                <c:pt idx="335">
                  <c:v>21.367000000000001</c:v>
                </c:pt>
                <c:pt idx="336">
                  <c:v>21.4</c:v>
                </c:pt>
                <c:pt idx="337">
                  <c:v>21.433</c:v>
                </c:pt>
                <c:pt idx="338">
                  <c:v>21.466999999999999</c:v>
                </c:pt>
                <c:pt idx="339">
                  <c:v>21.5</c:v>
                </c:pt>
                <c:pt idx="340">
                  <c:v>21.533000000000001</c:v>
                </c:pt>
                <c:pt idx="341">
                  <c:v>21.567</c:v>
                </c:pt>
                <c:pt idx="342">
                  <c:v>21.6</c:v>
                </c:pt>
                <c:pt idx="343">
                  <c:v>21.632999999999999</c:v>
                </c:pt>
                <c:pt idx="344">
                  <c:v>21.667000000000002</c:v>
                </c:pt>
                <c:pt idx="345">
                  <c:v>21.7</c:v>
                </c:pt>
                <c:pt idx="346">
                  <c:v>21.733000000000001</c:v>
                </c:pt>
                <c:pt idx="347">
                  <c:v>21.766999999999999</c:v>
                </c:pt>
                <c:pt idx="348">
                  <c:v>21.8</c:v>
                </c:pt>
                <c:pt idx="349">
                  <c:v>21.832999999999998</c:v>
                </c:pt>
                <c:pt idx="350">
                  <c:v>21.867000000000001</c:v>
                </c:pt>
                <c:pt idx="351">
                  <c:v>21.9</c:v>
                </c:pt>
                <c:pt idx="352">
                  <c:v>21.933</c:v>
                </c:pt>
                <c:pt idx="353">
                  <c:v>21.966999999999999</c:v>
                </c:pt>
                <c:pt idx="354">
                  <c:v>22</c:v>
                </c:pt>
                <c:pt idx="355">
                  <c:v>22.033000000000001</c:v>
                </c:pt>
                <c:pt idx="356">
                  <c:v>22.067</c:v>
                </c:pt>
                <c:pt idx="357">
                  <c:v>22.1</c:v>
                </c:pt>
                <c:pt idx="358">
                  <c:v>22.132999999999999</c:v>
                </c:pt>
                <c:pt idx="359">
                  <c:v>22.167000000000002</c:v>
                </c:pt>
                <c:pt idx="360">
                  <c:v>22.2</c:v>
                </c:pt>
                <c:pt idx="361">
                  <c:v>22.233000000000001</c:v>
                </c:pt>
                <c:pt idx="362">
                  <c:v>22.266999999999999</c:v>
                </c:pt>
                <c:pt idx="363">
                  <c:v>22.3</c:v>
                </c:pt>
                <c:pt idx="364">
                  <c:v>22.332999999999998</c:v>
                </c:pt>
                <c:pt idx="365">
                  <c:v>22.367000000000001</c:v>
                </c:pt>
                <c:pt idx="366">
                  <c:v>22.4</c:v>
                </c:pt>
                <c:pt idx="367">
                  <c:v>22.433</c:v>
                </c:pt>
                <c:pt idx="368">
                  <c:v>22.466999999999999</c:v>
                </c:pt>
                <c:pt idx="369">
                  <c:v>22.5</c:v>
                </c:pt>
                <c:pt idx="370">
                  <c:v>22.533000000000001</c:v>
                </c:pt>
                <c:pt idx="371">
                  <c:v>22.567</c:v>
                </c:pt>
                <c:pt idx="372">
                  <c:v>22.6</c:v>
                </c:pt>
                <c:pt idx="373">
                  <c:v>22.632999999999999</c:v>
                </c:pt>
                <c:pt idx="374">
                  <c:v>22.667000000000002</c:v>
                </c:pt>
                <c:pt idx="375">
                  <c:v>22.7</c:v>
                </c:pt>
                <c:pt idx="376">
                  <c:v>22.733000000000001</c:v>
                </c:pt>
                <c:pt idx="377">
                  <c:v>22.766999999999999</c:v>
                </c:pt>
                <c:pt idx="378">
                  <c:v>22.8</c:v>
                </c:pt>
                <c:pt idx="379">
                  <c:v>22.832999999999998</c:v>
                </c:pt>
                <c:pt idx="380">
                  <c:v>22.867000000000001</c:v>
                </c:pt>
                <c:pt idx="381">
                  <c:v>22.9</c:v>
                </c:pt>
                <c:pt idx="382">
                  <c:v>22.933</c:v>
                </c:pt>
                <c:pt idx="383">
                  <c:v>22.966999999999999</c:v>
                </c:pt>
                <c:pt idx="384">
                  <c:v>23</c:v>
                </c:pt>
                <c:pt idx="385">
                  <c:v>23.033000000000001</c:v>
                </c:pt>
                <c:pt idx="386">
                  <c:v>23.067</c:v>
                </c:pt>
                <c:pt idx="387">
                  <c:v>23.1</c:v>
                </c:pt>
                <c:pt idx="388">
                  <c:v>23.132999999999999</c:v>
                </c:pt>
                <c:pt idx="389">
                  <c:v>23.167000000000002</c:v>
                </c:pt>
                <c:pt idx="390">
                  <c:v>23.2</c:v>
                </c:pt>
                <c:pt idx="391">
                  <c:v>23.233000000000001</c:v>
                </c:pt>
                <c:pt idx="392">
                  <c:v>23.266999999999999</c:v>
                </c:pt>
                <c:pt idx="393">
                  <c:v>23.3</c:v>
                </c:pt>
                <c:pt idx="394">
                  <c:v>23.332999999999998</c:v>
                </c:pt>
                <c:pt idx="395">
                  <c:v>23.367000000000001</c:v>
                </c:pt>
                <c:pt idx="396">
                  <c:v>23.4</c:v>
                </c:pt>
                <c:pt idx="397">
                  <c:v>23.433</c:v>
                </c:pt>
                <c:pt idx="398">
                  <c:v>23.466999999999999</c:v>
                </c:pt>
                <c:pt idx="399">
                  <c:v>23.5</c:v>
                </c:pt>
                <c:pt idx="400">
                  <c:v>23.533000000000001</c:v>
                </c:pt>
                <c:pt idx="401">
                  <c:v>23.567</c:v>
                </c:pt>
                <c:pt idx="402">
                  <c:v>23.6</c:v>
                </c:pt>
                <c:pt idx="403">
                  <c:v>23.632999999999999</c:v>
                </c:pt>
                <c:pt idx="404">
                  <c:v>23.667000000000002</c:v>
                </c:pt>
                <c:pt idx="405">
                  <c:v>23.7</c:v>
                </c:pt>
                <c:pt idx="406">
                  <c:v>23.733000000000001</c:v>
                </c:pt>
                <c:pt idx="407">
                  <c:v>23.766999999999999</c:v>
                </c:pt>
                <c:pt idx="408">
                  <c:v>23.8</c:v>
                </c:pt>
                <c:pt idx="409">
                  <c:v>23.832999999999998</c:v>
                </c:pt>
                <c:pt idx="410">
                  <c:v>23.867000000000001</c:v>
                </c:pt>
                <c:pt idx="411">
                  <c:v>23.9</c:v>
                </c:pt>
                <c:pt idx="412">
                  <c:v>23.933</c:v>
                </c:pt>
                <c:pt idx="413">
                  <c:v>23.966999999999999</c:v>
                </c:pt>
                <c:pt idx="414">
                  <c:v>24</c:v>
                </c:pt>
                <c:pt idx="415">
                  <c:v>24.033000000000001</c:v>
                </c:pt>
                <c:pt idx="416">
                  <c:v>24.067</c:v>
                </c:pt>
                <c:pt idx="417">
                  <c:v>24.1</c:v>
                </c:pt>
                <c:pt idx="418">
                  <c:v>24.132999999999999</c:v>
                </c:pt>
                <c:pt idx="419">
                  <c:v>24.167000000000002</c:v>
                </c:pt>
                <c:pt idx="420">
                  <c:v>24.2</c:v>
                </c:pt>
                <c:pt idx="421">
                  <c:v>24.233000000000001</c:v>
                </c:pt>
                <c:pt idx="422">
                  <c:v>24.266999999999999</c:v>
                </c:pt>
                <c:pt idx="423">
                  <c:v>24.3</c:v>
                </c:pt>
                <c:pt idx="424">
                  <c:v>24.332999999999998</c:v>
                </c:pt>
                <c:pt idx="425">
                  <c:v>24.367000000000001</c:v>
                </c:pt>
                <c:pt idx="426">
                  <c:v>24.4</c:v>
                </c:pt>
                <c:pt idx="427">
                  <c:v>24.433</c:v>
                </c:pt>
                <c:pt idx="428">
                  <c:v>24.466999999999999</c:v>
                </c:pt>
                <c:pt idx="429">
                  <c:v>24.5</c:v>
                </c:pt>
                <c:pt idx="430">
                  <c:v>24.533000000000001</c:v>
                </c:pt>
                <c:pt idx="431">
                  <c:v>24.567</c:v>
                </c:pt>
                <c:pt idx="432">
                  <c:v>24.6</c:v>
                </c:pt>
                <c:pt idx="433">
                  <c:v>24.632999999999999</c:v>
                </c:pt>
                <c:pt idx="434">
                  <c:v>24.667000000000002</c:v>
                </c:pt>
                <c:pt idx="435">
                  <c:v>24.7</c:v>
                </c:pt>
                <c:pt idx="436">
                  <c:v>24.733000000000001</c:v>
                </c:pt>
              </c:numCache>
            </c:numRef>
          </c:xVal>
          <c:yVal>
            <c:numRef>
              <c:f>'2(DryingrateCpeak convert poly-'!$E$9:$E$861</c:f>
              <c:numCache>
                <c:formatCode>General</c:formatCode>
                <c:ptCount val="853"/>
                <c:pt idx="0">
                  <c:v>1.98</c:v>
                </c:pt>
                <c:pt idx="1">
                  <c:v>1.9771593825527027</c:v>
                </c:pt>
                <c:pt idx="2">
                  <c:v>1.9742350668505151</c:v>
                </c:pt>
                <c:pt idx="3">
                  <c:v>1.9713990714641545</c:v>
                </c:pt>
                <c:pt idx="4">
                  <c:v>1.9685653526152704</c:v>
                </c:pt>
                <c:pt idx="5">
                  <c:v>1.965648144559933</c:v>
                </c:pt>
                <c:pt idx="6">
                  <c:v>1.962819047771986</c:v>
                </c:pt>
                <c:pt idx="7">
                  <c:v>1.9599922275215145</c:v>
                </c:pt>
                <c:pt idx="8">
                  <c:v>1.9570821271130274</c:v>
                </c:pt>
                <c:pt idx="9">
                  <c:v>1.9542599289234932</c:v>
                </c:pt>
                <c:pt idx="10">
                  <c:v>1.9514400072714353</c:v>
                </c:pt>
                <c:pt idx="11">
                  <c:v>1.948537014509798</c:v>
                </c:pt>
                <c:pt idx="12">
                  <c:v>1.9457217149186774</c:v>
                </c:pt>
                <c:pt idx="13">
                  <c:v>1.9429086918650327</c:v>
                </c:pt>
                <c:pt idx="14">
                  <c:v>1.9400128067502451</c:v>
                </c:pt>
                <c:pt idx="15">
                  <c:v>1.9372044057575373</c:v>
                </c:pt>
                <c:pt idx="16">
                  <c:v>1.9343982813023062</c:v>
                </c:pt>
                <c:pt idx="17">
                  <c:v>1.9315095038343688</c:v>
                </c:pt>
                <c:pt idx="18">
                  <c:v>1.9287080014400746</c:v>
                </c:pt>
                <c:pt idx="19">
                  <c:v>1.9259087755832562</c:v>
                </c:pt>
                <c:pt idx="20">
                  <c:v>1.9230271057621688</c:v>
                </c:pt>
                <c:pt idx="21">
                  <c:v>1.9202325019662878</c:v>
                </c:pt>
                <c:pt idx="22">
                  <c:v>1.9174401747078826</c:v>
                </c:pt>
                <c:pt idx="23">
                  <c:v>1.9145656125336454</c:v>
                </c:pt>
                <c:pt idx="24">
                  <c:v>1.9117779073361771</c:v>
                </c:pt>
                <c:pt idx="25">
                  <c:v>1.9089924786761856</c:v>
                </c:pt>
                <c:pt idx="26">
                  <c:v>1.9061250241487979</c:v>
                </c:pt>
                <c:pt idx="27">
                  <c:v>1.9033442175497435</c:v>
                </c:pt>
                <c:pt idx="28">
                  <c:v>1.9005656874881649</c:v>
                </c:pt>
                <c:pt idx="29">
                  <c:v>1.8977053406076274</c:v>
                </c:pt>
                <c:pt idx="30">
                  <c:v>1.8949314326069857</c:v>
                </c:pt>
                <c:pt idx="31">
                  <c:v>1.8921598011438208</c:v>
                </c:pt>
                <c:pt idx="32">
                  <c:v>1.8893065619101332</c:v>
                </c:pt>
                <c:pt idx="33">
                  <c:v>1.8865395525079049</c:v>
                </c:pt>
                <c:pt idx="34">
                  <c:v>1.883774819643153</c:v>
                </c:pt>
                <c:pt idx="35">
                  <c:v>1.8809286880563154</c:v>
                </c:pt>
                <c:pt idx="36">
                  <c:v>1.8781685772525005</c:v>
                </c:pt>
                <c:pt idx="37">
                  <c:v>1.8754107429861617</c:v>
                </c:pt>
                <c:pt idx="38">
                  <c:v>1.8725717190461741</c:v>
                </c:pt>
                <c:pt idx="39">
                  <c:v>1.869818506840772</c:v>
                </c:pt>
                <c:pt idx="40">
                  <c:v>1.8670675711728468</c:v>
                </c:pt>
                <c:pt idx="41">
                  <c:v>1.864235654879709</c:v>
                </c:pt>
                <c:pt idx="42">
                  <c:v>1.8614893412727207</c:v>
                </c:pt>
                <c:pt idx="43">
                  <c:v>1.8587453042032085</c:v>
                </c:pt>
                <c:pt idx="44">
                  <c:v>1.8559204955569208</c:v>
                </c:pt>
                <c:pt idx="45">
                  <c:v>1.8531810805483451</c:v>
                </c:pt>
                <c:pt idx="46">
                  <c:v>1.8504439420772465</c:v>
                </c:pt>
                <c:pt idx="47">
                  <c:v>1.8476262410778086</c:v>
                </c:pt>
                <c:pt idx="48">
                  <c:v>1.8448937246676467</c:v>
                </c:pt>
                <c:pt idx="49">
                  <c:v>1.8421634847949613</c:v>
                </c:pt>
                <c:pt idx="50">
                  <c:v>1.8393528914423736</c:v>
                </c:pt>
                <c:pt idx="51">
                  <c:v>1.8366272736306246</c:v>
                </c:pt>
                <c:pt idx="52">
                  <c:v>1.8339039323563517</c:v>
                </c:pt>
                <c:pt idx="53">
                  <c:v>1.8311004466506144</c:v>
                </c:pt>
                <c:pt idx="54">
                  <c:v>1.8283817274372782</c:v>
                </c:pt>
                <c:pt idx="55">
                  <c:v>1.8256652847614192</c:v>
                </c:pt>
                <c:pt idx="56">
                  <c:v>1.8228689067025314</c:v>
                </c:pt>
                <c:pt idx="57">
                  <c:v>1.8201570860876091</c:v>
                </c:pt>
                <c:pt idx="58">
                  <c:v>1.8174475420101632</c:v>
                </c:pt>
                <c:pt idx="59">
                  <c:v>1.8146582715981252</c:v>
                </c:pt>
                <c:pt idx="60">
                  <c:v>1.811953349581616</c:v>
                </c:pt>
                <c:pt idx="61">
                  <c:v>1.8092507041025832</c:v>
                </c:pt>
                <c:pt idx="62">
                  <c:v>1.8064685413373955</c:v>
                </c:pt>
                <c:pt idx="63">
                  <c:v>1.8037705179192998</c:v>
                </c:pt>
                <c:pt idx="64">
                  <c:v>1.8010747710386803</c:v>
                </c:pt>
                <c:pt idx="65">
                  <c:v>1.7982997159203424</c:v>
                </c:pt>
                <c:pt idx="66">
                  <c:v>1.7956085911006598</c:v>
                </c:pt>
                <c:pt idx="67">
                  <c:v>1.7929197428184531</c:v>
                </c:pt>
                <c:pt idx="68">
                  <c:v>1.7901517953469654</c:v>
                </c:pt>
                <c:pt idx="69">
                  <c:v>1.7874675691256956</c:v>
                </c:pt>
                <c:pt idx="70">
                  <c:v>1.7847856194419027</c:v>
                </c:pt>
                <c:pt idx="71">
                  <c:v>1.782024779617265</c:v>
                </c:pt>
                <c:pt idx="72">
                  <c:v>1.779347451994409</c:v>
                </c:pt>
                <c:pt idx="73">
                  <c:v>1.7766724009090291</c:v>
                </c:pt>
                <c:pt idx="74">
                  <c:v>1.7739186687312412</c:v>
                </c:pt>
                <c:pt idx="75">
                  <c:v>1.7712482397067981</c:v>
                </c:pt>
                <c:pt idx="76">
                  <c:v>1.7685800872198314</c:v>
                </c:pt>
                <c:pt idx="77">
                  <c:v>1.7658334626888941</c:v>
                </c:pt>
                <c:pt idx="78">
                  <c:v>1.7631699322628642</c:v>
                </c:pt>
                <c:pt idx="79">
                  <c:v>1.7605086783743105</c:v>
                </c:pt>
                <c:pt idx="80">
                  <c:v>1.7577691614902227</c:v>
                </c:pt>
                <c:pt idx="81">
                  <c:v>1.7551125296626058</c:v>
                </c:pt>
                <c:pt idx="82">
                  <c:v>1.7524581743724656</c:v>
                </c:pt>
                <c:pt idx="83">
                  <c:v>1.749725765135228</c:v>
                </c:pt>
                <c:pt idx="84">
                  <c:v>1.7470760319060243</c:v>
                </c:pt>
                <c:pt idx="85">
                  <c:v>1.7444285752142976</c:v>
                </c:pt>
                <c:pt idx="86">
                  <c:v>1.74170327362391</c:v>
                </c:pt>
                <c:pt idx="87">
                  <c:v>1.7390604389931197</c:v>
                </c:pt>
                <c:pt idx="88">
                  <c:v>1.7364198808998059</c:v>
                </c:pt>
                <c:pt idx="89">
                  <c:v>1.7337016869562683</c:v>
                </c:pt>
                <c:pt idx="90">
                  <c:v>1.7310657509238911</c:v>
                </c:pt>
                <c:pt idx="91">
                  <c:v>1.7284320914289906</c:v>
                </c:pt>
                <c:pt idx="92">
                  <c:v>1.7257210051323029</c:v>
                </c:pt>
                <c:pt idx="93">
                  <c:v>1.7230919676983389</c:v>
                </c:pt>
                <c:pt idx="94">
                  <c:v>1.7204652068018516</c:v>
                </c:pt>
                <c:pt idx="95">
                  <c:v>1.7177612281520138</c:v>
                </c:pt>
                <c:pt idx="96">
                  <c:v>1.7151390893164635</c:v>
                </c:pt>
                <c:pt idx="97">
                  <c:v>1.7125192270183889</c:v>
                </c:pt>
                <c:pt idx="98">
                  <c:v>1.7098223560154013</c:v>
                </c:pt>
                <c:pt idx="99">
                  <c:v>1.7072071157782642</c:v>
                </c:pt>
                <c:pt idx="100">
                  <c:v>1.7045941520786032</c:v>
                </c:pt>
                <c:pt idx="101">
                  <c:v>1.7019043887224654</c:v>
                </c:pt>
                <c:pt idx="102">
                  <c:v>1.6992960470837415</c:v>
                </c:pt>
                <c:pt idx="103">
                  <c:v>1.6966899819824939</c:v>
                </c:pt>
                <c:pt idx="104">
                  <c:v>1.694007326273206</c:v>
                </c:pt>
                <c:pt idx="105">
                  <c:v>1.6914058832328953</c:v>
                </c:pt>
                <c:pt idx="106">
                  <c:v>1.6888067167300607</c:v>
                </c:pt>
                <c:pt idx="107">
                  <c:v>1.686131168667623</c:v>
                </c:pt>
                <c:pt idx="108">
                  <c:v>1.6835366242257253</c:v>
                </c:pt>
                <c:pt idx="109">
                  <c:v>1.6809443563213042</c:v>
                </c:pt>
                <c:pt idx="110">
                  <c:v>1.6782759159057163</c:v>
                </c:pt>
                <c:pt idx="111">
                  <c:v>1.675688270062232</c:v>
                </c:pt>
                <c:pt idx="112">
                  <c:v>1.6731029007562237</c:v>
                </c:pt>
                <c:pt idx="113">
                  <c:v>1.6704415679874862</c:v>
                </c:pt>
                <c:pt idx="114">
                  <c:v>1.6678608207424146</c:v>
                </c:pt>
                <c:pt idx="115">
                  <c:v>1.6652823500348204</c:v>
                </c:pt>
                <c:pt idx="116">
                  <c:v>1.6626281249129324</c:v>
                </c:pt>
                <c:pt idx="117">
                  <c:v>1.6445039018450227</c:v>
                </c:pt>
                <c:pt idx="118">
                  <c:v>1.6419461269326681</c:v>
                </c:pt>
                <c:pt idx="119">
                  <c:v>1.6393132247513305</c:v>
                </c:pt>
                <c:pt idx="120">
                  <c:v>1.636760071899912</c:v>
                </c:pt>
                <c:pt idx="121">
                  <c:v>1.6342091955859699</c:v>
                </c:pt>
                <c:pt idx="122">
                  <c:v>1.631583401051482</c:v>
                </c:pt>
                <c:pt idx="123">
                  <c:v>1.6290371467984766</c:v>
                </c:pt>
                <c:pt idx="124">
                  <c:v>1.6264931690829483</c:v>
                </c:pt>
                <c:pt idx="125">
                  <c:v>1.6238744821953104</c:v>
                </c:pt>
                <c:pt idx="126">
                  <c:v>1.621335126540719</c:v>
                </c:pt>
                <c:pt idx="127">
                  <c:v>1.618798047423603</c:v>
                </c:pt>
                <c:pt idx="128">
                  <c:v>1.6161864681828153</c:v>
                </c:pt>
                <c:pt idx="129">
                  <c:v>1.6136540111266366</c:v>
                </c:pt>
                <c:pt idx="130">
                  <c:v>1.611123830607935</c:v>
                </c:pt>
                <c:pt idx="131">
                  <c:v>1.6085193590139966</c:v>
                </c:pt>
                <c:pt idx="132">
                  <c:v>1.6059938005562313</c:v>
                </c:pt>
                <c:pt idx="133">
                  <c:v>1.6034705186359426</c:v>
                </c:pt>
                <c:pt idx="134">
                  <c:v>1.6008731546888546</c:v>
                </c:pt>
                <c:pt idx="135">
                  <c:v>1.598354494829503</c:v>
                </c:pt>
                <c:pt idx="136">
                  <c:v>1.5958381115076266</c:v>
                </c:pt>
                <c:pt idx="137">
                  <c:v>1.593247855207389</c:v>
                </c:pt>
                <c:pt idx="138">
                  <c:v>1.5907360939464499</c:v>
                </c:pt>
                <c:pt idx="139">
                  <c:v>1.5882266092229875</c:v>
                </c:pt>
                <c:pt idx="140">
                  <c:v>1.5856434605695997</c:v>
                </c:pt>
                <c:pt idx="141">
                  <c:v>1.5831385979070742</c:v>
                </c:pt>
                <c:pt idx="142">
                  <c:v>1.5806360117820244</c:v>
                </c:pt>
                <c:pt idx="143">
                  <c:v>1.5780599707754868</c:v>
                </c:pt>
                <c:pt idx="144">
                  <c:v>1.5755620067113743</c:v>
                </c:pt>
                <c:pt idx="145">
                  <c:v>1.573066319184738</c:v>
                </c:pt>
                <c:pt idx="146">
                  <c:v>1.5704973858250502</c:v>
                </c:pt>
                <c:pt idx="147">
                  <c:v>1.5680063203593513</c:v>
                </c:pt>
                <c:pt idx="148">
                  <c:v>1.5655175314311283</c:v>
                </c:pt>
                <c:pt idx="149">
                  <c:v>1.5629557057182906</c:v>
                </c:pt>
                <c:pt idx="150">
                  <c:v>1.5604715388510046</c:v>
                </c:pt>
                <c:pt idx="151">
                  <c:v>1.557989648521195</c:v>
                </c:pt>
                <c:pt idx="152">
                  <c:v>1.5554349304552071</c:v>
                </c:pt>
                <c:pt idx="153">
                  <c:v>1.5529576621863339</c:v>
                </c:pt>
                <c:pt idx="154">
                  <c:v>1.5504826704549377</c:v>
                </c:pt>
                <c:pt idx="155">
                  <c:v>1.5479350600357997</c:v>
                </c:pt>
                <c:pt idx="156">
                  <c:v>1.5454646903653404</c:v>
                </c:pt>
                <c:pt idx="157">
                  <c:v>1.5429965972323569</c:v>
                </c:pt>
                <c:pt idx="158">
                  <c:v>1.5404560944600694</c:v>
                </c:pt>
                <c:pt idx="159">
                  <c:v>1.5379926233880228</c:v>
                </c:pt>
                <c:pt idx="160">
                  <c:v>1.535531428853453</c:v>
                </c:pt>
                <c:pt idx="161">
                  <c:v>1.5329980337280147</c:v>
                </c:pt>
                <c:pt idx="162">
                  <c:v>1.530541461254382</c:v>
                </c:pt>
                <c:pt idx="163">
                  <c:v>1.5280871653182251</c:v>
                </c:pt>
                <c:pt idx="164">
                  <c:v>1.5255608778396377</c:v>
                </c:pt>
                <c:pt idx="165">
                  <c:v>1.5231112039644177</c:v>
                </c:pt>
                <c:pt idx="166">
                  <c:v>1.520663806626674</c:v>
                </c:pt>
                <c:pt idx="167">
                  <c:v>1.5181446267949361</c:v>
                </c:pt>
                <c:pt idx="168">
                  <c:v>1.5157018515181293</c:v>
                </c:pt>
                <c:pt idx="169">
                  <c:v>1.5132613527787993</c:v>
                </c:pt>
                <c:pt idx="170">
                  <c:v>1.5107492805939109</c:v>
                </c:pt>
                <c:pt idx="171">
                  <c:v>1.5083134039155177</c:v>
                </c:pt>
                <c:pt idx="172">
                  <c:v>1.5058798037746006</c:v>
                </c:pt>
                <c:pt idx="173">
                  <c:v>1.5033748392365629</c:v>
                </c:pt>
                <c:pt idx="174">
                  <c:v>1.5009458611565827</c:v>
                </c:pt>
                <c:pt idx="175">
                  <c:v>1.4985191596140788</c:v>
                </c:pt>
                <c:pt idx="176">
                  <c:v>1.4960213027228912</c:v>
                </c:pt>
                <c:pt idx="177">
                  <c:v>1.493599223241324</c:v>
                </c:pt>
                <c:pt idx="178">
                  <c:v>1.4911794202972333</c:v>
                </c:pt>
                <c:pt idx="179">
                  <c:v>1.4886886710528953</c:v>
                </c:pt>
                <c:pt idx="180">
                  <c:v>1.4862734901697419</c:v>
                </c:pt>
                <c:pt idx="181">
                  <c:v>1.4838605858240643</c:v>
                </c:pt>
                <c:pt idx="182">
                  <c:v>1.4813769442265765</c:v>
                </c:pt>
                <c:pt idx="183">
                  <c:v>1.4789686619418356</c:v>
                </c:pt>
                <c:pt idx="184">
                  <c:v>1.4765626561945717</c:v>
                </c:pt>
                <c:pt idx="185">
                  <c:v>1.4740861222439336</c:v>
                </c:pt>
                <c:pt idx="186">
                  <c:v>1.4716847385576066</c:v>
                </c:pt>
                <c:pt idx="187">
                  <c:v>1.4692856314087559</c:v>
                </c:pt>
                <c:pt idx="188">
                  <c:v>1.466816205104968</c:v>
                </c:pt>
                <c:pt idx="189">
                  <c:v>1.4644217200170537</c:v>
                </c:pt>
                <c:pt idx="190">
                  <c:v>1.4620295114666157</c:v>
                </c:pt>
                <c:pt idx="191">
                  <c:v>1.4595671928096781</c:v>
                </c:pt>
                <c:pt idx="192">
                  <c:v>1.457179606320177</c:v>
                </c:pt>
                <c:pt idx="193">
                  <c:v>1.4547942963681526</c:v>
                </c:pt>
                <c:pt idx="194">
                  <c:v>1.4523390853580644</c:v>
                </c:pt>
                <c:pt idx="195">
                  <c:v>1.4499583974669774</c:v>
                </c:pt>
                <c:pt idx="196">
                  <c:v>1.4475799861133658</c:v>
                </c:pt>
                <c:pt idx="197">
                  <c:v>1.4451318827501276</c:v>
                </c:pt>
                <c:pt idx="198">
                  <c:v>1.4427580934574533</c:v>
                </c:pt>
                <c:pt idx="199">
                  <c:v>1.4403865807022556</c:v>
                </c:pt>
                <c:pt idx="200">
                  <c:v>1.4379455849858673</c:v>
                </c:pt>
                <c:pt idx="201">
                  <c:v>1.4355786942916064</c:v>
                </c:pt>
                <c:pt idx="202">
                  <c:v>1.4332140801348217</c:v>
                </c:pt>
                <c:pt idx="203">
                  <c:v>1.4307801920652834</c:v>
                </c:pt>
                <c:pt idx="204">
                  <c:v>1.4284201999694357</c:v>
                </c:pt>
                <c:pt idx="205">
                  <c:v>1.4260624844110641</c:v>
                </c:pt>
                <c:pt idx="206">
                  <c:v>1.4236357039883762</c:v>
                </c:pt>
                <c:pt idx="207">
                  <c:v>1.4212826104909413</c:v>
                </c:pt>
                <c:pt idx="208">
                  <c:v>1.4189317935309831</c:v>
                </c:pt>
                <c:pt idx="209">
                  <c:v>1.4165121207551445</c:v>
                </c:pt>
                <c:pt idx="210">
                  <c:v>1.4141659258561234</c:v>
                </c:pt>
                <c:pt idx="211">
                  <c:v>1.4118220074945786</c:v>
                </c:pt>
                <c:pt idx="212">
                  <c:v>1.4094094423655905</c:v>
                </c:pt>
                <c:pt idx="213">
                  <c:v>1.4070701460649819</c:v>
                </c:pt>
                <c:pt idx="214">
                  <c:v>1.4047331263018505</c:v>
                </c:pt>
                <c:pt idx="215">
                  <c:v>1.4023276688197119</c:v>
                </c:pt>
                <c:pt idx="216">
                  <c:v>1.3999952711175174</c:v>
                </c:pt>
                <c:pt idx="217">
                  <c:v>1.3976651499527986</c:v>
                </c:pt>
                <c:pt idx="218">
                  <c:v>1.3952668001175106</c:v>
                </c:pt>
                <c:pt idx="219">
                  <c:v>1.3929413010137284</c:v>
                </c:pt>
                <c:pt idx="220">
                  <c:v>1.3906180784474231</c:v>
                </c:pt>
                <c:pt idx="221">
                  <c:v>1.3882268362589856</c:v>
                </c:pt>
                <c:pt idx="222">
                  <c:v>1.3859082357536165</c:v>
                </c:pt>
                <c:pt idx="223">
                  <c:v>1.3835919117857245</c:v>
                </c:pt>
                <c:pt idx="224">
                  <c:v>1.3812077772441365</c:v>
                </c:pt>
                <c:pt idx="225">
                  <c:v>1.3788960753371811</c:v>
                </c:pt>
                <c:pt idx="226">
                  <c:v>1.3765866499677022</c:v>
                </c:pt>
                <c:pt idx="227">
                  <c:v>1.3742096230729639</c:v>
                </c:pt>
                <c:pt idx="228">
                  <c:v>1.3719048197644217</c:v>
                </c:pt>
                <c:pt idx="229">
                  <c:v>1.3696022929933562</c:v>
                </c:pt>
                <c:pt idx="230">
                  <c:v>1.3672323737454681</c:v>
                </c:pt>
                <c:pt idx="231">
                  <c:v>1.3649344690353391</c:v>
                </c:pt>
                <c:pt idx="232">
                  <c:v>1.3626388408626871</c:v>
                </c:pt>
                <c:pt idx="233">
                  <c:v>1.3602760292616485</c:v>
                </c:pt>
                <c:pt idx="234">
                  <c:v>1.3579850231499331</c:v>
                </c:pt>
                <c:pt idx="235">
                  <c:v>1.3556962935756938</c:v>
                </c:pt>
                <c:pt idx="236">
                  <c:v>1.3533405896215058</c:v>
                </c:pt>
                <c:pt idx="237">
                  <c:v>1.3510564821082029</c:v>
                </c:pt>
                <c:pt idx="238">
                  <c:v>1.348774651132377</c:v>
                </c:pt>
                <c:pt idx="239">
                  <c:v>1.3464260548250389</c:v>
                </c:pt>
                <c:pt idx="240">
                  <c:v>1.3441488459101498</c:v>
                </c:pt>
                <c:pt idx="241">
                  <c:v>1.3418739135327371</c:v>
                </c:pt>
                <c:pt idx="242">
                  <c:v>1.3395324248722489</c:v>
                </c:pt>
                <c:pt idx="243">
                  <c:v>1.3372621145557728</c:v>
                </c:pt>
                <c:pt idx="244">
                  <c:v>1.3349940807767735</c:v>
                </c:pt>
                <c:pt idx="245">
                  <c:v>1.332659699763135</c:v>
                </c:pt>
                <c:pt idx="246">
                  <c:v>1.3303962880450724</c:v>
                </c:pt>
                <c:pt idx="247">
                  <c:v>1.3281351528644862</c:v>
                </c:pt>
                <c:pt idx="248">
                  <c:v>1.3258078794976982</c:v>
                </c:pt>
                <c:pt idx="249">
                  <c:v>1.3235513663780483</c:v>
                </c:pt>
                <c:pt idx="250">
                  <c:v>1.3212971297958749</c:v>
                </c:pt>
                <c:pt idx="251">
                  <c:v>1.3189769640759372</c:v>
                </c:pt>
                <c:pt idx="252">
                  <c:v>1.3167273495547007</c:v>
                </c:pt>
                <c:pt idx="253">
                  <c:v>1.314480011570941</c:v>
                </c:pt>
                <c:pt idx="254">
                  <c:v>1.3121669534978524</c:v>
                </c:pt>
                <c:pt idx="255">
                  <c:v>1.30992423757503</c:v>
                </c:pt>
                <c:pt idx="256">
                  <c:v>1.3076837981896827</c:v>
                </c:pt>
                <c:pt idx="257">
                  <c:v>1.3053778477634446</c:v>
                </c:pt>
                <c:pt idx="258">
                  <c:v>1.3031420304390351</c:v>
                </c:pt>
                <c:pt idx="259">
                  <c:v>1.3009084896521017</c:v>
                </c:pt>
                <c:pt idx="260">
                  <c:v>1.2986096468727133</c:v>
                </c:pt>
                <c:pt idx="261">
                  <c:v>1.2963807281467168</c:v>
                </c:pt>
                <c:pt idx="262">
                  <c:v>1.2941540859581966</c:v>
                </c:pt>
                <c:pt idx="263">
                  <c:v>1.2918623508256581</c:v>
                </c:pt>
                <c:pt idx="264">
                  <c:v>1.2896403306980746</c:v>
                </c:pt>
                <c:pt idx="265">
                  <c:v>1.2874205871079676</c:v>
                </c:pt>
                <c:pt idx="266">
                  <c:v>1.2851359596222796</c:v>
                </c:pt>
                <c:pt idx="267">
                  <c:v>1.2829208380931094</c:v>
                </c:pt>
                <c:pt idx="268">
                  <c:v>1.2807079931014156</c:v>
                </c:pt>
                <c:pt idx="269">
                  <c:v>1.2784304732625773</c:v>
                </c:pt>
                <c:pt idx="270">
                  <c:v>1.2762222503318206</c:v>
                </c:pt>
                <c:pt idx="271">
                  <c:v>1.2740163039385399</c:v>
                </c:pt>
                <c:pt idx="272">
                  <c:v>1.2717458917465521</c:v>
                </c:pt>
                <c:pt idx="273">
                  <c:v>1.2695445674142083</c:v>
                </c:pt>
                <c:pt idx="274">
                  <c:v>1.2673455196193408</c:v>
                </c:pt>
                <c:pt idx="275">
                  <c:v>1.2650822150742027</c:v>
                </c:pt>
                <c:pt idx="276">
                  <c:v>1.2628877893402721</c:v>
                </c:pt>
                <c:pt idx="277">
                  <c:v>1.2606956401438183</c:v>
                </c:pt>
                <c:pt idx="278">
                  <c:v>1.2584394432455299</c:v>
                </c:pt>
                <c:pt idx="279">
                  <c:v>1.2562519161100125</c:v>
                </c:pt>
                <c:pt idx="280">
                  <c:v>1.2540666655119714</c:v>
                </c:pt>
                <c:pt idx="281">
                  <c:v>1.2518175762605335</c:v>
                </c:pt>
                <c:pt idx="282">
                  <c:v>1.2496369477234293</c:v>
                </c:pt>
                <c:pt idx="283">
                  <c:v>1.247458595723802</c:v>
                </c:pt>
                <c:pt idx="284">
                  <c:v>1.2452166141192131</c:v>
                </c:pt>
                <c:pt idx="285">
                  <c:v>1.2430428841805228</c:v>
                </c:pt>
                <c:pt idx="286">
                  <c:v>1.2408714307793083</c:v>
                </c:pt>
                <c:pt idx="287">
                  <c:v>1.2386365568215698</c:v>
                </c:pt>
                <c:pt idx="288">
                  <c:v>1.2364697254812924</c:v>
                </c:pt>
                <c:pt idx="289">
                  <c:v>1.2343051706784913</c:v>
                </c:pt>
                <c:pt idx="290">
                  <c:v>1.232077404367603</c:v>
                </c:pt>
                <c:pt idx="291">
                  <c:v>1.2299174716257384</c:v>
                </c:pt>
                <c:pt idx="292">
                  <c:v>1.2277598154213507</c:v>
                </c:pt>
                <c:pt idx="293">
                  <c:v>1.2255391567573128</c:v>
                </c:pt>
                <c:pt idx="294">
                  <c:v>1.2233861226138614</c:v>
                </c:pt>
                <c:pt idx="295">
                  <c:v>1.2212353650078864</c:v>
                </c:pt>
                <c:pt idx="296">
                  <c:v>1.2190218139906983</c:v>
                </c:pt>
                <c:pt idx="297">
                  <c:v>1.2168756784456602</c:v>
                </c:pt>
                <c:pt idx="298">
                  <c:v>1.2147318194380987</c:v>
                </c:pt>
                <c:pt idx="299">
                  <c:v>1.2125253760677606</c:v>
                </c:pt>
                <c:pt idx="300">
                  <c:v>1.2103861391211361</c:v>
                </c:pt>
                <c:pt idx="301">
                  <c:v>1.2082491787119876</c:v>
                </c:pt>
                <c:pt idx="302">
                  <c:v>1.2060498429884992</c:v>
                </c:pt>
                <c:pt idx="303">
                  <c:v>1.2039175046402879</c:v>
                </c:pt>
                <c:pt idx="304">
                  <c:v>1.201787442829553</c:v>
                </c:pt>
                <c:pt idx="305">
                  <c:v>1.1995952147529143</c:v>
                </c:pt>
                <c:pt idx="306">
                  <c:v>1.1974697750031167</c:v>
                </c:pt>
                <c:pt idx="307">
                  <c:v>1.1953466117907945</c:v>
                </c:pt>
                <c:pt idx="308">
                  <c:v>1.1931614913610062</c:v>
                </c:pt>
                <c:pt idx="309">
                  <c:v>1.1910429502096209</c:v>
                </c:pt>
                <c:pt idx="310">
                  <c:v>1.1889266855957128</c:v>
                </c:pt>
                <c:pt idx="311">
                  <c:v>1.1867486728127745</c:v>
                </c:pt>
                <c:pt idx="312">
                  <c:v>1.1846370302598026</c:v>
                </c:pt>
                <c:pt idx="313">
                  <c:v>1.182527664244307</c:v>
                </c:pt>
                <c:pt idx="314">
                  <c:v>1.1803567591082187</c:v>
                </c:pt>
                <c:pt idx="315">
                  <c:v>1.1782520151536604</c:v>
                </c:pt>
                <c:pt idx="316">
                  <c:v>1.176149547736578</c:v>
                </c:pt>
                <c:pt idx="317">
                  <c:v>1.1739857502473396</c:v>
                </c:pt>
                <c:pt idx="318">
                  <c:v>1.1718879048911945</c:v>
                </c:pt>
                <c:pt idx="319">
                  <c:v>1.1697923360725255</c:v>
                </c:pt>
                <c:pt idx="320">
                  <c:v>1.1676356462301369</c:v>
                </c:pt>
                <c:pt idx="321">
                  <c:v>1.1655446994724052</c:v>
                </c:pt>
                <c:pt idx="322">
                  <c:v>1.1634560292521496</c:v>
                </c:pt>
                <c:pt idx="323">
                  <c:v>1.161306447056611</c:v>
                </c:pt>
                <c:pt idx="324">
                  <c:v>1.1592223988972921</c:v>
                </c:pt>
                <c:pt idx="325">
                  <c:v>1.1571406272754496</c:v>
                </c:pt>
                <c:pt idx="326">
                  <c:v>1.1549981527267614</c:v>
                </c:pt>
                <c:pt idx="327">
                  <c:v>1.1529210031658554</c:v>
                </c:pt>
                <c:pt idx="328">
                  <c:v>1.1508461301424266</c:v>
                </c:pt>
                <c:pt idx="329">
                  <c:v>1.1487107632405882</c:v>
                </c:pt>
                <c:pt idx="330">
                  <c:v>1.1466405122780956</c:v>
                </c:pt>
                <c:pt idx="331">
                  <c:v>1.1445725378530793</c:v>
                </c:pt>
                <c:pt idx="332">
                  <c:v>1.1424442785980911</c:v>
                </c:pt>
                <c:pt idx="333">
                  <c:v>1.1403809262340121</c:v>
                </c:pt>
                <c:pt idx="334">
                  <c:v>1.1383198504074092</c:v>
                </c:pt>
                <c:pt idx="335">
                  <c:v>1.1361986987992707</c:v>
                </c:pt>
                <c:pt idx="336">
                  <c:v>1.1341422450336054</c:v>
                </c:pt>
                <c:pt idx="337">
                  <c:v>1.1320880678054157</c:v>
                </c:pt>
                <c:pt idx="338">
                  <c:v>1.1299740238441272</c:v>
                </c:pt>
                <c:pt idx="339">
                  <c:v>1.1279244686768743</c:v>
                </c:pt>
                <c:pt idx="340">
                  <c:v>1.1258771900470981</c:v>
                </c:pt>
                <c:pt idx="341">
                  <c:v>1.1237702537326595</c:v>
                </c:pt>
                <c:pt idx="342">
                  <c:v>1.1217275971638199</c:v>
                </c:pt>
                <c:pt idx="343">
                  <c:v>1.1196872171324572</c:v>
                </c:pt>
                <c:pt idx="344">
                  <c:v>1.1175873884648686</c:v>
                </c:pt>
                <c:pt idx="345">
                  <c:v>1.1155516304944424</c:v>
                </c:pt>
                <c:pt idx="346">
                  <c:v>1.1135181490614923</c:v>
                </c:pt>
                <c:pt idx="347">
                  <c:v>1.1114254280407538</c:v>
                </c:pt>
                <c:pt idx="348">
                  <c:v>1.109396568668741</c:v>
                </c:pt>
                <c:pt idx="349">
                  <c:v>1.1073699858342045</c:v>
                </c:pt>
                <c:pt idx="350">
                  <c:v>1.1052843724603159</c:v>
                </c:pt>
                <c:pt idx="351">
                  <c:v>1.1032624116867162</c:v>
                </c:pt>
                <c:pt idx="352">
                  <c:v>1.1012427274505927</c:v>
                </c:pt>
                <c:pt idx="353">
                  <c:v>1.0991642217235542</c:v>
                </c:pt>
                <c:pt idx="354">
                  <c:v>1.0971491595483676</c:v>
                </c:pt>
                <c:pt idx="355">
                  <c:v>1.0951363739106577</c:v>
                </c:pt>
                <c:pt idx="356">
                  <c:v>1.0930649758304689</c:v>
                </c:pt>
                <c:pt idx="357">
                  <c:v>1.0910568122536952</c:v>
                </c:pt>
                <c:pt idx="358">
                  <c:v>1.0890509252143987</c:v>
                </c:pt>
                <c:pt idx="359">
                  <c:v>1.0869866347810602</c:v>
                </c:pt>
                <c:pt idx="360">
                  <c:v>1.0849853698027001</c:v>
                </c:pt>
                <c:pt idx="361">
                  <c:v>1.0829863813618164</c:v>
                </c:pt>
                <c:pt idx="362">
                  <c:v>1.0809291985753282</c:v>
                </c:pt>
                <c:pt idx="363">
                  <c:v>1.0789348321953809</c:v>
                </c:pt>
                <c:pt idx="364">
                  <c:v>1.0769427423529103</c:v>
                </c:pt>
                <c:pt idx="365">
                  <c:v>1.0748926672132719</c:v>
                </c:pt>
                <c:pt idx="366">
                  <c:v>1.0729051994317387</c:v>
                </c:pt>
                <c:pt idx="367">
                  <c:v>1.0709200081876808</c:v>
                </c:pt>
                <c:pt idx="368">
                  <c:v>1.0688770406948926</c:v>
                </c:pt>
                <c:pt idx="369">
                  <c:v>1.0668964715117721</c:v>
                </c:pt>
                <c:pt idx="370">
                  <c:v>1.0649181788661282</c:v>
                </c:pt>
                <c:pt idx="371">
                  <c:v>1.0628823190201895</c:v>
                </c:pt>
                <c:pt idx="372">
                  <c:v>1.0609086484354822</c:v>
                </c:pt>
                <c:pt idx="373">
                  <c:v>1.0589372543882516</c:v>
                </c:pt>
                <c:pt idx="374">
                  <c:v>1.0569085021891627</c:v>
                </c:pt>
                <c:pt idx="375">
                  <c:v>1.0549417302028687</c:v>
                </c:pt>
                <c:pt idx="376">
                  <c:v>1.0529772347540511</c:v>
                </c:pt>
                <c:pt idx="377">
                  <c:v>1.0509555902018126</c:v>
                </c:pt>
                <c:pt idx="378">
                  <c:v>1.0489957168139321</c:v>
                </c:pt>
                <c:pt idx="379">
                  <c:v>1.0470381199635277</c:v>
                </c:pt>
                <c:pt idx="380">
                  <c:v>1.0450235830581389</c:v>
                </c:pt>
                <c:pt idx="381">
                  <c:v>1.0430706082686716</c:v>
                </c:pt>
                <c:pt idx="382">
                  <c:v>1.0411199100166806</c:v>
                </c:pt>
                <c:pt idx="383">
                  <c:v>1.0391124807581418</c:v>
                </c:pt>
                <c:pt idx="384">
                  <c:v>1.0371664045670874</c:v>
                </c:pt>
                <c:pt idx="385">
                  <c:v>1.0352226049135096</c:v>
                </c:pt>
                <c:pt idx="386">
                  <c:v>1.0332222833018212</c:v>
                </c:pt>
                <c:pt idx="387">
                  <c:v>1.0312831057091796</c:v>
                </c:pt>
                <c:pt idx="388">
                  <c:v>1.0293462046540154</c:v>
                </c:pt>
                <c:pt idx="389">
                  <c:v>1.0273529906891767</c:v>
                </c:pt>
                <c:pt idx="390">
                  <c:v>1.0254207116949492</c:v>
                </c:pt>
                <c:pt idx="391">
                  <c:v>1.0234907092381973</c:v>
                </c:pt>
                <c:pt idx="392">
                  <c:v>1.0215046029202091</c:v>
                </c:pt>
                <c:pt idx="393">
                  <c:v>1.0195792225243945</c:v>
                </c:pt>
                <c:pt idx="394">
                  <c:v>1.017656118666056</c:v>
                </c:pt>
                <c:pt idx="395">
                  <c:v>1.0156771199949171</c:v>
                </c:pt>
                <c:pt idx="396">
                  <c:v>1.0137586381975161</c:v>
                </c:pt>
                <c:pt idx="397">
                  <c:v>1.0118424329375908</c:v>
                </c:pt>
                <c:pt idx="398">
                  <c:v>1.0098705419133023</c:v>
                </c:pt>
                <c:pt idx="399">
                  <c:v>1.0079589587143141</c:v>
                </c:pt>
                <c:pt idx="400">
                  <c:v>1.0060496520528022</c:v>
                </c:pt>
                <c:pt idx="401">
                  <c:v>1.0040848686753636</c:v>
                </c:pt>
                <c:pt idx="402">
                  <c:v>1.0021801840747886</c:v>
                </c:pt>
                <c:pt idx="403">
                  <c:v>1.0002777760116903</c:v>
                </c:pt>
                <c:pt idx="404">
                  <c:v>0.99832010028110141</c:v>
                </c:pt>
                <c:pt idx="405">
                  <c:v>0.99642231427893979</c:v>
                </c:pt>
                <c:pt idx="406">
                  <c:v>0.99452680481425459</c:v>
                </c:pt>
                <c:pt idx="407">
                  <c:v>0.99257623673051598</c:v>
                </c:pt>
                <c:pt idx="408">
                  <c:v>0.99068534932676755</c:v>
                </c:pt>
                <c:pt idx="409">
                  <c:v>0.98879673846049521</c:v>
                </c:pt>
                <c:pt idx="410">
                  <c:v>0.98685327802360667</c:v>
                </c:pt>
                <c:pt idx="411">
                  <c:v>0.98496928921827165</c:v>
                </c:pt>
                <c:pt idx="412">
                  <c:v>0.98308757695041282</c:v>
                </c:pt>
                <c:pt idx="413">
                  <c:v>0.98115122416037392</c:v>
                </c:pt>
                <c:pt idx="414">
                  <c:v>0.97927413395345198</c:v>
                </c:pt>
                <c:pt idx="415">
                  <c:v>0.97739932028400622</c:v>
                </c:pt>
                <c:pt idx="416">
                  <c:v>0.97547007514081774</c:v>
                </c:pt>
                <c:pt idx="417">
                  <c:v>0.97359988353230853</c:v>
                </c:pt>
                <c:pt idx="418">
                  <c:v>0.97173196846127663</c:v>
                </c:pt>
                <c:pt idx="419">
                  <c:v>0.96980983096493767</c:v>
                </c:pt>
                <c:pt idx="420">
                  <c:v>0.96794653795484231</c:v>
                </c:pt>
                <c:pt idx="421">
                  <c:v>0.96608552148222304</c:v>
                </c:pt>
                <c:pt idx="422">
                  <c:v>0.96417049163273427</c:v>
                </c:pt>
                <c:pt idx="423">
                  <c:v>0.96231409722105199</c:v>
                </c:pt>
                <c:pt idx="424">
                  <c:v>0.96045997934684613</c:v>
                </c:pt>
                <c:pt idx="425">
                  <c:v>0.95855205714420721</c:v>
                </c:pt>
                <c:pt idx="426">
                  <c:v>0.95670256133093856</c:v>
                </c:pt>
                <c:pt idx="427">
                  <c:v>0.95485534205514555</c:v>
                </c:pt>
                <c:pt idx="428">
                  <c:v>0.95295452749935672</c:v>
                </c:pt>
                <c:pt idx="429">
                  <c:v>0.95111193028450125</c:v>
                </c:pt>
                <c:pt idx="430">
                  <c:v>0.94927160960712131</c:v>
                </c:pt>
                <c:pt idx="431">
                  <c:v>0.94737790269818256</c:v>
                </c:pt>
                <c:pt idx="432">
                  <c:v>0.94554220408173983</c:v>
                </c:pt>
                <c:pt idx="433">
                  <c:v>0.94370878200277397</c:v>
                </c:pt>
                <c:pt idx="434">
                  <c:v>0.94182218274068519</c:v>
                </c:pt>
                <c:pt idx="435">
                  <c:v>0.93999338272265553</c:v>
                </c:pt>
                <c:pt idx="436">
                  <c:v>0.93816685924210252</c:v>
                </c:pt>
              </c:numCache>
            </c:numRef>
          </c:yVal>
          <c:smooth val="1"/>
          <c:extLst xmlns:c16r2="http://schemas.microsoft.com/office/drawing/2015/06/chart">
            <c:ext xmlns:c16="http://schemas.microsoft.com/office/drawing/2014/chart" uri="{C3380CC4-5D6E-409C-BE32-E72D297353CC}">
              <c16:uniqueId val="{00000000-7E57-44C2-AC3F-566285CA092D}"/>
            </c:ext>
          </c:extLst>
        </c:ser>
        <c:ser>
          <c:idx val="1"/>
          <c:order val="1"/>
          <c:spPr>
            <a:ln w="3175">
              <a:solidFill>
                <a:srgbClr val="3333FF"/>
              </a:solidFill>
            </a:ln>
          </c:spPr>
          <c:marker>
            <c:symbol val="none"/>
          </c:marker>
          <c:trendline>
            <c:trendlineType val="poly"/>
            <c:order val="2"/>
            <c:dispRSqr val="0"/>
            <c:dispEq val="0"/>
          </c:trendline>
          <c:xVal>
            <c:numRef>
              <c:f>'2(DryingrateCpeak convert poly-'!$A$27:$A$861</c:f>
              <c:numCache>
                <c:formatCode>General</c:formatCode>
                <c:ptCount val="835"/>
                <c:pt idx="0">
                  <c:v>10.6</c:v>
                </c:pt>
                <c:pt idx="1">
                  <c:v>10.632999999999999</c:v>
                </c:pt>
                <c:pt idx="2">
                  <c:v>10.667</c:v>
                </c:pt>
                <c:pt idx="3">
                  <c:v>10.7</c:v>
                </c:pt>
                <c:pt idx="4">
                  <c:v>10.733000000000001</c:v>
                </c:pt>
                <c:pt idx="5">
                  <c:v>10.766999999999999</c:v>
                </c:pt>
                <c:pt idx="6">
                  <c:v>10.8</c:v>
                </c:pt>
                <c:pt idx="7">
                  <c:v>10.833</c:v>
                </c:pt>
                <c:pt idx="8">
                  <c:v>10.867000000000001</c:v>
                </c:pt>
                <c:pt idx="9">
                  <c:v>10.9</c:v>
                </c:pt>
                <c:pt idx="10">
                  <c:v>10.933</c:v>
                </c:pt>
                <c:pt idx="11">
                  <c:v>10.967000000000001</c:v>
                </c:pt>
                <c:pt idx="12">
                  <c:v>11</c:v>
                </c:pt>
                <c:pt idx="13">
                  <c:v>11.032999999999999</c:v>
                </c:pt>
                <c:pt idx="14">
                  <c:v>11.067</c:v>
                </c:pt>
                <c:pt idx="15">
                  <c:v>11.1</c:v>
                </c:pt>
                <c:pt idx="16">
                  <c:v>11.132999999999999</c:v>
                </c:pt>
                <c:pt idx="17">
                  <c:v>11.167</c:v>
                </c:pt>
                <c:pt idx="18">
                  <c:v>11.2</c:v>
                </c:pt>
                <c:pt idx="19">
                  <c:v>11.233000000000001</c:v>
                </c:pt>
                <c:pt idx="20">
                  <c:v>11.266999999999999</c:v>
                </c:pt>
                <c:pt idx="21">
                  <c:v>11.3</c:v>
                </c:pt>
                <c:pt idx="22">
                  <c:v>11.333</c:v>
                </c:pt>
                <c:pt idx="23">
                  <c:v>11.367000000000001</c:v>
                </c:pt>
                <c:pt idx="24">
                  <c:v>11.4</c:v>
                </c:pt>
                <c:pt idx="25">
                  <c:v>11.433</c:v>
                </c:pt>
                <c:pt idx="26">
                  <c:v>11.467000000000001</c:v>
                </c:pt>
                <c:pt idx="27">
                  <c:v>11.5</c:v>
                </c:pt>
                <c:pt idx="28">
                  <c:v>11.532999999999999</c:v>
                </c:pt>
                <c:pt idx="29">
                  <c:v>11.567</c:v>
                </c:pt>
                <c:pt idx="30">
                  <c:v>11.6</c:v>
                </c:pt>
                <c:pt idx="31">
                  <c:v>11.632999999999999</c:v>
                </c:pt>
                <c:pt idx="32">
                  <c:v>11.667</c:v>
                </c:pt>
                <c:pt idx="33">
                  <c:v>11.7</c:v>
                </c:pt>
                <c:pt idx="34">
                  <c:v>11.733000000000001</c:v>
                </c:pt>
                <c:pt idx="35">
                  <c:v>11.766999999999999</c:v>
                </c:pt>
                <c:pt idx="36">
                  <c:v>11.8</c:v>
                </c:pt>
                <c:pt idx="37">
                  <c:v>11.833</c:v>
                </c:pt>
                <c:pt idx="38">
                  <c:v>11.867000000000001</c:v>
                </c:pt>
                <c:pt idx="39">
                  <c:v>11.9</c:v>
                </c:pt>
                <c:pt idx="40">
                  <c:v>11.933</c:v>
                </c:pt>
                <c:pt idx="41">
                  <c:v>11.967000000000001</c:v>
                </c:pt>
                <c:pt idx="42">
                  <c:v>12</c:v>
                </c:pt>
                <c:pt idx="43">
                  <c:v>12.032999999999999</c:v>
                </c:pt>
                <c:pt idx="44">
                  <c:v>12.067</c:v>
                </c:pt>
                <c:pt idx="45">
                  <c:v>12.1</c:v>
                </c:pt>
                <c:pt idx="46">
                  <c:v>12.132999999999999</c:v>
                </c:pt>
                <c:pt idx="47">
                  <c:v>12.167</c:v>
                </c:pt>
                <c:pt idx="48">
                  <c:v>12.2</c:v>
                </c:pt>
                <c:pt idx="49">
                  <c:v>12.233000000000001</c:v>
                </c:pt>
                <c:pt idx="50">
                  <c:v>12.266999999999999</c:v>
                </c:pt>
                <c:pt idx="51">
                  <c:v>12.3</c:v>
                </c:pt>
                <c:pt idx="52">
                  <c:v>12.333</c:v>
                </c:pt>
                <c:pt idx="53">
                  <c:v>12.367000000000001</c:v>
                </c:pt>
                <c:pt idx="54">
                  <c:v>12.4</c:v>
                </c:pt>
                <c:pt idx="55">
                  <c:v>12.433</c:v>
                </c:pt>
                <c:pt idx="56">
                  <c:v>12.467000000000001</c:v>
                </c:pt>
                <c:pt idx="57">
                  <c:v>12.5</c:v>
                </c:pt>
                <c:pt idx="58">
                  <c:v>12.532999999999999</c:v>
                </c:pt>
                <c:pt idx="59">
                  <c:v>12.567</c:v>
                </c:pt>
                <c:pt idx="60">
                  <c:v>12.6</c:v>
                </c:pt>
                <c:pt idx="61">
                  <c:v>12.632999999999999</c:v>
                </c:pt>
                <c:pt idx="62">
                  <c:v>12.667</c:v>
                </c:pt>
                <c:pt idx="63">
                  <c:v>12.7</c:v>
                </c:pt>
                <c:pt idx="64">
                  <c:v>12.733000000000001</c:v>
                </c:pt>
                <c:pt idx="65">
                  <c:v>12.766999999999999</c:v>
                </c:pt>
                <c:pt idx="66">
                  <c:v>12.8</c:v>
                </c:pt>
                <c:pt idx="67">
                  <c:v>12.833</c:v>
                </c:pt>
                <c:pt idx="68">
                  <c:v>12.867000000000001</c:v>
                </c:pt>
                <c:pt idx="69">
                  <c:v>12.9</c:v>
                </c:pt>
                <c:pt idx="70">
                  <c:v>12.933</c:v>
                </c:pt>
                <c:pt idx="71">
                  <c:v>12.967000000000001</c:v>
                </c:pt>
                <c:pt idx="72">
                  <c:v>13</c:v>
                </c:pt>
                <c:pt idx="73">
                  <c:v>13.032999999999999</c:v>
                </c:pt>
                <c:pt idx="74">
                  <c:v>13.067</c:v>
                </c:pt>
                <c:pt idx="75">
                  <c:v>13.1</c:v>
                </c:pt>
                <c:pt idx="76">
                  <c:v>13.132999999999999</c:v>
                </c:pt>
                <c:pt idx="77">
                  <c:v>13.167</c:v>
                </c:pt>
                <c:pt idx="78">
                  <c:v>13.2</c:v>
                </c:pt>
                <c:pt idx="79">
                  <c:v>13.233000000000001</c:v>
                </c:pt>
                <c:pt idx="80">
                  <c:v>13.266999999999999</c:v>
                </c:pt>
                <c:pt idx="81">
                  <c:v>13.3</c:v>
                </c:pt>
                <c:pt idx="82">
                  <c:v>13.333</c:v>
                </c:pt>
                <c:pt idx="83">
                  <c:v>13.367000000000001</c:v>
                </c:pt>
                <c:pt idx="84">
                  <c:v>13.4</c:v>
                </c:pt>
                <c:pt idx="85">
                  <c:v>13.433</c:v>
                </c:pt>
                <c:pt idx="86">
                  <c:v>13.467000000000001</c:v>
                </c:pt>
                <c:pt idx="87">
                  <c:v>13.5</c:v>
                </c:pt>
                <c:pt idx="88">
                  <c:v>13.532999999999999</c:v>
                </c:pt>
                <c:pt idx="89">
                  <c:v>13.567</c:v>
                </c:pt>
                <c:pt idx="90">
                  <c:v>13.6</c:v>
                </c:pt>
                <c:pt idx="91">
                  <c:v>13.632999999999999</c:v>
                </c:pt>
                <c:pt idx="92">
                  <c:v>13.667</c:v>
                </c:pt>
                <c:pt idx="93">
                  <c:v>13.7</c:v>
                </c:pt>
                <c:pt idx="94">
                  <c:v>13.733000000000001</c:v>
                </c:pt>
                <c:pt idx="95">
                  <c:v>13.766999999999999</c:v>
                </c:pt>
                <c:pt idx="96">
                  <c:v>13.8</c:v>
                </c:pt>
                <c:pt idx="97">
                  <c:v>13.833</c:v>
                </c:pt>
                <c:pt idx="98">
                  <c:v>13.867000000000001</c:v>
                </c:pt>
                <c:pt idx="99">
                  <c:v>14.1</c:v>
                </c:pt>
                <c:pt idx="100">
                  <c:v>14.132999999999999</c:v>
                </c:pt>
                <c:pt idx="101">
                  <c:v>14.167</c:v>
                </c:pt>
                <c:pt idx="102">
                  <c:v>14.2</c:v>
                </c:pt>
                <c:pt idx="103">
                  <c:v>14.233000000000001</c:v>
                </c:pt>
                <c:pt idx="104">
                  <c:v>14.266999999999999</c:v>
                </c:pt>
                <c:pt idx="105">
                  <c:v>14.3</c:v>
                </c:pt>
                <c:pt idx="106">
                  <c:v>14.333</c:v>
                </c:pt>
                <c:pt idx="107">
                  <c:v>14.367000000000001</c:v>
                </c:pt>
                <c:pt idx="108">
                  <c:v>14.4</c:v>
                </c:pt>
                <c:pt idx="109">
                  <c:v>14.433</c:v>
                </c:pt>
                <c:pt idx="110">
                  <c:v>14.467000000000001</c:v>
                </c:pt>
                <c:pt idx="111">
                  <c:v>14.5</c:v>
                </c:pt>
                <c:pt idx="112">
                  <c:v>14.532999999999999</c:v>
                </c:pt>
                <c:pt idx="113">
                  <c:v>14.567</c:v>
                </c:pt>
                <c:pt idx="114">
                  <c:v>14.6</c:v>
                </c:pt>
                <c:pt idx="115">
                  <c:v>14.632999999999999</c:v>
                </c:pt>
                <c:pt idx="116">
                  <c:v>14.667</c:v>
                </c:pt>
                <c:pt idx="117">
                  <c:v>14.7</c:v>
                </c:pt>
                <c:pt idx="118">
                  <c:v>14.733000000000001</c:v>
                </c:pt>
                <c:pt idx="119">
                  <c:v>14.766999999999999</c:v>
                </c:pt>
                <c:pt idx="120">
                  <c:v>14.8</c:v>
                </c:pt>
                <c:pt idx="121">
                  <c:v>14.833</c:v>
                </c:pt>
                <c:pt idx="122">
                  <c:v>14.867000000000001</c:v>
                </c:pt>
                <c:pt idx="123">
                  <c:v>14.9</c:v>
                </c:pt>
                <c:pt idx="124">
                  <c:v>14.933</c:v>
                </c:pt>
                <c:pt idx="125">
                  <c:v>14.967000000000001</c:v>
                </c:pt>
                <c:pt idx="126">
                  <c:v>15</c:v>
                </c:pt>
                <c:pt idx="127">
                  <c:v>15.032999999999999</c:v>
                </c:pt>
                <c:pt idx="128">
                  <c:v>15.067</c:v>
                </c:pt>
                <c:pt idx="129">
                  <c:v>15.1</c:v>
                </c:pt>
                <c:pt idx="130">
                  <c:v>15.132999999999999</c:v>
                </c:pt>
                <c:pt idx="131">
                  <c:v>15.167</c:v>
                </c:pt>
                <c:pt idx="132">
                  <c:v>15.2</c:v>
                </c:pt>
                <c:pt idx="133">
                  <c:v>15.233000000000001</c:v>
                </c:pt>
                <c:pt idx="134">
                  <c:v>15.266999999999999</c:v>
                </c:pt>
                <c:pt idx="135">
                  <c:v>15.3</c:v>
                </c:pt>
                <c:pt idx="136">
                  <c:v>15.333</c:v>
                </c:pt>
                <c:pt idx="137">
                  <c:v>15.367000000000001</c:v>
                </c:pt>
                <c:pt idx="138">
                  <c:v>15.4</c:v>
                </c:pt>
                <c:pt idx="139">
                  <c:v>15.433</c:v>
                </c:pt>
                <c:pt idx="140">
                  <c:v>15.467000000000001</c:v>
                </c:pt>
                <c:pt idx="141">
                  <c:v>15.5</c:v>
                </c:pt>
                <c:pt idx="142">
                  <c:v>15.532999999999999</c:v>
                </c:pt>
                <c:pt idx="143">
                  <c:v>15.567</c:v>
                </c:pt>
                <c:pt idx="144">
                  <c:v>15.6</c:v>
                </c:pt>
                <c:pt idx="145">
                  <c:v>15.632999999999999</c:v>
                </c:pt>
                <c:pt idx="146">
                  <c:v>15.667</c:v>
                </c:pt>
                <c:pt idx="147">
                  <c:v>15.7</c:v>
                </c:pt>
                <c:pt idx="148">
                  <c:v>15.733000000000001</c:v>
                </c:pt>
                <c:pt idx="149">
                  <c:v>15.766999999999999</c:v>
                </c:pt>
                <c:pt idx="150">
                  <c:v>15.8</c:v>
                </c:pt>
                <c:pt idx="151">
                  <c:v>15.833</c:v>
                </c:pt>
                <c:pt idx="152">
                  <c:v>15.867000000000001</c:v>
                </c:pt>
                <c:pt idx="153">
                  <c:v>15.9</c:v>
                </c:pt>
                <c:pt idx="154">
                  <c:v>15.933</c:v>
                </c:pt>
                <c:pt idx="155">
                  <c:v>15.967000000000001</c:v>
                </c:pt>
                <c:pt idx="156">
                  <c:v>16</c:v>
                </c:pt>
                <c:pt idx="157">
                  <c:v>16.033000000000001</c:v>
                </c:pt>
                <c:pt idx="158">
                  <c:v>16.067</c:v>
                </c:pt>
                <c:pt idx="159">
                  <c:v>16.100000000000001</c:v>
                </c:pt>
                <c:pt idx="160">
                  <c:v>16.132999999999999</c:v>
                </c:pt>
                <c:pt idx="161">
                  <c:v>16.167000000000002</c:v>
                </c:pt>
                <c:pt idx="162">
                  <c:v>16.2</c:v>
                </c:pt>
                <c:pt idx="163">
                  <c:v>16.233000000000001</c:v>
                </c:pt>
                <c:pt idx="164">
                  <c:v>16.266999999999999</c:v>
                </c:pt>
                <c:pt idx="165">
                  <c:v>16.3</c:v>
                </c:pt>
                <c:pt idx="166">
                  <c:v>16.332999999999998</c:v>
                </c:pt>
                <c:pt idx="167">
                  <c:v>16.367000000000001</c:v>
                </c:pt>
                <c:pt idx="168">
                  <c:v>16.399999999999999</c:v>
                </c:pt>
                <c:pt idx="169">
                  <c:v>16.433</c:v>
                </c:pt>
                <c:pt idx="170">
                  <c:v>16.466999999999999</c:v>
                </c:pt>
                <c:pt idx="171">
                  <c:v>16.5</c:v>
                </c:pt>
                <c:pt idx="172">
                  <c:v>16.533000000000001</c:v>
                </c:pt>
                <c:pt idx="173">
                  <c:v>16.567</c:v>
                </c:pt>
                <c:pt idx="174">
                  <c:v>16.600000000000001</c:v>
                </c:pt>
                <c:pt idx="175">
                  <c:v>16.632999999999999</c:v>
                </c:pt>
                <c:pt idx="176">
                  <c:v>16.667000000000002</c:v>
                </c:pt>
                <c:pt idx="177">
                  <c:v>16.7</c:v>
                </c:pt>
                <c:pt idx="178">
                  <c:v>16.733000000000001</c:v>
                </c:pt>
                <c:pt idx="179">
                  <c:v>16.766999999999999</c:v>
                </c:pt>
                <c:pt idx="180">
                  <c:v>16.8</c:v>
                </c:pt>
                <c:pt idx="181">
                  <c:v>16.832999999999998</c:v>
                </c:pt>
                <c:pt idx="182">
                  <c:v>16.867000000000001</c:v>
                </c:pt>
                <c:pt idx="183">
                  <c:v>16.899999999999999</c:v>
                </c:pt>
                <c:pt idx="184">
                  <c:v>16.933</c:v>
                </c:pt>
                <c:pt idx="185">
                  <c:v>16.966999999999999</c:v>
                </c:pt>
                <c:pt idx="186">
                  <c:v>17</c:v>
                </c:pt>
                <c:pt idx="187">
                  <c:v>17.033000000000001</c:v>
                </c:pt>
                <c:pt idx="188">
                  <c:v>17.067</c:v>
                </c:pt>
                <c:pt idx="189">
                  <c:v>17.100000000000001</c:v>
                </c:pt>
                <c:pt idx="190">
                  <c:v>17.132999999999999</c:v>
                </c:pt>
                <c:pt idx="191">
                  <c:v>17.167000000000002</c:v>
                </c:pt>
                <c:pt idx="192">
                  <c:v>17.2</c:v>
                </c:pt>
                <c:pt idx="193">
                  <c:v>17.233000000000001</c:v>
                </c:pt>
                <c:pt idx="194">
                  <c:v>17.266999999999999</c:v>
                </c:pt>
                <c:pt idx="195">
                  <c:v>17.3</c:v>
                </c:pt>
                <c:pt idx="196">
                  <c:v>17.332999999999998</c:v>
                </c:pt>
                <c:pt idx="197">
                  <c:v>17.367000000000001</c:v>
                </c:pt>
                <c:pt idx="198">
                  <c:v>17.399999999999999</c:v>
                </c:pt>
                <c:pt idx="199">
                  <c:v>17.433</c:v>
                </c:pt>
                <c:pt idx="200">
                  <c:v>17.466999999999999</c:v>
                </c:pt>
                <c:pt idx="201">
                  <c:v>17.5</c:v>
                </c:pt>
                <c:pt idx="202">
                  <c:v>17.533000000000001</c:v>
                </c:pt>
                <c:pt idx="203">
                  <c:v>17.567</c:v>
                </c:pt>
                <c:pt idx="204">
                  <c:v>17.600000000000001</c:v>
                </c:pt>
                <c:pt idx="205">
                  <c:v>17.632999999999999</c:v>
                </c:pt>
                <c:pt idx="206">
                  <c:v>17.667000000000002</c:v>
                </c:pt>
                <c:pt idx="207">
                  <c:v>17.7</c:v>
                </c:pt>
                <c:pt idx="208">
                  <c:v>17.733000000000001</c:v>
                </c:pt>
                <c:pt idx="209">
                  <c:v>17.766999999999999</c:v>
                </c:pt>
                <c:pt idx="210">
                  <c:v>17.8</c:v>
                </c:pt>
                <c:pt idx="211">
                  <c:v>17.832999999999998</c:v>
                </c:pt>
                <c:pt idx="212">
                  <c:v>17.867000000000001</c:v>
                </c:pt>
                <c:pt idx="213">
                  <c:v>17.899999999999999</c:v>
                </c:pt>
                <c:pt idx="214">
                  <c:v>17.933</c:v>
                </c:pt>
                <c:pt idx="215">
                  <c:v>17.966999999999999</c:v>
                </c:pt>
                <c:pt idx="216">
                  <c:v>18</c:v>
                </c:pt>
                <c:pt idx="217">
                  <c:v>18.033000000000001</c:v>
                </c:pt>
                <c:pt idx="218">
                  <c:v>18.067</c:v>
                </c:pt>
                <c:pt idx="219">
                  <c:v>18.100000000000001</c:v>
                </c:pt>
                <c:pt idx="220">
                  <c:v>18.132999999999999</c:v>
                </c:pt>
                <c:pt idx="221">
                  <c:v>18.167000000000002</c:v>
                </c:pt>
                <c:pt idx="222">
                  <c:v>18.2</c:v>
                </c:pt>
                <c:pt idx="223">
                  <c:v>18.233000000000001</c:v>
                </c:pt>
                <c:pt idx="224">
                  <c:v>18.266999999999999</c:v>
                </c:pt>
                <c:pt idx="225">
                  <c:v>18.3</c:v>
                </c:pt>
                <c:pt idx="226">
                  <c:v>18.332999999999998</c:v>
                </c:pt>
                <c:pt idx="227">
                  <c:v>18.367000000000001</c:v>
                </c:pt>
                <c:pt idx="228">
                  <c:v>18.399999999999999</c:v>
                </c:pt>
                <c:pt idx="229">
                  <c:v>18.433</c:v>
                </c:pt>
                <c:pt idx="230">
                  <c:v>18.466999999999999</c:v>
                </c:pt>
                <c:pt idx="231">
                  <c:v>18.5</c:v>
                </c:pt>
                <c:pt idx="232">
                  <c:v>18.533000000000001</c:v>
                </c:pt>
                <c:pt idx="233">
                  <c:v>18.567</c:v>
                </c:pt>
                <c:pt idx="234">
                  <c:v>18.600000000000001</c:v>
                </c:pt>
                <c:pt idx="235">
                  <c:v>18.632999999999999</c:v>
                </c:pt>
                <c:pt idx="236">
                  <c:v>18.667000000000002</c:v>
                </c:pt>
                <c:pt idx="237">
                  <c:v>18.7</c:v>
                </c:pt>
                <c:pt idx="238">
                  <c:v>18.733000000000001</c:v>
                </c:pt>
                <c:pt idx="239">
                  <c:v>18.766999999999999</c:v>
                </c:pt>
                <c:pt idx="240">
                  <c:v>18.8</c:v>
                </c:pt>
                <c:pt idx="241">
                  <c:v>18.832999999999998</c:v>
                </c:pt>
                <c:pt idx="242">
                  <c:v>18.867000000000001</c:v>
                </c:pt>
                <c:pt idx="243">
                  <c:v>18.899999999999999</c:v>
                </c:pt>
                <c:pt idx="244">
                  <c:v>18.933</c:v>
                </c:pt>
                <c:pt idx="245">
                  <c:v>18.966999999999999</c:v>
                </c:pt>
                <c:pt idx="246">
                  <c:v>19</c:v>
                </c:pt>
                <c:pt idx="247">
                  <c:v>19.033000000000001</c:v>
                </c:pt>
                <c:pt idx="248">
                  <c:v>19.067</c:v>
                </c:pt>
                <c:pt idx="249">
                  <c:v>19.100000000000001</c:v>
                </c:pt>
                <c:pt idx="250">
                  <c:v>19.132999999999999</c:v>
                </c:pt>
                <c:pt idx="251">
                  <c:v>19.167000000000002</c:v>
                </c:pt>
                <c:pt idx="252">
                  <c:v>19.2</c:v>
                </c:pt>
                <c:pt idx="253">
                  <c:v>19.233000000000001</c:v>
                </c:pt>
                <c:pt idx="254">
                  <c:v>19.266999999999999</c:v>
                </c:pt>
                <c:pt idx="255">
                  <c:v>19.3</c:v>
                </c:pt>
                <c:pt idx="256">
                  <c:v>19.332999999999998</c:v>
                </c:pt>
                <c:pt idx="257">
                  <c:v>19.367000000000001</c:v>
                </c:pt>
                <c:pt idx="258">
                  <c:v>19.399999999999999</c:v>
                </c:pt>
                <c:pt idx="259">
                  <c:v>19.433</c:v>
                </c:pt>
                <c:pt idx="260">
                  <c:v>19.466999999999999</c:v>
                </c:pt>
                <c:pt idx="261">
                  <c:v>19.5</c:v>
                </c:pt>
                <c:pt idx="262">
                  <c:v>19.533000000000001</c:v>
                </c:pt>
                <c:pt idx="263">
                  <c:v>19.567</c:v>
                </c:pt>
                <c:pt idx="264">
                  <c:v>19.600000000000001</c:v>
                </c:pt>
                <c:pt idx="265">
                  <c:v>19.632999999999999</c:v>
                </c:pt>
                <c:pt idx="266">
                  <c:v>19.667000000000002</c:v>
                </c:pt>
                <c:pt idx="267">
                  <c:v>19.7</c:v>
                </c:pt>
                <c:pt idx="268">
                  <c:v>19.733000000000001</c:v>
                </c:pt>
                <c:pt idx="269">
                  <c:v>19.766999999999999</c:v>
                </c:pt>
                <c:pt idx="270">
                  <c:v>19.8</c:v>
                </c:pt>
                <c:pt idx="271">
                  <c:v>19.832999999999998</c:v>
                </c:pt>
                <c:pt idx="272">
                  <c:v>19.867000000000001</c:v>
                </c:pt>
                <c:pt idx="273">
                  <c:v>19.899999999999999</c:v>
                </c:pt>
                <c:pt idx="274">
                  <c:v>19.933</c:v>
                </c:pt>
                <c:pt idx="275">
                  <c:v>19.966999999999999</c:v>
                </c:pt>
                <c:pt idx="276">
                  <c:v>20</c:v>
                </c:pt>
                <c:pt idx="277">
                  <c:v>20.033000000000001</c:v>
                </c:pt>
                <c:pt idx="278">
                  <c:v>20.067</c:v>
                </c:pt>
                <c:pt idx="279">
                  <c:v>20.100000000000001</c:v>
                </c:pt>
                <c:pt idx="280">
                  <c:v>20.132999999999999</c:v>
                </c:pt>
                <c:pt idx="281">
                  <c:v>20.167000000000002</c:v>
                </c:pt>
                <c:pt idx="282">
                  <c:v>20.2</c:v>
                </c:pt>
                <c:pt idx="283">
                  <c:v>20.233000000000001</c:v>
                </c:pt>
                <c:pt idx="284">
                  <c:v>20.266999999999999</c:v>
                </c:pt>
                <c:pt idx="285">
                  <c:v>20.3</c:v>
                </c:pt>
                <c:pt idx="286">
                  <c:v>20.332999999999998</c:v>
                </c:pt>
                <c:pt idx="287">
                  <c:v>20.367000000000001</c:v>
                </c:pt>
                <c:pt idx="288">
                  <c:v>20.399999999999999</c:v>
                </c:pt>
                <c:pt idx="289">
                  <c:v>20.433</c:v>
                </c:pt>
                <c:pt idx="290">
                  <c:v>20.466999999999999</c:v>
                </c:pt>
                <c:pt idx="291">
                  <c:v>20.5</c:v>
                </c:pt>
                <c:pt idx="292">
                  <c:v>20.533000000000001</c:v>
                </c:pt>
                <c:pt idx="293">
                  <c:v>20.567</c:v>
                </c:pt>
                <c:pt idx="294">
                  <c:v>20.6</c:v>
                </c:pt>
                <c:pt idx="295">
                  <c:v>20.632999999999999</c:v>
                </c:pt>
                <c:pt idx="296">
                  <c:v>20.667000000000002</c:v>
                </c:pt>
                <c:pt idx="297">
                  <c:v>20.7</c:v>
                </c:pt>
                <c:pt idx="298">
                  <c:v>20.733000000000001</c:v>
                </c:pt>
                <c:pt idx="299">
                  <c:v>20.766999999999999</c:v>
                </c:pt>
                <c:pt idx="300">
                  <c:v>20.8</c:v>
                </c:pt>
                <c:pt idx="301">
                  <c:v>20.832999999999998</c:v>
                </c:pt>
                <c:pt idx="302">
                  <c:v>20.867000000000001</c:v>
                </c:pt>
                <c:pt idx="303">
                  <c:v>20.9</c:v>
                </c:pt>
                <c:pt idx="304">
                  <c:v>20.933</c:v>
                </c:pt>
                <c:pt idx="305">
                  <c:v>20.966999999999999</c:v>
                </c:pt>
                <c:pt idx="306">
                  <c:v>21</c:v>
                </c:pt>
                <c:pt idx="307">
                  <c:v>21.033000000000001</c:v>
                </c:pt>
                <c:pt idx="308">
                  <c:v>21.067</c:v>
                </c:pt>
                <c:pt idx="309">
                  <c:v>21.1</c:v>
                </c:pt>
                <c:pt idx="310">
                  <c:v>21.132999999999999</c:v>
                </c:pt>
                <c:pt idx="311">
                  <c:v>21.167000000000002</c:v>
                </c:pt>
                <c:pt idx="312">
                  <c:v>21.2</c:v>
                </c:pt>
                <c:pt idx="313">
                  <c:v>21.233000000000001</c:v>
                </c:pt>
                <c:pt idx="314">
                  <c:v>21.266999999999999</c:v>
                </c:pt>
                <c:pt idx="315">
                  <c:v>21.3</c:v>
                </c:pt>
                <c:pt idx="316">
                  <c:v>21.332999999999998</c:v>
                </c:pt>
                <c:pt idx="317">
                  <c:v>21.367000000000001</c:v>
                </c:pt>
                <c:pt idx="318">
                  <c:v>21.4</c:v>
                </c:pt>
                <c:pt idx="319">
                  <c:v>21.433</c:v>
                </c:pt>
                <c:pt idx="320">
                  <c:v>21.466999999999999</c:v>
                </c:pt>
                <c:pt idx="321">
                  <c:v>21.5</c:v>
                </c:pt>
                <c:pt idx="322">
                  <c:v>21.533000000000001</c:v>
                </c:pt>
                <c:pt idx="323">
                  <c:v>21.567</c:v>
                </c:pt>
                <c:pt idx="324">
                  <c:v>21.6</c:v>
                </c:pt>
                <c:pt idx="325">
                  <c:v>21.632999999999999</c:v>
                </c:pt>
                <c:pt idx="326">
                  <c:v>21.667000000000002</c:v>
                </c:pt>
                <c:pt idx="327">
                  <c:v>21.7</c:v>
                </c:pt>
                <c:pt idx="328">
                  <c:v>21.733000000000001</c:v>
                </c:pt>
                <c:pt idx="329">
                  <c:v>21.766999999999999</c:v>
                </c:pt>
                <c:pt idx="330">
                  <c:v>21.8</c:v>
                </c:pt>
                <c:pt idx="331">
                  <c:v>21.832999999999998</c:v>
                </c:pt>
                <c:pt idx="332">
                  <c:v>21.867000000000001</c:v>
                </c:pt>
                <c:pt idx="333">
                  <c:v>21.9</c:v>
                </c:pt>
                <c:pt idx="334">
                  <c:v>21.933</c:v>
                </c:pt>
                <c:pt idx="335">
                  <c:v>21.966999999999999</c:v>
                </c:pt>
                <c:pt idx="336">
                  <c:v>22</c:v>
                </c:pt>
                <c:pt idx="337">
                  <c:v>22.033000000000001</c:v>
                </c:pt>
                <c:pt idx="338">
                  <c:v>22.067</c:v>
                </c:pt>
                <c:pt idx="339">
                  <c:v>22.1</c:v>
                </c:pt>
                <c:pt idx="340">
                  <c:v>22.132999999999999</c:v>
                </c:pt>
                <c:pt idx="341">
                  <c:v>22.167000000000002</c:v>
                </c:pt>
                <c:pt idx="342">
                  <c:v>22.2</c:v>
                </c:pt>
                <c:pt idx="343">
                  <c:v>22.233000000000001</c:v>
                </c:pt>
                <c:pt idx="344">
                  <c:v>22.266999999999999</c:v>
                </c:pt>
                <c:pt idx="345">
                  <c:v>22.3</c:v>
                </c:pt>
                <c:pt idx="346">
                  <c:v>22.332999999999998</c:v>
                </c:pt>
                <c:pt idx="347">
                  <c:v>22.367000000000001</c:v>
                </c:pt>
                <c:pt idx="348">
                  <c:v>22.4</c:v>
                </c:pt>
                <c:pt idx="349">
                  <c:v>22.433</c:v>
                </c:pt>
                <c:pt idx="350">
                  <c:v>22.466999999999999</c:v>
                </c:pt>
                <c:pt idx="351">
                  <c:v>22.5</c:v>
                </c:pt>
                <c:pt idx="352">
                  <c:v>22.533000000000001</c:v>
                </c:pt>
                <c:pt idx="353">
                  <c:v>22.567</c:v>
                </c:pt>
                <c:pt idx="354">
                  <c:v>22.6</c:v>
                </c:pt>
                <c:pt idx="355">
                  <c:v>22.632999999999999</c:v>
                </c:pt>
                <c:pt idx="356">
                  <c:v>22.667000000000002</c:v>
                </c:pt>
                <c:pt idx="357">
                  <c:v>22.7</c:v>
                </c:pt>
                <c:pt idx="358">
                  <c:v>22.733000000000001</c:v>
                </c:pt>
                <c:pt idx="359">
                  <c:v>22.766999999999999</c:v>
                </c:pt>
                <c:pt idx="360">
                  <c:v>22.8</c:v>
                </c:pt>
                <c:pt idx="361">
                  <c:v>22.832999999999998</c:v>
                </c:pt>
                <c:pt idx="362">
                  <c:v>22.867000000000001</c:v>
                </c:pt>
                <c:pt idx="363">
                  <c:v>22.9</c:v>
                </c:pt>
                <c:pt idx="364">
                  <c:v>22.933</c:v>
                </c:pt>
                <c:pt idx="365">
                  <c:v>22.966999999999999</c:v>
                </c:pt>
                <c:pt idx="366">
                  <c:v>23</c:v>
                </c:pt>
                <c:pt idx="367">
                  <c:v>23.033000000000001</c:v>
                </c:pt>
                <c:pt idx="368">
                  <c:v>23.067</c:v>
                </c:pt>
                <c:pt idx="369">
                  <c:v>23.1</c:v>
                </c:pt>
                <c:pt idx="370">
                  <c:v>23.132999999999999</c:v>
                </c:pt>
                <c:pt idx="371">
                  <c:v>23.167000000000002</c:v>
                </c:pt>
                <c:pt idx="372">
                  <c:v>23.2</c:v>
                </c:pt>
                <c:pt idx="373">
                  <c:v>23.233000000000001</c:v>
                </c:pt>
                <c:pt idx="374">
                  <c:v>23.266999999999999</c:v>
                </c:pt>
                <c:pt idx="375">
                  <c:v>23.3</c:v>
                </c:pt>
                <c:pt idx="376">
                  <c:v>23.332999999999998</c:v>
                </c:pt>
                <c:pt idx="377">
                  <c:v>23.367000000000001</c:v>
                </c:pt>
                <c:pt idx="378">
                  <c:v>23.4</c:v>
                </c:pt>
                <c:pt idx="379">
                  <c:v>23.433</c:v>
                </c:pt>
                <c:pt idx="380">
                  <c:v>23.466999999999999</c:v>
                </c:pt>
                <c:pt idx="381">
                  <c:v>23.5</c:v>
                </c:pt>
                <c:pt idx="382">
                  <c:v>23.533000000000001</c:v>
                </c:pt>
                <c:pt idx="383">
                  <c:v>23.567</c:v>
                </c:pt>
                <c:pt idx="384">
                  <c:v>23.6</c:v>
                </c:pt>
                <c:pt idx="385">
                  <c:v>23.632999999999999</c:v>
                </c:pt>
                <c:pt idx="386">
                  <c:v>23.667000000000002</c:v>
                </c:pt>
                <c:pt idx="387">
                  <c:v>23.7</c:v>
                </c:pt>
                <c:pt idx="388">
                  <c:v>23.733000000000001</c:v>
                </c:pt>
                <c:pt idx="389">
                  <c:v>23.766999999999999</c:v>
                </c:pt>
                <c:pt idx="390">
                  <c:v>23.8</c:v>
                </c:pt>
                <c:pt idx="391">
                  <c:v>23.832999999999998</c:v>
                </c:pt>
                <c:pt idx="392">
                  <c:v>23.867000000000001</c:v>
                </c:pt>
                <c:pt idx="393">
                  <c:v>23.9</c:v>
                </c:pt>
                <c:pt idx="394">
                  <c:v>23.933</c:v>
                </c:pt>
                <c:pt idx="395">
                  <c:v>23.966999999999999</c:v>
                </c:pt>
                <c:pt idx="396">
                  <c:v>24</c:v>
                </c:pt>
                <c:pt idx="397">
                  <c:v>24.033000000000001</c:v>
                </c:pt>
                <c:pt idx="398">
                  <c:v>24.067</c:v>
                </c:pt>
                <c:pt idx="399">
                  <c:v>24.1</c:v>
                </c:pt>
                <c:pt idx="400">
                  <c:v>24.132999999999999</c:v>
                </c:pt>
                <c:pt idx="401">
                  <c:v>24.167000000000002</c:v>
                </c:pt>
                <c:pt idx="402">
                  <c:v>24.2</c:v>
                </c:pt>
                <c:pt idx="403">
                  <c:v>24.233000000000001</c:v>
                </c:pt>
                <c:pt idx="404">
                  <c:v>24.266999999999999</c:v>
                </c:pt>
                <c:pt idx="405">
                  <c:v>24.3</c:v>
                </c:pt>
                <c:pt idx="406">
                  <c:v>24.332999999999998</c:v>
                </c:pt>
                <c:pt idx="407">
                  <c:v>24.367000000000001</c:v>
                </c:pt>
                <c:pt idx="408">
                  <c:v>24.4</c:v>
                </c:pt>
                <c:pt idx="409">
                  <c:v>24.433</c:v>
                </c:pt>
                <c:pt idx="410">
                  <c:v>24.466999999999999</c:v>
                </c:pt>
                <c:pt idx="411">
                  <c:v>24.5</c:v>
                </c:pt>
                <c:pt idx="412">
                  <c:v>24.533000000000001</c:v>
                </c:pt>
                <c:pt idx="413">
                  <c:v>24.567</c:v>
                </c:pt>
                <c:pt idx="414">
                  <c:v>24.6</c:v>
                </c:pt>
                <c:pt idx="415">
                  <c:v>24.632999999999999</c:v>
                </c:pt>
                <c:pt idx="416">
                  <c:v>24.667000000000002</c:v>
                </c:pt>
                <c:pt idx="417">
                  <c:v>24.7</c:v>
                </c:pt>
                <c:pt idx="418">
                  <c:v>24.733000000000001</c:v>
                </c:pt>
              </c:numCache>
            </c:numRef>
          </c:xVal>
          <c:yVal>
            <c:numRef>
              <c:f>'2(DryingrateCpeak convert poly-'!$E$27:$E$861</c:f>
              <c:numCache>
                <c:formatCode>General</c:formatCode>
                <c:ptCount val="835"/>
                <c:pt idx="0">
                  <c:v>1.9287080014400746</c:v>
                </c:pt>
                <c:pt idx="1">
                  <c:v>1.9259087755832562</c:v>
                </c:pt>
                <c:pt idx="2">
                  <c:v>1.9230271057621688</c:v>
                </c:pt>
                <c:pt idx="3">
                  <c:v>1.9202325019662878</c:v>
                </c:pt>
                <c:pt idx="4">
                  <c:v>1.9174401747078826</c:v>
                </c:pt>
                <c:pt idx="5">
                  <c:v>1.9145656125336454</c:v>
                </c:pt>
                <c:pt idx="6">
                  <c:v>1.9117779073361771</c:v>
                </c:pt>
                <c:pt idx="7">
                  <c:v>1.9089924786761856</c:v>
                </c:pt>
                <c:pt idx="8">
                  <c:v>1.9061250241487979</c:v>
                </c:pt>
                <c:pt idx="9">
                  <c:v>1.9033442175497435</c:v>
                </c:pt>
                <c:pt idx="10">
                  <c:v>1.9005656874881649</c:v>
                </c:pt>
                <c:pt idx="11">
                  <c:v>1.8977053406076274</c:v>
                </c:pt>
                <c:pt idx="12">
                  <c:v>1.8949314326069857</c:v>
                </c:pt>
                <c:pt idx="13">
                  <c:v>1.8921598011438208</c:v>
                </c:pt>
                <c:pt idx="14">
                  <c:v>1.8893065619101332</c:v>
                </c:pt>
                <c:pt idx="15">
                  <c:v>1.8865395525079049</c:v>
                </c:pt>
                <c:pt idx="16">
                  <c:v>1.883774819643153</c:v>
                </c:pt>
                <c:pt idx="17">
                  <c:v>1.8809286880563154</c:v>
                </c:pt>
                <c:pt idx="18">
                  <c:v>1.8781685772525005</c:v>
                </c:pt>
                <c:pt idx="19">
                  <c:v>1.8754107429861617</c:v>
                </c:pt>
                <c:pt idx="20">
                  <c:v>1.8725717190461741</c:v>
                </c:pt>
                <c:pt idx="21">
                  <c:v>1.869818506840772</c:v>
                </c:pt>
                <c:pt idx="22">
                  <c:v>1.8670675711728468</c:v>
                </c:pt>
                <c:pt idx="23">
                  <c:v>1.864235654879709</c:v>
                </c:pt>
                <c:pt idx="24">
                  <c:v>1.8614893412727207</c:v>
                </c:pt>
                <c:pt idx="25">
                  <c:v>1.8587453042032085</c:v>
                </c:pt>
                <c:pt idx="26">
                  <c:v>1.8559204955569208</c:v>
                </c:pt>
                <c:pt idx="27">
                  <c:v>1.8531810805483451</c:v>
                </c:pt>
                <c:pt idx="28">
                  <c:v>1.8504439420772465</c:v>
                </c:pt>
                <c:pt idx="29">
                  <c:v>1.8476262410778086</c:v>
                </c:pt>
                <c:pt idx="30">
                  <c:v>1.8448937246676467</c:v>
                </c:pt>
                <c:pt idx="31">
                  <c:v>1.8421634847949613</c:v>
                </c:pt>
                <c:pt idx="32">
                  <c:v>1.8393528914423736</c:v>
                </c:pt>
                <c:pt idx="33">
                  <c:v>1.8366272736306246</c:v>
                </c:pt>
                <c:pt idx="34">
                  <c:v>1.8339039323563517</c:v>
                </c:pt>
                <c:pt idx="35">
                  <c:v>1.8311004466506144</c:v>
                </c:pt>
                <c:pt idx="36">
                  <c:v>1.8283817274372782</c:v>
                </c:pt>
                <c:pt idx="37">
                  <c:v>1.8256652847614192</c:v>
                </c:pt>
                <c:pt idx="38">
                  <c:v>1.8228689067025314</c:v>
                </c:pt>
                <c:pt idx="39">
                  <c:v>1.8201570860876091</c:v>
                </c:pt>
                <c:pt idx="40">
                  <c:v>1.8174475420101632</c:v>
                </c:pt>
                <c:pt idx="41">
                  <c:v>1.8146582715981252</c:v>
                </c:pt>
                <c:pt idx="42">
                  <c:v>1.811953349581616</c:v>
                </c:pt>
                <c:pt idx="43">
                  <c:v>1.8092507041025832</c:v>
                </c:pt>
                <c:pt idx="44">
                  <c:v>1.8064685413373955</c:v>
                </c:pt>
                <c:pt idx="45">
                  <c:v>1.8037705179192998</c:v>
                </c:pt>
                <c:pt idx="46">
                  <c:v>1.8010747710386803</c:v>
                </c:pt>
                <c:pt idx="47">
                  <c:v>1.7982997159203424</c:v>
                </c:pt>
                <c:pt idx="48">
                  <c:v>1.7956085911006598</c:v>
                </c:pt>
                <c:pt idx="49">
                  <c:v>1.7929197428184531</c:v>
                </c:pt>
                <c:pt idx="50">
                  <c:v>1.7901517953469654</c:v>
                </c:pt>
                <c:pt idx="51">
                  <c:v>1.7874675691256956</c:v>
                </c:pt>
                <c:pt idx="52">
                  <c:v>1.7847856194419027</c:v>
                </c:pt>
                <c:pt idx="53">
                  <c:v>1.782024779617265</c:v>
                </c:pt>
                <c:pt idx="54">
                  <c:v>1.779347451994409</c:v>
                </c:pt>
                <c:pt idx="55">
                  <c:v>1.7766724009090291</c:v>
                </c:pt>
                <c:pt idx="56">
                  <c:v>1.7739186687312412</c:v>
                </c:pt>
                <c:pt idx="57">
                  <c:v>1.7712482397067981</c:v>
                </c:pt>
                <c:pt idx="58">
                  <c:v>1.7685800872198314</c:v>
                </c:pt>
                <c:pt idx="59">
                  <c:v>1.7658334626888941</c:v>
                </c:pt>
                <c:pt idx="60">
                  <c:v>1.7631699322628642</c:v>
                </c:pt>
                <c:pt idx="61">
                  <c:v>1.7605086783743105</c:v>
                </c:pt>
                <c:pt idx="62">
                  <c:v>1.7577691614902227</c:v>
                </c:pt>
                <c:pt idx="63">
                  <c:v>1.7551125296626058</c:v>
                </c:pt>
                <c:pt idx="64">
                  <c:v>1.7524581743724656</c:v>
                </c:pt>
                <c:pt idx="65">
                  <c:v>1.749725765135228</c:v>
                </c:pt>
                <c:pt idx="66">
                  <c:v>1.7470760319060243</c:v>
                </c:pt>
                <c:pt idx="67">
                  <c:v>1.7444285752142976</c:v>
                </c:pt>
                <c:pt idx="68">
                  <c:v>1.74170327362391</c:v>
                </c:pt>
                <c:pt idx="69">
                  <c:v>1.7390604389931197</c:v>
                </c:pt>
                <c:pt idx="70">
                  <c:v>1.7364198808998059</c:v>
                </c:pt>
                <c:pt idx="71">
                  <c:v>1.7337016869562683</c:v>
                </c:pt>
                <c:pt idx="72">
                  <c:v>1.7310657509238911</c:v>
                </c:pt>
                <c:pt idx="73">
                  <c:v>1.7284320914289906</c:v>
                </c:pt>
                <c:pt idx="74">
                  <c:v>1.7257210051323029</c:v>
                </c:pt>
                <c:pt idx="75">
                  <c:v>1.7230919676983389</c:v>
                </c:pt>
                <c:pt idx="76">
                  <c:v>1.7204652068018516</c:v>
                </c:pt>
                <c:pt idx="77">
                  <c:v>1.7177612281520138</c:v>
                </c:pt>
                <c:pt idx="78">
                  <c:v>1.7151390893164635</c:v>
                </c:pt>
                <c:pt idx="79">
                  <c:v>1.7125192270183889</c:v>
                </c:pt>
                <c:pt idx="80">
                  <c:v>1.7098223560154013</c:v>
                </c:pt>
                <c:pt idx="81">
                  <c:v>1.7072071157782642</c:v>
                </c:pt>
                <c:pt idx="82">
                  <c:v>1.7045941520786032</c:v>
                </c:pt>
                <c:pt idx="83">
                  <c:v>1.7019043887224654</c:v>
                </c:pt>
                <c:pt idx="84">
                  <c:v>1.6992960470837415</c:v>
                </c:pt>
                <c:pt idx="85">
                  <c:v>1.6966899819824939</c:v>
                </c:pt>
                <c:pt idx="86">
                  <c:v>1.694007326273206</c:v>
                </c:pt>
                <c:pt idx="87">
                  <c:v>1.6914058832328953</c:v>
                </c:pt>
                <c:pt idx="88">
                  <c:v>1.6888067167300607</c:v>
                </c:pt>
                <c:pt idx="89">
                  <c:v>1.686131168667623</c:v>
                </c:pt>
                <c:pt idx="90">
                  <c:v>1.6835366242257253</c:v>
                </c:pt>
                <c:pt idx="91">
                  <c:v>1.6809443563213042</c:v>
                </c:pt>
                <c:pt idx="92">
                  <c:v>1.6782759159057163</c:v>
                </c:pt>
                <c:pt idx="93">
                  <c:v>1.675688270062232</c:v>
                </c:pt>
                <c:pt idx="94">
                  <c:v>1.6731029007562237</c:v>
                </c:pt>
                <c:pt idx="95">
                  <c:v>1.6704415679874862</c:v>
                </c:pt>
                <c:pt idx="96">
                  <c:v>1.6678608207424146</c:v>
                </c:pt>
                <c:pt idx="97">
                  <c:v>1.6652823500348204</c:v>
                </c:pt>
                <c:pt idx="98">
                  <c:v>1.6626281249129324</c:v>
                </c:pt>
                <c:pt idx="99">
                  <c:v>1.6445039018450227</c:v>
                </c:pt>
                <c:pt idx="100">
                  <c:v>1.6419461269326681</c:v>
                </c:pt>
                <c:pt idx="101">
                  <c:v>1.6393132247513305</c:v>
                </c:pt>
                <c:pt idx="102">
                  <c:v>1.636760071899912</c:v>
                </c:pt>
                <c:pt idx="103">
                  <c:v>1.6342091955859699</c:v>
                </c:pt>
                <c:pt idx="104">
                  <c:v>1.631583401051482</c:v>
                </c:pt>
                <c:pt idx="105">
                  <c:v>1.6290371467984766</c:v>
                </c:pt>
                <c:pt idx="106">
                  <c:v>1.6264931690829483</c:v>
                </c:pt>
                <c:pt idx="107">
                  <c:v>1.6238744821953104</c:v>
                </c:pt>
                <c:pt idx="108">
                  <c:v>1.621335126540719</c:v>
                </c:pt>
                <c:pt idx="109">
                  <c:v>1.618798047423603</c:v>
                </c:pt>
                <c:pt idx="110">
                  <c:v>1.6161864681828153</c:v>
                </c:pt>
                <c:pt idx="111">
                  <c:v>1.6136540111266366</c:v>
                </c:pt>
                <c:pt idx="112">
                  <c:v>1.611123830607935</c:v>
                </c:pt>
                <c:pt idx="113">
                  <c:v>1.6085193590139966</c:v>
                </c:pt>
                <c:pt idx="114">
                  <c:v>1.6059938005562313</c:v>
                </c:pt>
                <c:pt idx="115">
                  <c:v>1.6034705186359426</c:v>
                </c:pt>
                <c:pt idx="116">
                  <c:v>1.6008731546888546</c:v>
                </c:pt>
                <c:pt idx="117">
                  <c:v>1.598354494829503</c:v>
                </c:pt>
                <c:pt idx="118">
                  <c:v>1.5958381115076266</c:v>
                </c:pt>
                <c:pt idx="119">
                  <c:v>1.593247855207389</c:v>
                </c:pt>
                <c:pt idx="120">
                  <c:v>1.5907360939464499</c:v>
                </c:pt>
                <c:pt idx="121">
                  <c:v>1.5882266092229875</c:v>
                </c:pt>
                <c:pt idx="122">
                  <c:v>1.5856434605695997</c:v>
                </c:pt>
                <c:pt idx="123">
                  <c:v>1.5831385979070742</c:v>
                </c:pt>
                <c:pt idx="124">
                  <c:v>1.5806360117820244</c:v>
                </c:pt>
                <c:pt idx="125">
                  <c:v>1.5780599707754868</c:v>
                </c:pt>
                <c:pt idx="126">
                  <c:v>1.5755620067113743</c:v>
                </c:pt>
                <c:pt idx="127">
                  <c:v>1.573066319184738</c:v>
                </c:pt>
                <c:pt idx="128">
                  <c:v>1.5704973858250502</c:v>
                </c:pt>
                <c:pt idx="129">
                  <c:v>1.5680063203593513</c:v>
                </c:pt>
                <c:pt idx="130">
                  <c:v>1.5655175314311283</c:v>
                </c:pt>
                <c:pt idx="131">
                  <c:v>1.5629557057182906</c:v>
                </c:pt>
                <c:pt idx="132">
                  <c:v>1.5604715388510046</c:v>
                </c:pt>
                <c:pt idx="133">
                  <c:v>1.557989648521195</c:v>
                </c:pt>
                <c:pt idx="134">
                  <c:v>1.5554349304552071</c:v>
                </c:pt>
                <c:pt idx="135">
                  <c:v>1.5529576621863339</c:v>
                </c:pt>
                <c:pt idx="136">
                  <c:v>1.5504826704549377</c:v>
                </c:pt>
                <c:pt idx="137">
                  <c:v>1.5479350600357997</c:v>
                </c:pt>
                <c:pt idx="138">
                  <c:v>1.5454646903653404</c:v>
                </c:pt>
                <c:pt idx="139">
                  <c:v>1.5429965972323569</c:v>
                </c:pt>
                <c:pt idx="140">
                  <c:v>1.5404560944600694</c:v>
                </c:pt>
                <c:pt idx="141">
                  <c:v>1.5379926233880228</c:v>
                </c:pt>
                <c:pt idx="142">
                  <c:v>1.535531428853453</c:v>
                </c:pt>
                <c:pt idx="143">
                  <c:v>1.5329980337280147</c:v>
                </c:pt>
                <c:pt idx="144">
                  <c:v>1.530541461254382</c:v>
                </c:pt>
                <c:pt idx="145">
                  <c:v>1.5280871653182251</c:v>
                </c:pt>
                <c:pt idx="146">
                  <c:v>1.5255608778396377</c:v>
                </c:pt>
                <c:pt idx="147">
                  <c:v>1.5231112039644177</c:v>
                </c:pt>
                <c:pt idx="148">
                  <c:v>1.520663806626674</c:v>
                </c:pt>
                <c:pt idx="149">
                  <c:v>1.5181446267949361</c:v>
                </c:pt>
                <c:pt idx="150">
                  <c:v>1.5157018515181293</c:v>
                </c:pt>
                <c:pt idx="151">
                  <c:v>1.5132613527787993</c:v>
                </c:pt>
                <c:pt idx="152">
                  <c:v>1.5107492805939109</c:v>
                </c:pt>
                <c:pt idx="153">
                  <c:v>1.5083134039155177</c:v>
                </c:pt>
                <c:pt idx="154">
                  <c:v>1.5058798037746006</c:v>
                </c:pt>
                <c:pt idx="155">
                  <c:v>1.5033748392365629</c:v>
                </c:pt>
                <c:pt idx="156">
                  <c:v>1.5009458611565827</c:v>
                </c:pt>
                <c:pt idx="157">
                  <c:v>1.4985191596140788</c:v>
                </c:pt>
                <c:pt idx="158">
                  <c:v>1.4960213027228912</c:v>
                </c:pt>
                <c:pt idx="159">
                  <c:v>1.493599223241324</c:v>
                </c:pt>
                <c:pt idx="160">
                  <c:v>1.4911794202972333</c:v>
                </c:pt>
                <c:pt idx="161">
                  <c:v>1.4886886710528953</c:v>
                </c:pt>
                <c:pt idx="162">
                  <c:v>1.4862734901697419</c:v>
                </c:pt>
                <c:pt idx="163">
                  <c:v>1.4838605858240643</c:v>
                </c:pt>
                <c:pt idx="164">
                  <c:v>1.4813769442265765</c:v>
                </c:pt>
                <c:pt idx="165">
                  <c:v>1.4789686619418356</c:v>
                </c:pt>
                <c:pt idx="166">
                  <c:v>1.4765626561945717</c:v>
                </c:pt>
                <c:pt idx="167">
                  <c:v>1.4740861222439336</c:v>
                </c:pt>
                <c:pt idx="168">
                  <c:v>1.4716847385576066</c:v>
                </c:pt>
                <c:pt idx="169">
                  <c:v>1.4692856314087559</c:v>
                </c:pt>
                <c:pt idx="170">
                  <c:v>1.466816205104968</c:v>
                </c:pt>
                <c:pt idx="171">
                  <c:v>1.4644217200170537</c:v>
                </c:pt>
                <c:pt idx="172">
                  <c:v>1.4620295114666157</c:v>
                </c:pt>
                <c:pt idx="173">
                  <c:v>1.4595671928096781</c:v>
                </c:pt>
                <c:pt idx="174">
                  <c:v>1.457179606320177</c:v>
                </c:pt>
                <c:pt idx="175">
                  <c:v>1.4547942963681526</c:v>
                </c:pt>
                <c:pt idx="176">
                  <c:v>1.4523390853580644</c:v>
                </c:pt>
                <c:pt idx="177">
                  <c:v>1.4499583974669774</c:v>
                </c:pt>
                <c:pt idx="178">
                  <c:v>1.4475799861133658</c:v>
                </c:pt>
                <c:pt idx="179">
                  <c:v>1.4451318827501276</c:v>
                </c:pt>
                <c:pt idx="180">
                  <c:v>1.4427580934574533</c:v>
                </c:pt>
                <c:pt idx="181">
                  <c:v>1.4403865807022556</c:v>
                </c:pt>
                <c:pt idx="182">
                  <c:v>1.4379455849858673</c:v>
                </c:pt>
                <c:pt idx="183">
                  <c:v>1.4355786942916064</c:v>
                </c:pt>
                <c:pt idx="184">
                  <c:v>1.4332140801348217</c:v>
                </c:pt>
                <c:pt idx="185">
                  <c:v>1.4307801920652834</c:v>
                </c:pt>
                <c:pt idx="186">
                  <c:v>1.4284201999694357</c:v>
                </c:pt>
                <c:pt idx="187">
                  <c:v>1.4260624844110641</c:v>
                </c:pt>
                <c:pt idx="188">
                  <c:v>1.4236357039883762</c:v>
                </c:pt>
                <c:pt idx="189">
                  <c:v>1.4212826104909413</c:v>
                </c:pt>
                <c:pt idx="190">
                  <c:v>1.4189317935309831</c:v>
                </c:pt>
                <c:pt idx="191">
                  <c:v>1.4165121207551445</c:v>
                </c:pt>
                <c:pt idx="192">
                  <c:v>1.4141659258561234</c:v>
                </c:pt>
                <c:pt idx="193">
                  <c:v>1.4118220074945786</c:v>
                </c:pt>
                <c:pt idx="194">
                  <c:v>1.4094094423655905</c:v>
                </c:pt>
                <c:pt idx="195">
                  <c:v>1.4070701460649819</c:v>
                </c:pt>
                <c:pt idx="196">
                  <c:v>1.4047331263018505</c:v>
                </c:pt>
                <c:pt idx="197">
                  <c:v>1.4023276688197119</c:v>
                </c:pt>
                <c:pt idx="198">
                  <c:v>1.3999952711175174</c:v>
                </c:pt>
                <c:pt idx="199">
                  <c:v>1.3976651499527986</c:v>
                </c:pt>
                <c:pt idx="200">
                  <c:v>1.3952668001175106</c:v>
                </c:pt>
                <c:pt idx="201">
                  <c:v>1.3929413010137284</c:v>
                </c:pt>
                <c:pt idx="202">
                  <c:v>1.3906180784474231</c:v>
                </c:pt>
                <c:pt idx="203">
                  <c:v>1.3882268362589856</c:v>
                </c:pt>
                <c:pt idx="204">
                  <c:v>1.3859082357536165</c:v>
                </c:pt>
                <c:pt idx="205">
                  <c:v>1.3835919117857245</c:v>
                </c:pt>
                <c:pt idx="206">
                  <c:v>1.3812077772441365</c:v>
                </c:pt>
                <c:pt idx="207">
                  <c:v>1.3788960753371811</c:v>
                </c:pt>
                <c:pt idx="208">
                  <c:v>1.3765866499677022</c:v>
                </c:pt>
                <c:pt idx="209">
                  <c:v>1.3742096230729639</c:v>
                </c:pt>
                <c:pt idx="210">
                  <c:v>1.3719048197644217</c:v>
                </c:pt>
                <c:pt idx="211">
                  <c:v>1.3696022929933562</c:v>
                </c:pt>
                <c:pt idx="212">
                  <c:v>1.3672323737454681</c:v>
                </c:pt>
                <c:pt idx="213">
                  <c:v>1.3649344690353391</c:v>
                </c:pt>
                <c:pt idx="214">
                  <c:v>1.3626388408626871</c:v>
                </c:pt>
                <c:pt idx="215">
                  <c:v>1.3602760292616485</c:v>
                </c:pt>
                <c:pt idx="216">
                  <c:v>1.3579850231499331</c:v>
                </c:pt>
                <c:pt idx="217">
                  <c:v>1.3556962935756938</c:v>
                </c:pt>
                <c:pt idx="218">
                  <c:v>1.3533405896215058</c:v>
                </c:pt>
                <c:pt idx="219">
                  <c:v>1.3510564821082029</c:v>
                </c:pt>
                <c:pt idx="220">
                  <c:v>1.348774651132377</c:v>
                </c:pt>
                <c:pt idx="221">
                  <c:v>1.3464260548250389</c:v>
                </c:pt>
                <c:pt idx="222">
                  <c:v>1.3441488459101498</c:v>
                </c:pt>
                <c:pt idx="223">
                  <c:v>1.3418739135327371</c:v>
                </c:pt>
                <c:pt idx="224">
                  <c:v>1.3395324248722489</c:v>
                </c:pt>
                <c:pt idx="225">
                  <c:v>1.3372621145557728</c:v>
                </c:pt>
                <c:pt idx="226">
                  <c:v>1.3349940807767735</c:v>
                </c:pt>
                <c:pt idx="227">
                  <c:v>1.332659699763135</c:v>
                </c:pt>
                <c:pt idx="228">
                  <c:v>1.3303962880450724</c:v>
                </c:pt>
                <c:pt idx="229">
                  <c:v>1.3281351528644862</c:v>
                </c:pt>
                <c:pt idx="230">
                  <c:v>1.3258078794976982</c:v>
                </c:pt>
                <c:pt idx="231">
                  <c:v>1.3235513663780483</c:v>
                </c:pt>
                <c:pt idx="232">
                  <c:v>1.3212971297958749</c:v>
                </c:pt>
                <c:pt idx="233">
                  <c:v>1.3189769640759372</c:v>
                </c:pt>
                <c:pt idx="234">
                  <c:v>1.3167273495547007</c:v>
                </c:pt>
                <c:pt idx="235">
                  <c:v>1.314480011570941</c:v>
                </c:pt>
                <c:pt idx="236">
                  <c:v>1.3121669534978524</c:v>
                </c:pt>
                <c:pt idx="237">
                  <c:v>1.30992423757503</c:v>
                </c:pt>
                <c:pt idx="238">
                  <c:v>1.3076837981896827</c:v>
                </c:pt>
                <c:pt idx="239">
                  <c:v>1.3053778477634446</c:v>
                </c:pt>
                <c:pt idx="240">
                  <c:v>1.3031420304390351</c:v>
                </c:pt>
                <c:pt idx="241">
                  <c:v>1.3009084896521017</c:v>
                </c:pt>
                <c:pt idx="242">
                  <c:v>1.2986096468727133</c:v>
                </c:pt>
                <c:pt idx="243">
                  <c:v>1.2963807281467168</c:v>
                </c:pt>
                <c:pt idx="244">
                  <c:v>1.2941540859581966</c:v>
                </c:pt>
                <c:pt idx="245">
                  <c:v>1.2918623508256581</c:v>
                </c:pt>
                <c:pt idx="246">
                  <c:v>1.2896403306980746</c:v>
                </c:pt>
                <c:pt idx="247">
                  <c:v>1.2874205871079676</c:v>
                </c:pt>
                <c:pt idx="248">
                  <c:v>1.2851359596222796</c:v>
                </c:pt>
                <c:pt idx="249">
                  <c:v>1.2829208380931094</c:v>
                </c:pt>
                <c:pt idx="250">
                  <c:v>1.2807079931014156</c:v>
                </c:pt>
                <c:pt idx="251">
                  <c:v>1.2784304732625773</c:v>
                </c:pt>
                <c:pt idx="252">
                  <c:v>1.2762222503318206</c:v>
                </c:pt>
                <c:pt idx="253">
                  <c:v>1.2740163039385399</c:v>
                </c:pt>
                <c:pt idx="254">
                  <c:v>1.2717458917465521</c:v>
                </c:pt>
                <c:pt idx="255">
                  <c:v>1.2695445674142083</c:v>
                </c:pt>
                <c:pt idx="256">
                  <c:v>1.2673455196193408</c:v>
                </c:pt>
                <c:pt idx="257">
                  <c:v>1.2650822150742027</c:v>
                </c:pt>
                <c:pt idx="258">
                  <c:v>1.2628877893402721</c:v>
                </c:pt>
                <c:pt idx="259">
                  <c:v>1.2606956401438183</c:v>
                </c:pt>
                <c:pt idx="260">
                  <c:v>1.2584394432455299</c:v>
                </c:pt>
                <c:pt idx="261">
                  <c:v>1.2562519161100125</c:v>
                </c:pt>
                <c:pt idx="262">
                  <c:v>1.2540666655119714</c:v>
                </c:pt>
                <c:pt idx="263">
                  <c:v>1.2518175762605335</c:v>
                </c:pt>
                <c:pt idx="264">
                  <c:v>1.2496369477234293</c:v>
                </c:pt>
                <c:pt idx="265">
                  <c:v>1.247458595723802</c:v>
                </c:pt>
                <c:pt idx="266">
                  <c:v>1.2452166141192131</c:v>
                </c:pt>
                <c:pt idx="267">
                  <c:v>1.2430428841805228</c:v>
                </c:pt>
                <c:pt idx="268">
                  <c:v>1.2408714307793083</c:v>
                </c:pt>
                <c:pt idx="269">
                  <c:v>1.2386365568215698</c:v>
                </c:pt>
                <c:pt idx="270">
                  <c:v>1.2364697254812924</c:v>
                </c:pt>
                <c:pt idx="271">
                  <c:v>1.2343051706784913</c:v>
                </c:pt>
                <c:pt idx="272">
                  <c:v>1.232077404367603</c:v>
                </c:pt>
                <c:pt idx="273">
                  <c:v>1.2299174716257384</c:v>
                </c:pt>
                <c:pt idx="274">
                  <c:v>1.2277598154213507</c:v>
                </c:pt>
                <c:pt idx="275">
                  <c:v>1.2255391567573128</c:v>
                </c:pt>
                <c:pt idx="276">
                  <c:v>1.2233861226138614</c:v>
                </c:pt>
                <c:pt idx="277">
                  <c:v>1.2212353650078864</c:v>
                </c:pt>
                <c:pt idx="278">
                  <c:v>1.2190218139906983</c:v>
                </c:pt>
                <c:pt idx="279">
                  <c:v>1.2168756784456602</c:v>
                </c:pt>
                <c:pt idx="280">
                  <c:v>1.2147318194380987</c:v>
                </c:pt>
                <c:pt idx="281">
                  <c:v>1.2125253760677606</c:v>
                </c:pt>
                <c:pt idx="282">
                  <c:v>1.2103861391211361</c:v>
                </c:pt>
                <c:pt idx="283">
                  <c:v>1.2082491787119876</c:v>
                </c:pt>
                <c:pt idx="284">
                  <c:v>1.2060498429884992</c:v>
                </c:pt>
                <c:pt idx="285">
                  <c:v>1.2039175046402879</c:v>
                </c:pt>
                <c:pt idx="286">
                  <c:v>1.201787442829553</c:v>
                </c:pt>
                <c:pt idx="287">
                  <c:v>1.1995952147529143</c:v>
                </c:pt>
                <c:pt idx="288">
                  <c:v>1.1974697750031167</c:v>
                </c:pt>
                <c:pt idx="289">
                  <c:v>1.1953466117907945</c:v>
                </c:pt>
                <c:pt idx="290">
                  <c:v>1.1931614913610062</c:v>
                </c:pt>
                <c:pt idx="291">
                  <c:v>1.1910429502096209</c:v>
                </c:pt>
                <c:pt idx="292">
                  <c:v>1.1889266855957128</c:v>
                </c:pt>
                <c:pt idx="293">
                  <c:v>1.1867486728127745</c:v>
                </c:pt>
                <c:pt idx="294">
                  <c:v>1.1846370302598026</c:v>
                </c:pt>
                <c:pt idx="295">
                  <c:v>1.182527664244307</c:v>
                </c:pt>
                <c:pt idx="296">
                  <c:v>1.1803567591082187</c:v>
                </c:pt>
                <c:pt idx="297">
                  <c:v>1.1782520151536604</c:v>
                </c:pt>
                <c:pt idx="298">
                  <c:v>1.176149547736578</c:v>
                </c:pt>
                <c:pt idx="299">
                  <c:v>1.1739857502473396</c:v>
                </c:pt>
                <c:pt idx="300">
                  <c:v>1.1718879048911945</c:v>
                </c:pt>
                <c:pt idx="301">
                  <c:v>1.1697923360725255</c:v>
                </c:pt>
                <c:pt idx="302">
                  <c:v>1.1676356462301369</c:v>
                </c:pt>
                <c:pt idx="303">
                  <c:v>1.1655446994724052</c:v>
                </c:pt>
                <c:pt idx="304">
                  <c:v>1.1634560292521496</c:v>
                </c:pt>
                <c:pt idx="305">
                  <c:v>1.161306447056611</c:v>
                </c:pt>
                <c:pt idx="306">
                  <c:v>1.1592223988972921</c:v>
                </c:pt>
                <c:pt idx="307">
                  <c:v>1.1571406272754496</c:v>
                </c:pt>
                <c:pt idx="308">
                  <c:v>1.1549981527267614</c:v>
                </c:pt>
                <c:pt idx="309">
                  <c:v>1.1529210031658554</c:v>
                </c:pt>
                <c:pt idx="310">
                  <c:v>1.1508461301424266</c:v>
                </c:pt>
                <c:pt idx="311">
                  <c:v>1.1487107632405882</c:v>
                </c:pt>
                <c:pt idx="312">
                  <c:v>1.1466405122780956</c:v>
                </c:pt>
                <c:pt idx="313">
                  <c:v>1.1445725378530793</c:v>
                </c:pt>
                <c:pt idx="314">
                  <c:v>1.1424442785980911</c:v>
                </c:pt>
                <c:pt idx="315">
                  <c:v>1.1403809262340121</c:v>
                </c:pt>
                <c:pt idx="316">
                  <c:v>1.1383198504074092</c:v>
                </c:pt>
                <c:pt idx="317">
                  <c:v>1.1361986987992707</c:v>
                </c:pt>
                <c:pt idx="318">
                  <c:v>1.1341422450336054</c:v>
                </c:pt>
                <c:pt idx="319">
                  <c:v>1.1320880678054157</c:v>
                </c:pt>
                <c:pt idx="320">
                  <c:v>1.1299740238441272</c:v>
                </c:pt>
                <c:pt idx="321">
                  <c:v>1.1279244686768743</c:v>
                </c:pt>
                <c:pt idx="322">
                  <c:v>1.1258771900470981</c:v>
                </c:pt>
                <c:pt idx="323">
                  <c:v>1.1237702537326595</c:v>
                </c:pt>
                <c:pt idx="324">
                  <c:v>1.1217275971638199</c:v>
                </c:pt>
                <c:pt idx="325">
                  <c:v>1.1196872171324572</c:v>
                </c:pt>
                <c:pt idx="326">
                  <c:v>1.1175873884648686</c:v>
                </c:pt>
                <c:pt idx="327">
                  <c:v>1.1155516304944424</c:v>
                </c:pt>
                <c:pt idx="328">
                  <c:v>1.1135181490614923</c:v>
                </c:pt>
                <c:pt idx="329">
                  <c:v>1.1114254280407538</c:v>
                </c:pt>
                <c:pt idx="330">
                  <c:v>1.109396568668741</c:v>
                </c:pt>
                <c:pt idx="331">
                  <c:v>1.1073699858342045</c:v>
                </c:pt>
                <c:pt idx="332">
                  <c:v>1.1052843724603159</c:v>
                </c:pt>
                <c:pt idx="333">
                  <c:v>1.1032624116867162</c:v>
                </c:pt>
                <c:pt idx="334">
                  <c:v>1.1012427274505927</c:v>
                </c:pt>
                <c:pt idx="335">
                  <c:v>1.0991642217235542</c:v>
                </c:pt>
                <c:pt idx="336">
                  <c:v>1.0971491595483676</c:v>
                </c:pt>
                <c:pt idx="337">
                  <c:v>1.0951363739106577</c:v>
                </c:pt>
                <c:pt idx="338">
                  <c:v>1.0930649758304689</c:v>
                </c:pt>
                <c:pt idx="339">
                  <c:v>1.0910568122536952</c:v>
                </c:pt>
                <c:pt idx="340">
                  <c:v>1.0890509252143987</c:v>
                </c:pt>
                <c:pt idx="341">
                  <c:v>1.0869866347810602</c:v>
                </c:pt>
                <c:pt idx="342">
                  <c:v>1.0849853698027001</c:v>
                </c:pt>
                <c:pt idx="343">
                  <c:v>1.0829863813618164</c:v>
                </c:pt>
                <c:pt idx="344">
                  <c:v>1.0809291985753282</c:v>
                </c:pt>
                <c:pt idx="345">
                  <c:v>1.0789348321953809</c:v>
                </c:pt>
                <c:pt idx="346">
                  <c:v>1.0769427423529103</c:v>
                </c:pt>
                <c:pt idx="347">
                  <c:v>1.0748926672132719</c:v>
                </c:pt>
                <c:pt idx="348">
                  <c:v>1.0729051994317387</c:v>
                </c:pt>
                <c:pt idx="349">
                  <c:v>1.0709200081876808</c:v>
                </c:pt>
                <c:pt idx="350">
                  <c:v>1.0688770406948926</c:v>
                </c:pt>
                <c:pt idx="351">
                  <c:v>1.0668964715117721</c:v>
                </c:pt>
                <c:pt idx="352">
                  <c:v>1.0649181788661282</c:v>
                </c:pt>
                <c:pt idx="353">
                  <c:v>1.0628823190201895</c:v>
                </c:pt>
                <c:pt idx="354">
                  <c:v>1.0609086484354822</c:v>
                </c:pt>
                <c:pt idx="355">
                  <c:v>1.0589372543882516</c:v>
                </c:pt>
                <c:pt idx="356">
                  <c:v>1.0569085021891627</c:v>
                </c:pt>
                <c:pt idx="357">
                  <c:v>1.0549417302028687</c:v>
                </c:pt>
                <c:pt idx="358">
                  <c:v>1.0529772347540511</c:v>
                </c:pt>
                <c:pt idx="359">
                  <c:v>1.0509555902018126</c:v>
                </c:pt>
                <c:pt idx="360">
                  <c:v>1.0489957168139321</c:v>
                </c:pt>
                <c:pt idx="361">
                  <c:v>1.0470381199635277</c:v>
                </c:pt>
                <c:pt idx="362">
                  <c:v>1.0450235830581389</c:v>
                </c:pt>
                <c:pt idx="363">
                  <c:v>1.0430706082686716</c:v>
                </c:pt>
                <c:pt idx="364">
                  <c:v>1.0411199100166806</c:v>
                </c:pt>
                <c:pt idx="365">
                  <c:v>1.0391124807581418</c:v>
                </c:pt>
                <c:pt idx="366">
                  <c:v>1.0371664045670874</c:v>
                </c:pt>
                <c:pt idx="367">
                  <c:v>1.0352226049135096</c:v>
                </c:pt>
                <c:pt idx="368">
                  <c:v>1.0332222833018212</c:v>
                </c:pt>
                <c:pt idx="369">
                  <c:v>1.0312831057091796</c:v>
                </c:pt>
                <c:pt idx="370">
                  <c:v>1.0293462046540154</c:v>
                </c:pt>
                <c:pt idx="371">
                  <c:v>1.0273529906891767</c:v>
                </c:pt>
                <c:pt idx="372">
                  <c:v>1.0254207116949492</c:v>
                </c:pt>
                <c:pt idx="373">
                  <c:v>1.0234907092381973</c:v>
                </c:pt>
                <c:pt idx="374">
                  <c:v>1.0215046029202091</c:v>
                </c:pt>
                <c:pt idx="375">
                  <c:v>1.0195792225243945</c:v>
                </c:pt>
                <c:pt idx="376">
                  <c:v>1.017656118666056</c:v>
                </c:pt>
                <c:pt idx="377">
                  <c:v>1.0156771199949171</c:v>
                </c:pt>
                <c:pt idx="378">
                  <c:v>1.0137586381975161</c:v>
                </c:pt>
                <c:pt idx="379">
                  <c:v>1.0118424329375908</c:v>
                </c:pt>
                <c:pt idx="380">
                  <c:v>1.0098705419133023</c:v>
                </c:pt>
                <c:pt idx="381">
                  <c:v>1.0079589587143141</c:v>
                </c:pt>
                <c:pt idx="382">
                  <c:v>1.0060496520528022</c:v>
                </c:pt>
                <c:pt idx="383">
                  <c:v>1.0040848686753636</c:v>
                </c:pt>
                <c:pt idx="384">
                  <c:v>1.0021801840747886</c:v>
                </c:pt>
                <c:pt idx="385">
                  <c:v>1.0002777760116903</c:v>
                </c:pt>
                <c:pt idx="386">
                  <c:v>0.99832010028110141</c:v>
                </c:pt>
                <c:pt idx="387">
                  <c:v>0.99642231427893979</c:v>
                </c:pt>
                <c:pt idx="388">
                  <c:v>0.99452680481425459</c:v>
                </c:pt>
                <c:pt idx="389">
                  <c:v>0.99257623673051598</c:v>
                </c:pt>
                <c:pt idx="390">
                  <c:v>0.99068534932676755</c:v>
                </c:pt>
                <c:pt idx="391">
                  <c:v>0.98879673846049521</c:v>
                </c:pt>
                <c:pt idx="392">
                  <c:v>0.98685327802360667</c:v>
                </c:pt>
                <c:pt idx="393">
                  <c:v>0.98496928921827165</c:v>
                </c:pt>
                <c:pt idx="394">
                  <c:v>0.98308757695041282</c:v>
                </c:pt>
                <c:pt idx="395">
                  <c:v>0.98115122416037392</c:v>
                </c:pt>
                <c:pt idx="396">
                  <c:v>0.97927413395345198</c:v>
                </c:pt>
                <c:pt idx="397">
                  <c:v>0.97739932028400622</c:v>
                </c:pt>
                <c:pt idx="398">
                  <c:v>0.97547007514081774</c:v>
                </c:pt>
                <c:pt idx="399">
                  <c:v>0.97359988353230853</c:v>
                </c:pt>
                <c:pt idx="400">
                  <c:v>0.97173196846127663</c:v>
                </c:pt>
                <c:pt idx="401">
                  <c:v>0.96980983096493767</c:v>
                </c:pt>
                <c:pt idx="402">
                  <c:v>0.96794653795484231</c:v>
                </c:pt>
                <c:pt idx="403">
                  <c:v>0.96608552148222304</c:v>
                </c:pt>
                <c:pt idx="404">
                  <c:v>0.96417049163273427</c:v>
                </c:pt>
                <c:pt idx="405">
                  <c:v>0.96231409722105199</c:v>
                </c:pt>
                <c:pt idx="406">
                  <c:v>0.96045997934684613</c:v>
                </c:pt>
                <c:pt idx="407">
                  <c:v>0.95855205714420721</c:v>
                </c:pt>
                <c:pt idx="408">
                  <c:v>0.95670256133093856</c:v>
                </c:pt>
                <c:pt idx="409">
                  <c:v>0.95485534205514555</c:v>
                </c:pt>
                <c:pt idx="410">
                  <c:v>0.95295452749935672</c:v>
                </c:pt>
                <c:pt idx="411">
                  <c:v>0.95111193028450125</c:v>
                </c:pt>
                <c:pt idx="412">
                  <c:v>0.94927160960712131</c:v>
                </c:pt>
                <c:pt idx="413">
                  <c:v>0.94737790269818256</c:v>
                </c:pt>
                <c:pt idx="414">
                  <c:v>0.94554220408173983</c:v>
                </c:pt>
                <c:pt idx="415">
                  <c:v>0.94370878200277397</c:v>
                </c:pt>
                <c:pt idx="416">
                  <c:v>0.94182218274068519</c:v>
                </c:pt>
                <c:pt idx="417">
                  <c:v>0.93999338272265553</c:v>
                </c:pt>
                <c:pt idx="418">
                  <c:v>0.93816685924210252</c:v>
                </c:pt>
              </c:numCache>
            </c:numRef>
          </c:yVal>
          <c:smooth val="1"/>
          <c:extLst xmlns:c16r2="http://schemas.microsoft.com/office/drawing/2015/06/chart">
            <c:ext xmlns:c16="http://schemas.microsoft.com/office/drawing/2014/chart" uri="{C3380CC4-5D6E-409C-BE32-E72D297353CC}">
              <c16:uniqueId val="{00000001-7E57-44C2-AC3F-566285CA092D}"/>
            </c:ext>
          </c:extLst>
        </c:ser>
        <c:dLbls>
          <c:showLegendKey val="0"/>
          <c:showVal val="0"/>
          <c:showCatName val="0"/>
          <c:showSerName val="0"/>
          <c:showPercent val="0"/>
          <c:showBubbleSize val="0"/>
        </c:dLbls>
        <c:axId val="122400128"/>
        <c:axId val="122418688"/>
      </c:scatterChart>
      <c:valAx>
        <c:axId val="122400128"/>
        <c:scaling>
          <c:orientation val="minMax"/>
          <c:max val="25"/>
          <c:min val="10"/>
        </c:scaling>
        <c:delete val="0"/>
        <c:axPos val="b"/>
        <c:title>
          <c:tx>
            <c:rich>
              <a:bodyPr/>
              <a:lstStyle/>
              <a:p>
                <a:pPr>
                  <a:defRPr sz="1600" b="0">
                    <a:latin typeface="Calibri" panose="020F0502020204030204" pitchFamily="34" charset="0"/>
                    <a:cs typeface="Calibri" panose="020F0502020204030204" pitchFamily="34" charset="0"/>
                  </a:defRPr>
                </a:pPr>
                <a:r>
                  <a:rPr lang="en-GB" sz="1600" b="0">
                    <a:latin typeface="Calibri" panose="020F0502020204030204" pitchFamily="34" charset="0"/>
                    <a:cs typeface="Calibri" panose="020F0502020204030204" pitchFamily="34" charset="0"/>
                  </a:rPr>
                  <a:t>Time / h</a:t>
                </a:r>
              </a:p>
            </c:rich>
          </c:tx>
          <c:layout/>
          <c:overlay val="0"/>
        </c:title>
        <c:numFmt formatCode="General" sourceLinked="1"/>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2418688"/>
        <c:crosses val="autoZero"/>
        <c:crossBetween val="midCat"/>
        <c:majorUnit val="5"/>
      </c:valAx>
      <c:valAx>
        <c:axId val="122418688"/>
        <c:scaling>
          <c:orientation val="minMax"/>
          <c:max val="2.5"/>
          <c:min val="0"/>
        </c:scaling>
        <c:delete val="0"/>
        <c:axPos val="l"/>
        <c:title>
          <c:tx>
            <c:rich>
              <a:bodyPr rot="-5400000" vert="horz"/>
              <a:lstStyle/>
              <a:p>
                <a:pPr>
                  <a:defRPr sz="1600" b="0">
                    <a:latin typeface="Calibri" panose="020F0502020204030204" pitchFamily="34" charset="0"/>
                    <a:cs typeface="Calibri" panose="020F0502020204030204" pitchFamily="34" charset="0"/>
                  </a:defRPr>
                </a:pPr>
                <a:r>
                  <a:rPr lang="en-GB" sz="1600" b="0">
                    <a:latin typeface="Calibri" panose="020F0502020204030204" pitchFamily="34" charset="0"/>
                    <a:cs typeface="Calibri" panose="020F0502020204030204" pitchFamily="34" charset="0"/>
                  </a:rPr>
                  <a:t>ice mass (g)</a:t>
                </a:r>
              </a:p>
            </c:rich>
          </c:tx>
          <c:layout>
            <c:manualLayout>
              <c:xMode val="edge"/>
              <c:yMode val="edge"/>
              <c:x val="0"/>
              <c:y val="0.25820574511519395"/>
            </c:manualLayout>
          </c:layout>
          <c:overlay val="0"/>
        </c:title>
        <c:numFmt formatCode="#,##0.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2400128"/>
        <c:crosses val="autoZero"/>
        <c:crossBetween val="midCat"/>
        <c:majorUnit val="0.5"/>
      </c:valAx>
    </c:plotArea>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52188834551"/>
          <c:y val="6.2708151064450282E-2"/>
          <c:w val="0.72987833224708198"/>
          <c:h val="0.68531506102814332"/>
        </c:manualLayout>
      </c:layout>
      <c:scatterChart>
        <c:scatterStyle val="smoothMarker"/>
        <c:varyColors val="0"/>
        <c:ser>
          <c:idx val="0"/>
          <c:order val="0"/>
          <c:tx>
            <c:v>d(wice)/dt from 2 nd order polynomial-ABS</c:v>
          </c:tx>
          <c:spPr>
            <a:ln w="12700">
              <a:solidFill>
                <a:schemeClr val="accent6">
                  <a:lumMod val="50000"/>
                </a:schemeClr>
              </a:solidFill>
            </a:ln>
          </c:spPr>
          <c:marker>
            <c:symbol val="none"/>
          </c:marker>
          <c:trendline>
            <c:spPr>
              <a:ln>
                <a:noFill/>
              </a:ln>
            </c:spPr>
            <c:trendlineType val="linear"/>
            <c:dispRSqr val="0"/>
            <c:dispEq val="1"/>
            <c:trendlineLbl>
              <c:layout>
                <c:manualLayout>
                  <c:x val="-0.21868690436581908"/>
                  <c:y val="0.13429309626923386"/>
                </c:manualLayout>
              </c:layout>
              <c:numFmt formatCode="General" sourceLinked="0"/>
              <c:txPr>
                <a:bodyPr/>
                <a:lstStyle/>
                <a:p>
                  <a:pPr>
                    <a:defRPr sz="1400">
                      <a:solidFill>
                        <a:schemeClr val="accent6">
                          <a:lumMod val="50000"/>
                        </a:schemeClr>
                      </a:solidFill>
                      <a:latin typeface="Calibri" panose="020F0502020204030204" pitchFamily="34" charset="0"/>
                      <a:cs typeface="Calibri" panose="020F0502020204030204" pitchFamily="34" charset="0"/>
                    </a:defRPr>
                  </a:pPr>
                  <a:endParaRPr lang="en-US"/>
                </a:p>
              </c:txPr>
            </c:trendlineLbl>
          </c:trendline>
          <c:xVal>
            <c:numRef>
              <c:f>'2(DryingrateCpeak convert poly-'!$A$27:$A$862</c:f>
              <c:numCache>
                <c:formatCode>General</c:formatCode>
                <c:ptCount val="836"/>
                <c:pt idx="0">
                  <c:v>10.6</c:v>
                </c:pt>
                <c:pt idx="1">
                  <c:v>10.632999999999999</c:v>
                </c:pt>
                <c:pt idx="2">
                  <c:v>10.667</c:v>
                </c:pt>
                <c:pt idx="3">
                  <c:v>10.7</c:v>
                </c:pt>
                <c:pt idx="4">
                  <c:v>10.733000000000001</c:v>
                </c:pt>
                <c:pt idx="5">
                  <c:v>10.766999999999999</c:v>
                </c:pt>
                <c:pt idx="6">
                  <c:v>10.8</c:v>
                </c:pt>
                <c:pt idx="7">
                  <c:v>10.833</c:v>
                </c:pt>
                <c:pt idx="8">
                  <c:v>10.867000000000001</c:v>
                </c:pt>
                <c:pt idx="9">
                  <c:v>10.9</c:v>
                </c:pt>
                <c:pt idx="10">
                  <c:v>10.933</c:v>
                </c:pt>
                <c:pt idx="11">
                  <c:v>10.967000000000001</c:v>
                </c:pt>
                <c:pt idx="12">
                  <c:v>11</c:v>
                </c:pt>
                <c:pt idx="13">
                  <c:v>11.032999999999999</c:v>
                </c:pt>
                <c:pt idx="14">
                  <c:v>11.067</c:v>
                </c:pt>
                <c:pt idx="15">
                  <c:v>11.1</c:v>
                </c:pt>
                <c:pt idx="16">
                  <c:v>11.132999999999999</c:v>
                </c:pt>
                <c:pt idx="17">
                  <c:v>11.167</c:v>
                </c:pt>
                <c:pt idx="18">
                  <c:v>11.2</c:v>
                </c:pt>
                <c:pt idx="19">
                  <c:v>11.233000000000001</c:v>
                </c:pt>
                <c:pt idx="20">
                  <c:v>11.266999999999999</c:v>
                </c:pt>
                <c:pt idx="21">
                  <c:v>11.3</c:v>
                </c:pt>
                <c:pt idx="22">
                  <c:v>11.333</c:v>
                </c:pt>
                <c:pt idx="23">
                  <c:v>11.367000000000001</c:v>
                </c:pt>
                <c:pt idx="24">
                  <c:v>11.4</c:v>
                </c:pt>
                <c:pt idx="25">
                  <c:v>11.433</c:v>
                </c:pt>
                <c:pt idx="26">
                  <c:v>11.467000000000001</c:v>
                </c:pt>
                <c:pt idx="27">
                  <c:v>11.5</c:v>
                </c:pt>
                <c:pt idx="28">
                  <c:v>11.532999999999999</c:v>
                </c:pt>
                <c:pt idx="29">
                  <c:v>11.567</c:v>
                </c:pt>
                <c:pt idx="30">
                  <c:v>11.6</c:v>
                </c:pt>
                <c:pt idx="31">
                  <c:v>11.632999999999999</c:v>
                </c:pt>
                <c:pt idx="32">
                  <c:v>11.667</c:v>
                </c:pt>
                <c:pt idx="33">
                  <c:v>11.7</c:v>
                </c:pt>
                <c:pt idx="34">
                  <c:v>11.733000000000001</c:v>
                </c:pt>
                <c:pt idx="35">
                  <c:v>11.766999999999999</c:v>
                </c:pt>
                <c:pt idx="36">
                  <c:v>11.8</c:v>
                </c:pt>
                <c:pt idx="37">
                  <c:v>11.833</c:v>
                </c:pt>
                <c:pt idx="38">
                  <c:v>11.867000000000001</c:v>
                </c:pt>
                <c:pt idx="39">
                  <c:v>11.9</c:v>
                </c:pt>
                <c:pt idx="40">
                  <c:v>11.933</c:v>
                </c:pt>
                <c:pt idx="41">
                  <c:v>11.967000000000001</c:v>
                </c:pt>
                <c:pt idx="42">
                  <c:v>12</c:v>
                </c:pt>
                <c:pt idx="43">
                  <c:v>12.032999999999999</c:v>
                </c:pt>
                <c:pt idx="44">
                  <c:v>12.067</c:v>
                </c:pt>
                <c:pt idx="45">
                  <c:v>12.1</c:v>
                </c:pt>
                <c:pt idx="46">
                  <c:v>12.132999999999999</c:v>
                </c:pt>
                <c:pt idx="47">
                  <c:v>12.167</c:v>
                </c:pt>
                <c:pt idx="48">
                  <c:v>12.2</c:v>
                </c:pt>
                <c:pt idx="49">
                  <c:v>12.233000000000001</c:v>
                </c:pt>
                <c:pt idx="50">
                  <c:v>12.266999999999999</c:v>
                </c:pt>
                <c:pt idx="51">
                  <c:v>12.3</c:v>
                </c:pt>
                <c:pt idx="52">
                  <c:v>12.333</c:v>
                </c:pt>
                <c:pt idx="53">
                  <c:v>12.367000000000001</c:v>
                </c:pt>
                <c:pt idx="54">
                  <c:v>12.4</c:v>
                </c:pt>
                <c:pt idx="55">
                  <c:v>12.433</c:v>
                </c:pt>
                <c:pt idx="56">
                  <c:v>12.467000000000001</c:v>
                </c:pt>
                <c:pt idx="57">
                  <c:v>12.5</c:v>
                </c:pt>
                <c:pt idx="58">
                  <c:v>12.532999999999999</c:v>
                </c:pt>
                <c:pt idx="59">
                  <c:v>12.567</c:v>
                </c:pt>
                <c:pt idx="60">
                  <c:v>12.6</c:v>
                </c:pt>
                <c:pt idx="61">
                  <c:v>12.632999999999999</c:v>
                </c:pt>
                <c:pt idx="62">
                  <c:v>12.667</c:v>
                </c:pt>
                <c:pt idx="63">
                  <c:v>12.7</c:v>
                </c:pt>
                <c:pt idx="64">
                  <c:v>12.733000000000001</c:v>
                </c:pt>
                <c:pt idx="65">
                  <c:v>12.766999999999999</c:v>
                </c:pt>
                <c:pt idx="66">
                  <c:v>12.8</c:v>
                </c:pt>
                <c:pt idx="67">
                  <c:v>12.833</c:v>
                </c:pt>
                <c:pt idx="68">
                  <c:v>12.867000000000001</c:v>
                </c:pt>
                <c:pt idx="69">
                  <c:v>12.9</c:v>
                </c:pt>
                <c:pt idx="70">
                  <c:v>12.933</c:v>
                </c:pt>
                <c:pt idx="71">
                  <c:v>12.967000000000001</c:v>
                </c:pt>
                <c:pt idx="72">
                  <c:v>13</c:v>
                </c:pt>
                <c:pt idx="73">
                  <c:v>13.032999999999999</c:v>
                </c:pt>
                <c:pt idx="74">
                  <c:v>13.067</c:v>
                </c:pt>
                <c:pt idx="75">
                  <c:v>13.1</c:v>
                </c:pt>
                <c:pt idx="76">
                  <c:v>13.132999999999999</c:v>
                </c:pt>
                <c:pt idx="77">
                  <c:v>13.167</c:v>
                </c:pt>
                <c:pt idx="78">
                  <c:v>13.2</c:v>
                </c:pt>
                <c:pt idx="79">
                  <c:v>13.233000000000001</c:v>
                </c:pt>
                <c:pt idx="80">
                  <c:v>13.266999999999999</c:v>
                </c:pt>
                <c:pt idx="81">
                  <c:v>13.3</c:v>
                </c:pt>
                <c:pt idx="82">
                  <c:v>13.333</c:v>
                </c:pt>
                <c:pt idx="83">
                  <c:v>13.367000000000001</c:v>
                </c:pt>
                <c:pt idx="84">
                  <c:v>13.4</c:v>
                </c:pt>
                <c:pt idx="85">
                  <c:v>13.433</c:v>
                </c:pt>
                <c:pt idx="86">
                  <c:v>13.467000000000001</c:v>
                </c:pt>
                <c:pt idx="87">
                  <c:v>13.5</c:v>
                </c:pt>
                <c:pt idx="88">
                  <c:v>13.532999999999999</c:v>
                </c:pt>
                <c:pt idx="89">
                  <c:v>13.567</c:v>
                </c:pt>
                <c:pt idx="90">
                  <c:v>13.6</c:v>
                </c:pt>
                <c:pt idx="91">
                  <c:v>13.632999999999999</c:v>
                </c:pt>
                <c:pt idx="92">
                  <c:v>13.667</c:v>
                </c:pt>
                <c:pt idx="93">
                  <c:v>13.7</c:v>
                </c:pt>
                <c:pt idx="94">
                  <c:v>13.733000000000001</c:v>
                </c:pt>
                <c:pt idx="95">
                  <c:v>13.766999999999999</c:v>
                </c:pt>
                <c:pt idx="96">
                  <c:v>13.8</c:v>
                </c:pt>
                <c:pt idx="97">
                  <c:v>13.833</c:v>
                </c:pt>
                <c:pt idx="98">
                  <c:v>13.867000000000001</c:v>
                </c:pt>
                <c:pt idx="99">
                  <c:v>14.1</c:v>
                </c:pt>
                <c:pt idx="100">
                  <c:v>14.132999999999999</c:v>
                </c:pt>
                <c:pt idx="101">
                  <c:v>14.167</c:v>
                </c:pt>
                <c:pt idx="102">
                  <c:v>14.2</c:v>
                </c:pt>
                <c:pt idx="103">
                  <c:v>14.233000000000001</c:v>
                </c:pt>
                <c:pt idx="104">
                  <c:v>14.266999999999999</c:v>
                </c:pt>
                <c:pt idx="105">
                  <c:v>14.3</c:v>
                </c:pt>
                <c:pt idx="106">
                  <c:v>14.333</c:v>
                </c:pt>
                <c:pt idx="107">
                  <c:v>14.367000000000001</c:v>
                </c:pt>
                <c:pt idx="108">
                  <c:v>14.4</c:v>
                </c:pt>
                <c:pt idx="109">
                  <c:v>14.433</c:v>
                </c:pt>
                <c:pt idx="110">
                  <c:v>14.467000000000001</c:v>
                </c:pt>
                <c:pt idx="111">
                  <c:v>14.5</c:v>
                </c:pt>
                <c:pt idx="112">
                  <c:v>14.532999999999999</c:v>
                </c:pt>
                <c:pt idx="113">
                  <c:v>14.567</c:v>
                </c:pt>
                <c:pt idx="114">
                  <c:v>14.6</c:v>
                </c:pt>
                <c:pt idx="115">
                  <c:v>14.632999999999999</c:v>
                </c:pt>
                <c:pt idx="116">
                  <c:v>14.667</c:v>
                </c:pt>
                <c:pt idx="117">
                  <c:v>14.7</c:v>
                </c:pt>
                <c:pt idx="118">
                  <c:v>14.733000000000001</c:v>
                </c:pt>
                <c:pt idx="119">
                  <c:v>14.766999999999999</c:v>
                </c:pt>
                <c:pt idx="120">
                  <c:v>14.8</c:v>
                </c:pt>
                <c:pt idx="121">
                  <c:v>14.833</c:v>
                </c:pt>
                <c:pt idx="122">
                  <c:v>14.867000000000001</c:v>
                </c:pt>
                <c:pt idx="123">
                  <c:v>14.9</c:v>
                </c:pt>
                <c:pt idx="124">
                  <c:v>14.933</c:v>
                </c:pt>
                <c:pt idx="125">
                  <c:v>14.967000000000001</c:v>
                </c:pt>
                <c:pt idx="126">
                  <c:v>15</c:v>
                </c:pt>
                <c:pt idx="127">
                  <c:v>15.032999999999999</c:v>
                </c:pt>
                <c:pt idx="128">
                  <c:v>15.067</c:v>
                </c:pt>
                <c:pt idx="129">
                  <c:v>15.1</c:v>
                </c:pt>
                <c:pt idx="130">
                  <c:v>15.132999999999999</c:v>
                </c:pt>
                <c:pt idx="131">
                  <c:v>15.167</c:v>
                </c:pt>
                <c:pt idx="132">
                  <c:v>15.2</c:v>
                </c:pt>
                <c:pt idx="133">
                  <c:v>15.233000000000001</c:v>
                </c:pt>
                <c:pt idx="134">
                  <c:v>15.266999999999999</c:v>
                </c:pt>
                <c:pt idx="135">
                  <c:v>15.3</c:v>
                </c:pt>
                <c:pt idx="136">
                  <c:v>15.333</c:v>
                </c:pt>
                <c:pt idx="137">
                  <c:v>15.367000000000001</c:v>
                </c:pt>
                <c:pt idx="138">
                  <c:v>15.4</c:v>
                </c:pt>
                <c:pt idx="139">
                  <c:v>15.433</c:v>
                </c:pt>
                <c:pt idx="140">
                  <c:v>15.467000000000001</c:v>
                </c:pt>
                <c:pt idx="141">
                  <c:v>15.5</c:v>
                </c:pt>
                <c:pt idx="142">
                  <c:v>15.532999999999999</c:v>
                </c:pt>
                <c:pt idx="143">
                  <c:v>15.567</c:v>
                </c:pt>
                <c:pt idx="144">
                  <c:v>15.6</c:v>
                </c:pt>
                <c:pt idx="145">
                  <c:v>15.632999999999999</c:v>
                </c:pt>
                <c:pt idx="146">
                  <c:v>15.667</c:v>
                </c:pt>
                <c:pt idx="147">
                  <c:v>15.7</c:v>
                </c:pt>
                <c:pt idx="148">
                  <c:v>15.733000000000001</c:v>
                </c:pt>
                <c:pt idx="149">
                  <c:v>15.766999999999999</c:v>
                </c:pt>
                <c:pt idx="150">
                  <c:v>15.8</c:v>
                </c:pt>
                <c:pt idx="151">
                  <c:v>15.833</c:v>
                </c:pt>
                <c:pt idx="152">
                  <c:v>15.867000000000001</c:v>
                </c:pt>
                <c:pt idx="153">
                  <c:v>15.9</c:v>
                </c:pt>
                <c:pt idx="154">
                  <c:v>15.933</c:v>
                </c:pt>
                <c:pt idx="155">
                  <c:v>15.967000000000001</c:v>
                </c:pt>
                <c:pt idx="156">
                  <c:v>16</c:v>
                </c:pt>
                <c:pt idx="157">
                  <c:v>16.033000000000001</c:v>
                </c:pt>
                <c:pt idx="158">
                  <c:v>16.067</c:v>
                </c:pt>
                <c:pt idx="159">
                  <c:v>16.100000000000001</c:v>
                </c:pt>
                <c:pt idx="160">
                  <c:v>16.132999999999999</c:v>
                </c:pt>
                <c:pt idx="161">
                  <c:v>16.167000000000002</c:v>
                </c:pt>
                <c:pt idx="162">
                  <c:v>16.2</c:v>
                </c:pt>
                <c:pt idx="163">
                  <c:v>16.233000000000001</c:v>
                </c:pt>
                <c:pt idx="164">
                  <c:v>16.266999999999999</c:v>
                </c:pt>
                <c:pt idx="165">
                  <c:v>16.3</c:v>
                </c:pt>
                <c:pt idx="166">
                  <c:v>16.332999999999998</c:v>
                </c:pt>
                <c:pt idx="167">
                  <c:v>16.367000000000001</c:v>
                </c:pt>
                <c:pt idx="168">
                  <c:v>16.399999999999999</c:v>
                </c:pt>
                <c:pt idx="169">
                  <c:v>16.433</c:v>
                </c:pt>
                <c:pt idx="170">
                  <c:v>16.466999999999999</c:v>
                </c:pt>
                <c:pt idx="171">
                  <c:v>16.5</c:v>
                </c:pt>
                <c:pt idx="172">
                  <c:v>16.533000000000001</c:v>
                </c:pt>
                <c:pt idx="173">
                  <c:v>16.567</c:v>
                </c:pt>
                <c:pt idx="174">
                  <c:v>16.600000000000001</c:v>
                </c:pt>
                <c:pt idx="175">
                  <c:v>16.632999999999999</c:v>
                </c:pt>
                <c:pt idx="176">
                  <c:v>16.667000000000002</c:v>
                </c:pt>
                <c:pt idx="177">
                  <c:v>16.7</c:v>
                </c:pt>
                <c:pt idx="178">
                  <c:v>16.733000000000001</c:v>
                </c:pt>
                <c:pt idx="179">
                  <c:v>16.766999999999999</c:v>
                </c:pt>
                <c:pt idx="180">
                  <c:v>16.8</c:v>
                </c:pt>
                <c:pt idx="181">
                  <c:v>16.832999999999998</c:v>
                </c:pt>
                <c:pt idx="182">
                  <c:v>16.867000000000001</c:v>
                </c:pt>
                <c:pt idx="183">
                  <c:v>16.899999999999999</c:v>
                </c:pt>
                <c:pt idx="184">
                  <c:v>16.933</c:v>
                </c:pt>
                <c:pt idx="185">
                  <c:v>16.966999999999999</c:v>
                </c:pt>
                <c:pt idx="186">
                  <c:v>17</c:v>
                </c:pt>
                <c:pt idx="187">
                  <c:v>17.033000000000001</c:v>
                </c:pt>
                <c:pt idx="188">
                  <c:v>17.067</c:v>
                </c:pt>
                <c:pt idx="189">
                  <c:v>17.100000000000001</c:v>
                </c:pt>
                <c:pt idx="190">
                  <c:v>17.132999999999999</c:v>
                </c:pt>
                <c:pt idx="191">
                  <c:v>17.167000000000002</c:v>
                </c:pt>
                <c:pt idx="192">
                  <c:v>17.2</c:v>
                </c:pt>
                <c:pt idx="193">
                  <c:v>17.233000000000001</c:v>
                </c:pt>
                <c:pt idx="194">
                  <c:v>17.266999999999999</c:v>
                </c:pt>
                <c:pt idx="195">
                  <c:v>17.3</c:v>
                </c:pt>
                <c:pt idx="196">
                  <c:v>17.332999999999998</c:v>
                </c:pt>
                <c:pt idx="197">
                  <c:v>17.367000000000001</c:v>
                </c:pt>
                <c:pt idx="198">
                  <c:v>17.399999999999999</c:v>
                </c:pt>
                <c:pt idx="199">
                  <c:v>17.433</c:v>
                </c:pt>
                <c:pt idx="200">
                  <c:v>17.466999999999999</c:v>
                </c:pt>
                <c:pt idx="201">
                  <c:v>17.5</c:v>
                </c:pt>
                <c:pt idx="202">
                  <c:v>17.533000000000001</c:v>
                </c:pt>
                <c:pt idx="203">
                  <c:v>17.567</c:v>
                </c:pt>
                <c:pt idx="204">
                  <c:v>17.600000000000001</c:v>
                </c:pt>
                <c:pt idx="205">
                  <c:v>17.632999999999999</c:v>
                </c:pt>
                <c:pt idx="206">
                  <c:v>17.667000000000002</c:v>
                </c:pt>
                <c:pt idx="207">
                  <c:v>17.7</c:v>
                </c:pt>
                <c:pt idx="208">
                  <c:v>17.733000000000001</c:v>
                </c:pt>
                <c:pt idx="209">
                  <c:v>17.766999999999999</c:v>
                </c:pt>
                <c:pt idx="210">
                  <c:v>17.8</c:v>
                </c:pt>
                <c:pt idx="211">
                  <c:v>17.832999999999998</c:v>
                </c:pt>
                <c:pt idx="212">
                  <c:v>17.867000000000001</c:v>
                </c:pt>
                <c:pt idx="213">
                  <c:v>17.899999999999999</c:v>
                </c:pt>
                <c:pt idx="214">
                  <c:v>17.933</c:v>
                </c:pt>
                <c:pt idx="215">
                  <c:v>17.966999999999999</c:v>
                </c:pt>
                <c:pt idx="216">
                  <c:v>18</c:v>
                </c:pt>
                <c:pt idx="217">
                  <c:v>18.033000000000001</c:v>
                </c:pt>
                <c:pt idx="218">
                  <c:v>18.067</c:v>
                </c:pt>
                <c:pt idx="219">
                  <c:v>18.100000000000001</c:v>
                </c:pt>
                <c:pt idx="220">
                  <c:v>18.132999999999999</c:v>
                </c:pt>
                <c:pt idx="221">
                  <c:v>18.167000000000002</c:v>
                </c:pt>
                <c:pt idx="222">
                  <c:v>18.2</c:v>
                </c:pt>
                <c:pt idx="223">
                  <c:v>18.233000000000001</c:v>
                </c:pt>
                <c:pt idx="224">
                  <c:v>18.266999999999999</c:v>
                </c:pt>
                <c:pt idx="225">
                  <c:v>18.3</c:v>
                </c:pt>
                <c:pt idx="226">
                  <c:v>18.332999999999998</c:v>
                </c:pt>
                <c:pt idx="227">
                  <c:v>18.367000000000001</c:v>
                </c:pt>
                <c:pt idx="228">
                  <c:v>18.399999999999999</c:v>
                </c:pt>
                <c:pt idx="229">
                  <c:v>18.433</c:v>
                </c:pt>
                <c:pt idx="230">
                  <c:v>18.466999999999999</c:v>
                </c:pt>
                <c:pt idx="231">
                  <c:v>18.5</c:v>
                </c:pt>
                <c:pt idx="232">
                  <c:v>18.533000000000001</c:v>
                </c:pt>
                <c:pt idx="233">
                  <c:v>18.567</c:v>
                </c:pt>
                <c:pt idx="234">
                  <c:v>18.600000000000001</c:v>
                </c:pt>
                <c:pt idx="235">
                  <c:v>18.632999999999999</c:v>
                </c:pt>
                <c:pt idx="236">
                  <c:v>18.667000000000002</c:v>
                </c:pt>
                <c:pt idx="237">
                  <c:v>18.7</c:v>
                </c:pt>
                <c:pt idx="238">
                  <c:v>18.733000000000001</c:v>
                </c:pt>
                <c:pt idx="239">
                  <c:v>18.766999999999999</c:v>
                </c:pt>
                <c:pt idx="240">
                  <c:v>18.8</c:v>
                </c:pt>
                <c:pt idx="241">
                  <c:v>18.832999999999998</c:v>
                </c:pt>
                <c:pt idx="242">
                  <c:v>18.867000000000001</c:v>
                </c:pt>
                <c:pt idx="243">
                  <c:v>18.899999999999999</c:v>
                </c:pt>
                <c:pt idx="244">
                  <c:v>18.933</c:v>
                </c:pt>
                <c:pt idx="245">
                  <c:v>18.966999999999999</c:v>
                </c:pt>
                <c:pt idx="246">
                  <c:v>19</c:v>
                </c:pt>
                <c:pt idx="247">
                  <c:v>19.033000000000001</c:v>
                </c:pt>
                <c:pt idx="248">
                  <c:v>19.067</c:v>
                </c:pt>
                <c:pt idx="249">
                  <c:v>19.100000000000001</c:v>
                </c:pt>
                <c:pt idx="250">
                  <c:v>19.132999999999999</c:v>
                </c:pt>
                <c:pt idx="251">
                  <c:v>19.167000000000002</c:v>
                </c:pt>
                <c:pt idx="252">
                  <c:v>19.2</c:v>
                </c:pt>
                <c:pt idx="253">
                  <c:v>19.233000000000001</c:v>
                </c:pt>
                <c:pt idx="254">
                  <c:v>19.266999999999999</c:v>
                </c:pt>
                <c:pt idx="255">
                  <c:v>19.3</c:v>
                </c:pt>
                <c:pt idx="256">
                  <c:v>19.332999999999998</c:v>
                </c:pt>
                <c:pt idx="257">
                  <c:v>19.367000000000001</c:v>
                </c:pt>
                <c:pt idx="258">
                  <c:v>19.399999999999999</c:v>
                </c:pt>
                <c:pt idx="259">
                  <c:v>19.433</c:v>
                </c:pt>
                <c:pt idx="260">
                  <c:v>19.466999999999999</c:v>
                </c:pt>
                <c:pt idx="261">
                  <c:v>19.5</c:v>
                </c:pt>
                <c:pt idx="262">
                  <c:v>19.533000000000001</c:v>
                </c:pt>
                <c:pt idx="263">
                  <c:v>19.567</c:v>
                </c:pt>
                <c:pt idx="264">
                  <c:v>19.600000000000001</c:v>
                </c:pt>
                <c:pt idx="265">
                  <c:v>19.632999999999999</c:v>
                </c:pt>
                <c:pt idx="266">
                  <c:v>19.667000000000002</c:v>
                </c:pt>
                <c:pt idx="267">
                  <c:v>19.7</c:v>
                </c:pt>
                <c:pt idx="268">
                  <c:v>19.733000000000001</c:v>
                </c:pt>
                <c:pt idx="269">
                  <c:v>19.766999999999999</c:v>
                </c:pt>
                <c:pt idx="270">
                  <c:v>19.8</c:v>
                </c:pt>
                <c:pt idx="271">
                  <c:v>19.832999999999998</c:v>
                </c:pt>
                <c:pt idx="272">
                  <c:v>19.867000000000001</c:v>
                </c:pt>
                <c:pt idx="273">
                  <c:v>19.899999999999999</c:v>
                </c:pt>
                <c:pt idx="274">
                  <c:v>19.933</c:v>
                </c:pt>
                <c:pt idx="275">
                  <c:v>19.966999999999999</c:v>
                </c:pt>
                <c:pt idx="276">
                  <c:v>20</c:v>
                </c:pt>
                <c:pt idx="277">
                  <c:v>20.033000000000001</c:v>
                </c:pt>
                <c:pt idx="278">
                  <c:v>20.067</c:v>
                </c:pt>
                <c:pt idx="279">
                  <c:v>20.100000000000001</c:v>
                </c:pt>
                <c:pt idx="280">
                  <c:v>20.132999999999999</c:v>
                </c:pt>
                <c:pt idx="281">
                  <c:v>20.167000000000002</c:v>
                </c:pt>
                <c:pt idx="282">
                  <c:v>20.2</c:v>
                </c:pt>
                <c:pt idx="283">
                  <c:v>20.233000000000001</c:v>
                </c:pt>
                <c:pt idx="284">
                  <c:v>20.266999999999999</c:v>
                </c:pt>
                <c:pt idx="285">
                  <c:v>20.3</c:v>
                </c:pt>
                <c:pt idx="286">
                  <c:v>20.332999999999998</c:v>
                </c:pt>
                <c:pt idx="287">
                  <c:v>20.367000000000001</c:v>
                </c:pt>
                <c:pt idx="288">
                  <c:v>20.399999999999999</c:v>
                </c:pt>
                <c:pt idx="289">
                  <c:v>20.433</c:v>
                </c:pt>
                <c:pt idx="290">
                  <c:v>20.466999999999999</c:v>
                </c:pt>
                <c:pt idx="291">
                  <c:v>20.5</c:v>
                </c:pt>
                <c:pt idx="292">
                  <c:v>20.533000000000001</c:v>
                </c:pt>
                <c:pt idx="293">
                  <c:v>20.567</c:v>
                </c:pt>
                <c:pt idx="294">
                  <c:v>20.6</c:v>
                </c:pt>
                <c:pt idx="295">
                  <c:v>20.632999999999999</c:v>
                </c:pt>
                <c:pt idx="296">
                  <c:v>20.667000000000002</c:v>
                </c:pt>
                <c:pt idx="297">
                  <c:v>20.7</c:v>
                </c:pt>
                <c:pt idx="298">
                  <c:v>20.733000000000001</c:v>
                </c:pt>
                <c:pt idx="299">
                  <c:v>20.766999999999999</c:v>
                </c:pt>
                <c:pt idx="300">
                  <c:v>20.8</c:v>
                </c:pt>
                <c:pt idx="301">
                  <c:v>20.832999999999998</c:v>
                </c:pt>
                <c:pt idx="302">
                  <c:v>20.867000000000001</c:v>
                </c:pt>
                <c:pt idx="303">
                  <c:v>20.9</c:v>
                </c:pt>
                <c:pt idx="304">
                  <c:v>20.933</c:v>
                </c:pt>
                <c:pt idx="305">
                  <c:v>20.966999999999999</c:v>
                </c:pt>
                <c:pt idx="306">
                  <c:v>21</c:v>
                </c:pt>
                <c:pt idx="307">
                  <c:v>21.033000000000001</c:v>
                </c:pt>
                <c:pt idx="308">
                  <c:v>21.067</c:v>
                </c:pt>
                <c:pt idx="309">
                  <c:v>21.1</c:v>
                </c:pt>
                <c:pt idx="310">
                  <c:v>21.132999999999999</c:v>
                </c:pt>
                <c:pt idx="311">
                  <c:v>21.167000000000002</c:v>
                </c:pt>
                <c:pt idx="312">
                  <c:v>21.2</c:v>
                </c:pt>
                <c:pt idx="313">
                  <c:v>21.233000000000001</c:v>
                </c:pt>
                <c:pt idx="314">
                  <c:v>21.266999999999999</c:v>
                </c:pt>
                <c:pt idx="315">
                  <c:v>21.3</c:v>
                </c:pt>
                <c:pt idx="316">
                  <c:v>21.332999999999998</c:v>
                </c:pt>
                <c:pt idx="317">
                  <c:v>21.367000000000001</c:v>
                </c:pt>
                <c:pt idx="318">
                  <c:v>21.4</c:v>
                </c:pt>
                <c:pt idx="319">
                  <c:v>21.433</c:v>
                </c:pt>
                <c:pt idx="320">
                  <c:v>21.466999999999999</c:v>
                </c:pt>
                <c:pt idx="321">
                  <c:v>21.5</c:v>
                </c:pt>
                <c:pt idx="322">
                  <c:v>21.533000000000001</c:v>
                </c:pt>
                <c:pt idx="323">
                  <c:v>21.567</c:v>
                </c:pt>
                <c:pt idx="324">
                  <c:v>21.6</c:v>
                </c:pt>
                <c:pt idx="325">
                  <c:v>21.632999999999999</c:v>
                </c:pt>
                <c:pt idx="326">
                  <c:v>21.667000000000002</c:v>
                </c:pt>
                <c:pt idx="327">
                  <c:v>21.7</c:v>
                </c:pt>
                <c:pt idx="328">
                  <c:v>21.733000000000001</c:v>
                </c:pt>
                <c:pt idx="329">
                  <c:v>21.766999999999999</c:v>
                </c:pt>
                <c:pt idx="330">
                  <c:v>21.8</c:v>
                </c:pt>
                <c:pt idx="331">
                  <c:v>21.832999999999998</c:v>
                </c:pt>
                <c:pt idx="332">
                  <c:v>21.867000000000001</c:v>
                </c:pt>
                <c:pt idx="333">
                  <c:v>21.9</c:v>
                </c:pt>
                <c:pt idx="334">
                  <c:v>21.933</c:v>
                </c:pt>
                <c:pt idx="335">
                  <c:v>21.966999999999999</c:v>
                </c:pt>
                <c:pt idx="336">
                  <c:v>22</c:v>
                </c:pt>
                <c:pt idx="337">
                  <c:v>22.033000000000001</c:v>
                </c:pt>
                <c:pt idx="338">
                  <c:v>22.067</c:v>
                </c:pt>
                <c:pt idx="339">
                  <c:v>22.1</c:v>
                </c:pt>
                <c:pt idx="340">
                  <c:v>22.132999999999999</c:v>
                </c:pt>
                <c:pt idx="341">
                  <c:v>22.167000000000002</c:v>
                </c:pt>
                <c:pt idx="342">
                  <c:v>22.2</c:v>
                </c:pt>
                <c:pt idx="343">
                  <c:v>22.233000000000001</c:v>
                </c:pt>
                <c:pt idx="344">
                  <c:v>22.266999999999999</c:v>
                </c:pt>
                <c:pt idx="345">
                  <c:v>22.3</c:v>
                </c:pt>
                <c:pt idx="346">
                  <c:v>22.332999999999998</c:v>
                </c:pt>
                <c:pt idx="347">
                  <c:v>22.367000000000001</c:v>
                </c:pt>
                <c:pt idx="348">
                  <c:v>22.4</c:v>
                </c:pt>
                <c:pt idx="349">
                  <c:v>22.433</c:v>
                </c:pt>
                <c:pt idx="350">
                  <c:v>22.466999999999999</c:v>
                </c:pt>
                <c:pt idx="351">
                  <c:v>22.5</c:v>
                </c:pt>
                <c:pt idx="352">
                  <c:v>22.533000000000001</c:v>
                </c:pt>
                <c:pt idx="353">
                  <c:v>22.567</c:v>
                </c:pt>
                <c:pt idx="354">
                  <c:v>22.6</c:v>
                </c:pt>
                <c:pt idx="355">
                  <c:v>22.632999999999999</c:v>
                </c:pt>
                <c:pt idx="356">
                  <c:v>22.667000000000002</c:v>
                </c:pt>
                <c:pt idx="357">
                  <c:v>22.7</c:v>
                </c:pt>
                <c:pt idx="358">
                  <c:v>22.733000000000001</c:v>
                </c:pt>
                <c:pt idx="359">
                  <c:v>22.766999999999999</c:v>
                </c:pt>
                <c:pt idx="360">
                  <c:v>22.8</c:v>
                </c:pt>
                <c:pt idx="361">
                  <c:v>22.832999999999998</c:v>
                </c:pt>
                <c:pt idx="362">
                  <c:v>22.867000000000001</c:v>
                </c:pt>
                <c:pt idx="363">
                  <c:v>22.9</c:v>
                </c:pt>
                <c:pt idx="364">
                  <c:v>22.933</c:v>
                </c:pt>
                <c:pt idx="365">
                  <c:v>22.966999999999999</c:v>
                </c:pt>
                <c:pt idx="366">
                  <c:v>23</c:v>
                </c:pt>
                <c:pt idx="367">
                  <c:v>23.033000000000001</c:v>
                </c:pt>
                <c:pt idx="368">
                  <c:v>23.067</c:v>
                </c:pt>
                <c:pt idx="369">
                  <c:v>23.1</c:v>
                </c:pt>
                <c:pt idx="370">
                  <c:v>23.132999999999999</c:v>
                </c:pt>
                <c:pt idx="371">
                  <c:v>23.167000000000002</c:v>
                </c:pt>
                <c:pt idx="372">
                  <c:v>23.2</c:v>
                </c:pt>
                <c:pt idx="373">
                  <c:v>23.233000000000001</c:v>
                </c:pt>
                <c:pt idx="374">
                  <c:v>23.266999999999999</c:v>
                </c:pt>
                <c:pt idx="375">
                  <c:v>23.3</c:v>
                </c:pt>
                <c:pt idx="376">
                  <c:v>23.332999999999998</c:v>
                </c:pt>
                <c:pt idx="377">
                  <c:v>23.367000000000001</c:v>
                </c:pt>
                <c:pt idx="378">
                  <c:v>23.4</c:v>
                </c:pt>
                <c:pt idx="379">
                  <c:v>23.433</c:v>
                </c:pt>
                <c:pt idx="380">
                  <c:v>23.466999999999999</c:v>
                </c:pt>
                <c:pt idx="381">
                  <c:v>23.5</c:v>
                </c:pt>
                <c:pt idx="382">
                  <c:v>23.533000000000001</c:v>
                </c:pt>
                <c:pt idx="383">
                  <c:v>23.567</c:v>
                </c:pt>
                <c:pt idx="384">
                  <c:v>23.6</c:v>
                </c:pt>
                <c:pt idx="385">
                  <c:v>23.632999999999999</c:v>
                </c:pt>
                <c:pt idx="386">
                  <c:v>23.667000000000002</c:v>
                </c:pt>
                <c:pt idx="387">
                  <c:v>23.7</c:v>
                </c:pt>
                <c:pt idx="388">
                  <c:v>23.733000000000001</c:v>
                </c:pt>
                <c:pt idx="389">
                  <c:v>23.766999999999999</c:v>
                </c:pt>
                <c:pt idx="390">
                  <c:v>23.8</c:v>
                </c:pt>
                <c:pt idx="391">
                  <c:v>23.832999999999998</c:v>
                </c:pt>
                <c:pt idx="392">
                  <c:v>23.867000000000001</c:v>
                </c:pt>
                <c:pt idx="393">
                  <c:v>23.9</c:v>
                </c:pt>
                <c:pt idx="394">
                  <c:v>23.933</c:v>
                </c:pt>
                <c:pt idx="395">
                  <c:v>23.966999999999999</c:v>
                </c:pt>
                <c:pt idx="396">
                  <c:v>24</c:v>
                </c:pt>
                <c:pt idx="397">
                  <c:v>24.033000000000001</c:v>
                </c:pt>
                <c:pt idx="398">
                  <c:v>24.067</c:v>
                </c:pt>
                <c:pt idx="399">
                  <c:v>24.1</c:v>
                </c:pt>
                <c:pt idx="400">
                  <c:v>24.132999999999999</c:v>
                </c:pt>
                <c:pt idx="401">
                  <c:v>24.167000000000002</c:v>
                </c:pt>
                <c:pt idx="402">
                  <c:v>24.2</c:v>
                </c:pt>
                <c:pt idx="403">
                  <c:v>24.233000000000001</c:v>
                </c:pt>
                <c:pt idx="404">
                  <c:v>24.266999999999999</c:v>
                </c:pt>
                <c:pt idx="405">
                  <c:v>24.3</c:v>
                </c:pt>
                <c:pt idx="406">
                  <c:v>24.332999999999998</c:v>
                </c:pt>
                <c:pt idx="407">
                  <c:v>24.367000000000001</c:v>
                </c:pt>
                <c:pt idx="408">
                  <c:v>24.4</c:v>
                </c:pt>
                <c:pt idx="409">
                  <c:v>24.433</c:v>
                </c:pt>
                <c:pt idx="410">
                  <c:v>24.466999999999999</c:v>
                </c:pt>
                <c:pt idx="411">
                  <c:v>24.5</c:v>
                </c:pt>
                <c:pt idx="412">
                  <c:v>24.533000000000001</c:v>
                </c:pt>
                <c:pt idx="413">
                  <c:v>24.567</c:v>
                </c:pt>
                <c:pt idx="414">
                  <c:v>24.6</c:v>
                </c:pt>
                <c:pt idx="415">
                  <c:v>24.632999999999999</c:v>
                </c:pt>
                <c:pt idx="416">
                  <c:v>24.667000000000002</c:v>
                </c:pt>
                <c:pt idx="417">
                  <c:v>24.7</c:v>
                </c:pt>
                <c:pt idx="418">
                  <c:v>24.733000000000001</c:v>
                </c:pt>
              </c:numCache>
            </c:numRef>
          </c:xVal>
          <c:yVal>
            <c:numRef>
              <c:f>'2(DryingrateCpeak convert poly-'!$J$27:$J$862</c:f>
              <c:numCache>
                <c:formatCode>0.00E+00</c:formatCode>
                <c:ptCount val="836"/>
                <c:pt idx="0">
                  <c:v>8.4859518956249699E-2</c:v>
                </c:pt>
                <c:pt idx="1">
                  <c:v>8.479053297211743E-2</c:v>
                </c:pt>
                <c:pt idx="2">
                  <c:v>8.4719456503617521E-2</c:v>
                </c:pt>
                <c:pt idx="3">
                  <c:v>8.4650470519485252E-2</c:v>
                </c:pt>
                <c:pt idx="4">
                  <c:v>8.4581484535352983E-2</c:v>
                </c:pt>
                <c:pt idx="5">
                  <c:v>8.4510408066853074E-2</c:v>
                </c:pt>
                <c:pt idx="6">
                  <c:v>8.4441422082720805E-2</c:v>
                </c:pt>
                <c:pt idx="7">
                  <c:v>8.4372436098588535E-2</c:v>
                </c:pt>
                <c:pt idx="8">
                  <c:v>8.4301359630088613E-2</c:v>
                </c:pt>
                <c:pt idx="9">
                  <c:v>8.4232373645956343E-2</c:v>
                </c:pt>
                <c:pt idx="10">
                  <c:v>8.4163387661824074E-2</c:v>
                </c:pt>
                <c:pt idx="11">
                  <c:v>8.4092311193324165E-2</c:v>
                </c:pt>
                <c:pt idx="12">
                  <c:v>8.4023325209191896E-2</c:v>
                </c:pt>
                <c:pt idx="13">
                  <c:v>8.3954339225059627E-2</c:v>
                </c:pt>
                <c:pt idx="14">
                  <c:v>8.3883262756559718E-2</c:v>
                </c:pt>
                <c:pt idx="15">
                  <c:v>8.3814276772427448E-2</c:v>
                </c:pt>
                <c:pt idx="16">
                  <c:v>8.3745290788295179E-2</c:v>
                </c:pt>
                <c:pt idx="17">
                  <c:v>8.367421431979527E-2</c:v>
                </c:pt>
                <c:pt idx="18">
                  <c:v>8.3605228335663001E-2</c:v>
                </c:pt>
                <c:pt idx="19">
                  <c:v>8.3536242351530732E-2</c:v>
                </c:pt>
                <c:pt idx="20">
                  <c:v>8.3465165883030823E-2</c:v>
                </c:pt>
                <c:pt idx="21">
                  <c:v>8.3396179898898554E-2</c:v>
                </c:pt>
                <c:pt idx="22">
                  <c:v>8.3327193914766284E-2</c:v>
                </c:pt>
                <c:pt idx="23">
                  <c:v>8.3256117446266362E-2</c:v>
                </c:pt>
                <c:pt idx="24">
                  <c:v>8.3187131462134106E-2</c:v>
                </c:pt>
                <c:pt idx="25">
                  <c:v>8.3118145478001837E-2</c:v>
                </c:pt>
                <c:pt idx="26">
                  <c:v>8.3047069009501914E-2</c:v>
                </c:pt>
                <c:pt idx="27">
                  <c:v>8.2978083025369645E-2</c:v>
                </c:pt>
                <c:pt idx="28">
                  <c:v>8.290909704123739E-2</c:v>
                </c:pt>
                <c:pt idx="29">
                  <c:v>8.2838020572737467E-2</c:v>
                </c:pt>
                <c:pt idx="30">
                  <c:v>8.2769034588605198E-2</c:v>
                </c:pt>
                <c:pt idx="31">
                  <c:v>8.2700048604472928E-2</c:v>
                </c:pt>
                <c:pt idx="32">
                  <c:v>8.2628972135973019E-2</c:v>
                </c:pt>
                <c:pt idx="33">
                  <c:v>8.255998615184075E-2</c:v>
                </c:pt>
                <c:pt idx="34">
                  <c:v>8.2491000167708481E-2</c:v>
                </c:pt>
                <c:pt idx="35">
                  <c:v>8.2419923699208572E-2</c:v>
                </c:pt>
                <c:pt idx="36">
                  <c:v>8.2350937715076303E-2</c:v>
                </c:pt>
                <c:pt idx="37">
                  <c:v>8.2281951730944033E-2</c:v>
                </c:pt>
                <c:pt idx="38">
                  <c:v>8.2210875262444111E-2</c:v>
                </c:pt>
                <c:pt idx="39">
                  <c:v>8.2141889278311842E-2</c:v>
                </c:pt>
                <c:pt idx="40">
                  <c:v>8.2072903294179586E-2</c:v>
                </c:pt>
                <c:pt idx="41">
                  <c:v>8.2001826825679663E-2</c:v>
                </c:pt>
                <c:pt idx="42">
                  <c:v>8.1932840841547394E-2</c:v>
                </c:pt>
                <c:pt idx="43">
                  <c:v>8.1863854857415125E-2</c:v>
                </c:pt>
                <c:pt idx="44">
                  <c:v>8.1792778388915216E-2</c:v>
                </c:pt>
                <c:pt idx="45">
                  <c:v>8.1723792404782947E-2</c:v>
                </c:pt>
                <c:pt idx="46">
                  <c:v>8.1654806420650677E-2</c:v>
                </c:pt>
                <c:pt idx="47">
                  <c:v>8.1583729952150769E-2</c:v>
                </c:pt>
                <c:pt idx="48">
                  <c:v>8.1514743968018499E-2</c:v>
                </c:pt>
                <c:pt idx="49">
                  <c:v>8.144575798388623E-2</c:v>
                </c:pt>
                <c:pt idx="50">
                  <c:v>8.1374681515386321E-2</c:v>
                </c:pt>
                <c:pt idx="51">
                  <c:v>8.1305695531254052E-2</c:v>
                </c:pt>
                <c:pt idx="52">
                  <c:v>8.1236709547121783E-2</c:v>
                </c:pt>
                <c:pt idx="53">
                  <c:v>8.1165633078621874E-2</c:v>
                </c:pt>
                <c:pt idx="54">
                  <c:v>8.1096647094489605E-2</c:v>
                </c:pt>
                <c:pt idx="55">
                  <c:v>8.1027661110357335E-2</c:v>
                </c:pt>
                <c:pt idx="56">
                  <c:v>8.0956584641857413E-2</c:v>
                </c:pt>
                <c:pt idx="57">
                  <c:v>8.0887598657725157E-2</c:v>
                </c:pt>
                <c:pt idx="58">
                  <c:v>8.0818612673592888E-2</c:v>
                </c:pt>
                <c:pt idx="59">
                  <c:v>8.0747536205092965E-2</c:v>
                </c:pt>
                <c:pt idx="60">
                  <c:v>8.0678550220960696E-2</c:v>
                </c:pt>
                <c:pt idx="61">
                  <c:v>8.060956423682844E-2</c:v>
                </c:pt>
                <c:pt idx="62">
                  <c:v>8.0538487768328518E-2</c:v>
                </c:pt>
                <c:pt idx="63">
                  <c:v>8.0469501784196248E-2</c:v>
                </c:pt>
                <c:pt idx="64">
                  <c:v>8.0400515800063979E-2</c:v>
                </c:pt>
                <c:pt idx="65">
                  <c:v>8.032943933156407E-2</c:v>
                </c:pt>
                <c:pt idx="66">
                  <c:v>8.0260453347431801E-2</c:v>
                </c:pt>
                <c:pt idx="67">
                  <c:v>8.0191467363299532E-2</c:v>
                </c:pt>
                <c:pt idx="68">
                  <c:v>8.0120390894799609E-2</c:v>
                </c:pt>
                <c:pt idx="69">
                  <c:v>8.005140491066734E-2</c:v>
                </c:pt>
                <c:pt idx="70">
                  <c:v>7.9982418926535084E-2</c:v>
                </c:pt>
                <c:pt idx="71">
                  <c:v>7.9911342458035162E-2</c:v>
                </c:pt>
                <c:pt idx="72">
                  <c:v>7.9842356473902892E-2</c:v>
                </c:pt>
                <c:pt idx="73">
                  <c:v>7.9773370489770623E-2</c:v>
                </c:pt>
                <c:pt idx="74">
                  <c:v>7.9702294021270714E-2</c:v>
                </c:pt>
                <c:pt idx="75">
                  <c:v>7.9633308037138445E-2</c:v>
                </c:pt>
                <c:pt idx="76">
                  <c:v>7.9564322053006176E-2</c:v>
                </c:pt>
                <c:pt idx="77">
                  <c:v>7.9493245584506267E-2</c:v>
                </c:pt>
                <c:pt idx="78">
                  <c:v>7.9424259600373998E-2</c:v>
                </c:pt>
                <c:pt idx="79">
                  <c:v>7.9355273616241728E-2</c:v>
                </c:pt>
                <c:pt idx="80">
                  <c:v>7.9284197147741819E-2</c:v>
                </c:pt>
                <c:pt idx="81">
                  <c:v>7.921521116360955E-2</c:v>
                </c:pt>
                <c:pt idx="82">
                  <c:v>7.9146225179477281E-2</c:v>
                </c:pt>
                <c:pt idx="83">
                  <c:v>7.9075148710977372E-2</c:v>
                </c:pt>
                <c:pt idx="84">
                  <c:v>7.9006162726845103E-2</c:v>
                </c:pt>
                <c:pt idx="85">
                  <c:v>7.8937176742712833E-2</c:v>
                </c:pt>
                <c:pt idx="86">
                  <c:v>7.8866100274212911E-2</c:v>
                </c:pt>
                <c:pt idx="87">
                  <c:v>7.8797114290080655E-2</c:v>
                </c:pt>
                <c:pt idx="88">
                  <c:v>7.8728128305948386E-2</c:v>
                </c:pt>
                <c:pt idx="89">
                  <c:v>7.8657051837448463E-2</c:v>
                </c:pt>
                <c:pt idx="90">
                  <c:v>7.8588065853316194E-2</c:v>
                </c:pt>
                <c:pt idx="91">
                  <c:v>7.8519079869183939E-2</c:v>
                </c:pt>
                <c:pt idx="92">
                  <c:v>7.8448003400684016E-2</c:v>
                </c:pt>
                <c:pt idx="93">
                  <c:v>7.8379017416551747E-2</c:v>
                </c:pt>
                <c:pt idx="94">
                  <c:v>7.8310031432419477E-2</c:v>
                </c:pt>
                <c:pt idx="95">
                  <c:v>7.8238954963919569E-2</c:v>
                </c:pt>
                <c:pt idx="96">
                  <c:v>7.8169968979787299E-2</c:v>
                </c:pt>
                <c:pt idx="97">
                  <c:v>7.810098299565503E-2</c:v>
                </c:pt>
                <c:pt idx="98">
                  <c:v>7.8029906527155107E-2</c:v>
                </c:pt>
                <c:pt idx="99">
                  <c:v>7.7542823669493943E-2</c:v>
                </c:pt>
                <c:pt idx="100">
                  <c:v>7.7473837685361674E-2</c:v>
                </c:pt>
                <c:pt idx="101">
                  <c:v>7.7402761216861765E-2</c:v>
                </c:pt>
                <c:pt idx="102">
                  <c:v>7.7333775232729496E-2</c:v>
                </c:pt>
                <c:pt idx="103">
                  <c:v>7.7264789248597227E-2</c:v>
                </c:pt>
                <c:pt idx="104">
                  <c:v>7.7193712780097318E-2</c:v>
                </c:pt>
                <c:pt idx="105">
                  <c:v>7.7124726795965048E-2</c:v>
                </c:pt>
                <c:pt idx="106">
                  <c:v>7.7055740811832779E-2</c:v>
                </c:pt>
                <c:pt idx="107">
                  <c:v>7.698466434333287E-2</c:v>
                </c:pt>
                <c:pt idx="108">
                  <c:v>7.6915678359200601E-2</c:v>
                </c:pt>
                <c:pt idx="109">
                  <c:v>7.6846692375068332E-2</c:v>
                </c:pt>
                <c:pt idx="110">
                  <c:v>7.6775615906568409E-2</c:v>
                </c:pt>
                <c:pt idx="111">
                  <c:v>7.6706629922436154E-2</c:v>
                </c:pt>
                <c:pt idx="112">
                  <c:v>7.6637643938303884E-2</c:v>
                </c:pt>
                <c:pt idx="113">
                  <c:v>7.6566567469803962E-2</c:v>
                </c:pt>
                <c:pt idx="114">
                  <c:v>7.6497581485671692E-2</c:v>
                </c:pt>
                <c:pt idx="115">
                  <c:v>7.6428595501539437E-2</c:v>
                </c:pt>
                <c:pt idx="116">
                  <c:v>7.6357519033039514E-2</c:v>
                </c:pt>
                <c:pt idx="117">
                  <c:v>7.6288533048907245E-2</c:v>
                </c:pt>
                <c:pt idx="118">
                  <c:v>7.6219547064774976E-2</c:v>
                </c:pt>
                <c:pt idx="119">
                  <c:v>7.6148470596275067E-2</c:v>
                </c:pt>
                <c:pt idx="120">
                  <c:v>7.6079484612142798E-2</c:v>
                </c:pt>
                <c:pt idx="121">
                  <c:v>7.6010498628010528E-2</c:v>
                </c:pt>
                <c:pt idx="122">
                  <c:v>7.5939422159510606E-2</c:v>
                </c:pt>
                <c:pt idx="123">
                  <c:v>7.5870436175378336E-2</c:v>
                </c:pt>
                <c:pt idx="124">
                  <c:v>7.5801450191246081E-2</c:v>
                </c:pt>
                <c:pt idx="125">
                  <c:v>7.5730373722746158E-2</c:v>
                </c:pt>
                <c:pt idx="126">
                  <c:v>7.5661387738613889E-2</c:v>
                </c:pt>
                <c:pt idx="127">
                  <c:v>7.559240175448162E-2</c:v>
                </c:pt>
                <c:pt idx="128">
                  <c:v>7.5521325285981711E-2</c:v>
                </c:pt>
                <c:pt idx="129">
                  <c:v>7.5452339301849441E-2</c:v>
                </c:pt>
                <c:pt idx="130">
                  <c:v>7.5383353317717172E-2</c:v>
                </c:pt>
                <c:pt idx="131">
                  <c:v>7.5312276849217263E-2</c:v>
                </c:pt>
                <c:pt idx="132">
                  <c:v>7.5243290865084994E-2</c:v>
                </c:pt>
                <c:pt idx="133">
                  <c:v>7.5174304880952725E-2</c:v>
                </c:pt>
                <c:pt idx="134">
                  <c:v>7.5103228412452816E-2</c:v>
                </c:pt>
                <c:pt idx="135">
                  <c:v>7.5034242428320547E-2</c:v>
                </c:pt>
                <c:pt idx="136">
                  <c:v>7.4965256444188277E-2</c:v>
                </c:pt>
                <c:pt idx="137">
                  <c:v>7.4894179975688369E-2</c:v>
                </c:pt>
                <c:pt idx="138">
                  <c:v>7.4825193991556099E-2</c:v>
                </c:pt>
                <c:pt idx="139">
                  <c:v>7.475620800742383E-2</c:v>
                </c:pt>
                <c:pt idx="140">
                  <c:v>7.4685131538923921E-2</c:v>
                </c:pt>
                <c:pt idx="141">
                  <c:v>7.4616145554791652E-2</c:v>
                </c:pt>
                <c:pt idx="142">
                  <c:v>7.4547159570659383E-2</c:v>
                </c:pt>
                <c:pt idx="143">
                  <c:v>7.447608310215946E-2</c:v>
                </c:pt>
                <c:pt idx="144">
                  <c:v>7.4407097118027204E-2</c:v>
                </c:pt>
                <c:pt idx="145">
                  <c:v>7.4338111133894935E-2</c:v>
                </c:pt>
                <c:pt idx="146">
                  <c:v>7.4267034665395013E-2</c:v>
                </c:pt>
                <c:pt idx="147">
                  <c:v>7.4198048681262743E-2</c:v>
                </c:pt>
                <c:pt idx="148">
                  <c:v>7.4129062697130474E-2</c:v>
                </c:pt>
                <c:pt idx="149">
                  <c:v>7.4057986228630565E-2</c:v>
                </c:pt>
                <c:pt idx="150">
                  <c:v>7.3989000244498296E-2</c:v>
                </c:pt>
                <c:pt idx="151">
                  <c:v>7.3920014260366027E-2</c:v>
                </c:pt>
                <c:pt idx="152">
                  <c:v>7.3848937791866104E-2</c:v>
                </c:pt>
                <c:pt idx="153">
                  <c:v>7.3779951807733835E-2</c:v>
                </c:pt>
                <c:pt idx="154">
                  <c:v>7.3710965823601579E-2</c:v>
                </c:pt>
                <c:pt idx="155">
                  <c:v>7.3639889355101656E-2</c:v>
                </c:pt>
                <c:pt idx="156">
                  <c:v>7.3570903370969387E-2</c:v>
                </c:pt>
                <c:pt idx="157">
                  <c:v>7.3501917386837118E-2</c:v>
                </c:pt>
                <c:pt idx="158">
                  <c:v>7.3430840918337209E-2</c:v>
                </c:pt>
                <c:pt idx="159">
                  <c:v>7.336185493420494E-2</c:v>
                </c:pt>
                <c:pt idx="160">
                  <c:v>7.329286895007267E-2</c:v>
                </c:pt>
                <c:pt idx="161">
                  <c:v>7.3221792481572762E-2</c:v>
                </c:pt>
                <c:pt idx="162">
                  <c:v>7.3152806497440492E-2</c:v>
                </c:pt>
                <c:pt idx="163">
                  <c:v>7.3083820513308223E-2</c:v>
                </c:pt>
                <c:pt idx="164">
                  <c:v>7.3012744044808314E-2</c:v>
                </c:pt>
                <c:pt idx="165">
                  <c:v>7.2943758060676045E-2</c:v>
                </c:pt>
                <c:pt idx="166">
                  <c:v>7.2874772076543776E-2</c:v>
                </c:pt>
                <c:pt idx="167">
                  <c:v>7.2803695608043867E-2</c:v>
                </c:pt>
                <c:pt idx="168">
                  <c:v>7.2734709623911598E-2</c:v>
                </c:pt>
                <c:pt idx="169">
                  <c:v>7.2665723639779328E-2</c:v>
                </c:pt>
                <c:pt idx="170">
                  <c:v>7.2594647171279419E-2</c:v>
                </c:pt>
                <c:pt idx="171">
                  <c:v>7.252566118714715E-2</c:v>
                </c:pt>
                <c:pt idx="172">
                  <c:v>7.2456675203014881E-2</c:v>
                </c:pt>
                <c:pt idx="173">
                  <c:v>7.2385598734514958E-2</c:v>
                </c:pt>
                <c:pt idx="174">
                  <c:v>7.2316612750382689E-2</c:v>
                </c:pt>
                <c:pt idx="175">
                  <c:v>7.2247626766250433E-2</c:v>
                </c:pt>
                <c:pt idx="176">
                  <c:v>7.2176550297750511E-2</c:v>
                </c:pt>
                <c:pt idx="177">
                  <c:v>7.2107564313618241E-2</c:v>
                </c:pt>
                <c:pt idx="178">
                  <c:v>7.2038578329485972E-2</c:v>
                </c:pt>
                <c:pt idx="179">
                  <c:v>7.1967501860986063E-2</c:v>
                </c:pt>
                <c:pt idx="180">
                  <c:v>7.1898515876853794E-2</c:v>
                </c:pt>
                <c:pt idx="181">
                  <c:v>7.1829529892721525E-2</c:v>
                </c:pt>
                <c:pt idx="182">
                  <c:v>7.1758453424221602E-2</c:v>
                </c:pt>
                <c:pt idx="183">
                  <c:v>7.1689467440089347E-2</c:v>
                </c:pt>
                <c:pt idx="184">
                  <c:v>7.1620481455957077E-2</c:v>
                </c:pt>
                <c:pt idx="185">
                  <c:v>7.1549404987457155E-2</c:v>
                </c:pt>
                <c:pt idx="186">
                  <c:v>7.1480419003324885E-2</c:v>
                </c:pt>
                <c:pt idx="187">
                  <c:v>7.1411433019192616E-2</c:v>
                </c:pt>
                <c:pt idx="188">
                  <c:v>7.1340356550692707E-2</c:v>
                </c:pt>
                <c:pt idx="189">
                  <c:v>7.1271370566560438E-2</c:v>
                </c:pt>
                <c:pt idx="190">
                  <c:v>7.1202384582428169E-2</c:v>
                </c:pt>
                <c:pt idx="191">
                  <c:v>7.113130811392826E-2</c:v>
                </c:pt>
                <c:pt idx="192">
                  <c:v>7.1062322129795991E-2</c:v>
                </c:pt>
                <c:pt idx="193">
                  <c:v>7.0993336145663721E-2</c:v>
                </c:pt>
                <c:pt idx="194">
                  <c:v>7.0922259677163813E-2</c:v>
                </c:pt>
                <c:pt idx="195">
                  <c:v>7.0853273693031543E-2</c:v>
                </c:pt>
                <c:pt idx="196">
                  <c:v>7.0784287708899274E-2</c:v>
                </c:pt>
                <c:pt idx="197">
                  <c:v>7.0713211240399365E-2</c:v>
                </c:pt>
                <c:pt idx="198">
                  <c:v>7.0644225256267096E-2</c:v>
                </c:pt>
                <c:pt idx="199">
                  <c:v>7.0575239272134827E-2</c:v>
                </c:pt>
                <c:pt idx="200">
                  <c:v>7.0504162803634918E-2</c:v>
                </c:pt>
                <c:pt idx="201">
                  <c:v>7.0435176819502648E-2</c:v>
                </c:pt>
                <c:pt idx="202">
                  <c:v>7.0366190835370379E-2</c:v>
                </c:pt>
                <c:pt idx="203">
                  <c:v>7.029511436687047E-2</c:v>
                </c:pt>
                <c:pt idx="204">
                  <c:v>7.0226128382738187E-2</c:v>
                </c:pt>
                <c:pt idx="205">
                  <c:v>7.0157142398605932E-2</c:v>
                </c:pt>
                <c:pt idx="206">
                  <c:v>7.0086065930106009E-2</c:v>
                </c:pt>
                <c:pt idx="207">
                  <c:v>7.0017079945973754E-2</c:v>
                </c:pt>
                <c:pt idx="208">
                  <c:v>6.994809396184147E-2</c:v>
                </c:pt>
                <c:pt idx="209">
                  <c:v>6.9877017493341562E-2</c:v>
                </c:pt>
                <c:pt idx="210">
                  <c:v>6.9808031509209292E-2</c:v>
                </c:pt>
                <c:pt idx="211">
                  <c:v>6.9739045525077037E-2</c:v>
                </c:pt>
                <c:pt idx="212">
                  <c:v>6.96679690565771E-2</c:v>
                </c:pt>
                <c:pt idx="213">
                  <c:v>6.9598983072444845E-2</c:v>
                </c:pt>
                <c:pt idx="214">
                  <c:v>6.9529997088312576E-2</c:v>
                </c:pt>
                <c:pt idx="215">
                  <c:v>6.9458920619812653E-2</c:v>
                </c:pt>
                <c:pt idx="216">
                  <c:v>6.9389934635680384E-2</c:v>
                </c:pt>
                <c:pt idx="217">
                  <c:v>6.9320948651548114E-2</c:v>
                </c:pt>
                <c:pt idx="218">
                  <c:v>6.9249872183048206E-2</c:v>
                </c:pt>
                <c:pt idx="219">
                  <c:v>6.9180886198915936E-2</c:v>
                </c:pt>
                <c:pt idx="220">
                  <c:v>6.9111900214783667E-2</c:v>
                </c:pt>
                <c:pt idx="221">
                  <c:v>6.9040823746283758E-2</c:v>
                </c:pt>
                <c:pt idx="222">
                  <c:v>6.8971837762151489E-2</c:v>
                </c:pt>
                <c:pt idx="223">
                  <c:v>6.890285177801922E-2</c:v>
                </c:pt>
                <c:pt idx="224">
                  <c:v>6.8831775309519311E-2</c:v>
                </c:pt>
                <c:pt idx="225">
                  <c:v>6.8762789325387041E-2</c:v>
                </c:pt>
                <c:pt idx="226">
                  <c:v>6.8693803341254772E-2</c:v>
                </c:pt>
                <c:pt idx="227">
                  <c:v>6.8622726872754863E-2</c:v>
                </c:pt>
                <c:pt idx="228">
                  <c:v>6.8553740888622594E-2</c:v>
                </c:pt>
                <c:pt idx="229">
                  <c:v>6.8484754904490325E-2</c:v>
                </c:pt>
                <c:pt idx="230">
                  <c:v>6.8413678435990416E-2</c:v>
                </c:pt>
                <c:pt idx="231">
                  <c:v>6.8344692451858147E-2</c:v>
                </c:pt>
                <c:pt idx="232">
                  <c:v>6.8275706467725877E-2</c:v>
                </c:pt>
                <c:pt idx="233">
                  <c:v>6.8204629999225969E-2</c:v>
                </c:pt>
                <c:pt idx="234">
                  <c:v>6.8135644015093685E-2</c:v>
                </c:pt>
                <c:pt idx="235">
                  <c:v>6.806665803096143E-2</c:v>
                </c:pt>
                <c:pt idx="236">
                  <c:v>6.7995581562461507E-2</c:v>
                </c:pt>
                <c:pt idx="237">
                  <c:v>6.7926595578329252E-2</c:v>
                </c:pt>
                <c:pt idx="238">
                  <c:v>6.7857609594196969E-2</c:v>
                </c:pt>
                <c:pt idx="239">
                  <c:v>6.778653312569706E-2</c:v>
                </c:pt>
                <c:pt idx="240">
                  <c:v>6.7717547141564791E-2</c:v>
                </c:pt>
                <c:pt idx="241">
                  <c:v>6.7648561157432535E-2</c:v>
                </c:pt>
                <c:pt idx="242">
                  <c:v>6.7577484688932599E-2</c:v>
                </c:pt>
                <c:pt idx="243">
                  <c:v>6.7508498704800343E-2</c:v>
                </c:pt>
                <c:pt idx="244">
                  <c:v>6.7439512720668074E-2</c:v>
                </c:pt>
                <c:pt idx="245">
                  <c:v>6.7368436252168151E-2</c:v>
                </c:pt>
                <c:pt idx="246">
                  <c:v>6.7299450268035882E-2</c:v>
                </c:pt>
                <c:pt idx="247">
                  <c:v>6.7230464283903613E-2</c:v>
                </c:pt>
                <c:pt idx="248">
                  <c:v>6.7159387815403704E-2</c:v>
                </c:pt>
                <c:pt idx="249">
                  <c:v>6.7090401831271435E-2</c:v>
                </c:pt>
                <c:pt idx="250">
                  <c:v>6.7021415847139165E-2</c:v>
                </c:pt>
                <c:pt idx="251">
                  <c:v>6.6950339378639256E-2</c:v>
                </c:pt>
                <c:pt idx="252">
                  <c:v>6.6881353394506987E-2</c:v>
                </c:pt>
                <c:pt idx="253">
                  <c:v>6.6812367410374718E-2</c:v>
                </c:pt>
                <c:pt idx="254">
                  <c:v>6.6741290941874809E-2</c:v>
                </c:pt>
                <c:pt idx="255">
                  <c:v>6.667230495774254E-2</c:v>
                </c:pt>
                <c:pt idx="256">
                  <c:v>6.660331897361027E-2</c:v>
                </c:pt>
                <c:pt idx="257">
                  <c:v>6.6532242505110362E-2</c:v>
                </c:pt>
                <c:pt idx="258">
                  <c:v>6.6463256520978092E-2</c:v>
                </c:pt>
                <c:pt idx="259">
                  <c:v>6.6394270536845823E-2</c:v>
                </c:pt>
                <c:pt idx="260">
                  <c:v>6.6323194068345914E-2</c:v>
                </c:pt>
                <c:pt idx="261">
                  <c:v>6.6254208084213645E-2</c:v>
                </c:pt>
                <c:pt idx="262">
                  <c:v>6.6185222100081376E-2</c:v>
                </c:pt>
                <c:pt idx="263">
                  <c:v>6.6114145631581467E-2</c:v>
                </c:pt>
                <c:pt idx="264">
                  <c:v>6.6045159647449184E-2</c:v>
                </c:pt>
                <c:pt idx="265">
                  <c:v>6.5976173663316928E-2</c:v>
                </c:pt>
                <c:pt idx="266">
                  <c:v>6.5905097194817006E-2</c:v>
                </c:pt>
                <c:pt idx="267">
                  <c:v>6.583611121068475E-2</c:v>
                </c:pt>
                <c:pt idx="268">
                  <c:v>6.5767125226552467E-2</c:v>
                </c:pt>
                <c:pt idx="269">
                  <c:v>6.5696048758052558E-2</c:v>
                </c:pt>
                <c:pt idx="270">
                  <c:v>6.5627062773920289E-2</c:v>
                </c:pt>
                <c:pt idx="271">
                  <c:v>6.5558076789788033E-2</c:v>
                </c:pt>
                <c:pt idx="272">
                  <c:v>6.5487000321288097E-2</c:v>
                </c:pt>
                <c:pt idx="273">
                  <c:v>6.5418014337155841E-2</c:v>
                </c:pt>
                <c:pt idx="274">
                  <c:v>6.5349028353023572E-2</c:v>
                </c:pt>
                <c:pt idx="275">
                  <c:v>6.5277951884523663E-2</c:v>
                </c:pt>
                <c:pt idx="276">
                  <c:v>6.520896590039138E-2</c:v>
                </c:pt>
                <c:pt idx="277">
                  <c:v>6.5139979916259111E-2</c:v>
                </c:pt>
                <c:pt idx="278">
                  <c:v>6.5068903447759202E-2</c:v>
                </c:pt>
                <c:pt idx="279">
                  <c:v>6.4999917463626933E-2</c:v>
                </c:pt>
                <c:pt idx="280">
                  <c:v>6.4930931479494663E-2</c:v>
                </c:pt>
                <c:pt idx="281">
                  <c:v>6.4859855010994755E-2</c:v>
                </c:pt>
                <c:pt idx="282">
                  <c:v>6.4790869026862485E-2</c:v>
                </c:pt>
                <c:pt idx="283">
                  <c:v>6.4721883042730216E-2</c:v>
                </c:pt>
                <c:pt idx="284">
                  <c:v>6.4650806574230307E-2</c:v>
                </c:pt>
                <c:pt idx="285">
                  <c:v>6.4581820590098038E-2</c:v>
                </c:pt>
                <c:pt idx="286">
                  <c:v>6.4512834605965769E-2</c:v>
                </c:pt>
                <c:pt idx="287">
                  <c:v>6.444175813746586E-2</c:v>
                </c:pt>
                <c:pt idx="288">
                  <c:v>6.4372772153333591E-2</c:v>
                </c:pt>
                <c:pt idx="289">
                  <c:v>6.4303786169201321E-2</c:v>
                </c:pt>
                <c:pt idx="290">
                  <c:v>6.4232709700701413E-2</c:v>
                </c:pt>
                <c:pt idx="291">
                  <c:v>6.4163723716569143E-2</c:v>
                </c:pt>
                <c:pt idx="292">
                  <c:v>6.4094737732436874E-2</c:v>
                </c:pt>
                <c:pt idx="293">
                  <c:v>6.4023661263936965E-2</c:v>
                </c:pt>
                <c:pt idx="294">
                  <c:v>6.3954675279804682E-2</c:v>
                </c:pt>
                <c:pt idx="295">
                  <c:v>6.3885689295672426E-2</c:v>
                </c:pt>
                <c:pt idx="296">
                  <c:v>6.3814612827172504E-2</c:v>
                </c:pt>
                <c:pt idx="297">
                  <c:v>6.3745626843040248E-2</c:v>
                </c:pt>
                <c:pt idx="298">
                  <c:v>6.3676640858907965E-2</c:v>
                </c:pt>
                <c:pt idx="299">
                  <c:v>6.3605564390408056E-2</c:v>
                </c:pt>
                <c:pt idx="300">
                  <c:v>6.3536578406275787E-2</c:v>
                </c:pt>
                <c:pt idx="301">
                  <c:v>6.3467592422143532E-2</c:v>
                </c:pt>
                <c:pt idx="302">
                  <c:v>6.3396515953643595E-2</c:v>
                </c:pt>
                <c:pt idx="303">
                  <c:v>6.332752996951134E-2</c:v>
                </c:pt>
                <c:pt idx="304">
                  <c:v>6.325854398537907E-2</c:v>
                </c:pt>
                <c:pt idx="305">
                  <c:v>6.3187467516879162E-2</c:v>
                </c:pt>
                <c:pt idx="306">
                  <c:v>6.3118481532746878E-2</c:v>
                </c:pt>
                <c:pt idx="307">
                  <c:v>6.3049495548614609E-2</c:v>
                </c:pt>
                <c:pt idx="308">
                  <c:v>6.29784190801147E-2</c:v>
                </c:pt>
                <c:pt idx="309">
                  <c:v>6.2909433095982431E-2</c:v>
                </c:pt>
                <c:pt idx="310">
                  <c:v>6.2840447111850162E-2</c:v>
                </c:pt>
                <c:pt idx="311">
                  <c:v>6.2769370643350253E-2</c:v>
                </c:pt>
                <c:pt idx="312">
                  <c:v>6.2700384659217984E-2</c:v>
                </c:pt>
                <c:pt idx="313">
                  <c:v>6.2631398675085714E-2</c:v>
                </c:pt>
                <c:pt idx="314">
                  <c:v>6.2560322206585806E-2</c:v>
                </c:pt>
                <c:pt idx="315">
                  <c:v>6.2491336222453536E-2</c:v>
                </c:pt>
                <c:pt idx="316">
                  <c:v>6.2422350238321274E-2</c:v>
                </c:pt>
                <c:pt idx="317">
                  <c:v>6.2351273769821351E-2</c:v>
                </c:pt>
                <c:pt idx="318">
                  <c:v>6.2282287785689089E-2</c:v>
                </c:pt>
                <c:pt idx="319">
                  <c:v>6.221330180155682E-2</c:v>
                </c:pt>
                <c:pt idx="320">
                  <c:v>6.2142225333056911E-2</c:v>
                </c:pt>
                <c:pt idx="321">
                  <c:v>6.2073239348924635E-2</c:v>
                </c:pt>
                <c:pt idx="322">
                  <c:v>6.2004253364792365E-2</c:v>
                </c:pt>
                <c:pt idx="323">
                  <c:v>6.1933176896292456E-2</c:v>
                </c:pt>
                <c:pt idx="324">
                  <c:v>6.1864190912160187E-2</c:v>
                </c:pt>
                <c:pt idx="325">
                  <c:v>6.1795204928027918E-2</c:v>
                </c:pt>
                <c:pt idx="326">
                  <c:v>6.1724128459528002E-2</c:v>
                </c:pt>
                <c:pt idx="327">
                  <c:v>6.165514247539574E-2</c:v>
                </c:pt>
                <c:pt idx="328">
                  <c:v>6.158615649126347E-2</c:v>
                </c:pt>
                <c:pt idx="329">
                  <c:v>6.1515080022763555E-2</c:v>
                </c:pt>
                <c:pt idx="330">
                  <c:v>6.1446094038631285E-2</c:v>
                </c:pt>
                <c:pt idx="331">
                  <c:v>6.1377108054499023E-2</c:v>
                </c:pt>
                <c:pt idx="332">
                  <c:v>6.13060315859991E-2</c:v>
                </c:pt>
                <c:pt idx="333">
                  <c:v>6.1237045601866838E-2</c:v>
                </c:pt>
                <c:pt idx="334">
                  <c:v>6.1168059617734569E-2</c:v>
                </c:pt>
                <c:pt idx="335">
                  <c:v>6.109698314923466E-2</c:v>
                </c:pt>
                <c:pt idx="336">
                  <c:v>6.1027997165102384E-2</c:v>
                </c:pt>
                <c:pt idx="337">
                  <c:v>6.0959011180970114E-2</c:v>
                </c:pt>
                <c:pt idx="338">
                  <c:v>6.0887934712470206E-2</c:v>
                </c:pt>
                <c:pt idx="339">
                  <c:v>6.0818948728337936E-2</c:v>
                </c:pt>
                <c:pt idx="340">
                  <c:v>6.0749962744205667E-2</c:v>
                </c:pt>
                <c:pt idx="341">
                  <c:v>6.0678886275705751E-2</c:v>
                </c:pt>
                <c:pt idx="342">
                  <c:v>6.0609900291573489E-2</c:v>
                </c:pt>
                <c:pt idx="343">
                  <c:v>6.054091430744122E-2</c:v>
                </c:pt>
                <c:pt idx="344">
                  <c:v>6.0469837838941304E-2</c:v>
                </c:pt>
                <c:pt idx="345">
                  <c:v>6.0400851854809035E-2</c:v>
                </c:pt>
                <c:pt idx="346">
                  <c:v>6.0331865870676772E-2</c:v>
                </c:pt>
                <c:pt idx="347">
                  <c:v>6.0260789402176849E-2</c:v>
                </c:pt>
                <c:pt idx="348">
                  <c:v>6.0191803418044587E-2</c:v>
                </c:pt>
                <c:pt idx="349">
                  <c:v>6.0122817433912318E-2</c:v>
                </c:pt>
                <c:pt idx="350">
                  <c:v>6.0051740965412409E-2</c:v>
                </c:pt>
                <c:pt idx="351">
                  <c:v>5.9982754981280133E-2</c:v>
                </c:pt>
                <c:pt idx="352">
                  <c:v>5.9913768997147863E-2</c:v>
                </c:pt>
                <c:pt idx="353">
                  <c:v>5.9842692528647955E-2</c:v>
                </c:pt>
                <c:pt idx="354">
                  <c:v>5.9773706544515685E-2</c:v>
                </c:pt>
                <c:pt idx="355">
                  <c:v>5.9704720560383416E-2</c:v>
                </c:pt>
                <c:pt idx="356">
                  <c:v>5.96336440918835E-2</c:v>
                </c:pt>
                <c:pt idx="357">
                  <c:v>5.9564658107751238E-2</c:v>
                </c:pt>
                <c:pt idx="358">
                  <c:v>5.9495672123618969E-2</c:v>
                </c:pt>
                <c:pt idx="359">
                  <c:v>5.9424595655119053E-2</c:v>
                </c:pt>
                <c:pt idx="360">
                  <c:v>5.9355609670986784E-2</c:v>
                </c:pt>
                <c:pt idx="361">
                  <c:v>5.9286623686854521E-2</c:v>
                </c:pt>
                <c:pt idx="362">
                  <c:v>5.9215547218354599E-2</c:v>
                </c:pt>
                <c:pt idx="363">
                  <c:v>5.9146561234222336E-2</c:v>
                </c:pt>
                <c:pt idx="364">
                  <c:v>5.9077575250090067E-2</c:v>
                </c:pt>
                <c:pt idx="365">
                  <c:v>5.9006498781590158E-2</c:v>
                </c:pt>
                <c:pt idx="366">
                  <c:v>5.8937512797457882E-2</c:v>
                </c:pt>
                <c:pt idx="367">
                  <c:v>5.8868526813325613E-2</c:v>
                </c:pt>
                <c:pt idx="368">
                  <c:v>5.8797450344825704E-2</c:v>
                </c:pt>
                <c:pt idx="369">
                  <c:v>5.8728464360693435E-2</c:v>
                </c:pt>
                <c:pt idx="370">
                  <c:v>5.8659478376561165E-2</c:v>
                </c:pt>
                <c:pt idx="371">
                  <c:v>5.8588401908061249E-2</c:v>
                </c:pt>
                <c:pt idx="372">
                  <c:v>5.8519415923928987E-2</c:v>
                </c:pt>
                <c:pt idx="373">
                  <c:v>5.8450429939796718E-2</c:v>
                </c:pt>
                <c:pt idx="374">
                  <c:v>5.8379353471296802E-2</c:v>
                </c:pt>
                <c:pt idx="375">
                  <c:v>5.8310367487164533E-2</c:v>
                </c:pt>
                <c:pt idx="376">
                  <c:v>5.824138150303227E-2</c:v>
                </c:pt>
                <c:pt idx="377">
                  <c:v>5.8170305034532348E-2</c:v>
                </c:pt>
                <c:pt idx="378">
                  <c:v>5.8101319050400085E-2</c:v>
                </c:pt>
                <c:pt idx="379">
                  <c:v>5.8032333066267816E-2</c:v>
                </c:pt>
                <c:pt idx="380">
                  <c:v>5.7961256597767907E-2</c:v>
                </c:pt>
                <c:pt idx="381">
                  <c:v>5.7892270613635631E-2</c:v>
                </c:pt>
                <c:pt idx="382">
                  <c:v>5.7823284629503362E-2</c:v>
                </c:pt>
                <c:pt idx="383">
                  <c:v>5.7752208161003453E-2</c:v>
                </c:pt>
                <c:pt idx="384">
                  <c:v>5.7683222176871184E-2</c:v>
                </c:pt>
                <c:pt idx="385">
                  <c:v>5.7614236192738914E-2</c:v>
                </c:pt>
                <c:pt idx="386">
                  <c:v>5.7543159724238999E-2</c:v>
                </c:pt>
                <c:pt idx="387">
                  <c:v>5.7474173740106736E-2</c:v>
                </c:pt>
                <c:pt idx="388">
                  <c:v>5.7405187755974467E-2</c:v>
                </c:pt>
                <c:pt idx="389">
                  <c:v>5.7334111287474551E-2</c:v>
                </c:pt>
                <c:pt idx="390">
                  <c:v>5.7265125303342282E-2</c:v>
                </c:pt>
                <c:pt idx="391">
                  <c:v>5.719613931921002E-2</c:v>
                </c:pt>
                <c:pt idx="392">
                  <c:v>5.7125062850710104E-2</c:v>
                </c:pt>
                <c:pt idx="393">
                  <c:v>5.7056076866577835E-2</c:v>
                </c:pt>
                <c:pt idx="394">
                  <c:v>5.6987090882445565E-2</c:v>
                </c:pt>
                <c:pt idx="395">
                  <c:v>5.6916014413945656E-2</c:v>
                </c:pt>
                <c:pt idx="396">
                  <c:v>5.6847028429813387E-2</c:v>
                </c:pt>
                <c:pt idx="397">
                  <c:v>5.6778042445681111E-2</c:v>
                </c:pt>
                <c:pt idx="398">
                  <c:v>5.6706965977181202E-2</c:v>
                </c:pt>
                <c:pt idx="399">
                  <c:v>5.6637979993048933E-2</c:v>
                </c:pt>
                <c:pt idx="400">
                  <c:v>5.6568994008916663E-2</c:v>
                </c:pt>
                <c:pt idx="401">
                  <c:v>5.6497917540416748E-2</c:v>
                </c:pt>
                <c:pt idx="402">
                  <c:v>5.6428931556284485E-2</c:v>
                </c:pt>
                <c:pt idx="403">
                  <c:v>5.6359945572152216E-2</c:v>
                </c:pt>
                <c:pt idx="404">
                  <c:v>5.62888691036523E-2</c:v>
                </c:pt>
                <c:pt idx="405">
                  <c:v>5.6219883119520031E-2</c:v>
                </c:pt>
                <c:pt idx="406">
                  <c:v>5.6150897135387769E-2</c:v>
                </c:pt>
                <c:pt idx="407">
                  <c:v>5.6079820666887853E-2</c:v>
                </c:pt>
                <c:pt idx="408">
                  <c:v>5.6010834682755584E-2</c:v>
                </c:pt>
                <c:pt idx="409">
                  <c:v>5.5941848698623314E-2</c:v>
                </c:pt>
                <c:pt idx="410">
                  <c:v>5.5870772230123406E-2</c:v>
                </c:pt>
                <c:pt idx="411">
                  <c:v>5.5801786245991136E-2</c:v>
                </c:pt>
                <c:pt idx="412">
                  <c:v>5.573280026185886E-2</c:v>
                </c:pt>
                <c:pt idx="413">
                  <c:v>5.5661723793358951E-2</c:v>
                </c:pt>
                <c:pt idx="414">
                  <c:v>5.5592737809226682E-2</c:v>
                </c:pt>
                <c:pt idx="415">
                  <c:v>5.552375182509442E-2</c:v>
                </c:pt>
                <c:pt idx="416">
                  <c:v>5.5452675356594497E-2</c:v>
                </c:pt>
                <c:pt idx="417">
                  <c:v>5.5383689372462235E-2</c:v>
                </c:pt>
                <c:pt idx="418">
                  <c:v>5.5314703388329965E-2</c:v>
                </c:pt>
              </c:numCache>
            </c:numRef>
          </c:yVal>
          <c:smooth val="1"/>
          <c:extLst xmlns:c16r2="http://schemas.microsoft.com/office/drawing/2015/06/chart">
            <c:ext xmlns:c16="http://schemas.microsoft.com/office/drawing/2014/chart" uri="{C3380CC4-5D6E-409C-BE32-E72D297353CC}">
              <c16:uniqueId val="{00000000-BE55-4511-90BA-4E6E44322912}"/>
            </c:ext>
          </c:extLst>
        </c:ser>
        <c:dLbls>
          <c:showLegendKey val="0"/>
          <c:showVal val="0"/>
          <c:showCatName val="0"/>
          <c:showSerName val="0"/>
          <c:showPercent val="0"/>
          <c:showBubbleSize val="0"/>
        </c:dLbls>
        <c:axId val="122439936"/>
        <c:axId val="122446208"/>
      </c:scatterChart>
      <c:valAx>
        <c:axId val="122439936"/>
        <c:scaling>
          <c:orientation val="minMax"/>
          <c:max val="25"/>
          <c:min val="10"/>
        </c:scaling>
        <c:delete val="0"/>
        <c:axPos val="b"/>
        <c:title>
          <c:tx>
            <c:rich>
              <a:bodyPr/>
              <a:lstStyle/>
              <a:p>
                <a:pPr>
                  <a:defRPr sz="1600" b="0">
                    <a:latin typeface="Calibri" panose="020F0502020204030204" pitchFamily="34" charset="0"/>
                    <a:cs typeface="Calibri" panose="020F0502020204030204" pitchFamily="34" charset="0"/>
                  </a:defRPr>
                </a:pPr>
                <a:r>
                  <a:rPr lang="en-GB" sz="1600" b="0">
                    <a:latin typeface="Calibri" panose="020F0502020204030204" pitchFamily="34" charset="0"/>
                    <a:cs typeface="Calibri" panose="020F0502020204030204" pitchFamily="34" charset="0"/>
                  </a:rPr>
                  <a:t>Time / h</a:t>
                </a:r>
              </a:p>
            </c:rich>
          </c:tx>
          <c:layout/>
          <c:overlay val="0"/>
        </c:title>
        <c:numFmt formatCode="General" sourceLinked="1"/>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2446208"/>
        <c:crossesAt val="-10"/>
        <c:crossBetween val="midCat"/>
        <c:majorUnit val="5"/>
      </c:valAx>
      <c:valAx>
        <c:axId val="122446208"/>
        <c:scaling>
          <c:orientation val="minMax"/>
          <c:max val="0.1"/>
        </c:scaling>
        <c:delete val="0"/>
        <c:axPos val="l"/>
        <c:title>
          <c:tx>
            <c:rich>
              <a:bodyPr rot="-5400000" vert="horz"/>
              <a:lstStyle/>
              <a:p>
                <a:pPr>
                  <a:defRPr sz="1600" b="0">
                    <a:latin typeface="Calibri" panose="020F0502020204030204" pitchFamily="34" charset="0"/>
                    <a:cs typeface="Calibri" panose="020F0502020204030204" pitchFamily="34" charset="0"/>
                  </a:defRPr>
                </a:pPr>
                <a:r>
                  <a:rPr lang="en-GB" sz="1600" b="0" i="0" baseline="0">
                    <a:effectLst/>
                    <a:latin typeface="Calibri" panose="020F0502020204030204" pitchFamily="34" charset="0"/>
                    <a:cs typeface="Calibri" panose="020F0502020204030204" pitchFamily="34" charset="0"/>
                  </a:rPr>
                  <a:t>Drying rate (g/h)</a:t>
                </a:r>
                <a:endParaRPr lang="en-US" sz="1600">
                  <a:effectLst/>
                  <a:latin typeface="Calibri" panose="020F0502020204030204" pitchFamily="34" charset="0"/>
                  <a:cs typeface="Calibri" panose="020F0502020204030204" pitchFamily="34" charset="0"/>
                </a:endParaRPr>
              </a:p>
            </c:rich>
          </c:tx>
          <c:layout>
            <c:manualLayout>
              <c:xMode val="edge"/>
              <c:yMode val="edge"/>
              <c:x val="0"/>
              <c:y val="2.500753137754172E-2"/>
            </c:manualLayout>
          </c:layout>
          <c:overlay val="0"/>
        </c:title>
        <c:numFmt formatCode="#,##0.0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2439936"/>
        <c:crossesAt val="-3.8000000000000006E-2"/>
        <c:crossBetween val="midCat"/>
        <c:majorUnit val="2.0000000000000004E-2"/>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56138231502536"/>
          <c:y val="6.2708151064450282E-2"/>
          <c:w val="0.73824858597637333"/>
          <c:h val="0.7048849467169841"/>
        </c:manualLayout>
      </c:layout>
      <c:scatterChart>
        <c:scatterStyle val="smoothMarker"/>
        <c:varyColors val="0"/>
        <c:ser>
          <c:idx val="0"/>
          <c:order val="0"/>
          <c:tx>
            <c:v>d(wice)/dt from 2 nd order polynomial-ABS</c:v>
          </c:tx>
          <c:spPr>
            <a:ln w="12700">
              <a:solidFill>
                <a:schemeClr val="accent6">
                  <a:lumMod val="50000"/>
                </a:schemeClr>
              </a:solidFill>
            </a:ln>
          </c:spPr>
          <c:marker>
            <c:symbol val="none"/>
          </c:marker>
          <c:trendline>
            <c:spPr>
              <a:ln>
                <a:noFill/>
              </a:ln>
            </c:spPr>
            <c:trendlineType val="linear"/>
            <c:dispRSqr val="0"/>
            <c:dispEq val="1"/>
            <c:trendlineLbl>
              <c:layout>
                <c:manualLayout>
                  <c:x val="-8.0239129452433944E-2"/>
                  <c:y val="-0.23995064789035084"/>
                </c:manualLayout>
              </c:layout>
              <c:numFmt formatCode="General" sourceLinked="0"/>
              <c:txPr>
                <a:bodyPr/>
                <a:lstStyle/>
                <a:p>
                  <a:pPr>
                    <a:defRPr sz="1400">
                      <a:solidFill>
                        <a:schemeClr val="accent6">
                          <a:lumMod val="50000"/>
                        </a:schemeClr>
                      </a:solidFill>
                      <a:latin typeface="Calibri" panose="020F0502020204030204" pitchFamily="34" charset="0"/>
                      <a:cs typeface="Calibri" panose="020F0502020204030204" pitchFamily="34" charset="0"/>
                    </a:defRPr>
                  </a:pPr>
                  <a:endParaRPr lang="en-US"/>
                </a:p>
              </c:txPr>
            </c:trendlineLbl>
          </c:trendline>
          <c:xVal>
            <c:numRef>
              <c:f>'2(Drying rate Cpeak norma)-edit'!$A$27:$A$862</c:f>
              <c:numCache>
                <c:formatCode>General</c:formatCode>
                <c:ptCount val="836"/>
                <c:pt idx="0">
                  <c:v>10.6</c:v>
                </c:pt>
                <c:pt idx="1">
                  <c:v>10.633000000000001</c:v>
                </c:pt>
                <c:pt idx="2">
                  <c:v>10.667</c:v>
                </c:pt>
                <c:pt idx="3">
                  <c:v>10.7</c:v>
                </c:pt>
                <c:pt idx="4">
                  <c:v>10.733000000000001</c:v>
                </c:pt>
                <c:pt idx="5">
                  <c:v>10.767000000000001</c:v>
                </c:pt>
                <c:pt idx="6">
                  <c:v>10.8</c:v>
                </c:pt>
                <c:pt idx="7">
                  <c:v>10.833</c:v>
                </c:pt>
                <c:pt idx="8">
                  <c:v>10.867000000000003</c:v>
                </c:pt>
                <c:pt idx="9">
                  <c:v>10.9</c:v>
                </c:pt>
                <c:pt idx="10">
                  <c:v>10.933</c:v>
                </c:pt>
                <c:pt idx="11">
                  <c:v>10.967000000000002</c:v>
                </c:pt>
                <c:pt idx="12">
                  <c:v>11</c:v>
                </c:pt>
                <c:pt idx="13">
                  <c:v>11.033000000000001</c:v>
                </c:pt>
                <c:pt idx="14">
                  <c:v>11.067</c:v>
                </c:pt>
                <c:pt idx="15">
                  <c:v>11.1</c:v>
                </c:pt>
                <c:pt idx="16">
                  <c:v>11.133000000000001</c:v>
                </c:pt>
                <c:pt idx="17">
                  <c:v>11.167</c:v>
                </c:pt>
                <c:pt idx="18">
                  <c:v>11.2</c:v>
                </c:pt>
                <c:pt idx="19">
                  <c:v>11.233000000000001</c:v>
                </c:pt>
                <c:pt idx="20">
                  <c:v>11.267000000000001</c:v>
                </c:pt>
                <c:pt idx="21">
                  <c:v>11.3</c:v>
                </c:pt>
                <c:pt idx="22">
                  <c:v>11.333</c:v>
                </c:pt>
                <c:pt idx="23">
                  <c:v>11.367000000000003</c:v>
                </c:pt>
                <c:pt idx="24">
                  <c:v>11.4</c:v>
                </c:pt>
                <c:pt idx="25">
                  <c:v>11.433</c:v>
                </c:pt>
                <c:pt idx="26">
                  <c:v>11.467000000000002</c:v>
                </c:pt>
                <c:pt idx="27">
                  <c:v>11.5</c:v>
                </c:pt>
                <c:pt idx="28">
                  <c:v>11.533000000000001</c:v>
                </c:pt>
                <c:pt idx="29">
                  <c:v>11.567</c:v>
                </c:pt>
                <c:pt idx="30">
                  <c:v>11.6</c:v>
                </c:pt>
                <c:pt idx="31">
                  <c:v>11.633000000000001</c:v>
                </c:pt>
                <c:pt idx="32">
                  <c:v>11.667</c:v>
                </c:pt>
                <c:pt idx="33">
                  <c:v>11.7</c:v>
                </c:pt>
                <c:pt idx="34">
                  <c:v>11.733000000000001</c:v>
                </c:pt>
                <c:pt idx="35">
                  <c:v>11.767000000000001</c:v>
                </c:pt>
                <c:pt idx="36">
                  <c:v>11.8</c:v>
                </c:pt>
                <c:pt idx="37">
                  <c:v>11.833</c:v>
                </c:pt>
                <c:pt idx="38">
                  <c:v>11.867000000000003</c:v>
                </c:pt>
                <c:pt idx="39">
                  <c:v>11.9</c:v>
                </c:pt>
                <c:pt idx="40">
                  <c:v>11.933</c:v>
                </c:pt>
                <c:pt idx="41">
                  <c:v>11.967000000000002</c:v>
                </c:pt>
                <c:pt idx="42">
                  <c:v>12</c:v>
                </c:pt>
                <c:pt idx="43">
                  <c:v>12.033000000000001</c:v>
                </c:pt>
                <c:pt idx="44">
                  <c:v>12.067</c:v>
                </c:pt>
                <c:pt idx="45">
                  <c:v>12.1</c:v>
                </c:pt>
                <c:pt idx="46">
                  <c:v>12.133000000000001</c:v>
                </c:pt>
                <c:pt idx="47">
                  <c:v>12.167</c:v>
                </c:pt>
                <c:pt idx="48">
                  <c:v>12.2</c:v>
                </c:pt>
                <c:pt idx="49">
                  <c:v>12.233000000000001</c:v>
                </c:pt>
                <c:pt idx="50">
                  <c:v>12.267000000000001</c:v>
                </c:pt>
                <c:pt idx="51">
                  <c:v>12.3</c:v>
                </c:pt>
                <c:pt idx="52">
                  <c:v>12.333</c:v>
                </c:pt>
                <c:pt idx="53">
                  <c:v>12.367000000000003</c:v>
                </c:pt>
                <c:pt idx="54">
                  <c:v>12.4</c:v>
                </c:pt>
                <c:pt idx="55">
                  <c:v>12.433</c:v>
                </c:pt>
                <c:pt idx="56">
                  <c:v>12.467000000000002</c:v>
                </c:pt>
                <c:pt idx="57">
                  <c:v>12.5</c:v>
                </c:pt>
                <c:pt idx="58">
                  <c:v>12.533000000000001</c:v>
                </c:pt>
                <c:pt idx="59">
                  <c:v>12.567</c:v>
                </c:pt>
                <c:pt idx="60">
                  <c:v>12.6</c:v>
                </c:pt>
                <c:pt idx="61">
                  <c:v>12.633000000000001</c:v>
                </c:pt>
                <c:pt idx="62">
                  <c:v>12.667</c:v>
                </c:pt>
                <c:pt idx="63">
                  <c:v>12.7</c:v>
                </c:pt>
                <c:pt idx="64">
                  <c:v>12.733000000000001</c:v>
                </c:pt>
                <c:pt idx="65">
                  <c:v>12.767000000000001</c:v>
                </c:pt>
                <c:pt idx="66">
                  <c:v>12.8</c:v>
                </c:pt>
                <c:pt idx="67">
                  <c:v>12.833</c:v>
                </c:pt>
                <c:pt idx="68">
                  <c:v>12.867000000000003</c:v>
                </c:pt>
                <c:pt idx="69">
                  <c:v>12.9</c:v>
                </c:pt>
                <c:pt idx="70">
                  <c:v>12.933</c:v>
                </c:pt>
                <c:pt idx="71">
                  <c:v>12.967000000000002</c:v>
                </c:pt>
                <c:pt idx="72">
                  <c:v>13</c:v>
                </c:pt>
                <c:pt idx="73">
                  <c:v>13.033000000000001</c:v>
                </c:pt>
                <c:pt idx="74">
                  <c:v>13.067</c:v>
                </c:pt>
                <c:pt idx="75">
                  <c:v>13.1</c:v>
                </c:pt>
                <c:pt idx="76">
                  <c:v>13.133000000000001</c:v>
                </c:pt>
                <c:pt idx="77">
                  <c:v>13.167</c:v>
                </c:pt>
                <c:pt idx="78">
                  <c:v>13.2</c:v>
                </c:pt>
                <c:pt idx="79">
                  <c:v>13.233000000000001</c:v>
                </c:pt>
                <c:pt idx="80">
                  <c:v>13.267000000000001</c:v>
                </c:pt>
                <c:pt idx="81">
                  <c:v>13.3</c:v>
                </c:pt>
                <c:pt idx="82">
                  <c:v>13.333</c:v>
                </c:pt>
                <c:pt idx="83">
                  <c:v>13.367000000000003</c:v>
                </c:pt>
                <c:pt idx="84">
                  <c:v>13.4</c:v>
                </c:pt>
                <c:pt idx="85">
                  <c:v>13.433</c:v>
                </c:pt>
                <c:pt idx="86">
                  <c:v>13.467000000000002</c:v>
                </c:pt>
                <c:pt idx="87">
                  <c:v>13.5</c:v>
                </c:pt>
                <c:pt idx="88">
                  <c:v>13.533000000000001</c:v>
                </c:pt>
                <c:pt idx="89">
                  <c:v>13.567</c:v>
                </c:pt>
                <c:pt idx="90">
                  <c:v>13.6</c:v>
                </c:pt>
                <c:pt idx="91">
                  <c:v>13.633000000000001</c:v>
                </c:pt>
                <c:pt idx="92">
                  <c:v>13.667</c:v>
                </c:pt>
                <c:pt idx="93">
                  <c:v>13.7</c:v>
                </c:pt>
                <c:pt idx="94">
                  <c:v>13.733000000000001</c:v>
                </c:pt>
                <c:pt idx="95">
                  <c:v>13.767000000000001</c:v>
                </c:pt>
                <c:pt idx="96">
                  <c:v>13.8</c:v>
                </c:pt>
                <c:pt idx="97">
                  <c:v>13.833</c:v>
                </c:pt>
                <c:pt idx="98">
                  <c:v>13.867000000000003</c:v>
                </c:pt>
                <c:pt idx="99">
                  <c:v>14.1</c:v>
                </c:pt>
                <c:pt idx="100">
                  <c:v>14.133000000000001</c:v>
                </c:pt>
                <c:pt idx="101">
                  <c:v>14.167</c:v>
                </c:pt>
                <c:pt idx="102">
                  <c:v>14.2</c:v>
                </c:pt>
                <c:pt idx="103">
                  <c:v>14.233000000000001</c:v>
                </c:pt>
                <c:pt idx="104">
                  <c:v>14.267000000000001</c:v>
                </c:pt>
                <c:pt idx="105">
                  <c:v>14.3</c:v>
                </c:pt>
                <c:pt idx="106">
                  <c:v>14.333</c:v>
                </c:pt>
                <c:pt idx="107">
                  <c:v>14.367000000000003</c:v>
                </c:pt>
                <c:pt idx="108">
                  <c:v>14.4</c:v>
                </c:pt>
                <c:pt idx="109">
                  <c:v>14.433</c:v>
                </c:pt>
                <c:pt idx="110">
                  <c:v>14.467000000000002</c:v>
                </c:pt>
                <c:pt idx="111">
                  <c:v>14.5</c:v>
                </c:pt>
                <c:pt idx="112">
                  <c:v>14.533000000000001</c:v>
                </c:pt>
                <c:pt idx="113">
                  <c:v>14.567</c:v>
                </c:pt>
                <c:pt idx="114">
                  <c:v>14.6</c:v>
                </c:pt>
                <c:pt idx="115">
                  <c:v>14.633000000000001</c:v>
                </c:pt>
                <c:pt idx="116">
                  <c:v>14.667</c:v>
                </c:pt>
                <c:pt idx="117">
                  <c:v>14.7</c:v>
                </c:pt>
                <c:pt idx="118">
                  <c:v>14.733000000000001</c:v>
                </c:pt>
                <c:pt idx="119">
                  <c:v>14.767000000000001</c:v>
                </c:pt>
                <c:pt idx="120">
                  <c:v>14.8</c:v>
                </c:pt>
                <c:pt idx="121">
                  <c:v>14.833</c:v>
                </c:pt>
                <c:pt idx="122">
                  <c:v>14.867000000000003</c:v>
                </c:pt>
                <c:pt idx="123">
                  <c:v>14.9</c:v>
                </c:pt>
                <c:pt idx="124">
                  <c:v>14.933</c:v>
                </c:pt>
                <c:pt idx="125">
                  <c:v>14.967000000000002</c:v>
                </c:pt>
                <c:pt idx="126">
                  <c:v>15</c:v>
                </c:pt>
                <c:pt idx="127">
                  <c:v>15.033000000000001</c:v>
                </c:pt>
                <c:pt idx="128">
                  <c:v>15.067</c:v>
                </c:pt>
                <c:pt idx="129">
                  <c:v>15.1</c:v>
                </c:pt>
                <c:pt idx="130">
                  <c:v>15.133000000000001</c:v>
                </c:pt>
                <c:pt idx="131">
                  <c:v>15.167</c:v>
                </c:pt>
                <c:pt idx="132">
                  <c:v>15.2</c:v>
                </c:pt>
                <c:pt idx="133">
                  <c:v>15.233000000000001</c:v>
                </c:pt>
                <c:pt idx="134">
                  <c:v>15.267000000000001</c:v>
                </c:pt>
                <c:pt idx="135">
                  <c:v>15.3</c:v>
                </c:pt>
                <c:pt idx="136">
                  <c:v>15.333</c:v>
                </c:pt>
                <c:pt idx="137">
                  <c:v>15.367000000000003</c:v>
                </c:pt>
                <c:pt idx="138">
                  <c:v>15.4</c:v>
                </c:pt>
                <c:pt idx="139">
                  <c:v>15.433</c:v>
                </c:pt>
                <c:pt idx="140">
                  <c:v>15.467000000000002</c:v>
                </c:pt>
                <c:pt idx="141">
                  <c:v>15.5</c:v>
                </c:pt>
                <c:pt idx="142">
                  <c:v>15.533000000000001</c:v>
                </c:pt>
                <c:pt idx="143">
                  <c:v>15.567</c:v>
                </c:pt>
                <c:pt idx="144">
                  <c:v>15.6</c:v>
                </c:pt>
                <c:pt idx="145">
                  <c:v>15.633000000000001</c:v>
                </c:pt>
                <c:pt idx="146">
                  <c:v>15.667</c:v>
                </c:pt>
                <c:pt idx="147">
                  <c:v>15.7</c:v>
                </c:pt>
                <c:pt idx="148">
                  <c:v>15.733000000000001</c:v>
                </c:pt>
                <c:pt idx="149">
                  <c:v>15.767000000000001</c:v>
                </c:pt>
                <c:pt idx="150">
                  <c:v>15.8</c:v>
                </c:pt>
                <c:pt idx="151">
                  <c:v>15.833</c:v>
                </c:pt>
                <c:pt idx="152">
                  <c:v>15.867000000000003</c:v>
                </c:pt>
                <c:pt idx="153">
                  <c:v>15.9</c:v>
                </c:pt>
                <c:pt idx="154">
                  <c:v>15.933</c:v>
                </c:pt>
                <c:pt idx="155">
                  <c:v>15.967000000000002</c:v>
                </c:pt>
                <c:pt idx="156">
                  <c:v>16</c:v>
                </c:pt>
                <c:pt idx="157">
                  <c:v>16.033000000000001</c:v>
                </c:pt>
                <c:pt idx="158">
                  <c:v>16.067</c:v>
                </c:pt>
                <c:pt idx="159">
                  <c:v>16.100000000000001</c:v>
                </c:pt>
                <c:pt idx="160">
                  <c:v>16.132999999999999</c:v>
                </c:pt>
                <c:pt idx="161">
                  <c:v>16.167000000000005</c:v>
                </c:pt>
                <c:pt idx="162">
                  <c:v>16.2</c:v>
                </c:pt>
                <c:pt idx="163">
                  <c:v>16.233000000000001</c:v>
                </c:pt>
                <c:pt idx="164">
                  <c:v>16.266999999999996</c:v>
                </c:pt>
                <c:pt idx="165">
                  <c:v>16.3</c:v>
                </c:pt>
                <c:pt idx="166">
                  <c:v>16.332999999999995</c:v>
                </c:pt>
                <c:pt idx="167">
                  <c:v>16.367000000000001</c:v>
                </c:pt>
                <c:pt idx="168">
                  <c:v>16.399999999999999</c:v>
                </c:pt>
                <c:pt idx="169">
                  <c:v>16.433</c:v>
                </c:pt>
                <c:pt idx="170">
                  <c:v>16.466999999999995</c:v>
                </c:pt>
                <c:pt idx="171">
                  <c:v>16.5</c:v>
                </c:pt>
                <c:pt idx="172">
                  <c:v>16.533000000000001</c:v>
                </c:pt>
                <c:pt idx="173">
                  <c:v>16.567</c:v>
                </c:pt>
                <c:pt idx="174">
                  <c:v>16.600000000000001</c:v>
                </c:pt>
                <c:pt idx="175">
                  <c:v>16.632999999999999</c:v>
                </c:pt>
                <c:pt idx="176">
                  <c:v>16.667000000000005</c:v>
                </c:pt>
                <c:pt idx="177">
                  <c:v>16.7</c:v>
                </c:pt>
                <c:pt idx="178">
                  <c:v>16.733000000000001</c:v>
                </c:pt>
                <c:pt idx="179">
                  <c:v>16.766999999999996</c:v>
                </c:pt>
                <c:pt idx="180">
                  <c:v>16.8</c:v>
                </c:pt>
                <c:pt idx="181">
                  <c:v>16.832999999999995</c:v>
                </c:pt>
                <c:pt idx="182">
                  <c:v>16.867000000000001</c:v>
                </c:pt>
                <c:pt idx="183">
                  <c:v>16.899999999999999</c:v>
                </c:pt>
                <c:pt idx="184">
                  <c:v>16.933</c:v>
                </c:pt>
                <c:pt idx="185">
                  <c:v>16.966999999999995</c:v>
                </c:pt>
                <c:pt idx="186">
                  <c:v>17</c:v>
                </c:pt>
                <c:pt idx="187">
                  <c:v>17.033000000000001</c:v>
                </c:pt>
                <c:pt idx="188">
                  <c:v>17.067</c:v>
                </c:pt>
                <c:pt idx="189">
                  <c:v>17.100000000000001</c:v>
                </c:pt>
                <c:pt idx="190">
                  <c:v>17.132999999999999</c:v>
                </c:pt>
                <c:pt idx="191">
                  <c:v>17.167000000000005</c:v>
                </c:pt>
                <c:pt idx="192">
                  <c:v>17.2</c:v>
                </c:pt>
                <c:pt idx="193">
                  <c:v>17.233000000000001</c:v>
                </c:pt>
                <c:pt idx="194">
                  <c:v>17.266999999999996</c:v>
                </c:pt>
                <c:pt idx="195">
                  <c:v>17.3</c:v>
                </c:pt>
                <c:pt idx="196">
                  <c:v>17.332999999999995</c:v>
                </c:pt>
                <c:pt idx="197">
                  <c:v>17.367000000000001</c:v>
                </c:pt>
                <c:pt idx="198">
                  <c:v>17.399999999999999</c:v>
                </c:pt>
                <c:pt idx="199">
                  <c:v>17.433</c:v>
                </c:pt>
                <c:pt idx="200">
                  <c:v>17.466999999999995</c:v>
                </c:pt>
                <c:pt idx="201">
                  <c:v>17.5</c:v>
                </c:pt>
                <c:pt idx="202">
                  <c:v>17.533000000000001</c:v>
                </c:pt>
                <c:pt idx="203">
                  <c:v>17.567</c:v>
                </c:pt>
                <c:pt idx="204">
                  <c:v>17.600000000000001</c:v>
                </c:pt>
                <c:pt idx="205">
                  <c:v>17.632999999999999</c:v>
                </c:pt>
                <c:pt idx="206">
                  <c:v>17.667000000000005</c:v>
                </c:pt>
                <c:pt idx="207">
                  <c:v>17.7</c:v>
                </c:pt>
                <c:pt idx="208">
                  <c:v>17.733000000000001</c:v>
                </c:pt>
                <c:pt idx="209">
                  <c:v>17.766999999999996</c:v>
                </c:pt>
                <c:pt idx="210">
                  <c:v>17.8</c:v>
                </c:pt>
                <c:pt idx="211">
                  <c:v>17.832999999999995</c:v>
                </c:pt>
                <c:pt idx="212">
                  <c:v>17.867000000000001</c:v>
                </c:pt>
                <c:pt idx="213">
                  <c:v>17.899999999999999</c:v>
                </c:pt>
                <c:pt idx="214">
                  <c:v>17.933</c:v>
                </c:pt>
                <c:pt idx="215">
                  <c:v>17.966999999999995</c:v>
                </c:pt>
                <c:pt idx="216">
                  <c:v>18</c:v>
                </c:pt>
                <c:pt idx="217">
                  <c:v>18.033000000000001</c:v>
                </c:pt>
                <c:pt idx="218">
                  <c:v>18.067</c:v>
                </c:pt>
                <c:pt idx="219">
                  <c:v>18.100000000000001</c:v>
                </c:pt>
                <c:pt idx="220">
                  <c:v>18.132999999999999</c:v>
                </c:pt>
                <c:pt idx="221">
                  <c:v>18.167000000000005</c:v>
                </c:pt>
                <c:pt idx="222">
                  <c:v>18.2</c:v>
                </c:pt>
                <c:pt idx="223">
                  <c:v>18.233000000000001</c:v>
                </c:pt>
                <c:pt idx="224">
                  <c:v>18.266999999999996</c:v>
                </c:pt>
                <c:pt idx="225">
                  <c:v>18.3</c:v>
                </c:pt>
                <c:pt idx="226">
                  <c:v>18.332999999999995</c:v>
                </c:pt>
                <c:pt idx="227">
                  <c:v>18.367000000000001</c:v>
                </c:pt>
                <c:pt idx="228">
                  <c:v>18.399999999999999</c:v>
                </c:pt>
                <c:pt idx="229">
                  <c:v>18.433</c:v>
                </c:pt>
                <c:pt idx="230">
                  <c:v>18.466999999999995</c:v>
                </c:pt>
                <c:pt idx="231">
                  <c:v>18.5</c:v>
                </c:pt>
                <c:pt idx="232">
                  <c:v>18.533000000000001</c:v>
                </c:pt>
                <c:pt idx="233">
                  <c:v>18.567</c:v>
                </c:pt>
                <c:pt idx="234">
                  <c:v>18.600000000000001</c:v>
                </c:pt>
                <c:pt idx="235">
                  <c:v>18.632999999999999</c:v>
                </c:pt>
                <c:pt idx="236">
                  <c:v>18.667000000000005</c:v>
                </c:pt>
                <c:pt idx="237">
                  <c:v>18.7</c:v>
                </c:pt>
                <c:pt idx="238">
                  <c:v>18.733000000000001</c:v>
                </c:pt>
                <c:pt idx="239">
                  <c:v>18.766999999999996</c:v>
                </c:pt>
                <c:pt idx="240">
                  <c:v>18.8</c:v>
                </c:pt>
                <c:pt idx="241">
                  <c:v>18.832999999999995</c:v>
                </c:pt>
                <c:pt idx="242">
                  <c:v>18.867000000000001</c:v>
                </c:pt>
                <c:pt idx="243">
                  <c:v>18.899999999999999</c:v>
                </c:pt>
                <c:pt idx="244">
                  <c:v>18.933</c:v>
                </c:pt>
                <c:pt idx="245">
                  <c:v>18.966999999999995</c:v>
                </c:pt>
                <c:pt idx="246">
                  <c:v>19</c:v>
                </c:pt>
                <c:pt idx="247">
                  <c:v>19.033000000000001</c:v>
                </c:pt>
                <c:pt idx="248">
                  <c:v>19.067</c:v>
                </c:pt>
                <c:pt idx="249">
                  <c:v>19.100000000000001</c:v>
                </c:pt>
                <c:pt idx="250">
                  <c:v>19.132999999999999</c:v>
                </c:pt>
                <c:pt idx="251">
                  <c:v>19.167000000000005</c:v>
                </c:pt>
                <c:pt idx="252">
                  <c:v>19.2</c:v>
                </c:pt>
                <c:pt idx="253">
                  <c:v>19.233000000000001</c:v>
                </c:pt>
                <c:pt idx="254">
                  <c:v>19.266999999999996</c:v>
                </c:pt>
                <c:pt idx="255">
                  <c:v>19.3</c:v>
                </c:pt>
                <c:pt idx="256">
                  <c:v>19.332999999999995</c:v>
                </c:pt>
                <c:pt idx="257">
                  <c:v>19.367000000000001</c:v>
                </c:pt>
                <c:pt idx="258">
                  <c:v>19.399999999999999</c:v>
                </c:pt>
                <c:pt idx="259">
                  <c:v>19.433</c:v>
                </c:pt>
                <c:pt idx="260">
                  <c:v>19.466999999999995</c:v>
                </c:pt>
                <c:pt idx="261">
                  <c:v>19.5</c:v>
                </c:pt>
                <c:pt idx="262">
                  <c:v>19.533000000000001</c:v>
                </c:pt>
                <c:pt idx="263">
                  <c:v>19.567</c:v>
                </c:pt>
                <c:pt idx="264">
                  <c:v>19.600000000000001</c:v>
                </c:pt>
                <c:pt idx="265">
                  <c:v>19.632999999999999</c:v>
                </c:pt>
                <c:pt idx="266">
                  <c:v>19.667000000000005</c:v>
                </c:pt>
                <c:pt idx="267">
                  <c:v>19.7</c:v>
                </c:pt>
                <c:pt idx="268">
                  <c:v>19.733000000000001</c:v>
                </c:pt>
                <c:pt idx="269">
                  <c:v>19.766999999999996</c:v>
                </c:pt>
                <c:pt idx="270">
                  <c:v>19.8</c:v>
                </c:pt>
                <c:pt idx="271">
                  <c:v>19.832999999999995</c:v>
                </c:pt>
                <c:pt idx="272">
                  <c:v>19.867000000000001</c:v>
                </c:pt>
                <c:pt idx="273">
                  <c:v>19.899999999999999</c:v>
                </c:pt>
                <c:pt idx="274">
                  <c:v>19.933</c:v>
                </c:pt>
                <c:pt idx="275">
                  <c:v>19.966999999999995</c:v>
                </c:pt>
                <c:pt idx="276">
                  <c:v>20</c:v>
                </c:pt>
                <c:pt idx="277">
                  <c:v>20.033000000000001</c:v>
                </c:pt>
                <c:pt idx="278">
                  <c:v>20.067</c:v>
                </c:pt>
                <c:pt idx="279">
                  <c:v>20.100000000000001</c:v>
                </c:pt>
                <c:pt idx="280">
                  <c:v>20.132999999999999</c:v>
                </c:pt>
                <c:pt idx="281">
                  <c:v>20.167000000000005</c:v>
                </c:pt>
                <c:pt idx="282">
                  <c:v>20.2</c:v>
                </c:pt>
                <c:pt idx="283">
                  <c:v>20.233000000000001</c:v>
                </c:pt>
                <c:pt idx="284">
                  <c:v>20.266999999999996</c:v>
                </c:pt>
                <c:pt idx="285">
                  <c:v>20.3</c:v>
                </c:pt>
                <c:pt idx="286">
                  <c:v>20.332999999999995</c:v>
                </c:pt>
                <c:pt idx="287">
                  <c:v>20.367000000000001</c:v>
                </c:pt>
                <c:pt idx="288">
                  <c:v>20.399999999999999</c:v>
                </c:pt>
                <c:pt idx="289">
                  <c:v>20.433</c:v>
                </c:pt>
                <c:pt idx="290">
                  <c:v>20.466999999999995</c:v>
                </c:pt>
                <c:pt idx="291">
                  <c:v>20.5</c:v>
                </c:pt>
                <c:pt idx="292">
                  <c:v>20.533000000000001</c:v>
                </c:pt>
                <c:pt idx="293">
                  <c:v>20.567</c:v>
                </c:pt>
                <c:pt idx="294">
                  <c:v>20.6</c:v>
                </c:pt>
                <c:pt idx="295">
                  <c:v>20.632999999999999</c:v>
                </c:pt>
                <c:pt idx="296">
                  <c:v>20.667000000000005</c:v>
                </c:pt>
                <c:pt idx="297">
                  <c:v>20.7</c:v>
                </c:pt>
                <c:pt idx="298">
                  <c:v>20.733000000000001</c:v>
                </c:pt>
                <c:pt idx="299">
                  <c:v>20.766999999999996</c:v>
                </c:pt>
                <c:pt idx="300">
                  <c:v>20.8</c:v>
                </c:pt>
                <c:pt idx="301">
                  <c:v>20.832999999999995</c:v>
                </c:pt>
                <c:pt idx="302">
                  <c:v>20.867000000000001</c:v>
                </c:pt>
                <c:pt idx="303">
                  <c:v>20.9</c:v>
                </c:pt>
                <c:pt idx="304">
                  <c:v>20.933</c:v>
                </c:pt>
                <c:pt idx="305">
                  <c:v>20.966999999999995</c:v>
                </c:pt>
                <c:pt idx="306">
                  <c:v>21</c:v>
                </c:pt>
                <c:pt idx="307">
                  <c:v>21.033000000000001</c:v>
                </c:pt>
                <c:pt idx="308">
                  <c:v>21.067</c:v>
                </c:pt>
                <c:pt idx="309">
                  <c:v>21.1</c:v>
                </c:pt>
                <c:pt idx="310">
                  <c:v>21.132999999999999</c:v>
                </c:pt>
                <c:pt idx="311">
                  <c:v>21.167000000000005</c:v>
                </c:pt>
                <c:pt idx="312">
                  <c:v>21.2</c:v>
                </c:pt>
                <c:pt idx="313">
                  <c:v>21.233000000000001</c:v>
                </c:pt>
                <c:pt idx="314">
                  <c:v>21.266999999999996</c:v>
                </c:pt>
                <c:pt idx="315">
                  <c:v>21.3</c:v>
                </c:pt>
                <c:pt idx="316">
                  <c:v>21.332999999999995</c:v>
                </c:pt>
                <c:pt idx="317">
                  <c:v>21.367000000000001</c:v>
                </c:pt>
                <c:pt idx="318">
                  <c:v>21.4</c:v>
                </c:pt>
                <c:pt idx="319">
                  <c:v>21.433</c:v>
                </c:pt>
                <c:pt idx="320">
                  <c:v>21.466999999999995</c:v>
                </c:pt>
                <c:pt idx="321">
                  <c:v>21.5</c:v>
                </c:pt>
                <c:pt idx="322">
                  <c:v>21.533000000000001</c:v>
                </c:pt>
                <c:pt idx="323">
                  <c:v>21.567</c:v>
                </c:pt>
                <c:pt idx="324">
                  <c:v>21.6</c:v>
                </c:pt>
                <c:pt idx="325">
                  <c:v>21.632999999999999</c:v>
                </c:pt>
                <c:pt idx="326">
                  <c:v>21.667000000000005</c:v>
                </c:pt>
                <c:pt idx="327">
                  <c:v>21.7</c:v>
                </c:pt>
                <c:pt idx="328">
                  <c:v>21.733000000000001</c:v>
                </c:pt>
                <c:pt idx="329">
                  <c:v>21.766999999999996</c:v>
                </c:pt>
                <c:pt idx="330">
                  <c:v>21.8</c:v>
                </c:pt>
                <c:pt idx="331">
                  <c:v>21.832999999999995</c:v>
                </c:pt>
                <c:pt idx="332">
                  <c:v>21.867000000000001</c:v>
                </c:pt>
                <c:pt idx="333">
                  <c:v>21.9</c:v>
                </c:pt>
                <c:pt idx="334">
                  <c:v>21.933</c:v>
                </c:pt>
                <c:pt idx="335">
                  <c:v>21.966999999999995</c:v>
                </c:pt>
                <c:pt idx="336">
                  <c:v>22</c:v>
                </c:pt>
                <c:pt idx="337">
                  <c:v>22.033000000000001</c:v>
                </c:pt>
                <c:pt idx="338">
                  <c:v>22.067</c:v>
                </c:pt>
                <c:pt idx="339">
                  <c:v>22.1</c:v>
                </c:pt>
                <c:pt idx="340">
                  <c:v>22.132999999999999</c:v>
                </c:pt>
                <c:pt idx="341">
                  <c:v>22.167000000000005</c:v>
                </c:pt>
                <c:pt idx="342">
                  <c:v>22.2</c:v>
                </c:pt>
                <c:pt idx="343">
                  <c:v>22.233000000000001</c:v>
                </c:pt>
                <c:pt idx="344">
                  <c:v>22.266999999999996</c:v>
                </c:pt>
                <c:pt idx="345">
                  <c:v>22.3</c:v>
                </c:pt>
                <c:pt idx="346">
                  <c:v>22.332999999999995</c:v>
                </c:pt>
                <c:pt idx="347">
                  <c:v>22.367000000000001</c:v>
                </c:pt>
                <c:pt idx="348">
                  <c:v>22.4</c:v>
                </c:pt>
                <c:pt idx="349">
                  <c:v>22.433</c:v>
                </c:pt>
                <c:pt idx="350">
                  <c:v>22.466999999999995</c:v>
                </c:pt>
                <c:pt idx="351">
                  <c:v>22.5</c:v>
                </c:pt>
                <c:pt idx="352">
                  <c:v>22.533000000000001</c:v>
                </c:pt>
                <c:pt idx="353">
                  <c:v>22.567</c:v>
                </c:pt>
                <c:pt idx="354">
                  <c:v>22.6</c:v>
                </c:pt>
                <c:pt idx="355">
                  <c:v>22.632999999999999</c:v>
                </c:pt>
                <c:pt idx="356">
                  <c:v>22.667000000000005</c:v>
                </c:pt>
                <c:pt idx="357">
                  <c:v>22.7</c:v>
                </c:pt>
                <c:pt idx="358">
                  <c:v>22.733000000000001</c:v>
                </c:pt>
                <c:pt idx="359">
                  <c:v>22.766999999999996</c:v>
                </c:pt>
                <c:pt idx="360">
                  <c:v>22.8</c:v>
                </c:pt>
                <c:pt idx="361">
                  <c:v>22.832999999999995</c:v>
                </c:pt>
                <c:pt idx="362">
                  <c:v>22.867000000000001</c:v>
                </c:pt>
                <c:pt idx="363">
                  <c:v>22.9</c:v>
                </c:pt>
                <c:pt idx="364">
                  <c:v>22.933</c:v>
                </c:pt>
                <c:pt idx="365">
                  <c:v>22.966999999999995</c:v>
                </c:pt>
                <c:pt idx="366">
                  <c:v>23</c:v>
                </c:pt>
                <c:pt idx="367">
                  <c:v>23.033000000000001</c:v>
                </c:pt>
                <c:pt idx="368">
                  <c:v>23.067</c:v>
                </c:pt>
                <c:pt idx="369">
                  <c:v>23.1</c:v>
                </c:pt>
                <c:pt idx="370">
                  <c:v>23.132999999999999</c:v>
                </c:pt>
                <c:pt idx="371">
                  <c:v>23.167000000000005</c:v>
                </c:pt>
                <c:pt idx="372">
                  <c:v>23.2</c:v>
                </c:pt>
                <c:pt idx="373">
                  <c:v>23.233000000000001</c:v>
                </c:pt>
                <c:pt idx="374">
                  <c:v>23.266999999999996</c:v>
                </c:pt>
                <c:pt idx="375">
                  <c:v>23.3</c:v>
                </c:pt>
                <c:pt idx="376">
                  <c:v>23.332999999999995</c:v>
                </c:pt>
                <c:pt idx="377">
                  <c:v>23.367000000000001</c:v>
                </c:pt>
                <c:pt idx="378">
                  <c:v>23.4</c:v>
                </c:pt>
                <c:pt idx="379">
                  <c:v>23.433</c:v>
                </c:pt>
                <c:pt idx="380">
                  <c:v>23.466999999999995</c:v>
                </c:pt>
                <c:pt idx="381">
                  <c:v>23.5</c:v>
                </c:pt>
                <c:pt idx="382">
                  <c:v>23.533000000000001</c:v>
                </c:pt>
                <c:pt idx="383">
                  <c:v>23.567</c:v>
                </c:pt>
                <c:pt idx="384">
                  <c:v>23.6</c:v>
                </c:pt>
                <c:pt idx="385">
                  <c:v>23.632999999999999</c:v>
                </c:pt>
                <c:pt idx="386">
                  <c:v>23.667000000000005</c:v>
                </c:pt>
                <c:pt idx="387">
                  <c:v>23.7</c:v>
                </c:pt>
                <c:pt idx="388">
                  <c:v>23.733000000000001</c:v>
                </c:pt>
                <c:pt idx="389">
                  <c:v>23.766999999999996</c:v>
                </c:pt>
                <c:pt idx="390">
                  <c:v>23.8</c:v>
                </c:pt>
                <c:pt idx="391">
                  <c:v>23.832999999999995</c:v>
                </c:pt>
                <c:pt idx="392">
                  <c:v>23.867000000000001</c:v>
                </c:pt>
                <c:pt idx="393">
                  <c:v>23.9</c:v>
                </c:pt>
                <c:pt idx="394">
                  <c:v>23.933</c:v>
                </c:pt>
                <c:pt idx="395">
                  <c:v>23.966999999999995</c:v>
                </c:pt>
                <c:pt idx="396">
                  <c:v>24</c:v>
                </c:pt>
                <c:pt idx="397">
                  <c:v>24.033000000000001</c:v>
                </c:pt>
                <c:pt idx="398">
                  <c:v>24.067</c:v>
                </c:pt>
                <c:pt idx="399">
                  <c:v>24.1</c:v>
                </c:pt>
                <c:pt idx="400">
                  <c:v>24.132999999999999</c:v>
                </c:pt>
                <c:pt idx="401">
                  <c:v>24.167000000000005</c:v>
                </c:pt>
                <c:pt idx="402">
                  <c:v>24.2</c:v>
                </c:pt>
                <c:pt idx="403">
                  <c:v>24.233000000000001</c:v>
                </c:pt>
                <c:pt idx="404">
                  <c:v>24.266999999999996</c:v>
                </c:pt>
                <c:pt idx="405">
                  <c:v>24.3</c:v>
                </c:pt>
                <c:pt idx="406">
                  <c:v>24.332999999999995</c:v>
                </c:pt>
                <c:pt idx="407">
                  <c:v>24.367000000000001</c:v>
                </c:pt>
                <c:pt idx="408">
                  <c:v>24.4</c:v>
                </c:pt>
                <c:pt idx="409">
                  <c:v>24.433</c:v>
                </c:pt>
                <c:pt idx="410">
                  <c:v>24.466999999999995</c:v>
                </c:pt>
                <c:pt idx="411">
                  <c:v>24.5</c:v>
                </c:pt>
                <c:pt idx="412">
                  <c:v>24.533000000000001</c:v>
                </c:pt>
                <c:pt idx="413">
                  <c:v>24.567</c:v>
                </c:pt>
                <c:pt idx="414">
                  <c:v>24.6</c:v>
                </c:pt>
                <c:pt idx="415">
                  <c:v>24.632999999999999</c:v>
                </c:pt>
                <c:pt idx="416">
                  <c:v>24.667000000000005</c:v>
                </c:pt>
                <c:pt idx="417">
                  <c:v>24.7</c:v>
                </c:pt>
                <c:pt idx="418">
                  <c:v>24.733000000000001</c:v>
                </c:pt>
              </c:numCache>
            </c:numRef>
          </c:xVal>
          <c:yVal>
            <c:numRef>
              <c:f>'2(Drying rate Cpeak norma)-edit'!$J$27:$J$862</c:f>
              <c:numCache>
                <c:formatCode>0.00E+00</c:formatCode>
                <c:ptCount val="836"/>
                <c:pt idx="0">
                  <c:v>7.3003802210737059E-2</c:v>
                </c:pt>
                <c:pt idx="1">
                  <c:v>7.2944454253043592E-2</c:v>
                </c:pt>
                <c:pt idx="2">
                  <c:v>7.2883307872389697E-2</c:v>
                </c:pt>
                <c:pt idx="3">
                  <c:v>7.2823959914696215E-2</c:v>
                </c:pt>
                <c:pt idx="4">
                  <c:v>7.2764611957002734E-2</c:v>
                </c:pt>
                <c:pt idx="5">
                  <c:v>7.2703465576348825E-2</c:v>
                </c:pt>
                <c:pt idx="6">
                  <c:v>7.2644117618655316E-2</c:v>
                </c:pt>
                <c:pt idx="7">
                  <c:v>7.258476966096182E-2</c:v>
                </c:pt>
                <c:pt idx="8">
                  <c:v>7.2523623280307939E-2</c:v>
                </c:pt>
                <c:pt idx="9">
                  <c:v>7.2464275322614471E-2</c:v>
                </c:pt>
                <c:pt idx="10">
                  <c:v>7.2404927364920976E-2</c:v>
                </c:pt>
                <c:pt idx="11">
                  <c:v>7.2343780984267081E-2</c:v>
                </c:pt>
                <c:pt idx="12">
                  <c:v>7.22844330265736E-2</c:v>
                </c:pt>
                <c:pt idx="13">
                  <c:v>7.2225085068880077E-2</c:v>
                </c:pt>
                <c:pt idx="14">
                  <c:v>7.2163938688226209E-2</c:v>
                </c:pt>
                <c:pt idx="15">
                  <c:v>7.2104590730532714E-2</c:v>
                </c:pt>
                <c:pt idx="16">
                  <c:v>7.2045242772839219E-2</c:v>
                </c:pt>
                <c:pt idx="17">
                  <c:v>7.1984096392185323E-2</c:v>
                </c:pt>
                <c:pt idx="18">
                  <c:v>7.1924748434491842E-2</c:v>
                </c:pt>
                <c:pt idx="19">
                  <c:v>7.1865400476798361E-2</c:v>
                </c:pt>
                <c:pt idx="20">
                  <c:v>7.1804254096144479E-2</c:v>
                </c:pt>
                <c:pt idx="21">
                  <c:v>7.174490613845097E-2</c:v>
                </c:pt>
                <c:pt idx="22">
                  <c:v>7.1685558180757461E-2</c:v>
                </c:pt>
                <c:pt idx="23">
                  <c:v>7.1624411800103593E-2</c:v>
                </c:pt>
                <c:pt idx="24">
                  <c:v>7.1565063842410112E-2</c:v>
                </c:pt>
                <c:pt idx="25">
                  <c:v>7.1505715884716631E-2</c:v>
                </c:pt>
                <c:pt idx="26">
                  <c:v>7.1444569504062708E-2</c:v>
                </c:pt>
                <c:pt idx="27">
                  <c:v>7.138522154636924E-2</c:v>
                </c:pt>
                <c:pt idx="28">
                  <c:v>7.1325873588675745E-2</c:v>
                </c:pt>
                <c:pt idx="29">
                  <c:v>7.1264727208021864E-2</c:v>
                </c:pt>
                <c:pt idx="30">
                  <c:v>7.1205379250328354E-2</c:v>
                </c:pt>
                <c:pt idx="31">
                  <c:v>7.1146031292634873E-2</c:v>
                </c:pt>
                <c:pt idx="32">
                  <c:v>7.1084884911980978E-2</c:v>
                </c:pt>
                <c:pt idx="33">
                  <c:v>7.1025536954287483E-2</c:v>
                </c:pt>
                <c:pt idx="34">
                  <c:v>7.0966188996594001E-2</c:v>
                </c:pt>
                <c:pt idx="35">
                  <c:v>7.0905042615940106E-2</c:v>
                </c:pt>
                <c:pt idx="36">
                  <c:v>7.0845694658246638E-2</c:v>
                </c:pt>
                <c:pt idx="37">
                  <c:v>7.0786346700553129E-2</c:v>
                </c:pt>
                <c:pt idx="38">
                  <c:v>7.0725200319899234E-2</c:v>
                </c:pt>
                <c:pt idx="39">
                  <c:v>7.0665852362205725E-2</c:v>
                </c:pt>
                <c:pt idx="40">
                  <c:v>7.0606504404512271E-2</c:v>
                </c:pt>
                <c:pt idx="41">
                  <c:v>7.0545358023858348E-2</c:v>
                </c:pt>
                <c:pt idx="42">
                  <c:v>7.0486010066164867E-2</c:v>
                </c:pt>
                <c:pt idx="43">
                  <c:v>7.04266621084714E-2</c:v>
                </c:pt>
                <c:pt idx="44">
                  <c:v>7.036551572781749E-2</c:v>
                </c:pt>
                <c:pt idx="45">
                  <c:v>7.0306167770124009E-2</c:v>
                </c:pt>
                <c:pt idx="46">
                  <c:v>7.0246819812430528E-2</c:v>
                </c:pt>
                <c:pt idx="47">
                  <c:v>7.0185673431776632E-2</c:v>
                </c:pt>
                <c:pt idx="48">
                  <c:v>7.0126325474083137E-2</c:v>
                </c:pt>
                <c:pt idx="49">
                  <c:v>7.0066977516389656E-2</c:v>
                </c:pt>
                <c:pt idx="50">
                  <c:v>7.0005831135735774E-2</c:v>
                </c:pt>
                <c:pt idx="51">
                  <c:v>6.9946483178042293E-2</c:v>
                </c:pt>
                <c:pt idx="52">
                  <c:v>6.9887135220348798E-2</c:v>
                </c:pt>
                <c:pt idx="53">
                  <c:v>6.9825988839694889E-2</c:v>
                </c:pt>
                <c:pt idx="54">
                  <c:v>6.9766640882001421E-2</c:v>
                </c:pt>
                <c:pt idx="55">
                  <c:v>6.9707292924307926E-2</c:v>
                </c:pt>
                <c:pt idx="56">
                  <c:v>6.9646146543653989E-2</c:v>
                </c:pt>
                <c:pt idx="57">
                  <c:v>6.9586798585960521E-2</c:v>
                </c:pt>
                <c:pt idx="58">
                  <c:v>6.9527450628267054E-2</c:v>
                </c:pt>
                <c:pt idx="59">
                  <c:v>6.9466304247613145E-2</c:v>
                </c:pt>
                <c:pt idx="60">
                  <c:v>6.9406956289919663E-2</c:v>
                </c:pt>
                <c:pt idx="61">
                  <c:v>6.9347608332226182E-2</c:v>
                </c:pt>
                <c:pt idx="62">
                  <c:v>6.9286461951572301E-2</c:v>
                </c:pt>
                <c:pt idx="63">
                  <c:v>6.9227113993878792E-2</c:v>
                </c:pt>
                <c:pt idx="64">
                  <c:v>6.916776603618531E-2</c:v>
                </c:pt>
                <c:pt idx="65">
                  <c:v>6.9106619655531429E-2</c:v>
                </c:pt>
                <c:pt idx="66">
                  <c:v>6.904727169783792E-2</c:v>
                </c:pt>
                <c:pt idx="67">
                  <c:v>6.8987923740144438E-2</c:v>
                </c:pt>
                <c:pt idx="68">
                  <c:v>6.8926777359490529E-2</c:v>
                </c:pt>
                <c:pt idx="69">
                  <c:v>6.8867429401797062E-2</c:v>
                </c:pt>
                <c:pt idx="70">
                  <c:v>6.8808081444103567E-2</c:v>
                </c:pt>
                <c:pt idx="71">
                  <c:v>6.8746935063449671E-2</c:v>
                </c:pt>
                <c:pt idx="72">
                  <c:v>6.868758710575619E-2</c:v>
                </c:pt>
                <c:pt idx="73">
                  <c:v>6.8628239148062681E-2</c:v>
                </c:pt>
                <c:pt idx="74">
                  <c:v>6.8567092767408799E-2</c:v>
                </c:pt>
                <c:pt idx="75">
                  <c:v>6.8507744809715318E-2</c:v>
                </c:pt>
                <c:pt idx="76">
                  <c:v>6.8448396852021823E-2</c:v>
                </c:pt>
                <c:pt idx="77">
                  <c:v>6.83872504713679E-2</c:v>
                </c:pt>
                <c:pt idx="78">
                  <c:v>6.8327902513674418E-2</c:v>
                </c:pt>
                <c:pt idx="79">
                  <c:v>6.8268554555980937E-2</c:v>
                </c:pt>
                <c:pt idx="80">
                  <c:v>6.8207408175327056E-2</c:v>
                </c:pt>
                <c:pt idx="81">
                  <c:v>6.814806021763356E-2</c:v>
                </c:pt>
                <c:pt idx="82">
                  <c:v>6.8088712259940079E-2</c:v>
                </c:pt>
                <c:pt idx="83">
                  <c:v>6.802756587928617E-2</c:v>
                </c:pt>
                <c:pt idx="84">
                  <c:v>6.7968217921592716E-2</c:v>
                </c:pt>
                <c:pt idx="85">
                  <c:v>6.7908869963899179E-2</c:v>
                </c:pt>
                <c:pt idx="86">
                  <c:v>6.7847723583245326E-2</c:v>
                </c:pt>
                <c:pt idx="87">
                  <c:v>6.7788375625551817E-2</c:v>
                </c:pt>
                <c:pt idx="88">
                  <c:v>6.7729027667858335E-2</c:v>
                </c:pt>
                <c:pt idx="89">
                  <c:v>6.7667881287204454E-2</c:v>
                </c:pt>
                <c:pt idx="90">
                  <c:v>6.7608533329510959E-2</c:v>
                </c:pt>
                <c:pt idx="91">
                  <c:v>6.754918537181745E-2</c:v>
                </c:pt>
                <c:pt idx="92">
                  <c:v>6.7488038991163582E-2</c:v>
                </c:pt>
                <c:pt idx="93">
                  <c:v>6.7428691033470087E-2</c:v>
                </c:pt>
                <c:pt idx="94">
                  <c:v>6.7369343075776592E-2</c:v>
                </c:pt>
                <c:pt idx="95">
                  <c:v>6.730819669512271E-2</c:v>
                </c:pt>
                <c:pt idx="96">
                  <c:v>6.7248848737429187E-2</c:v>
                </c:pt>
                <c:pt idx="97">
                  <c:v>6.718950077973572E-2</c:v>
                </c:pt>
                <c:pt idx="98">
                  <c:v>6.7128354399081824E-2</c:v>
                </c:pt>
                <c:pt idx="99">
                  <c:v>6.6709321849306613E-2</c:v>
                </c:pt>
                <c:pt idx="100">
                  <c:v>6.6649973891613104E-2</c:v>
                </c:pt>
                <c:pt idx="101">
                  <c:v>6.6588827510959209E-2</c:v>
                </c:pt>
                <c:pt idx="102">
                  <c:v>6.6529479553265727E-2</c:v>
                </c:pt>
                <c:pt idx="103">
                  <c:v>6.6470131595572232E-2</c:v>
                </c:pt>
                <c:pt idx="104">
                  <c:v>6.6408985214918351E-2</c:v>
                </c:pt>
                <c:pt idx="105">
                  <c:v>6.6349637257224869E-2</c:v>
                </c:pt>
                <c:pt idx="106">
                  <c:v>6.6290289299531388E-2</c:v>
                </c:pt>
                <c:pt idx="107">
                  <c:v>6.6229142918877451E-2</c:v>
                </c:pt>
                <c:pt idx="108">
                  <c:v>6.6169794961183984E-2</c:v>
                </c:pt>
                <c:pt idx="109">
                  <c:v>6.6110447003490502E-2</c:v>
                </c:pt>
                <c:pt idx="110">
                  <c:v>6.6049300622836579E-2</c:v>
                </c:pt>
                <c:pt idx="111">
                  <c:v>6.5989952665143098E-2</c:v>
                </c:pt>
                <c:pt idx="112">
                  <c:v>6.5930604707449644E-2</c:v>
                </c:pt>
                <c:pt idx="113">
                  <c:v>6.5869458326795721E-2</c:v>
                </c:pt>
                <c:pt idx="114">
                  <c:v>6.5810110369102254E-2</c:v>
                </c:pt>
                <c:pt idx="115">
                  <c:v>6.5750762411408772E-2</c:v>
                </c:pt>
                <c:pt idx="116">
                  <c:v>6.5689616030754863E-2</c:v>
                </c:pt>
                <c:pt idx="117">
                  <c:v>6.5630268073061368E-2</c:v>
                </c:pt>
                <c:pt idx="118">
                  <c:v>6.5570920115367887E-2</c:v>
                </c:pt>
                <c:pt idx="119">
                  <c:v>6.5509773734713991E-2</c:v>
                </c:pt>
                <c:pt idx="120">
                  <c:v>6.5450425777020496E-2</c:v>
                </c:pt>
                <c:pt idx="121">
                  <c:v>6.5391077819327043E-2</c:v>
                </c:pt>
                <c:pt idx="122">
                  <c:v>6.5329931438673133E-2</c:v>
                </c:pt>
                <c:pt idx="123">
                  <c:v>6.5270583480979624E-2</c:v>
                </c:pt>
                <c:pt idx="124">
                  <c:v>6.5211235523286143E-2</c:v>
                </c:pt>
                <c:pt idx="125">
                  <c:v>6.5150089142632261E-2</c:v>
                </c:pt>
                <c:pt idx="126">
                  <c:v>6.509074118493878E-2</c:v>
                </c:pt>
                <c:pt idx="127">
                  <c:v>6.5031393227245285E-2</c:v>
                </c:pt>
                <c:pt idx="128">
                  <c:v>6.497024684659139E-2</c:v>
                </c:pt>
                <c:pt idx="129">
                  <c:v>6.4910898888897894E-2</c:v>
                </c:pt>
                <c:pt idx="130">
                  <c:v>6.4851550931204413E-2</c:v>
                </c:pt>
                <c:pt idx="131">
                  <c:v>6.4790404550550518E-2</c:v>
                </c:pt>
                <c:pt idx="132">
                  <c:v>6.4731056592857023E-2</c:v>
                </c:pt>
                <c:pt idx="133">
                  <c:v>6.4671708635163513E-2</c:v>
                </c:pt>
                <c:pt idx="134">
                  <c:v>6.4610562254509632E-2</c:v>
                </c:pt>
                <c:pt idx="135">
                  <c:v>6.4551214296816165E-2</c:v>
                </c:pt>
                <c:pt idx="136">
                  <c:v>6.4491866339122669E-2</c:v>
                </c:pt>
                <c:pt idx="137">
                  <c:v>6.4430719958468788E-2</c:v>
                </c:pt>
                <c:pt idx="138">
                  <c:v>6.4371372000775279E-2</c:v>
                </c:pt>
                <c:pt idx="139">
                  <c:v>6.4312024043081811E-2</c:v>
                </c:pt>
                <c:pt idx="140">
                  <c:v>6.4250877662427888E-2</c:v>
                </c:pt>
                <c:pt idx="141">
                  <c:v>6.4191529704734421E-2</c:v>
                </c:pt>
                <c:pt idx="142">
                  <c:v>6.4132181747040939E-2</c:v>
                </c:pt>
                <c:pt idx="143">
                  <c:v>6.407103536638703E-2</c:v>
                </c:pt>
                <c:pt idx="144">
                  <c:v>6.4011687408693549E-2</c:v>
                </c:pt>
                <c:pt idx="145">
                  <c:v>6.3952339451000068E-2</c:v>
                </c:pt>
                <c:pt idx="146">
                  <c:v>6.3891193070346172E-2</c:v>
                </c:pt>
                <c:pt idx="147">
                  <c:v>6.3831845112652649E-2</c:v>
                </c:pt>
                <c:pt idx="148">
                  <c:v>6.3772497154959196E-2</c:v>
                </c:pt>
                <c:pt idx="149">
                  <c:v>6.3711350774305286E-2</c:v>
                </c:pt>
                <c:pt idx="150">
                  <c:v>6.3652002816611805E-2</c:v>
                </c:pt>
                <c:pt idx="151">
                  <c:v>6.3592654858918338E-2</c:v>
                </c:pt>
                <c:pt idx="152">
                  <c:v>6.3531508478264401E-2</c:v>
                </c:pt>
                <c:pt idx="153">
                  <c:v>6.3472160520570919E-2</c:v>
                </c:pt>
                <c:pt idx="154">
                  <c:v>6.3412812562877438E-2</c:v>
                </c:pt>
                <c:pt idx="155">
                  <c:v>6.3351666182223557E-2</c:v>
                </c:pt>
                <c:pt idx="156">
                  <c:v>6.3292318224530061E-2</c:v>
                </c:pt>
                <c:pt idx="157">
                  <c:v>6.323297026683658E-2</c:v>
                </c:pt>
                <c:pt idx="158">
                  <c:v>6.3171823886182671E-2</c:v>
                </c:pt>
                <c:pt idx="159">
                  <c:v>6.311247592848919E-2</c:v>
                </c:pt>
                <c:pt idx="160">
                  <c:v>6.3053127970795694E-2</c:v>
                </c:pt>
                <c:pt idx="161">
                  <c:v>6.2991981590141813E-2</c:v>
                </c:pt>
                <c:pt idx="162">
                  <c:v>6.2932633632448345E-2</c:v>
                </c:pt>
                <c:pt idx="163">
                  <c:v>6.2873285674754809E-2</c:v>
                </c:pt>
                <c:pt idx="164">
                  <c:v>6.2812139294100941E-2</c:v>
                </c:pt>
                <c:pt idx="165">
                  <c:v>6.2752791336407474E-2</c:v>
                </c:pt>
                <c:pt idx="166">
                  <c:v>6.2693443378713964E-2</c:v>
                </c:pt>
                <c:pt idx="167">
                  <c:v>6.2632296998060069E-2</c:v>
                </c:pt>
                <c:pt idx="168">
                  <c:v>6.2572949040366574E-2</c:v>
                </c:pt>
                <c:pt idx="169">
                  <c:v>6.2513601082673106E-2</c:v>
                </c:pt>
                <c:pt idx="170">
                  <c:v>6.2452454702019197E-2</c:v>
                </c:pt>
                <c:pt idx="171">
                  <c:v>6.2393106744325716E-2</c:v>
                </c:pt>
                <c:pt idx="172">
                  <c:v>6.2333758786632214E-2</c:v>
                </c:pt>
                <c:pt idx="173">
                  <c:v>6.2272612405978325E-2</c:v>
                </c:pt>
                <c:pt idx="174">
                  <c:v>6.2213264448284837E-2</c:v>
                </c:pt>
                <c:pt idx="175">
                  <c:v>6.2153916490591363E-2</c:v>
                </c:pt>
                <c:pt idx="176">
                  <c:v>6.2092770109937474E-2</c:v>
                </c:pt>
                <c:pt idx="177">
                  <c:v>6.2033422152243979E-2</c:v>
                </c:pt>
                <c:pt idx="178">
                  <c:v>6.1974074194550477E-2</c:v>
                </c:pt>
                <c:pt idx="179">
                  <c:v>6.1912927813896602E-2</c:v>
                </c:pt>
                <c:pt idx="180">
                  <c:v>6.18535798562031E-2</c:v>
                </c:pt>
                <c:pt idx="181">
                  <c:v>6.1794231898509633E-2</c:v>
                </c:pt>
                <c:pt idx="182">
                  <c:v>6.173308551785571E-2</c:v>
                </c:pt>
                <c:pt idx="183">
                  <c:v>6.1673737560162215E-2</c:v>
                </c:pt>
                <c:pt idx="184">
                  <c:v>6.1614389602468726E-2</c:v>
                </c:pt>
                <c:pt idx="185">
                  <c:v>6.1553243221814831E-2</c:v>
                </c:pt>
                <c:pt idx="186">
                  <c:v>6.1493895264121363E-2</c:v>
                </c:pt>
                <c:pt idx="187">
                  <c:v>6.1434547306427861E-2</c:v>
                </c:pt>
                <c:pt idx="188">
                  <c:v>6.137340092577398E-2</c:v>
                </c:pt>
                <c:pt idx="189">
                  <c:v>6.1314052968080485E-2</c:v>
                </c:pt>
                <c:pt idx="190">
                  <c:v>6.1254705010386983E-2</c:v>
                </c:pt>
                <c:pt idx="191">
                  <c:v>6.1193558629733094E-2</c:v>
                </c:pt>
                <c:pt idx="192">
                  <c:v>6.1134210672039613E-2</c:v>
                </c:pt>
                <c:pt idx="193">
                  <c:v>6.1074862714346111E-2</c:v>
                </c:pt>
                <c:pt idx="194">
                  <c:v>6.1013716333692229E-2</c:v>
                </c:pt>
                <c:pt idx="195">
                  <c:v>6.0954368375998741E-2</c:v>
                </c:pt>
                <c:pt idx="196">
                  <c:v>6.0895020418305267E-2</c:v>
                </c:pt>
                <c:pt idx="197">
                  <c:v>6.0833874037651364E-2</c:v>
                </c:pt>
                <c:pt idx="198">
                  <c:v>6.0774526079957869E-2</c:v>
                </c:pt>
                <c:pt idx="199">
                  <c:v>6.0715178122264381E-2</c:v>
                </c:pt>
                <c:pt idx="200">
                  <c:v>6.0654031741610499E-2</c:v>
                </c:pt>
                <c:pt idx="201">
                  <c:v>6.0594683783917004E-2</c:v>
                </c:pt>
                <c:pt idx="202">
                  <c:v>6.0535335826223516E-2</c:v>
                </c:pt>
                <c:pt idx="203">
                  <c:v>6.0474189445569607E-2</c:v>
                </c:pt>
                <c:pt idx="204">
                  <c:v>6.0414841487876125E-2</c:v>
                </c:pt>
                <c:pt idx="205">
                  <c:v>6.0355493530182644E-2</c:v>
                </c:pt>
                <c:pt idx="206">
                  <c:v>6.0294347149528756E-2</c:v>
                </c:pt>
                <c:pt idx="207">
                  <c:v>6.0234999191835267E-2</c:v>
                </c:pt>
                <c:pt idx="208">
                  <c:v>6.0175651234141786E-2</c:v>
                </c:pt>
                <c:pt idx="209">
                  <c:v>6.0114504853487884E-2</c:v>
                </c:pt>
                <c:pt idx="210">
                  <c:v>6.0055156895794375E-2</c:v>
                </c:pt>
                <c:pt idx="211">
                  <c:v>5.9995808938100907E-2</c:v>
                </c:pt>
                <c:pt idx="212">
                  <c:v>5.9934662557447012E-2</c:v>
                </c:pt>
                <c:pt idx="213">
                  <c:v>5.9875314599753517E-2</c:v>
                </c:pt>
                <c:pt idx="214">
                  <c:v>5.9815966642060035E-2</c:v>
                </c:pt>
                <c:pt idx="215">
                  <c:v>5.9754820261406133E-2</c:v>
                </c:pt>
                <c:pt idx="216">
                  <c:v>5.9695472303712666E-2</c:v>
                </c:pt>
                <c:pt idx="217">
                  <c:v>5.963612434601917E-2</c:v>
                </c:pt>
                <c:pt idx="218">
                  <c:v>5.9574977965365275E-2</c:v>
                </c:pt>
                <c:pt idx="219">
                  <c:v>5.9515630007671794E-2</c:v>
                </c:pt>
                <c:pt idx="220">
                  <c:v>5.9456282049978312E-2</c:v>
                </c:pt>
                <c:pt idx="221">
                  <c:v>5.9395135669324389E-2</c:v>
                </c:pt>
                <c:pt idx="222">
                  <c:v>5.9335787711630915E-2</c:v>
                </c:pt>
                <c:pt idx="223">
                  <c:v>5.927643975393742E-2</c:v>
                </c:pt>
                <c:pt idx="224">
                  <c:v>5.9215293373283524E-2</c:v>
                </c:pt>
                <c:pt idx="225">
                  <c:v>5.9155945415590022E-2</c:v>
                </c:pt>
                <c:pt idx="226">
                  <c:v>5.9096597457896576E-2</c:v>
                </c:pt>
                <c:pt idx="227">
                  <c:v>5.9035451077242666E-2</c:v>
                </c:pt>
                <c:pt idx="228">
                  <c:v>5.8976103119549164E-2</c:v>
                </c:pt>
                <c:pt idx="229">
                  <c:v>5.8916755161855683E-2</c:v>
                </c:pt>
                <c:pt idx="230">
                  <c:v>5.8855608781201781E-2</c:v>
                </c:pt>
                <c:pt idx="231">
                  <c:v>5.879626082350832E-2</c:v>
                </c:pt>
                <c:pt idx="232">
                  <c:v>5.8736912865814811E-2</c:v>
                </c:pt>
                <c:pt idx="233">
                  <c:v>5.8675766485160895E-2</c:v>
                </c:pt>
                <c:pt idx="234">
                  <c:v>5.861641852746742E-2</c:v>
                </c:pt>
                <c:pt idx="235">
                  <c:v>5.8557070569773918E-2</c:v>
                </c:pt>
                <c:pt idx="236">
                  <c:v>5.8495924189120051E-2</c:v>
                </c:pt>
                <c:pt idx="237">
                  <c:v>5.8436576231426569E-2</c:v>
                </c:pt>
                <c:pt idx="238">
                  <c:v>5.8377228273733067E-2</c:v>
                </c:pt>
                <c:pt idx="239">
                  <c:v>5.8316081893079186E-2</c:v>
                </c:pt>
                <c:pt idx="240">
                  <c:v>5.8256733935385697E-2</c:v>
                </c:pt>
                <c:pt idx="241">
                  <c:v>5.8197385977692195E-2</c:v>
                </c:pt>
                <c:pt idx="242">
                  <c:v>5.8136239597038307E-2</c:v>
                </c:pt>
                <c:pt idx="243">
                  <c:v>5.8076891639344819E-2</c:v>
                </c:pt>
                <c:pt idx="244">
                  <c:v>5.8017543681651317E-2</c:v>
                </c:pt>
                <c:pt idx="245">
                  <c:v>5.7956397300997435E-2</c:v>
                </c:pt>
                <c:pt idx="246">
                  <c:v>5.7897049343303954E-2</c:v>
                </c:pt>
                <c:pt idx="247">
                  <c:v>5.7837701385610465E-2</c:v>
                </c:pt>
                <c:pt idx="248">
                  <c:v>5.7776555004956563E-2</c:v>
                </c:pt>
                <c:pt idx="249">
                  <c:v>5.7717207047263096E-2</c:v>
                </c:pt>
                <c:pt idx="250">
                  <c:v>5.7657859089569566E-2</c:v>
                </c:pt>
                <c:pt idx="251">
                  <c:v>5.7596712708915691E-2</c:v>
                </c:pt>
                <c:pt idx="252">
                  <c:v>5.7537364751222203E-2</c:v>
                </c:pt>
                <c:pt idx="253">
                  <c:v>5.7478016793528715E-2</c:v>
                </c:pt>
                <c:pt idx="254">
                  <c:v>5.7416870412874813E-2</c:v>
                </c:pt>
                <c:pt idx="255">
                  <c:v>5.7357522455181331E-2</c:v>
                </c:pt>
                <c:pt idx="256">
                  <c:v>5.7298174497487843E-2</c:v>
                </c:pt>
                <c:pt idx="257">
                  <c:v>5.7237028116833955E-2</c:v>
                </c:pt>
                <c:pt idx="258">
                  <c:v>5.717768015914048E-2</c:v>
                </c:pt>
                <c:pt idx="259">
                  <c:v>5.7118332201446985E-2</c:v>
                </c:pt>
                <c:pt idx="260">
                  <c:v>5.705718582079309E-2</c:v>
                </c:pt>
                <c:pt idx="261">
                  <c:v>5.6997837863099594E-2</c:v>
                </c:pt>
                <c:pt idx="262">
                  <c:v>5.6938489905406113E-2</c:v>
                </c:pt>
                <c:pt idx="263">
                  <c:v>5.687734352475219E-2</c:v>
                </c:pt>
                <c:pt idx="264">
                  <c:v>5.6817995567058723E-2</c:v>
                </c:pt>
                <c:pt idx="265">
                  <c:v>5.6758647609365234E-2</c:v>
                </c:pt>
                <c:pt idx="266">
                  <c:v>5.6697501228711339E-2</c:v>
                </c:pt>
                <c:pt idx="267">
                  <c:v>5.663815327101783E-2</c:v>
                </c:pt>
                <c:pt idx="268">
                  <c:v>5.6578805313324348E-2</c:v>
                </c:pt>
                <c:pt idx="269">
                  <c:v>5.6517658932670467E-2</c:v>
                </c:pt>
                <c:pt idx="270">
                  <c:v>5.6458310974976972E-2</c:v>
                </c:pt>
                <c:pt idx="271">
                  <c:v>5.6398963017283497E-2</c:v>
                </c:pt>
                <c:pt idx="272">
                  <c:v>5.6337816636629588E-2</c:v>
                </c:pt>
                <c:pt idx="273">
                  <c:v>5.62784686789361E-2</c:v>
                </c:pt>
                <c:pt idx="274">
                  <c:v>5.6219120721242619E-2</c:v>
                </c:pt>
                <c:pt idx="275">
                  <c:v>5.615797434058873E-2</c:v>
                </c:pt>
                <c:pt idx="276">
                  <c:v>5.6098626382895249E-2</c:v>
                </c:pt>
                <c:pt idx="277">
                  <c:v>5.6039278425201754E-2</c:v>
                </c:pt>
                <c:pt idx="278">
                  <c:v>5.5978132044547858E-2</c:v>
                </c:pt>
                <c:pt idx="279">
                  <c:v>5.591878408685437E-2</c:v>
                </c:pt>
                <c:pt idx="280">
                  <c:v>5.5859436129160889E-2</c:v>
                </c:pt>
                <c:pt idx="281">
                  <c:v>5.5798289748506993E-2</c:v>
                </c:pt>
                <c:pt idx="282">
                  <c:v>5.5738941790813498E-2</c:v>
                </c:pt>
                <c:pt idx="283">
                  <c:v>5.5679593833120003E-2</c:v>
                </c:pt>
                <c:pt idx="284">
                  <c:v>5.5618447452466115E-2</c:v>
                </c:pt>
                <c:pt idx="285">
                  <c:v>5.5559099494772619E-2</c:v>
                </c:pt>
                <c:pt idx="286">
                  <c:v>5.5499751537079138E-2</c:v>
                </c:pt>
                <c:pt idx="287">
                  <c:v>5.543860515642525E-2</c:v>
                </c:pt>
                <c:pt idx="288">
                  <c:v>5.5379257198731761E-2</c:v>
                </c:pt>
                <c:pt idx="289">
                  <c:v>5.5319909241038294E-2</c:v>
                </c:pt>
                <c:pt idx="290">
                  <c:v>5.5258762860384364E-2</c:v>
                </c:pt>
                <c:pt idx="291">
                  <c:v>5.519941490269089E-2</c:v>
                </c:pt>
                <c:pt idx="292">
                  <c:v>5.5140066944997394E-2</c:v>
                </c:pt>
                <c:pt idx="293">
                  <c:v>5.5078920564343506E-2</c:v>
                </c:pt>
                <c:pt idx="294">
                  <c:v>5.5019572606650004E-2</c:v>
                </c:pt>
                <c:pt idx="295">
                  <c:v>5.4960224648956529E-2</c:v>
                </c:pt>
                <c:pt idx="296">
                  <c:v>5.4899078268302634E-2</c:v>
                </c:pt>
                <c:pt idx="297">
                  <c:v>5.4839730310609139E-2</c:v>
                </c:pt>
                <c:pt idx="298">
                  <c:v>5.4780382352915671E-2</c:v>
                </c:pt>
                <c:pt idx="299">
                  <c:v>5.4719235972261776E-2</c:v>
                </c:pt>
                <c:pt idx="300">
                  <c:v>5.4659888014568274E-2</c:v>
                </c:pt>
                <c:pt idx="301">
                  <c:v>5.4600540056874793E-2</c:v>
                </c:pt>
                <c:pt idx="302">
                  <c:v>5.4539393676220883E-2</c:v>
                </c:pt>
                <c:pt idx="303">
                  <c:v>5.4480045718527402E-2</c:v>
                </c:pt>
                <c:pt idx="304">
                  <c:v>5.4420697760833921E-2</c:v>
                </c:pt>
                <c:pt idx="305">
                  <c:v>5.4359551380180018E-2</c:v>
                </c:pt>
                <c:pt idx="306">
                  <c:v>5.4300203422486537E-2</c:v>
                </c:pt>
                <c:pt idx="307">
                  <c:v>5.4240855464793028E-2</c:v>
                </c:pt>
                <c:pt idx="308">
                  <c:v>5.4179709084139147E-2</c:v>
                </c:pt>
                <c:pt idx="309">
                  <c:v>5.4120361126445679E-2</c:v>
                </c:pt>
                <c:pt idx="310">
                  <c:v>5.406101316875217E-2</c:v>
                </c:pt>
                <c:pt idx="311">
                  <c:v>5.3999866788098275E-2</c:v>
                </c:pt>
                <c:pt idx="312">
                  <c:v>5.3940518830404786E-2</c:v>
                </c:pt>
                <c:pt idx="313">
                  <c:v>5.3881170872711305E-2</c:v>
                </c:pt>
                <c:pt idx="314">
                  <c:v>5.3820024492057396E-2</c:v>
                </c:pt>
                <c:pt idx="315">
                  <c:v>5.3760676534363928E-2</c:v>
                </c:pt>
                <c:pt idx="316">
                  <c:v>5.3701328576670419E-2</c:v>
                </c:pt>
                <c:pt idx="317">
                  <c:v>5.3640182196016517E-2</c:v>
                </c:pt>
                <c:pt idx="318">
                  <c:v>5.3580834238323063E-2</c:v>
                </c:pt>
                <c:pt idx="319">
                  <c:v>5.3521486280629554E-2</c:v>
                </c:pt>
                <c:pt idx="320">
                  <c:v>5.346033989997568E-2</c:v>
                </c:pt>
                <c:pt idx="321">
                  <c:v>5.3400991942282192E-2</c:v>
                </c:pt>
                <c:pt idx="322">
                  <c:v>5.3341643984588689E-2</c:v>
                </c:pt>
                <c:pt idx="323">
                  <c:v>5.3280497603934794E-2</c:v>
                </c:pt>
                <c:pt idx="324">
                  <c:v>5.3221149646241299E-2</c:v>
                </c:pt>
                <c:pt idx="325">
                  <c:v>5.3161801688547818E-2</c:v>
                </c:pt>
                <c:pt idx="326">
                  <c:v>5.3100655307893915E-2</c:v>
                </c:pt>
                <c:pt idx="327">
                  <c:v>5.3041307350200427E-2</c:v>
                </c:pt>
                <c:pt idx="328">
                  <c:v>5.2981959392506953E-2</c:v>
                </c:pt>
                <c:pt idx="329">
                  <c:v>5.292081301185305E-2</c:v>
                </c:pt>
                <c:pt idx="330">
                  <c:v>5.2861465054159562E-2</c:v>
                </c:pt>
                <c:pt idx="331">
                  <c:v>5.2802117096466095E-2</c:v>
                </c:pt>
                <c:pt idx="332">
                  <c:v>5.2740970715812185E-2</c:v>
                </c:pt>
                <c:pt idx="333">
                  <c:v>5.2681622758118711E-2</c:v>
                </c:pt>
                <c:pt idx="334">
                  <c:v>5.262227480042523E-2</c:v>
                </c:pt>
                <c:pt idx="335">
                  <c:v>5.2561128419771314E-2</c:v>
                </c:pt>
                <c:pt idx="336">
                  <c:v>5.2501780462077825E-2</c:v>
                </c:pt>
                <c:pt idx="337">
                  <c:v>5.244243250438433E-2</c:v>
                </c:pt>
                <c:pt idx="338">
                  <c:v>5.2381286123730456E-2</c:v>
                </c:pt>
                <c:pt idx="339">
                  <c:v>5.232193816603696E-2</c:v>
                </c:pt>
                <c:pt idx="340">
                  <c:v>5.2262590208343486E-2</c:v>
                </c:pt>
                <c:pt idx="341">
                  <c:v>5.2201443827689563E-2</c:v>
                </c:pt>
                <c:pt idx="342">
                  <c:v>5.2142095869996088E-2</c:v>
                </c:pt>
                <c:pt idx="343">
                  <c:v>5.20827479123026E-2</c:v>
                </c:pt>
                <c:pt idx="344">
                  <c:v>5.2021601531648719E-2</c:v>
                </c:pt>
                <c:pt idx="345">
                  <c:v>5.196225357395521E-2</c:v>
                </c:pt>
                <c:pt idx="346">
                  <c:v>5.1902905616261728E-2</c:v>
                </c:pt>
                <c:pt idx="347">
                  <c:v>5.1841759235607819E-2</c:v>
                </c:pt>
                <c:pt idx="348">
                  <c:v>5.1782411277914366E-2</c:v>
                </c:pt>
                <c:pt idx="349">
                  <c:v>5.172306332022087E-2</c:v>
                </c:pt>
                <c:pt idx="350">
                  <c:v>5.1661916939566968E-2</c:v>
                </c:pt>
                <c:pt idx="351">
                  <c:v>5.1602568981873466E-2</c:v>
                </c:pt>
                <c:pt idx="352">
                  <c:v>5.1543221024179978E-2</c:v>
                </c:pt>
                <c:pt idx="353">
                  <c:v>5.1482074643526103E-2</c:v>
                </c:pt>
                <c:pt idx="354">
                  <c:v>5.1422726685832587E-2</c:v>
                </c:pt>
                <c:pt idx="355">
                  <c:v>5.1363378728139106E-2</c:v>
                </c:pt>
                <c:pt idx="356">
                  <c:v>5.1302232347485224E-2</c:v>
                </c:pt>
                <c:pt idx="357">
                  <c:v>5.1242884389791729E-2</c:v>
                </c:pt>
                <c:pt idx="358">
                  <c:v>5.1183536432098255E-2</c:v>
                </c:pt>
                <c:pt idx="359">
                  <c:v>5.1122390051444366E-2</c:v>
                </c:pt>
                <c:pt idx="360">
                  <c:v>5.1063042093750857E-2</c:v>
                </c:pt>
                <c:pt idx="361">
                  <c:v>5.100369413605739E-2</c:v>
                </c:pt>
                <c:pt idx="362">
                  <c:v>5.0942547755403474E-2</c:v>
                </c:pt>
                <c:pt idx="363">
                  <c:v>5.0883199797709985E-2</c:v>
                </c:pt>
                <c:pt idx="364">
                  <c:v>5.0823851840016511E-2</c:v>
                </c:pt>
                <c:pt idx="365">
                  <c:v>5.0762705459362623E-2</c:v>
                </c:pt>
                <c:pt idx="366">
                  <c:v>5.0703357501669113E-2</c:v>
                </c:pt>
                <c:pt idx="367">
                  <c:v>5.0644009543975625E-2</c:v>
                </c:pt>
                <c:pt idx="368">
                  <c:v>5.0582863163321744E-2</c:v>
                </c:pt>
                <c:pt idx="369">
                  <c:v>5.0523515205628255E-2</c:v>
                </c:pt>
                <c:pt idx="370">
                  <c:v>5.0464167247934774E-2</c:v>
                </c:pt>
                <c:pt idx="371">
                  <c:v>5.0403020867280872E-2</c:v>
                </c:pt>
                <c:pt idx="372">
                  <c:v>5.0343672909587391E-2</c:v>
                </c:pt>
                <c:pt idx="373">
                  <c:v>5.0284324951893902E-2</c:v>
                </c:pt>
                <c:pt idx="374">
                  <c:v>5.0223178571239972E-2</c:v>
                </c:pt>
                <c:pt idx="375">
                  <c:v>5.0163830613546519E-2</c:v>
                </c:pt>
                <c:pt idx="376">
                  <c:v>5.0104482655853023E-2</c:v>
                </c:pt>
                <c:pt idx="377">
                  <c:v>5.0043336275199114E-2</c:v>
                </c:pt>
                <c:pt idx="378">
                  <c:v>4.9983988317505661E-2</c:v>
                </c:pt>
                <c:pt idx="379">
                  <c:v>4.9924640359812159E-2</c:v>
                </c:pt>
                <c:pt idx="380">
                  <c:v>4.9863493979158284E-2</c:v>
                </c:pt>
                <c:pt idx="381">
                  <c:v>4.9804146021464768E-2</c:v>
                </c:pt>
                <c:pt idx="382">
                  <c:v>4.974479806377128E-2</c:v>
                </c:pt>
                <c:pt idx="383">
                  <c:v>4.9683651683117391E-2</c:v>
                </c:pt>
                <c:pt idx="384">
                  <c:v>4.9624303725423889E-2</c:v>
                </c:pt>
                <c:pt idx="385">
                  <c:v>4.9564955767730408E-2</c:v>
                </c:pt>
                <c:pt idx="386">
                  <c:v>4.9503809387076506E-2</c:v>
                </c:pt>
                <c:pt idx="387">
                  <c:v>4.9444461429383024E-2</c:v>
                </c:pt>
                <c:pt idx="388">
                  <c:v>4.9385113471689529E-2</c:v>
                </c:pt>
                <c:pt idx="389">
                  <c:v>4.9323967091035661E-2</c:v>
                </c:pt>
                <c:pt idx="390">
                  <c:v>4.9264619133342166E-2</c:v>
                </c:pt>
                <c:pt idx="391">
                  <c:v>4.9205271175648685E-2</c:v>
                </c:pt>
                <c:pt idx="392">
                  <c:v>4.9144124794994769E-2</c:v>
                </c:pt>
                <c:pt idx="393">
                  <c:v>4.9084776837301315E-2</c:v>
                </c:pt>
                <c:pt idx="394">
                  <c:v>4.9025428879607799E-2</c:v>
                </c:pt>
                <c:pt idx="395">
                  <c:v>4.8964282498953897E-2</c:v>
                </c:pt>
                <c:pt idx="396">
                  <c:v>4.8904934541260416E-2</c:v>
                </c:pt>
                <c:pt idx="397">
                  <c:v>4.8845586583566906E-2</c:v>
                </c:pt>
                <c:pt idx="398">
                  <c:v>4.8784440202913032E-2</c:v>
                </c:pt>
                <c:pt idx="399">
                  <c:v>4.8725092245219537E-2</c:v>
                </c:pt>
                <c:pt idx="400">
                  <c:v>4.8665744287526062E-2</c:v>
                </c:pt>
                <c:pt idx="401">
                  <c:v>4.8604597906872153E-2</c:v>
                </c:pt>
                <c:pt idx="402">
                  <c:v>4.8545249949178672E-2</c:v>
                </c:pt>
                <c:pt idx="403">
                  <c:v>4.8485901991485184E-2</c:v>
                </c:pt>
                <c:pt idx="404">
                  <c:v>4.8424755610831295E-2</c:v>
                </c:pt>
                <c:pt idx="405">
                  <c:v>4.8365407653137814E-2</c:v>
                </c:pt>
                <c:pt idx="406">
                  <c:v>4.8306059695444319E-2</c:v>
                </c:pt>
                <c:pt idx="407">
                  <c:v>4.8244913314790409E-2</c:v>
                </c:pt>
                <c:pt idx="408">
                  <c:v>4.8185565357096935E-2</c:v>
                </c:pt>
                <c:pt idx="409">
                  <c:v>4.8126217399403454E-2</c:v>
                </c:pt>
                <c:pt idx="410">
                  <c:v>4.8065071018749558E-2</c:v>
                </c:pt>
                <c:pt idx="411">
                  <c:v>4.8005723061056063E-2</c:v>
                </c:pt>
                <c:pt idx="412">
                  <c:v>4.7946375103362561E-2</c:v>
                </c:pt>
                <c:pt idx="413">
                  <c:v>4.788522872270868E-2</c:v>
                </c:pt>
                <c:pt idx="414">
                  <c:v>4.782588076501517E-2</c:v>
                </c:pt>
                <c:pt idx="415">
                  <c:v>4.7766532807321731E-2</c:v>
                </c:pt>
                <c:pt idx="416">
                  <c:v>4.7705386426667801E-2</c:v>
                </c:pt>
                <c:pt idx="417">
                  <c:v>4.7646038468974312E-2</c:v>
                </c:pt>
                <c:pt idx="418">
                  <c:v>4.7586690511280838E-2</c:v>
                </c:pt>
              </c:numCache>
            </c:numRef>
          </c:yVal>
          <c:smooth val="1"/>
          <c:extLst xmlns:c16r2="http://schemas.microsoft.com/office/drawing/2015/06/chart">
            <c:ext xmlns:c16="http://schemas.microsoft.com/office/drawing/2014/chart" uri="{C3380CC4-5D6E-409C-BE32-E72D297353CC}">
              <c16:uniqueId val="{00000000-709D-4B2E-A023-19C88EAFF8BD}"/>
            </c:ext>
          </c:extLst>
        </c:ser>
        <c:dLbls>
          <c:showLegendKey val="0"/>
          <c:showVal val="0"/>
          <c:showCatName val="0"/>
          <c:showSerName val="0"/>
          <c:showPercent val="0"/>
          <c:showBubbleSize val="0"/>
        </c:dLbls>
        <c:axId val="123617664"/>
        <c:axId val="123619584"/>
      </c:scatterChart>
      <c:valAx>
        <c:axId val="123617664"/>
        <c:scaling>
          <c:orientation val="minMax"/>
          <c:max val="25"/>
          <c:min val="10"/>
        </c:scaling>
        <c:delete val="0"/>
        <c:axPos val="b"/>
        <c:title>
          <c:tx>
            <c:rich>
              <a:bodyPr/>
              <a:lstStyle/>
              <a:p>
                <a:pPr>
                  <a:defRPr sz="1600" b="0">
                    <a:latin typeface="Calibri" panose="020F0502020204030204" pitchFamily="34" charset="0"/>
                    <a:cs typeface="Calibri" panose="020F0502020204030204" pitchFamily="34" charset="0"/>
                  </a:defRPr>
                </a:pPr>
                <a:r>
                  <a:rPr lang="en-GB" sz="1600" b="0">
                    <a:latin typeface="Calibri" panose="020F0502020204030204" pitchFamily="34" charset="0"/>
                    <a:cs typeface="Calibri" panose="020F0502020204030204" pitchFamily="34" charset="0"/>
                  </a:rPr>
                  <a:t>Time / h</a:t>
                </a:r>
              </a:p>
            </c:rich>
          </c:tx>
          <c:layout/>
          <c:overlay val="0"/>
        </c:title>
        <c:numFmt formatCode="General" sourceLinked="1"/>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3619584"/>
        <c:crossesAt val="-10"/>
        <c:crossBetween val="midCat"/>
        <c:majorUnit val="5"/>
      </c:valAx>
      <c:valAx>
        <c:axId val="123619584"/>
        <c:scaling>
          <c:orientation val="minMax"/>
          <c:max val="0.1"/>
        </c:scaling>
        <c:delete val="0"/>
        <c:axPos val="l"/>
        <c:title>
          <c:tx>
            <c:rich>
              <a:bodyPr rot="-5400000" vert="horz"/>
              <a:lstStyle/>
              <a:p>
                <a:pPr>
                  <a:defRPr sz="1600" b="0">
                    <a:latin typeface="Calibri" panose="020F0502020204030204" pitchFamily="34" charset="0"/>
                    <a:cs typeface="Calibri" panose="020F0502020204030204" pitchFamily="34" charset="0"/>
                  </a:defRPr>
                </a:pPr>
                <a:r>
                  <a:rPr lang="en-GB" sz="1600" b="0" i="0" baseline="0">
                    <a:effectLst/>
                    <a:latin typeface="Calibri" panose="020F0502020204030204" pitchFamily="34" charset="0"/>
                    <a:cs typeface="Calibri" panose="020F0502020204030204" pitchFamily="34" charset="0"/>
                  </a:rPr>
                  <a:t>Drying rate (g/h)</a:t>
                </a:r>
                <a:endParaRPr lang="en-US" sz="1600">
                  <a:effectLst/>
                  <a:latin typeface="Calibri" panose="020F0502020204030204" pitchFamily="34" charset="0"/>
                  <a:cs typeface="Calibri" panose="020F0502020204030204" pitchFamily="34" charset="0"/>
                </a:endParaRPr>
              </a:p>
            </c:rich>
          </c:tx>
          <c:layout>
            <c:manualLayout>
              <c:xMode val="edge"/>
              <c:yMode val="edge"/>
              <c:x val="4.4691510367133864E-4"/>
              <c:y val="7.98378787035669E-2"/>
            </c:manualLayout>
          </c:layout>
          <c:overlay val="0"/>
        </c:title>
        <c:numFmt formatCode="#,##0.0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3617664"/>
        <c:crossesAt val="-3.8000000000000006E-2"/>
        <c:crossBetween val="midCat"/>
        <c:majorUnit val="2.0000000000000007E-2"/>
      </c:valAx>
    </c:plotArea>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66582031444021"/>
          <c:y val="6.1594641038696586E-2"/>
          <c:w val="0.76118175853018399"/>
          <c:h val="0.74568277923592863"/>
        </c:manualLayout>
      </c:layout>
      <c:scatterChart>
        <c:scatterStyle val="smoothMarker"/>
        <c:varyColors val="0"/>
        <c:ser>
          <c:idx val="4"/>
          <c:order val="0"/>
          <c:tx>
            <c:strRef>
              <c:f>'16062772_data log'!$H$3</c:f>
              <c:strCache>
                <c:ptCount val="1"/>
                <c:pt idx="0">
                  <c:v>Tshelf</c:v>
                </c:pt>
              </c:strCache>
            </c:strRef>
          </c:tx>
          <c:spPr>
            <a:ln w="12700" cap="rnd">
              <a:solidFill>
                <a:schemeClr val="tx1">
                  <a:lumMod val="95000"/>
                  <a:lumOff val="5000"/>
                </a:schemeClr>
              </a:solidFill>
              <a:round/>
            </a:ln>
            <a:effectLst/>
          </c:spPr>
          <c:marker>
            <c:symbol val="none"/>
          </c:marker>
          <c:xVal>
            <c:numRef>
              <c:f>'16062772_data log'!$B$4:$B$1163</c:f>
              <c:numCache>
                <c:formatCode>0.00</c:formatCode>
                <c:ptCount val="1160"/>
                <c:pt idx="0">
                  <c:v>0</c:v>
                </c:pt>
                <c:pt idx="1">
                  <c:v>3.333333333333334E-2</c:v>
                </c:pt>
                <c:pt idx="2">
                  <c:v>6.666666666666668E-2</c:v>
                </c:pt>
                <c:pt idx="3">
                  <c:v>0.1</c:v>
                </c:pt>
                <c:pt idx="4">
                  <c:v>0.13333333333333336</c:v>
                </c:pt>
                <c:pt idx="5">
                  <c:v>0.16666666666666666</c:v>
                </c:pt>
                <c:pt idx="6">
                  <c:v>0.2</c:v>
                </c:pt>
                <c:pt idx="7">
                  <c:v>0.23333333333333336</c:v>
                </c:pt>
                <c:pt idx="8">
                  <c:v>0.26666666666666672</c:v>
                </c:pt>
                <c:pt idx="9">
                  <c:v>0.30000000000000004</c:v>
                </c:pt>
                <c:pt idx="10">
                  <c:v>0.33333333333333331</c:v>
                </c:pt>
                <c:pt idx="11">
                  <c:v>0.36666666666666675</c:v>
                </c:pt>
                <c:pt idx="12">
                  <c:v>0.4</c:v>
                </c:pt>
                <c:pt idx="13">
                  <c:v>0.43333333333333335</c:v>
                </c:pt>
                <c:pt idx="14">
                  <c:v>0.46666666666666673</c:v>
                </c:pt>
                <c:pt idx="15">
                  <c:v>0.5</c:v>
                </c:pt>
                <c:pt idx="16">
                  <c:v>0.53333333333333333</c:v>
                </c:pt>
                <c:pt idx="17">
                  <c:v>0.56666666666666654</c:v>
                </c:pt>
                <c:pt idx="18">
                  <c:v>0.60000000000000009</c:v>
                </c:pt>
                <c:pt idx="19">
                  <c:v>0.63333333333333341</c:v>
                </c:pt>
                <c:pt idx="20">
                  <c:v>0.66666666666666663</c:v>
                </c:pt>
                <c:pt idx="21">
                  <c:v>0.70000000000000007</c:v>
                </c:pt>
                <c:pt idx="22">
                  <c:v>0.73333333333333339</c:v>
                </c:pt>
                <c:pt idx="23">
                  <c:v>0.76666666666666672</c:v>
                </c:pt>
                <c:pt idx="24">
                  <c:v>0.8</c:v>
                </c:pt>
                <c:pt idx="25">
                  <c:v>0.83333333333333348</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1.4333333333333331</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1.9000000000000001</c:v>
                </c:pt>
                <c:pt idx="58">
                  <c:v>1.9333333333333333</c:v>
                </c:pt>
                <c:pt idx="59">
                  <c:v>1.9666666666666668</c:v>
                </c:pt>
                <c:pt idx="60">
                  <c:v>2</c:v>
                </c:pt>
                <c:pt idx="61">
                  <c:v>2.0333333333333332</c:v>
                </c:pt>
                <c:pt idx="62">
                  <c:v>2.0666666666666669</c:v>
                </c:pt>
                <c:pt idx="63">
                  <c:v>2.1</c:v>
                </c:pt>
                <c:pt idx="64">
                  <c:v>2.1333333333333337</c:v>
                </c:pt>
                <c:pt idx="65">
                  <c:v>2.1666666666666665</c:v>
                </c:pt>
                <c:pt idx="66">
                  <c:v>2.2000000000000002</c:v>
                </c:pt>
                <c:pt idx="67">
                  <c:v>2.2333333333333338</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2.6333333333333337</c:v>
                </c:pt>
                <c:pt idx="80">
                  <c:v>2.6666666666666665</c:v>
                </c:pt>
                <c:pt idx="81">
                  <c:v>2.7</c:v>
                </c:pt>
                <c:pt idx="82">
                  <c:v>2.7333333333333338</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3.1333333333333337</c:v>
                </c:pt>
                <c:pt idx="95">
                  <c:v>3.1666666666666665</c:v>
                </c:pt>
                <c:pt idx="96">
                  <c:v>3.2</c:v>
                </c:pt>
                <c:pt idx="97">
                  <c:v>3.2333333333333338</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3.6333333333333337</c:v>
                </c:pt>
                <c:pt idx="110">
                  <c:v>3.6666666666666665</c:v>
                </c:pt>
                <c:pt idx="111">
                  <c:v>3.7</c:v>
                </c:pt>
                <c:pt idx="112">
                  <c:v>3.7333333333333338</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4.0333333333333341</c:v>
                </c:pt>
                <c:pt idx="122">
                  <c:v>4.0666666666666664</c:v>
                </c:pt>
                <c:pt idx="123">
                  <c:v>4.0999999999999996</c:v>
                </c:pt>
                <c:pt idx="124">
                  <c:v>4.1333333333333346</c:v>
                </c:pt>
                <c:pt idx="125">
                  <c:v>4.166666666666667</c:v>
                </c:pt>
                <c:pt idx="126">
                  <c:v>4.2</c:v>
                </c:pt>
                <c:pt idx="127">
                  <c:v>4.2333333333333343</c:v>
                </c:pt>
                <c:pt idx="128">
                  <c:v>4.2666666666666675</c:v>
                </c:pt>
                <c:pt idx="129">
                  <c:v>4.3</c:v>
                </c:pt>
                <c:pt idx="130">
                  <c:v>4.3333333333333339</c:v>
                </c:pt>
                <c:pt idx="131">
                  <c:v>4.3666666666666663</c:v>
                </c:pt>
                <c:pt idx="132">
                  <c:v>4.4000000000000004</c:v>
                </c:pt>
                <c:pt idx="133">
                  <c:v>4.4333333333333353</c:v>
                </c:pt>
                <c:pt idx="134">
                  <c:v>4.4666666666666677</c:v>
                </c:pt>
                <c:pt idx="135">
                  <c:v>4.5</c:v>
                </c:pt>
                <c:pt idx="136">
                  <c:v>4.5333333333333341</c:v>
                </c:pt>
                <c:pt idx="137">
                  <c:v>4.5666666666666664</c:v>
                </c:pt>
                <c:pt idx="138">
                  <c:v>4.5999999999999996</c:v>
                </c:pt>
                <c:pt idx="139">
                  <c:v>4.6333333333333346</c:v>
                </c:pt>
                <c:pt idx="140">
                  <c:v>4.666666666666667</c:v>
                </c:pt>
                <c:pt idx="141">
                  <c:v>4.7</c:v>
                </c:pt>
                <c:pt idx="142">
                  <c:v>4.7333333333333343</c:v>
                </c:pt>
                <c:pt idx="143">
                  <c:v>4.7666666666666675</c:v>
                </c:pt>
                <c:pt idx="144">
                  <c:v>4.8</c:v>
                </c:pt>
                <c:pt idx="145">
                  <c:v>4.8333333333333339</c:v>
                </c:pt>
                <c:pt idx="146">
                  <c:v>4.8666666666666663</c:v>
                </c:pt>
                <c:pt idx="147">
                  <c:v>4.9000000000000004</c:v>
                </c:pt>
                <c:pt idx="148">
                  <c:v>4.9333333333333353</c:v>
                </c:pt>
                <c:pt idx="149">
                  <c:v>4.9666666666666677</c:v>
                </c:pt>
                <c:pt idx="150">
                  <c:v>5</c:v>
                </c:pt>
                <c:pt idx="151">
                  <c:v>5.0333333333333341</c:v>
                </c:pt>
                <c:pt idx="152">
                  <c:v>5.0666666666666664</c:v>
                </c:pt>
                <c:pt idx="153">
                  <c:v>5.0999999999999996</c:v>
                </c:pt>
                <c:pt idx="154">
                  <c:v>5.1333333333333346</c:v>
                </c:pt>
                <c:pt idx="155">
                  <c:v>5.166666666666667</c:v>
                </c:pt>
                <c:pt idx="156">
                  <c:v>5.2</c:v>
                </c:pt>
                <c:pt idx="157">
                  <c:v>5.2333333333333343</c:v>
                </c:pt>
                <c:pt idx="158">
                  <c:v>5.2666666666666675</c:v>
                </c:pt>
                <c:pt idx="159">
                  <c:v>5.3</c:v>
                </c:pt>
                <c:pt idx="160">
                  <c:v>5.3333333333333339</c:v>
                </c:pt>
                <c:pt idx="161">
                  <c:v>5.3666666666666663</c:v>
                </c:pt>
                <c:pt idx="162">
                  <c:v>5.4</c:v>
                </c:pt>
                <c:pt idx="163">
                  <c:v>5.4333333333333353</c:v>
                </c:pt>
                <c:pt idx="164">
                  <c:v>5.4666666666666677</c:v>
                </c:pt>
                <c:pt idx="165">
                  <c:v>5.5</c:v>
                </c:pt>
                <c:pt idx="166">
                  <c:v>5.5333333333333341</c:v>
                </c:pt>
                <c:pt idx="167">
                  <c:v>5.5666666666666664</c:v>
                </c:pt>
                <c:pt idx="168">
                  <c:v>5.6</c:v>
                </c:pt>
                <c:pt idx="169">
                  <c:v>5.6333333333333346</c:v>
                </c:pt>
                <c:pt idx="170">
                  <c:v>5.666666666666667</c:v>
                </c:pt>
                <c:pt idx="171">
                  <c:v>5.7</c:v>
                </c:pt>
                <c:pt idx="172">
                  <c:v>5.7333333333333343</c:v>
                </c:pt>
                <c:pt idx="173">
                  <c:v>5.7666666666666675</c:v>
                </c:pt>
                <c:pt idx="174">
                  <c:v>5.8</c:v>
                </c:pt>
                <c:pt idx="175">
                  <c:v>5.8333333333333339</c:v>
                </c:pt>
                <c:pt idx="176">
                  <c:v>5.8666666666666663</c:v>
                </c:pt>
                <c:pt idx="177">
                  <c:v>5.9</c:v>
                </c:pt>
                <c:pt idx="178">
                  <c:v>5.9333333333333353</c:v>
                </c:pt>
                <c:pt idx="179">
                  <c:v>5.9666666666666677</c:v>
                </c:pt>
                <c:pt idx="180">
                  <c:v>6</c:v>
                </c:pt>
                <c:pt idx="181">
                  <c:v>6.0333333333333341</c:v>
                </c:pt>
                <c:pt idx="182">
                  <c:v>6.0666666666666664</c:v>
                </c:pt>
                <c:pt idx="183">
                  <c:v>6.1</c:v>
                </c:pt>
                <c:pt idx="184">
                  <c:v>6.1333333333333346</c:v>
                </c:pt>
                <c:pt idx="185">
                  <c:v>6.166666666666667</c:v>
                </c:pt>
                <c:pt idx="186">
                  <c:v>6.2</c:v>
                </c:pt>
                <c:pt idx="187">
                  <c:v>6.2333333333333343</c:v>
                </c:pt>
                <c:pt idx="188">
                  <c:v>6.2666666666666675</c:v>
                </c:pt>
                <c:pt idx="189">
                  <c:v>6.3</c:v>
                </c:pt>
                <c:pt idx="190">
                  <c:v>6.3333333333333339</c:v>
                </c:pt>
                <c:pt idx="191">
                  <c:v>6.3666666666666663</c:v>
                </c:pt>
                <c:pt idx="192">
                  <c:v>6.4</c:v>
                </c:pt>
                <c:pt idx="193">
                  <c:v>6.4333333333333353</c:v>
                </c:pt>
                <c:pt idx="194">
                  <c:v>6.4666666666666677</c:v>
                </c:pt>
                <c:pt idx="195">
                  <c:v>6.5</c:v>
                </c:pt>
                <c:pt idx="196">
                  <c:v>6.5333333333333341</c:v>
                </c:pt>
                <c:pt idx="197">
                  <c:v>6.5666666666666664</c:v>
                </c:pt>
                <c:pt idx="198">
                  <c:v>6.6</c:v>
                </c:pt>
                <c:pt idx="199">
                  <c:v>6.6333333333333346</c:v>
                </c:pt>
                <c:pt idx="200">
                  <c:v>6.666666666666667</c:v>
                </c:pt>
                <c:pt idx="201">
                  <c:v>6.7</c:v>
                </c:pt>
                <c:pt idx="202">
                  <c:v>6.7333333333333343</c:v>
                </c:pt>
                <c:pt idx="203">
                  <c:v>6.7666666666666675</c:v>
                </c:pt>
                <c:pt idx="204">
                  <c:v>6.8</c:v>
                </c:pt>
                <c:pt idx="205">
                  <c:v>6.8333333333333339</c:v>
                </c:pt>
                <c:pt idx="206">
                  <c:v>6.8666666666666663</c:v>
                </c:pt>
                <c:pt idx="207">
                  <c:v>6.9</c:v>
                </c:pt>
                <c:pt idx="208">
                  <c:v>6.9333333333333353</c:v>
                </c:pt>
                <c:pt idx="209">
                  <c:v>6.9666666666666677</c:v>
                </c:pt>
                <c:pt idx="210">
                  <c:v>7</c:v>
                </c:pt>
                <c:pt idx="211">
                  <c:v>7.0333333333333341</c:v>
                </c:pt>
                <c:pt idx="212">
                  <c:v>7.0666666666666664</c:v>
                </c:pt>
                <c:pt idx="213">
                  <c:v>7.1</c:v>
                </c:pt>
                <c:pt idx="214">
                  <c:v>7.1333333333333346</c:v>
                </c:pt>
                <c:pt idx="215">
                  <c:v>7.166666666666667</c:v>
                </c:pt>
                <c:pt idx="216">
                  <c:v>7.2</c:v>
                </c:pt>
                <c:pt idx="217">
                  <c:v>7.2333333333333343</c:v>
                </c:pt>
                <c:pt idx="218">
                  <c:v>7.2666666666666675</c:v>
                </c:pt>
                <c:pt idx="219">
                  <c:v>7.3</c:v>
                </c:pt>
                <c:pt idx="220">
                  <c:v>7.3333333333333339</c:v>
                </c:pt>
                <c:pt idx="221">
                  <c:v>7.3666666666666663</c:v>
                </c:pt>
                <c:pt idx="222">
                  <c:v>7.4</c:v>
                </c:pt>
                <c:pt idx="223">
                  <c:v>7.4333333333333353</c:v>
                </c:pt>
                <c:pt idx="224">
                  <c:v>7.4666666666666677</c:v>
                </c:pt>
                <c:pt idx="225">
                  <c:v>7.5</c:v>
                </c:pt>
                <c:pt idx="226">
                  <c:v>7.5333333333333341</c:v>
                </c:pt>
                <c:pt idx="227">
                  <c:v>7.5666666666666664</c:v>
                </c:pt>
                <c:pt idx="228">
                  <c:v>7.6</c:v>
                </c:pt>
                <c:pt idx="229">
                  <c:v>7.6333333333333346</c:v>
                </c:pt>
                <c:pt idx="230">
                  <c:v>7.666666666666667</c:v>
                </c:pt>
                <c:pt idx="231">
                  <c:v>7.7</c:v>
                </c:pt>
                <c:pt idx="232">
                  <c:v>7.7333333333333343</c:v>
                </c:pt>
                <c:pt idx="233">
                  <c:v>7.7666666666666675</c:v>
                </c:pt>
                <c:pt idx="234">
                  <c:v>7.8</c:v>
                </c:pt>
                <c:pt idx="235">
                  <c:v>7.8333333333333339</c:v>
                </c:pt>
                <c:pt idx="236">
                  <c:v>7.8666666666666663</c:v>
                </c:pt>
                <c:pt idx="237">
                  <c:v>7.9</c:v>
                </c:pt>
                <c:pt idx="238">
                  <c:v>7.9333333333333353</c:v>
                </c:pt>
                <c:pt idx="239">
                  <c:v>7.9666666666666677</c:v>
                </c:pt>
                <c:pt idx="240">
                  <c:v>8</c:v>
                </c:pt>
                <c:pt idx="241">
                  <c:v>8.0333333333333332</c:v>
                </c:pt>
                <c:pt idx="242">
                  <c:v>8.0666666666666682</c:v>
                </c:pt>
                <c:pt idx="243">
                  <c:v>8.1</c:v>
                </c:pt>
                <c:pt idx="244">
                  <c:v>8.1333333333333329</c:v>
                </c:pt>
                <c:pt idx="245">
                  <c:v>8.1666666666666679</c:v>
                </c:pt>
                <c:pt idx="246">
                  <c:v>8.2000000000000011</c:v>
                </c:pt>
                <c:pt idx="247">
                  <c:v>8.2333333333333307</c:v>
                </c:pt>
                <c:pt idx="248">
                  <c:v>8.2666666666666693</c:v>
                </c:pt>
                <c:pt idx="249">
                  <c:v>8.3000000000000007</c:v>
                </c:pt>
                <c:pt idx="250">
                  <c:v>8.3333333333333357</c:v>
                </c:pt>
                <c:pt idx="251">
                  <c:v>8.3666666666666707</c:v>
                </c:pt>
                <c:pt idx="252">
                  <c:v>8.4</c:v>
                </c:pt>
                <c:pt idx="253">
                  <c:v>8.4333333333333336</c:v>
                </c:pt>
                <c:pt idx="254">
                  <c:v>8.4666666666666686</c:v>
                </c:pt>
                <c:pt idx="255">
                  <c:v>8.5</c:v>
                </c:pt>
                <c:pt idx="256">
                  <c:v>8.5333333333333332</c:v>
                </c:pt>
                <c:pt idx="257">
                  <c:v>8.5666666666666682</c:v>
                </c:pt>
                <c:pt idx="258">
                  <c:v>8.6</c:v>
                </c:pt>
                <c:pt idx="259">
                  <c:v>8.6333333333333329</c:v>
                </c:pt>
                <c:pt idx="260">
                  <c:v>8.6666666666666679</c:v>
                </c:pt>
                <c:pt idx="261">
                  <c:v>8.7000000000000011</c:v>
                </c:pt>
                <c:pt idx="262">
                  <c:v>8.7333333333333307</c:v>
                </c:pt>
                <c:pt idx="263">
                  <c:v>8.7666666666666693</c:v>
                </c:pt>
                <c:pt idx="264">
                  <c:v>8.8000000000000007</c:v>
                </c:pt>
                <c:pt idx="265">
                  <c:v>8.8333333333333357</c:v>
                </c:pt>
                <c:pt idx="266">
                  <c:v>8.8666666666666707</c:v>
                </c:pt>
                <c:pt idx="267">
                  <c:v>8.9</c:v>
                </c:pt>
                <c:pt idx="268">
                  <c:v>8.9333333333333336</c:v>
                </c:pt>
                <c:pt idx="269">
                  <c:v>8.9666666666666686</c:v>
                </c:pt>
                <c:pt idx="270">
                  <c:v>9</c:v>
                </c:pt>
                <c:pt idx="271">
                  <c:v>9.0333333333333332</c:v>
                </c:pt>
                <c:pt idx="272">
                  <c:v>9.0666666666666682</c:v>
                </c:pt>
                <c:pt idx="273">
                  <c:v>9.1</c:v>
                </c:pt>
                <c:pt idx="274">
                  <c:v>9.1333333333333329</c:v>
                </c:pt>
                <c:pt idx="275">
                  <c:v>9.1666666666666679</c:v>
                </c:pt>
                <c:pt idx="276">
                  <c:v>9.2000000000000011</c:v>
                </c:pt>
                <c:pt idx="277">
                  <c:v>9.2333333333333307</c:v>
                </c:pt>
                <c:pt idx="278">
                  <c:v>9.2666666666666693</c:v>
                </c:pt>
                <c:pt idx="279">
                  <c:v>9.3000000000000007</c:v>
                </c:pt>
                <c:pt idx="280">
                  <c:v>9.3333333333333357</c:v>
                </c:pt>
                <c:pt idx="281">
                  <c:v>9.3666666666666707</c:v>
                </c:pt>
                <c:pt idx="282">
                  <c:v>9.4</c:v>
                </c:pt>
                <c:pt idx="283">
                  <c:v>9.4333333333333336</c:v>
                </c:pt>
                <c:pt idx="284">
                  <c:v>9.4666666666666686</c:v>
                </c:pt>
                <c:pt idx="285">
                  <c:v>9.5</c:v>
                </c:pt>
                <c:pt idx="286">
                  <c:v>9.5333333333333332</c:v>
                </c:pt>
                <c:pt idx="287">
                  <c:v>9.5666666666666682</c:v>
                </c:pt>
                <c:pt idx="288">
                  <c:v>9.6</c:v>
                </c:pt>
                <c:pt idx="289">
                  <c:v>9.6333333333333329</c:v>
                </c:pt>
                <c:pt idx="290">
                  <c:v>9.6666666666666679</c:v>
                </c:pt>
                <c:pt idx="291">
                  <c:v>9.7000000000000011</c:v>
                </c:pt>
                <c:pt idx="292">
                  <c:v>9.7333333333333307</c:v>
                </c:pt>
                <c:pt idx="293">
                  <c:v>9.7666666666666693</c:v>
                </c:pt>
                <c:pt idx="294">
                  <c:v>9.8000000000000007</c:v>
                </c:pt>
                <c:pt idx="295">
                  <c:v>9.8333333333333357</c:v>
                </c:pt>
                <c:pt idx="296">
                  <c:v>9.8666666666666707</c:v>
                </c:pt>
                <c:pt idx="297">
                  <c:v>9.9</c:v>
                </c:pt>
                <c:pt idx="298">
                  <c:v>9.9333333333333336</c:v>
                </c:pt>
                <c:pt idx="299">
                  <c:v>9.9666666666666686</c:v>
                </c:pt>
                <c:pt idx="300">
                  <c:v>10</c:v>
                </c:pt>
                <c:pt idx="301">
                  <c:v>10.033333333333333</c:v>
                </c:pt>
                <c:pt idx="302">
                  <c:v>10.066666666666668</c:v>
                </c:pt>
                <c:pt idx="303">
                  <c:v>10.1</c:v>
                </c:pt>
                <c:pt idx="304">
                  <c:v>10.133333333333333</c:v>
                </c:pt>
                <c:pt idx="305">
                  <c:v>10.166666666666668</c:v>
                </c:pt>
                <c:pt idx="306">
                  <c:v>10.200000000000001</c:v>
                </c:pt>
                <c:pt idx="307">
                  <c:v>10.233333333333333</c:v>
                </c:pt>
                <c:pt idx="308">
                  <c:v>10.266666666666669</c:v>
                </c:pt>
                <c:pt idx="309">
                  <c:v>10.3</c:v>
                </c:pt>
                <c:pt idx="310">
                  <c:v>10.333333333333334</c:v>
                </c:pt>
                <c:pt idx="311">
                  <c:v>10.366666666666671</c:v>
                </c:pt>
                <c:pt idx="312">
                  <c:v>10.4</c:v>
                </c:pt>
                <c:pt idx="313">
                  <c:v>10.433333333333334</c:v>
                </c:pt>
                <c:pt idx="314">
                  <c:v>10.46666666666667</c:v>
                </c:pt>
                <c:pt idx="315">
                  <c:v>10.5</c:v>
                </c:pt>
                <c:pt idx="316">
                  <c:v>10.533333333333333</c:v>
                </c:pt>
                <c:pt idx="317">
                  <c:v>10.566666666666668</c:v>
                </c:pt>
                <c:pt idx="318">
                  <c:v>10.6</c:v>
                </c:pt>
                <c:pt idx="319">
                  <c:v>10.633333333333333</c:v>
                </c:pt>
                <c:pt idx="320">
                  <c:v>10.666666666666668</c:v>
                </c:pt>
                <c:pt idx="321">
                  <c:v>10.7</c:v>
                </c:pt>
                <c:pt idx="322">
                  <c:v>10.733333333333333</c:v>
                </c:pt>
                <c:pt idx="323">
                  <c:v>10.766666666666669</c:v>
                </c:pt>
                <c:pt idx="324">
                  <c:v>10.8</c:v>
                </c:pt>
                <c:pt idx="325">
                  <c:v>10.833333333333334</c:v>
                </c:pt>
                <c:pt idx="326">
                  <c:v>10.866666666666671</c:v>
                </c:pt>
                <c:pt idx="327">
                  <c:v>10.9</c:v>
                </c:pt>
                <c:pt idx="328">
                  <c:v>10.933333333333334</c:v>
                </c:pt>
                <c:pt idx="329">
                  <c:v>10.96666666666667</c:v>
                </c:pt>
                <c:pt idx="330">
                  <c:v>11</c:v>
                </c:pt>
                <c:pt idx="331">
                  <c:v>11.033333333333333</c:v>
                </c:pt>
                <c:pt idx="332">
                  <c:v>11.066666666666668</c:v>
                </c:pt>
                <c:pt idx="333">
                  <c:v>11.1</c:v>
                </c:pt>
                <c:pt idx="334">
                  <c:v>11.133333333333333</c:v>
                </c:pt>
                <c:pt idx="335">
                  <c:v>11.166666666666668</c:v>
                </c:pt>
                <c:pt idx="336">
                  <c:v>11.2</c:v>
                </c:pt>
                <c:pt idx="337">
                  <c:v>11.233333333333333</c:v>
                </c:pt>
                <c:pt idx="338">
                  <c:v>11.266666666666669</c:v>
                </c:pt>
                <c:pt idx="339">
                  <c:v>11.3</c:v>
                </c:pt>
                <c:pt idx="340">
                  <c:v>11.333333333333334</c:v>
                </c:pt>
                <c:pt idx="341">
                  <c:v>11.366666666666671</c:v>
                </c:pt>
                <c:pt idx="342">
                  <c:v>11.4</c:v>
                </c:pt>
                <c:pt idx="343">
                  <c:v>11.433333333333334</c:v>
                </c:pt>
                <c:pt idx="344">
                  <c:v>11.46666666666667</c:v>
                </c:pt>
                <c:pt idx="345">
                  <c:v>11.5</c:v>
                </c:pt>
                <c:pt idx="346">
                  <c:v>11.533333333333333</c:v>
                </c:pt>
                <c:pt idx="347">
                  <c:v>11.566666666666668</c:v>
                </c:pt>
                <c:pt idx="348">
                  <c:v>11.6</c:v>
                </c:pt>
                <c:pt idx="349">
                  <c:v>11.633333333333333</c:v>
                </c:pt>
                <c:pt idx="350">
                  <c:v>11.666666666666668</c:v>
                </c:pt>
                <c:pt idx="351">
                  <c:v>11.7</c:v>
                </c:pt>
                <c:pt idx="352">
                  <c:v>11.733333333333333</c:v>
                </c:pt>
                <c:pt idx="353">
                  <c:v>11.766666666666669</c:v>
                </c:pt>
                <c:pt idx="354">
                  <c:v>11.8</c:v>
                </c:pt>
                <c:pt idx="355">
                  <c:v>11.833333333333334</c:v>
                </c:pt>
                <c:pt idx="356">
                  <c:v>11.866666666666671</c:v>
                </c:pt>
                <c:pt idx="357">
                  <c:v>11.9</c:v>
                </c:pt>
                <c:pt idx="358">
                  <c:v>11.933333333333334</c:v>
                </c:pt>
                <c:pt idx="359">
                  <c:v>11.96666666666667</c:v>
                </c:pt>
                <c:pt idx="360">
                  <c:v>12</c:v>
                </c:pt>
                <c:pt idx="361">
                  <c:v>12.033333333333333</c:v>
                </c:pt>
                <c:pt idx="362">
                  <c:v>12.066666666666668</c:v>
                </c:pt>
                <c:pt idx="363">
                  <c:v>12.1</c:v>
                </c:pt>
                <c:pt idx="364">
                  <c:v>12.133333333333333</c:v>
                </c:pt>
                <c:pt idx="365">
                  <c:v>12.166666666666668</c:v>
                </c:pt>
                <c:pt idx="366">
                  <c:v>12.2</c:v>
                </c:pt>
                <c:pt idx="367">
                  <c:v>12.233333333333333</c:v>
                </c:pt>
                <c:pt idx="368">
                  <c:v>12.266666666666669</c:v>
                </c:pt>
                <c:pt idx="369">
                  <c:v>12.3</c:v>
                </c:pt>
                <c:pt idx="370">
                  <c:v>12.333333333333334</c:v>
                </c:pt>
                <c:pt idx="371">
                  <c:v>12.366666666666671</c:v>
                </c:pt>
                <c:pt idx="372">
                  <c:v>12.4</c:v>
                </c:pt>
                <c:pt idx="373">
                  <c:v>12.433333333333334</c:v>
                </c:pt>
                <c:pt idx="374">
                  <c:v>12.46666666666667</c:v>
                </c:pt>
                <c:pt idx="375">
                  <c:v>12.5</c:v>
                </c:pt>
                <c:pt idx="376">
                  <c:v>12.533333333333333</c:v>
                </c:pt>
                <c:pt idx="377">
                  <c:v>12.566666666666668</c:v>
                </c:pt>
                <c:pt idx="378">
                  <c:v>12.6</c:v>
                </c:pt>
                <c:pt idx="379">
                  <c:v>12.633333333333333</c:v>
                </c:pt>
                <c:pt idx="380">
                  <c:v>12.666666666666668</c:v>
                </c:pt>
                <c:pt idx="381">
                  <c:v>12.7</c:v>
                </c:pt>
                <c:pt idx="382">
                  <c:v>12.733333333333333</c:v>
                </c:pt>
                <c:pt idx="383">
                  <c:v>12.766666666666669</c:v>
                </c:pt>
                <c:pt idx="384">
                  <c:v>12.8</c:v>
                </c:pt>
                <c:pt idx="385">
                  <c:v>12.833333333333334</c:v>
                </c:pt>
                <c:pt idx="386">
                  <c:v>12.866666666666671</c:v>
                </c:pt>
                <c:pt idx="387">
                  <c:v>12.9</c:v>
                </c:pt>
                <c:pt idx="388">
                  <c:v>12.933333333333334</c:v>
                </c:pt>
                <c:pt idx="389">
                  <c:v>12.96666666666667</c:v>
                </c:pt>
                <c:pt idx="390">
                  <c:v>13</c:v>
                </c:pt>
                <c:pt idx="391">
                  <c:v>13.033333333333333</c:v>
                </c:pt>
                <c:pt idx="392">
                  <c:v>13.066666666666668</c:v>
                </c:pt>
                <c:pt idx="393">
                  <c:v>13.1</c:v>
                </c:pt>
                <c:pt idx="394">
                  <c:v>13.133333333333333</c:v>
                </c:pt>
                <c:pt idx="395">
                  <c:v>13.166666666666668</c:v>
                </c:pt>
                <c:pt idx="396">
                  <c:v>13.2</c:v>
                </c:pt>
                <c:pt idx="397">
                  <c:v>13.233333333333333</c:v>
                </c:pt>
                <c:pt idx="398">
                  <c:v>13.266666666666669</c:v>
                </c:pt>
                <c:pt idx="399">
                  <c:v>13.3</c:v>
                </c:pt>
                <c:pt idx="400">
                  <c:v>13.333333333333334</c:v>
                </c:pt>
                <c:pt idx="401">
                  <c:v>13.366666666666671</c:v>
                </c:pt>
                <c:pt idx="402">
                  <c:v>13.4</c:v>
                </c:pt>
                <c:pt idx="403">
                  <c:v>13.433333333333334</c:v>
                </c:pt>
                <c:pt idx="404">
                  <c:v>13.46666666666667</c:v>
                </c:pt>
                <c:pt idx="405">
                  <c:v>13.5</c:v>
                </c:pt>
                <c:pt idx="406">
                  <c:v>13.533333333333333</c:v>
                </c:pt>
                <c:pt idx="407">
                  <c:v>13.566666666666668</c:v>
                </c:pt>
                <c:pt idx="408">
                  <c:v>13.6</c:v>
                </c:pt>
                <c:pt idx="409">
                  <c:v>13.633333333333333</c:v>
                </c:pt>
                <c:pt idx="410">
                  <c:v>13.666666666666668</c:v>
                </c:pt>
                <c:pt idx="411">
                  <c:v>13.7</c:v>
                </c:pt>
                <c:pt idx="412">
                  <c:v>13.733333333333333</c:v>
                </c:pt>
                <c:pt idx="413">
                  <c:v>13.766666666666669</c:v>
                </c:pt>
                <c:pt idx="414">
                  <c:v>13.8</c:v>
                </c:pt>
                <c:pt idx="415">
                  <c:v>13.833333333333334</c:v>
                </c:pt>
                <c:pt idx="416">
                  <c:v>13.866666666666671</c:v>
                </c:pt>
                <c:pt idx="417">
                  <c:v>13.9</c:v>
                </c:pt>
                <c:pt idx="418">
                  <c:v>13.933333333333334</c:v>
                </c:pt>
                <c:pt idx="419">
                  <c:v>13.96666666666667</c:v>
                </c:pt>
                <c:pt idx="420">
                  <c:v>14</c:v>
                </c:pt>
                <c:pt idx="421">
                  <c:v>14.033333333333333</c:v>
                </c:pt>
                <c:pt idx="422">
                  <c:v>14.066666666666668</c:v>
                </c:pt>
                <c:pt idx="423">
                  <c:v>14.1</c:v>
                </c:pt>
                <c:pt idx="424">
                  <c:v>14.133333333333333</c:v>
                </c:pt>
                <c:pt idx="425">
                  <c:v>14.166666666666668</c:v>
                </c:pt>
                <c:pt idx="426">
                  <c:v>14.2</c:v>
                </c:pt>
                <c:pt idx="427">
                  <c:v>14.233333333333333</c:v>
                </c:pt>
                <c:pt idx="428">
                  <c:v>14.266666666666669</c:v>
                </c:pt>
                <c:pt idx="429">
                  <c:v>14.3</c:v>
                </c:pt>
                <c:pt idx="430">
                  <c:v>14.333333333333334</c:v>
                </c:pt>
                <c:pt idx="431">
                  <c:v>14.366666666666671</c:v>
                </c:pt>
                <c:pt idx="432">
                  <c:v>14.4</c:v>
                </c:pt>
                <c:pt idx="433">
                  <c:v>14.433333333333334</c:v>
                </c:pt>
                <c:pt idx="434">
                  <c:v>14.46666666666667</c:v>
                </c:pt>
                <c:pt idx="435">
                  <c:v>14.5</c:v>
                </c:pt>
                <c:pt idx="436">
                  <c:v>14.533333333333333</c:v>
                </c:pt>
                <c:pt idx="437">
                  <c:v>14.566666666666668</c:v>
                </c:pt>
                <c:pt idx="438">
                  <c:v>14.6</c:v>
                </c:pt>
                <c:pt idx="439">
                  <c:v>14.633333333333333</c:v>
                </c:pt>
                <c:pt idx="440">
                  <c:v>14.666666666666668</c:v>
                </c:pt>
                <c:pt idx="441">
                  <c:v>14.7</c:v>
                </c:pt>
                <c:pt idx="442">
                  <c:v>14.733333333333333</c:v>
                </c:pt>
                <c:pt idx="443">
                  <c:v>14.766666666666669</c:v>
                </c:pt>
                <c:pt idx="444">
                  <c:v>14.8</c:v>
                </c:pt>
                <c:pt idx="445">
                  <c:v>14.833333333333334</c:v>
                </c:pt>
                <c:pt idx="446">
                  <c:v>14.866666666666671</c:v>
                </c:pt>
                <c:pt idx="447">
                  <c:v>14.9</c:v>
                </c:pt>
                <c:pt idx="448">
                  <c:v>14.933333333333334</c:v>
                </c:pt>
                <c:pt idx="449">
                  <c:v>14.96666666666667</c:v>
                </c:pt>
                <c:pt idx="450">
                  <c:v>15</c:v>
                </c:pt>
                <c:pt idx="451">
                  <c:v>15.033333333333333</c:v>
                </c:pt>
                <c:pt idx="452">
                  <c:v>15.066666666666668</c:v>
                </c:pt>
                <c:pt idx="453">
                  <c:v>15.1</c:v>
                </c:pt>
                <c:pt idx="454">
                  <c:v>15.133333333333333</c:v>
                </c:pt>
                <c:pt idx="455">
                  <c:v>15.166666666666668</c:v>
                </c:pt>
                <c:pt idx="456">
                  <c:v>15.2</c:v>
                </c:pt>
                <c:pt idx="457">
                  <c:v>15.233333333333333</c:v>
                </c:pt>
                <c:pt idx="458">
                  <c:v>15.266666666666669</c:v>
                </c:pt>
                <c:pt idx="459">
                  <c:v>15.3</c:v>
                </c:pt>
                <c:pt idx="460">
                  <c:v>15.333333333333334</c:v>
                </c:pt>
                <c:pt idx="461">
                  <c:v>15.366666666666671</c:v>
                </c:pt>
                <c:pt idx="462">
                  <c:v>15.4</c:v>
                </c:pt>
                <c:pt idx="463">
                  <c:v>15.433333333333334</c:v>
                </c:pt>
                <c:pt idx="464">
                  <c:v>15.46666666666667</c:v>
                </c:pt>
                <c:pt idx="465">
                  <c:v>15.5</c:v>
                </c:pt>
                <c:pt idx="466">
                  <c:v>15.533333333333333</c:v>
                </c:pt>
                <c:pt idx="467">
                  <c:v>15.566666666666668</c:v>
                </c:pt>
                <c:pt idx="468">
                  <c:v>15.6</c:v>
                </c:pt>
                <c:pt idx="469">
                  <c:v>15.633333333333333</c:v>
                </c:pt>
                <c:pt idx="470">
                  <c:v>15.666666666666668</c:v>
                </c:pt>
                <c:pt idx="471">
                  <c:v>15.7</c:v>
                </c:pt>
                <c:pt idx="472">
                  <c:v>15.733333333333333</c:v>
                </c:pt>
                <c:pt idx="473">
                  <c:v>15.766666666666669</c:v>
                </c:pt>
                <c:pt idx="474">
                  <c:v>15.8</c:v>
                </c:pt>
                <c:pt idx="475">
                  <c:v>15.833333333333334</c:v>
                </c:pt>
                <c:pt idx="476">
                  <c:v>15.866666666666671</c:v>
                </c:pt>
                <c:pt idx="477">
                  <c:v>15.9</c:v>
                </c:pt>
                <c:pt idx="478">
                  <c:v>15.933333333333334</c:v>
                </c:pt>
                <c:pt idx="479">
                  <c:v>15.96666666666667</c:v>
                </c:pt>
                <c:pt idx="480">
                  <c:v>16</c:v>
                </c:pt>
                <c:pt idx="481">
                  <c:v>16.033333333333324</c:v>
                </c:pt>
                <c:pt idx="482">
                  <c:v>16.066666666666666</c:v>
                </c:pt>
                <c:pt idx="483">
                  <c:v>16.100000000000001</c:v>
                </c:pt>
                <c:pt idx="484">
                  <c:v>16.133333333333326</c:v>
                </c:pt>
                <c:pt idx="485">
                  <c:v>16.166666666666668</c:v>
                </c:pt>
                <c:pt idx="486">
                  <c:v>16.2</c:v>
                </c:pt>
                <c:pt idx="487">
                  <c:v>16.233333333333324</c:v>
                </c:pt>
                <c:pt idx="488">
                  <c:v>16.266666666666666</c:v>
                </c:pt>
                <c:pt idx="489">
                  <c:v>16.3</c:v>
                </c:pt>
                <c:pt idx="490">
                  <c:v>16.333333333333325</c:v>
                </c:pt>
                <c:pt idx="491">
                  <c:v>16.366666666666667</c:v>
                </c:pt>
                <c:pt idx="492">
                  <c:v>16.399999999999999</c:v>
                </c:pt>
                <c:pt idx="493">
                  <c:v>16.433333333333323</c:v>
                </c:pt>
                <c:pt idx="494">
                  <c:v>16.466666666666661</c:v>
                </c:pt>
                <c:pt idx="495">
                  <c:v>16.5</c:v>
                </c:pt>
                <c:pt idx="496">
                  <c:v>16.533333333333324</c:v>
                </c:pt>
                <c:pt idx="497">
                  <c:v>16.566666666666666</c:v>
                </c:pt>
                <c:pt idx="498">
                  <c:v>16.600000000000001</c:v>
                </c:pt>
                <c:pt idx="499">
                  <c:v>16.633333333333326</c:v>
                </c:pt>
                <c:pt idx="500">
                  <c:v>16.666666666666668</c:v>
                </c:pt>
                <c:pt idx="501">
                  <c:v>16.7</c:v>
                </c:pt>
                <c:pt idx="502">
                  <c:v>16.733333333333324</c:v>
                </c:pt>
                <c:pt idx="503">
                  <c:v>16.766666666666666</c:v>
                </c:pt>
                <c:pt idx="504">
                  <c:v>16.8</c:v>
                </c:pt>
                <c:pt idx="505">
                  <c:v>16.833333333333325</c:v>
                </c:pt>
                <c:pt idx="506">
                  <c:v>16.866666666666667</c:v>
                </c:pt>
                <c:pt idx="507">
                  <c:v>16.899999999999999</c:v>
                </c:pt>
                <c:pt idx="508">
                  <c:v>16.933333333333323</c:v>
                </c:pt>
                <c:pt idx="509">
                  <c:v>16.966666666666661</c:v>
                </c:pt>
                <c:pt idx="510">
                  <c:v>17</c:v>
                </c:pt>
                <c:pt idx="511">
                  <c:v>17.033333333333324</c:v>
                </c:pt>
                <c:pt idx="512">
                  <c:v>17.066666666666666</c:v>
                </c:pt>
                <c:pt idx="513">
                  <c:v>17.100000000000001</c:v>
                </c:pt>
                <c:pt idx="514">
                  <c:v>17.133333333333326</c:v>
                </c:pt>
                <c:pt idx="515">
                  <c:v>17.166666666666668</c:v>
                </c:pt>
                <c:pt idx="516">
                  <c:v>17.2</c:v>
                </c:pt>
                <c:pt idx="517">
                  <c:v>17.233333333333324</c:v>
                </c:pt>
                <c:pt idx="518">
                  <c:v>17.266666666666666</c:v>
                </c:pt>
                <c:pt idx="519">
                  <c:v>17.3</c:v>
                </c:pt>
                <c:pt idx="520">
                  <c:v>17.333333333333325</c:v>
                </c:pt>
                <c:pt idx="521">
                  <c:v>17.366666666666667</c:v>
                </c:pt>
                <c:pt idx="522">
                  <c:v>17.399999999999999</c:v>
                </c:pt>
                <c:pt idx="523">
                  <c:v>17.433333333333323</c:v>
                </c:pt>
                <c:pt idx="524">
                  <c:v>17.466666666666661</c:v>
                </c:pt>
                <c:pt idx="525">
                  <c:v>17.5</c:v>
                </c:pt>
                <c:pt idx="526">
                  <c:v>17.533333333333324</c:v>
                </c:pt>
                <c:pt idx="527">
                  <c:v>17.566666666666666</c:v>
                </c:pt>
                <c:pt idx="528">
                  <c:v>17.600000000000001</c:v>
                </c:pt>
                <c:pt idx="529">
                  <c:v>17.633333333333326</c:v>
                </c:pt>
                <c:pt idx="530">
                  <c:v>17.666666666666668</c:v>
                </c:pt>
                <c:pt idx="531">
                  <c:v>17.7</c:v>
                </c:pt>
                <c:pt idx="532">
                  <c:v>17.733333333333324</c:v>
                </c:pt>
                <c:pt idx="533">
                  <c:v>17.766666666666666</c:v>
                </c:pt>
                <c:pt idx="534">
                  <c:v>17.8</c:v>
                </c:pt>
                <c:pt idx="535">
                  <c:v>17.833333333333325</c:v>
                </c:pt>
                <c:pt idx="536">
                  <c:v>17.866666666666667</c:v>
                </c:pt>
                <c:pt idx="537">
                  <c:v>17.899999999999999</c:v>
                </c:pt>
                <c:pt idx="538">
                  <c:v>17.933333333333323</c:v>
                </c:pt>
                <c:pt idx="539">
                  <c:v>17.966666666666661</c:v>
                </c:pt>
                <c:pt idx="540">
                  <c:v>18</c:v>
                </c:pt>
                <c:pt idx="541">
                  <c:v>18.033333333333324</c:v>
                </c:pt>
                <c:pt idx="542">
                  <c:v>18.066666666666666</c:v>
                </c:pt>
                <c:pt idx="543">
                  <c:v>18.100000000000001</c:v>
                </c:pt>
                <c:pt idx="544">
                  <c:v>18.133333333333326</c:v>
                </c:pt>
                <c:pt idx="545">
                  <c:v>18.166666666666668</c:v>
                </c:pt>
                <c:pt idx="546">
                  <c:v>18.2</c:v>
                </c:pt>
                <c:pt idx="547">
                  <c:v>18.233333333333324</c:v>
                </c:pt>
                <c:pt idx="548">
                  <c:v>18.266666666666666</c:v>
                </c:pt>
                <c:pt idx="549">
                  <c:v>18.3</c:v>
                </c:pt>
                <c:pt idx="550">
                  <c:v>18.333333333333325</c:v>
                </c:pt>
                <c:pt idx="551">
                  <c:v>18.366666666666667</c:v>
                </c:pt>
                <c:pt idx="552">
                  <c:v>18.399999999999999</c:v>
                </c:pt>
                <c:pt idx="553">
                  <c:v>18.433333333333323</c:v>
                </c:pt>
                <c:pt idx="554">
                  <c:v>18.466666666666661</c:v>
                </c:pt>
                <c:pt idx="555">
                  <c:v>18.5</c:v>
                </c:pt>
                <c:pt idx="556">
                  <c:v>18.533333333333324</c:v>
                </c:pt>
                <c:pt idx="557">
                  <c:v>18.566666666666666</c:v>
                </c:pt>
                <c:pt idx="558">
                  <c:v>18.600000000000001</c:v>
                </c:pt>
                <c:pt idx="559">
                  <c:v>18.633333333333326</c:v>
                </c:pt>
                <c:pt idx="560">
                  <c:v>18.666666666666668</c:v>
                </c:pt>
                <c:pt idx="561">
                  <c:v>18.7</c:v>
                </c:pt>
                <c:pt idx="562">
                  <c:v>18.733333333333324</c:v>
                </c:pt>
                <c:pt idx="563">
                  <c:v>18.766666666666666</c:v>
                </c:pt>
                <c:pt idx="564">
                  <c:v>18.8</c:v>
                </c:pt>
                <c:pt idx="565">
                  <c:v>18.833333333333325</c:v>
                </c:pt>
                <c:pt idx="566">
                  <c:v>18.866666666666667</c:v>
                </c:pt>
                <c:pt idx="567">
                  <c:v>18.899999999999999</c:v>
                </c:pt>
                <c:pt idx="568">
                  <c:v>18.933333333333323</c:v>
                </c:pt>
                <c:pt idx="569">
                  <c:v>18.966666666666661</c:v>
                </c:pt>
                <c:pt idx="570">
                  <c:v>19</c:v>
                </c:pt>
                <c:pt idx="571">
                  <c:v>19.033333333333324</c:v>
                </c:pt>
                <c:pt idx="572">
                  <c:v>19.066666666666666</c:v>
                </c:pt>
                <c:pt idx="573">
                  <c:v>19.100000000000001</c:v>
                </c:pt>
                <c:pt idx="574">
                  <c:v>19.133333333333326</c:v>
                </c:pt>
                <c:pt idx="575">
                  <c:v>19.166666666666668</c:v>
                </c:pt>
                <c:pt idx="576">
                  <c:v>19.2</c:v>
                </c:pt>
                <c:pt idx="577">
                  <c:v>19.233333333333324</c:v>
                </c:pt>
                <c:pt idx="578">
                  <c:v>19.266666666666666</c:v>
                </c:pt>
                <c:pt idx="579">
                  <c:v>19.3</c:v>
                </c:pt>
                <c:pt idx="580">
                  <c:v>19.333333333333325</c:v>
                </c:pt>
                <c:pt idx="581">
                  <c:v>19.366666666666667</c:v>
                </c:pt>
                <c:pt idx="582">
                  <c:v>19.399999999999999</c:v>
                </c:pt>
                <c:pt idx="583">
                  <c:v>19.433333333333323</c:v>
                </c:pt>
                <c:pt idx="584">
                  <c:v>19.466666666666661</c:v>
                </c:pt>
                <c:pt idx="585">
                  <c:v>19.5</c:v>
                </c:pt>
                <c:pt idx="586">
                  <c:v>19.533333333333324</c:v>
                </c:pt>
                <c:pt idx="587">
                  <c:v>19.566666666666666</c:v>
                </c:pt>
                <c:pt idx="588">
                  <c:v>19.600000000000001</c:v>
                </c:pt>
                <c:pt idx="589">
                  <c:v>19.633333333333326</c:v>
                </c:pt>
                <c:pt idx="590">
                  <c:v>19.666666666666668</c:v>
                </c:pt>
                <c:pt idx="591">
                  <c:v>19.7</c:v>
                </c:pt>
                <c:pt idx="592">
                  <c:v>19.733333333333324</c:v>
                </c:pt>
                <c:pt idx="593">
                  <c:v>19.766666666666666</c:v>
                </c:pt>
                <c:pt idx="594">
                  <c:v>19.8</c:v>
                </c:pt>
                <c:pt idx="595">
                  <c:v>19.833333333333325</c:v>
                </c:pt>
                <c:pt idx="596">
                  <c:v>19.866666666666667</c:v>
                </c:pt>
                <c:pt idx="597">
                  <c:v>19.899999999999999</c:v>
                </c:pt>
                <c:pt idx="598">
                  <c:v>19.933333333333323</c:v>
                </c:pt>
                <c:pt idx="599">
                  <c:v>19.966666666666661</c:v>
                </c:pt>
                <c:pt idx="600">
                  <c:v>20</c:v>
                </c:pt>
                <c:pt idx="601">
                  <c:v>20.033333333333324</c:v>
                </c:pt>
                <c:pt idx="602">
                  <c:v>20.066666666666666</c:v>
                </c:pt>
                <c:pt idx="603">
                  <c:v>20.100000000000001</c:v>
                </c:pt>
                <c:pt idx="604">
                  <c:v>20.133333333333326</c:v>
                </c:pt>
                <c:pt idx="605">
                  <c:v>20.166666666666668</c:v>
                </c:pt>
                <c:pt idx="606">
                  <c:v>20.2</c:v>
                </c:pt>
                <c:pt idx="607">
                  <c:v>20.233333333333324</c:v>
                </c:pt>
                <c:pt idx="608">
                  <c:v>20.266666666666666</c:v>
                </c:pt>
                <c:pt idx="609">
                  <c:v>20.3</c:v>
                </c:pt>
                <c:pt idx="610">
                  <c:v>20.333333333333325</c:v>
                </c:pt>
                <c:pt idx="611">
                  <c:v>20.366666666666667</c:v>
                </c:pt>
                <c:pt idx="612">
                  <c:v>20.399999999999999</c:v>
                </c:pt>
                <c:pt idx="613">
                  <c:v>20.433333333333323</c:v>
                </c:pt>
                <c:pt idx="614">
                  <c:v>20.466666666666661</c:v>
                </c:pt>
                <c:pt idx="615">
                  <c:v>20.5</c:v>
                </c:pt>
                <c:pt idx="616">
                  <c:v>20.533333333333324</c:v>
                </c:pt>
                <c:pt idx="617">
                  <c:v>20.566666666666666</c:v>
                </c:pt>
                <c:pt idx="618">
                  <c:v>20.6</c:v>
                </c:pt>
                <c:pt idx="619">
                  <c:v>20.633333333333326</c:v>
                </c:pt>
                <c:pt idx="620">
                  <c:v>20.666666666666668</c:v>
                </c:pt>
                <c:pt idx="621">
                  <c:v>20.7</c:v>
                </c:pt>
                <c:pt idx="622">
                  <c:v>20.733333333333324</c:v>
                </c:pt>
                <c:pt idx="623">
                  <c:v>20.766666666666666</c:v>
                </c:pt>
                <c:pt idx="624">
                  <c:v>20.8</c:v>
                </c:pt>
                <c:pt idx="625">
                  <c:v>20.833333333333325</c:v>
                </c:pt>
                <c:pt idx="626">
                  <c:v>20.866666666666667</c:v>
                </c:pt>
                <c:pt idx="627">
                  <c:v>20.9</c:v>
                </c:pt>
                <c:pt idx="628">
                  <c:v>20.933333333333323</c:v>
                </c:pt>
                <c:pt idx="629">
                  <c:v>20.966666666666661</c:v>
                </c:pt>
                <c:pt idx="630">
                  <c:v>21</c:v>
                </c:pt>
                <c:pt idx="631">
                  <c:v>21.033333333333324</c:v>
                </c:pt>
                <c:pt idx="632">
                  <c:v>21.066666666666666</c:v>
                </c:pt>
                <c:pt idx="633">
                  <c:v>21.1</c:v>
                </c:pt>
                <c:pt idx="634">
                  <c:v>21.133333333333326</c:v>
                </c:pt>
                <c:pt idx="635">
                  <c:v>21.166666666666668</c:v>
                </c:pt>
                <c:pt idx="636">
                  <c:v>21.2</c:v>
                </c:pt>
                <c:pt idx="637">
                  <c:v>21.233333333333324</c:v>
                </c:pt>
                <c:pt idx="638">
                  <c:v>21.266666666666666</c:v>
                </c:pt>
                <c:pt idx="639">
                  <c:v>21.3</c:v>
                </c:pt>
                <c:pt idx="640">
                  <c:v>21.333333333333325</c:v>
                </c:pt>
                <c:pt idx="641">
                  <c:v>21.366666666666667</c:v>
                </c:pt>
                <c:pt idx="642">
                  <c:v>21.4</c:v>
                </c:pt>
                <c:pt idx="643">
                  <c:v>21.433333333333323</c:v>
                </c:pt>
                <c:pt idx="644">
                  <c:v>21.466666666666661</c:v>
                </c:pt>
                <c:pt idx="645">
                  <c:v>21.5</c:v>
                </c:pt>
                <c:pt idx="646">
                  <c:v>21.533333333333324</c:v>
                </c:pt>
                <c:pt idx="647">
                  <c:v>21.566666666666666</c:v>
                </c:pt>
                <c:pt idx="648">
                  <c:v>21.6</c:v>
                </c:pt>
                <c:pt idx="649">
                  <c:v>21.633333333333326</c:v>
                </c:pt>
                <c:pt idx="650">
                  <c:v>21.666666666666668</c:v>
                </c:pt>
                <c:pt idx="651">
                  <c:v>21.7</c:v>
                </c:pt>
                <c:pt idx="652">
                  <c:v>21.733333333333324</c:v>
                </c:pt>
                <c:pt idx="653">
                  <c:v>21.766666666666666</c:v>
                </c:pt>
                <c:pt idx="654">
                  <c:v>21.8</c:v>
                </c:pt>
                <c:pt idx="655">
                  <c:v>21.833333333333325</c:v>
                </c:pt>
                <c:pt idx="656">
                  <c:v>21.866666666666667</c:v>
                </c:pt>
                <c:pt idx="657">
                  <c:v>21.9</c:v>
                </c:pt>
                <c:pt idx="658">
                  <c:v>21.933333333333323</c:v>
                </c:pt>
                <c:pt idx="659">
                  <c:v>21.966666666666661</c:v>
                </c:pt>
                <c:pt idx="660">
                  <c:v>22</c:v>
                </c:pt>
                <c:pt idx="661">
                  <c:v>22.033333333333324</c:v>
                </c:pt>
                <c:pt idx="662">
                  <c:v>22.066666666666666</c:v>
                </c:pt>
                <c:pt idx="663">
                  <c:v>22.1</c:v>
                </c:pt>
                <c:pt idx="664">
                  <c:v>22.133333333333326</c:v>
                </c:pt>
                <c:pt idx="665">
                  <c:v>22.166666666666668</c:v>
                </c:pt>
                <c:pt idx="666">
                  <c:v>22.2</c:v>
                </c:pt>
                <c:pt idx="667">
                  <c:v>22.233333333333324</c:v>
                </c:pt>
                <c:pt idx="668">
                  <c:v>22.266666666666666</c:v>
                </c:pt>
                <c:pt idx="669">
                  <c:v>22.3</c:v>
                </c:pt>
                <c:pt idx="670">
                  <c:v>22.333333333333325</c:v>
                </c:pt>
                <c:pt idx="671">
                  <c:v>22.366666666666667</c:v>
                </c:pt>
                <c:pt idx="672">
                  <c:v>22.4</c:v>
                </c:pt>
                <c:pt idx="673">
                  <c:v>22.433333333333323</c:v>
                </c:pt>
                <c:pt idx="674">
                  <c:v>22.466666666666661</c:v>
                </c:pt>
                <c:pt idx="675">
                  <c:v>22.5</c:v>
                </c:pt>
                <c:pt idx="676">
                  <c:v>22.533333333333324</c:v>
                </c:pt>
                <c:pt idx="677">
                  <c:v>22.566666666666666</c:v>
                </c:pt>
                <c:pt idx="678">
                  <c:v>22.6</c:v>
                </c:pt>
                <c:pt idx="679">
                  <c:v>22.633333333333326</c:v>
                </c:pt>
                <c:pt idx="680">
                  <c:v>22.666666666666668</c:v>
                </c:pt>
                <c:pt idx="681">
                  <c:v>22.7</c:v>
                </c:pt>
                <c:pt idx="682">
                  <c:v>22.733333333333324</c:v>
                </c:pt>
                <c:pt idx="683">
                  <c:v>22.766666666666666</c:v>
                </c:pt>
                <c:pt idx="684">
                  <c:v>22.8</c:v>
                </c:pt>
                <c:pt idx="685">
                  <c:v>22.833333333333325</c:v>
                </c:pt>
                <c:pt idx="686">
                  <c:v>22.866666666666667</c:v>
                </c:pt>
                <c:pt idx="687">
                  <c:v>22.9</c:v>
                </c:pt>
                <c:pt idx="688">
                  <c:v>22.933333333333323</c:v>
                </c:pt>
                <c:pt idx="689">
                  <c:v>22.966666666666661</c:v>
                </c:pt>
                <c:pt idx="690">
                  <c:v>23</c:v>
                </c:pt>
                <c:pt idx="691">
                  <c:v>23.033333333333324</c:v>
                </c:pt>
                <c:pt idx="692">
                  <c:v>23.066666666666666</c:v>
                </c:pt>
                <c:pt idx="693">
                  <c:v>23.1</c:v>
                </c:pt>
                <c:pt idx="694">
                  <c:v>23.133333333333326</c:v>
                </c:pt>
                <c:pt idx="695">
                  <c:v>23.166666666666668</c:v>
                </c:pt>
                <c:pt idx="696">
                  <c:v>23.2</c:v>
                </c:pt>
                <c:pt idx="697">
                  <c:v>23.233333333333324</c:v>
                </c:pt>
                <c:pt idx="698">
                  <c:v>23.266666666666666</c:v>
                </c:pt>
                <c:pt idx="699">
                  <c:v>23.3</c:v>
                </c:pt>
                <c:pt idx="700">
                  <c:v>23.333333333333325</c:v>
                </c:pt>
                <c:pt idx="701">
                  <c:v>23.366666666666667</c:v>
                </c:pt>
                <c:pt idx="702">
                  <c:v>23.4</c:v>
                </c:pt>
                <c:pt idx="703">
                  <c:v>23.433333333333323</c:v>
                </c:pt>
                <c:pt idx="704">
                  <c:v>23.466666666666661</c:v>
                </c:pt>
                <c:pt idx="705">
                  <c:v>23.5</c:v>
                </c:pt>
                <c:pt idx="706">
                  <c:v>23.533333333333324</c:v>
                </c:pt>
                <c:pt idx="707">
                  <c:v>23.566666666666666</c:v>
                </c:pt>
                <c:pt idx="708">
                  <c:v>23.6</c:v>
                </c:pt>
                <c:pt idx="709">
                  <c:v>23.633333333333326</c:v>
                </c:pt>
                <c:pt idx="710">
                  <c:v>23.666666666666668</c:v>
                </c:pt>
                <c:pt idx="711">
                  <c:v>23.7</c:v>
                </c:pt>
                <c:pt idx="712">
                  <c:v>23.733333333333324</c:v>
                </c:pt>
                <c:pt idx="713">
                  <c:v>23.766666666666666</c:v>
                </c:pt>
                <c:pt idx="714">
                  <c:v>23.8</c:v>
                </c:pt>
                <c:pt idx="715">
                  <c:v>23.833333333333325</c:v>
                </c:pt>
                <c:pt idx="716">
                  <c:v>23.866666666666667</c:v>
                </c:pt>
                <c:pt idx="717">
                  <c:v>23.9</c:v>
                </c:pt>
                <c:pt idx="718">
                  <c:v>23.933333333333323</c:v>
                </c:pt>
                <c:pt idx="719">
                  <c:v>23.966666666666661</c:v>
                </c:pt>
                <c:pt idx="720">
                  <c:v>24</c:v>
                </c:pt>
                <c:pt idx="721">
                  <c:v>24.033333333333324</c:v>
                </c:pt>
                <c:pt idx="722">
                  <c:v>24.066666666666666</c:v>
                </c:pt>
                <c:pt idx="723">
                  <c:v>24.1</c:v>
                </c:pt>
                <c:pt idx="724">
                  <c:v>24.133333333333326</c:v>
                </c:pt>
                <c:pt idx="725">
                  <c:v>24.166666666666668</c:v>
                </c:pt>
                <c:pt idx="726">
                  <c:v>24.2</c:v>
                </c:pt>
                <c:pt idx="727">
                  <c:v>24.233333333333324</c:v>
                </c:pt>
                <c:pt idx="728">
                  <c:v>24.266666666666666</c:v>
                </c:pt>
                <c:pt idx="729">
                  <c:v>24.3</c:v>
                </c:pt>
                <c:pt idx="730">
                  <c:v>24.333333333333325</c:v>
                </c:pt>
                <c:pt idx="731">
                  <c:v>24.366666666666667</c:v>
                </c:pt>
                <c:pt idx="732">
                  <c:v>24.4</c:v>
                </c:pt>
                <c:pt idx="733">
                  <c:v>24.433333333333323</c:v>
                </c:pt>
                <c:pt idx="734">
                  <c:v>24.466666666666661</c:v>
                </c:pt>
                <c:pt idx="735">
                  <c:v>24.5</c:v>
                </c:pt>
                <c:pt idx="736">
                  <c:v>24.533333333333324</c:v>
                </c:pt>
                <c:pt idx="737">
                  <c:v>24.566666666666666</c:v>
                </c:pt>
                <c:pt idx="738">
                  <c:v>24.6</c:v>
                </c:pt>
                <c:pt idx="739">
                  <c:v>24.633333333333326</c:v>
                </c:pt>
                <c:pt idx="740">
                  <c:v>24.666666666666668</c:v>
                </c:pt>
                <c:pt idx="741">
                  <c:v>24.7</c:v>
                </c:pt>
                <c:pt idx="742">
                  <c:v>24.733333333333324</c:v>
                </c:pt>
                <c:pt idx="743">
                  <c:v>24.766666666666666</c:v>
                </c:pt>
                <c:pt idx="744">
                  <c:v>24.8</c:v>
                </c:pt>
                <c:pt idx="745">
                  <c:v>24.833333333333325</c:v>
                </c:pt>
                <c:pt idx="746">
                  <c:v>24.866666666666667</c:v>
                </c:pt>
                <c:pt idx="747">
                  <c:v>24.9</c:v>
                </c:pt>
                <c:pt idx="748">
                  <c:v>24.933333333333323</c:v>
                </c:pt>
                <c:pt idx="749">
                  <c:v>24.966666666666661</c:v>
                </c:pt>
                <c:pt idx="750">
                  <c:v>25</c:v>
                </c:pt>
                <c:pt idx="751">
                  <c:v>25.033333333333324</c:v>
                </c:pt>
                <c:pt idx="752">
                  <c:v>25.066666666666666</c:v>
                </c:pt>
                <c:pt idx="753">
                  <c:v>25.1</c:v>
                </c:pt>
                <c:pt idx="754">
                  <c:v>25.133333333333326</c:v>
                </c:pt>
                <c:pt idx="755">
                  <c:v>25.166666666666668</c:v>
                </c:pt>
                <c:pt idx="756">
                  <c:v>25.2</c:v>
                </c:pt>
                <c:pt idx="757">
                  <c:v>25.233333333333324</c:v>
                </c:pt>
                <c:pt idx="758">
                  <c:v>25.266666666666666</c:v>
                </c:pt>
                <c:pt idx="759">
                  <c:v>25.3</c:v>
                </c:pt>
                <c:pt idx="760">
                  <c:v>25.333333333333325</c:v>
                </c:pt>
                <c:pt idx="761">
                  <c:v>25.366666666666667</c:v>
                </c:pt>
                <c:pt idx="762">
                  <c:v>25.4</c:v>
                </c:pt>
                <c:pt idx="763">
                  <c:v>25.433333333333323</c:v>
                </c:pt>
                <c:pt idx="764">
                  <c:v>25.466666666666661</c:v>
                </c:pt>
                <c:pt idx="765">
                  <c:v>25.5</c:v>
                </c:pt>
                <c:pt idx="766">
                  <c:v>25.533333333333324</c:v>
                </c:pt>
                <c:pt idx="767">
                  <c:v>25.566666666666666</c:v>
                </c:pt>
                <c:pt idx="768">
                  <c:v>25.6</c:v>
                </c:pt>
                <c:pt idx="769">
                  <c:v>25.633333333333326</c:v>
                </c:pt>
                <c:pt idx="770">
                  <c:v>25.666666666666668</c:v>
                </c:pt>
                <c:pt idx="771">
                  <c:v>25.7</c:v>
                </c:pt>
                <c:pt idx="772">
                  <c:v>25.733333333333324</c:v>
                </c:pt>
                <c:pt idx="773">
                  <c:v>25.766666666666666</c:v>
                </c:pt>
                <c:pt idx="774">
                  <c:v>25.8</c:v>
                </c:pt>
                <c:pt idx="775">
                  <c:v>25.833333333333325</c:v>
                </c:pt>
                <c:pt idx="776">
                  <c:v>25.866666666666667</c:v>
                </c:pt>
                <c:pt idx="777">
                  <c:v>25.9</c:v>
                </c:pt>
                <c:pt idx="778">
                  <c:v>25.933333333333323</c:v>
                </c:pt>
                <c:pt idx="779">
                  <c:v>25.966666666666661</c:v>
                </c:pt>
                <c:pt idx="780">
                  <c:v>26</c:v>
                </c:pt>
                <c:pt idx="781">
                  <c:v>26.033333333333324</c:v>
                </c:pt>
                <c:pt idx="782">
                  <c:v>26.066666666666666</c:v>
                </c:pt>
                <c:pt idx="783">
                  <c:v>26.1</c:v>
                </c:pt>
                <c:pt idx="784">
                  <c:v>26.133333333333326</c:v>
                </c:pt>
                <c:pt idx="785">
                  <c:v>26.166666666666668</c:v>
                </c:pt>
                <c:pt idx="786">
                  <c:v>26.2</c:v>
                </c:pt>
                <c:pt idx="787">
                  <c:v>26.233333333333324</c:v>
                </c:pt>
                <c:pt idx="788">
                  <c:v>26.266666666666666</c:v>
                </c:pt>
                <c:pt idx="789">
                  <c:v>26.3</c:v>
                </c:pt>
                <c:pt idx="790">
                  <c:v>26.333333333333325</c:v>
                </c:pt>
                <c:pt idx="791">
                  <c:v>26.366666666666667</c:v>
                </c:pt>
                <c:pt idx="792">
                  <c:v>26.4</c:v>
                </c:pt>
                <c:pt idx="793">
                  <c:v>26.433333333333323</c:v>
                </c:pt>
                <c:pt idx="794">
                  <c:v>26.466666666666661</c:v>
                </c:pt>
                <c:pt idx="795">
                  <c:v>26.5</c:v>
                </c:pt>
                <c:pt idx="796">
                  <c:v>26.533333333333324</c:v>
                </c:pt>
                <c:pt idx="797">
                  <c:v>26.566666666666666</c:v>
                </c:pt>
                <c:pt idx="798">
                  <c:v>26.6</c:v>
                </c:pt>
                <c:pt idx="799">
                  <c:v>26.633333333333326</c:v>
                </c:pt>
                <c:pt idx="800">
                  <c:v>26.666666666666668</c:v>
                </c:pt>
                <c:pt idx="801">
                  <c:v>26.7</c:v>
                </c:pt>
                <c:pt idx="802">
                  <c:v>26.733333333333324</c:v>
                </c:pt>
                <c:pt idx="803">
                  <c:v>26.766666666666666</c:v>
                </c:pt>
                <c:pt idx="804">
                  <c:v>26.8</c:v>
                </c:pt>
                <c:pt idx="805">
                  <c:v>26.833333333333325</c:v>
                </c:pt>
                <c:pt idx="806">
                  <c:v>26.866666666666667</c:v>
                </c:pt>
                <c:pt idx="807">
                  <c:v>26.9</c:v>
                </c:pt>
                <c:pt idx="808">
                  <c:v>26.933333333333323</c:v>
                </c:pt>
                <c:pt idx="809">
                  <c:v>26.966666666666661</c:v>
                </c:pt>
                <c:pt idx="810">
                  <c:v>27</c:v>
                </c:pt>
                <c:pt idx="811">
                  <c:v>27.033333333333324</c:v>
                </c:pt>
                <c:pt idx="812">
                  <c:v>27.066666666666666</c:v>
                </c:pt>
                <c:pt idx="813">
                  <c:v>27.1</c:v>
                </c:pt>
                <c:pt idx="814">
                  <c:v>27.133333333333326</c:v>
                </c:pt>
                <c:pt idx="815">
                  <c:v>27.166666666666668</c:v>
                </c:pt>
                <c:pt idx="816">
                  <c:v>27.2</c:v>
                </c:pt>
                <c:pt idx="817">
                  <c:v>27.233333333333324</c:v>
                </c:pt>
                <c:pt idx="818">
                  <c:v>27.266666666666666</c:v>
                </c:pt>
                <c:pt idx="819">
                  <c:v>27.3</c:v>
                </c:pt>
                <c:pt idx="820">
                  <c:v>27.333333333333325</c:v>
                </c:pt>
                <c:pt idx="821">
                  <c:v>27.366666666666667</c:v>
                </c:pt>
                <c:pt idx="822">
                  <c:v>27.4</c:v>
                </c:pt>
                <c:pt idx="823">
                  <c:v>27.433333333333323</c:v>
                </c:pt>
                <c:pt idx="824">
                  <c:v>27.466666666666661</c:v>
                </c:pt>
                <c:pt idx="825">
                  <c:v>27.5</c:v>
                </c:pt>
                <c:pt idx="826">
                  <c:v>27.533333333333324</c:v>
                </c:pt>
                <c:pt idx="827">
                  <c:v>27.566666666666666</c:v>
                </c:pt>
                <c:pt idx="828">
                  <c:v>27.6</c:v>
                </c:pt>
                <c:pt idx="829">
                  <c:v>27.633333333333326</c:v>
                </c:pt>
                <c:pt idx="830">
                  <c:v>27.666666666666668</c:v>
                </c:pt>
                <c:pt idx="831">
                  <c:v>27.7</c:v>
                </c:pt>
                <c:pt idx="832">
                  <c:v>27.733333333333324</c:v>
                </c:pt>
                <c:pt idx="833">
                  <c:v>27.766666666666666</c:v>
                </c:pt>
                <c:pt idx="834">
                  <c:v>27.8</c:v>
                </c:pt>
                <c:pt idx="835">
                  <c:v>27.833333333333325</c:v>
                </c:pt>
                <c:pt idx="836">
                  <c:v>27.866666666666667</c:v>
                </c:pt>
                <c:pt idx="837">
                  <c:v>27.9</c:v>
                </c:pt>
                <c:pt idx="838">
                  <c:v>27.933333333333323</c:v>
                </c:pt>
                <c:pt idx="839">
                  <c:v>27.966666666666661</c:v>
                </c:pt>
                <c:pt idx="840">
                  <c:v>28</c:v>
                </c:pt>
                <c:pt idx="841">
                  <c:v>28.033333333333324</c:v>
                </c:pt>
                <c:pt idx="842">
                  <c:v>28.066666666666666</c:v>
                </c:pt>
                <c:pt idx="843">
                  <c:v>28.1</c:v>
                </c:pt>
                <c:pt idx="844">
                  <c:v>28.133333333333326</c:v>
                </c:pt>
                <c:pt idx="845">
                  <c:v>28.166666666666668</c:v>
                </c:pt>
                <c:pt idx="846">
                  <c:v>28.2</c:v>
                </c:pt>
                <c:pt idx="847">
                  <c:v>28.233333333333324</c:v>
                </c:pt>
                <c:pt idx="848">
                  <c:v>28.266666666666666</c:v>
                </c:pt>
                <c:pt idx="849">
                  <c:v>28.3</c:v>
                </c:pt>
                <c:pt idx="850">
                  <c:v>28.333333333333325</c:v>
                </c:pt>
                <c:pt idx="851">
                  <c:v>28.366666666666667</c:v>
                </c:pt>
                <c:pt idx="852">
                  <c:v>28.4</c:v>
                </c:pt>
                <c:pt idx="853">
                  <c:v>28.433333333333323</c:v>
                </c:pt>
                <c:pt idx="854">
                  <c:v>28.466666666666661</c:v>
                </c:pt>
                <c:pt idx="855">
                  <c:v>28.5</c:v>
                </c:pt>
                <c:pt idx="856">
                  <c:v>28.533333333333324</c:v>
                </c:pt>
                <c:pt idx="857">
                  <c:v>28.566666666666666</c:v>
                </c:pt>
                <c:pt idx="858">
                  <c:v>28.6</c:v>
                </c:pt>
                <c:pt idx="859">
                  <c:v>28.633333333333326</c:v>
                </c:pt>
                <c:pt idx="860">
                  <c:v>28.666666666666668</c:v>
                </c:pt>
                <c:pt idx="861">
                  <c:v>28.7</c:v>
                </c:pt>
                <c:pt idx="862">
                  <c:v>28.733333333333324</c:v>
                </c:pt>
                <c:pt idx="863">
                  <c:v>28.766666666666666</c:v>
                </c:pt>
                <c:pt idx="864">
                  <c:v>28.8</c:v>
                </c:pt>
                <c:pt idx="865">
                  <c:v>28.833333333333325</c:v>
                </c:pt>
                <c:pt idx="866">
                  <c:v>28.866666666666667</c:v>
                </c:pt>
                <c:pt idx="867">
                  <c:v>28.9</c:v>
                </c:pt>
                <c:pt idx="868">
                  <c:v>28.933333333333323</c:v>
                </c:pt>
                <c:pt idx="869">
                  <c:v>28.966666666666661</c:v>
                </c:pt>
                <c:pt idx="870">
                  <c:v>29</c:v>
                </c:pt>
                <c:pt idx="871">
                  <c:v>29.033333333333324</c:v>
                </c:pt>
                <c:pt idx="872">
                  <c:v>29.066666666666666</c:v>
                </c:pt>
                <c:pt idx="873">
                  <c:v>29.1</c:v>
                </c:pt>
                <c:pt idx="874">
                  <c:v>29.133333333333326</c:v>
                </c:pt>
                <c:pt idx="875">
                  <c:v>29.166666666666668</c:v>
                </c:pt>
                <c:pt idx="876">
                  <c:v>29.2</c:v>
                </c:pt>
                <c:pt idx="877">
                  <c:v>29.233333333333324</c:v>
                </c:pt>
                <c:pt idx="878">
                  <c:v>29.266666666666666</c:v>
                </c:pt>
                <c:pt idx="879">
                  <c:v>29.3</c:v>
                </c:pt>
                <c:pt idx="880">
                  <c:v>29.333333333333325</c:v>
                </c:pt>
                <c:pt idx="881">
                  <c:v>29.366666666666667</c:v>
                </c:pt>
                <c:pt idx="882">
                  <c:v>29.4</c:v>
                </c:pt>
                <c:pt idx="883">
                  <c:v>29.433333333333323</c:v>
                </c:pt>
                <c:pt idx="884">
                  <c:v>29.466666666666661</c:v>
                </c:pt>
                <c:pt idx="885">
                  <c:v>29.5</c:v>
                </c:pt>
                <c:pt idx="886">
                  <c:v>29.533333333333324</c:v>
                </c:pt>
                <c:pt idx="887">
                  <c:v>29.566666666666666</c:v>
                </c:pt>
                <c:pt idx="888">
                  <c:v>29.6</c:v>
                </c:pt>
                <c:pt idx="889">
                  <c:v>29.633333333333326</c:v>
                </c:pt>
                <c:pt idx="890">
                  <c:v>29.666666666666668</c:v>
                </c:pt>
                <c:pt idx="891">
                  <c:v>29.7</c:v>
                </c:pt>
                <c:pt idx="892">
                  <c:v>29.733333333333324</c:v>
                </c:pt>
                <c:pt idx="893">
                  <c:v>29.766666666666666</c:v>
                </c:pt>
                <c:pt idx="894">
                  <c:v>29.8</c:v>
                </c:pt>
                <c:pt idx="895">
                  <c:v>29.833333333333325</c:v>
                </c:pt>
                <c:pt idx="896">
                  <c:v>29.866666666666667</c:v>
                </c:pt>
                <c:pt idx="897">
                  <c:v>29.9</c:v>
                </c:pt>
                <c:pt idx="898">
                  <c:v>29.933333333333323</c:v>
                </c:pt>
                <c:pt idx="899">
                  <c:v>29.966666666666661</c:v>
                </c:pt>
                <c:pt idx="900">
                  <c:v>30</c:v>
                </c:pt>
                <c:pt idx="901">
                  <c:v>30.033333333333324</c:v>
                </c:pt>
                <c:pt idx="902">
                  <c:v>30.066666666666666</c:v>
                </c:pt>
                <c:pt idx="903">
                  <c:v>30.1</c:v>
                </c:pt>
                <c:pt idx="904">
                  <c:v>30.133333333333326</c:v>
                </c:pt>
                <c:pt idx="905">
                  <c:v>30.166666666666668</c:v>
                </c:pt>
                <c:pt idx="906">
                  <c:v>30.2</c:v>
                </c:pt>
                <c:pt idx="907">
                  <c:v>30.233333333333324</c:v>
                </c:pt>
                <c:pt idx="908">
                  <c:v>30.266666666666666</c:v>
                </c:pt>
                <c:pt idx="909">
                  <c:v>30.3</c:v>
                </c:pt>
                <c:pt idx="910">
                  <c:v>30.333333333333325</c:v>
                </c:pt>
                <c:pt idx="911">
                  <c:v>30.366666666666667</c:v>
                </c:pt>
                <c:pt idx="912">
                  <c:v>30.4</c:v>
                </c:pt>
                <c:pt idx="913">
                  <c:v>30.433333333333323</c:v>
                </c:pt>
                <c:pt idx="914">
                  <c:v>30.466666666666661</c:v>
                </c:pt>
                <c:pt idx="915">
                  <c:v>30.5</c:v>
                </c:pt>
                <c:pt idx="916">
                  <c:v>30.533333333333324</c:v>
                </c:pt>
                <c:pt idx="917">
                  <c:v>30.566666666666666</c:v>
                </c:pt>
                <c:pt idx="918">
                  <c:v>30.6</c:v>
                </c:pt>
                <c:pt idx="919">
                  <c:v>30.633333333333326</c:v>
                </c:pt>
                <c:pt idx="920">
                  <c:v>30.666666666666668</c:v>
                </c:pt>
                <c:pt idx="921">
                  <c:v>30.7</c:v>
                </c:pt>
                <c:pt idx="922">
                  <c:v>30.733333333333324</c:v>
                </c:pt>
                <c:pt idx="923">
                  <c:v>30.766666666666666</c:v>
                </c:pt>
                <c:pt idx="924">
                  <c:v>30.8</c:v>
                </c:pt>
                <c:pt idx="925">
                  <c:v>30.833333333333325</c:v>
                </c:pt>
                <c:pt idx="926">
                  <c:v>30.866666666666667</c:v>
                </c:pt>
                <c:pt idx="927">
                  <c:v>30.9</c:v>
                </c:pt>
                <c:pt idx="928">
                  <c:v>30.933333333333323</c:v>
                </c:pt>
                <c:pt idx="929">
                  <c:v>30.966666666666661</c:v>
                </c:pt>
                <c:pt idx="930">
                  <c:v>31</c:v>
                </c:pt>
                <c:pt idx="931">
                  <c:v>31.033333333333324</c:v>
                </c:pt>
                <c:pt idx="932">
                  <c:v>31.066666666666666</c:v>
                </c:pt>
                <c:pt idx="933">
                  <c:v>31.1</c:v>
                </c:pt>
                <c:pt idx="934">
                  <c:v>31.133333333333326</c:v>
                </c:pt>
                <c:pt idx="935">
                  <c:v>31.166666666666668</c:v>
                </c:pt>
                <c:pt idx="936">
                  <c:v>31.2</c:v>
                </c:pt>
                <c:pt idx="937">
                  <c:v>31.233333333333324</c:v>
                </c:pt>
                <c:pt idx="938">
                  <c:v>31.266666666666666</c:v>
                </c:pt>
                <c:pt idx="939">
                  <c:v>31.3</c:v>
                </c:pt>
                <c:pt idx="940">
                  <c:v>31.333333333333325</c:v>
                </c:pt>
                <c:pt idx="941">
                  <c:v>31.366666666666667</c:v>
                </c:pt>
                <c:pt idx="942">
                  <c:v>31.4</c:v>
                </c:pt>
                <c:pt idx="943">
                  <c:v>31.433333333333323</c:v>
                </c:pt>
                <c:pt idx="944">
                  <c:v>31.466666666666661</c:v>
                </c:pt>
                <c:pt idx="945">
                  <c:v>31.5</c:v>
                </c:pt>
                <c:pt idx="946">
                  <c:v>31.533333333333324</c:v>
                </c:pt>
                <c:pt idx="947">
                  <c:v>31.566666666666666</c:v>
                </c:pt>
                <c:pt idx="948">
                  <c:v>31.6</c:v>
                </c:pt>
                <c:pt idx="949">
                  <c:v>31.633333333333326</c:v>
                </c:pt>
                <c:pt idx="950">
                  <c:v>31.666666666666668</c:v>
                </c:pt>
                <c:pt idx="951">
                  <c:v>31.7</c:v>
                </c:pt>
                <c:pt idx="952">
                  <c:v>31.733333333333324</c:v>
                </c:pt>
                <c:pt idx="953">
                  <c:v>31.766666666666666</c:v>
                </c:pt>
                <c:pt idx="954">
                  <c:v>31.8</c:v>
                </c:pt>
                <c:pt idx="955">
                  <c:v>31.833333333333325</c:v>
                </c:pt>
                <c:pt idx="956">
                  <c:v>31.866666666666667</c:v>
                </c:pt>
                <c:pt idx="957">
                  <c:v>31.9</c:v>
                </c:pt>
                <c:pt idx="958">
                  <c:v>31.933333333333323</c:v>
                </c:pt>
                <c:pt idx="959">
                  <c:v>31.966666666666661</c:v>
                </c:pt>
                <c:pt idx="960">
                  <c:v>32</c:v>
                </c:pt>
                <c:pt idx="961">
                  <c:v>32.033333333333331</c:v>
                </c:pt>
                <c:pt idx="962">
                  <c:v>32.066666666666656</c:v>
                </c:pt>
                <c:pt idx="963">
                  <c:v>32.1</c:v>
                </c:pt>
                <c:pt idx="964">
                  <c:v>32.133333333333333</c:v>
                </c:pt>
                <c:pt idx="965">
                  <c:v>32.16666666666665</c:v>
                </c:pt>
                <c:pt idx="966">
                  <c:v>32.200000000000003</c:v>
                </c:pt>
                <c:pt idx="967">
                  <c:v>32.233333333333341</c:v>
                </c:pt>
                <c:pt idx="968">
                  <c:v>32.266666666666652</c:v>
                </c:pt>
                <c:pt idx="969">
                  <c:v>32.300000000000011</c:v>
                </c:pt>
                <c:pt idx="970">
                  <c:v>32.333333333333336</c:v>
                </c:pt>
                <c:pt idx="971">
                  <c:v>32.366666666666646</c:v>
                </c:pt>
                <c:pt idx="972">
                  <c:v>32.4</c:v>
                </c:pt>
                <c:pt idx="973">
                  <c:v>32.43333333333333</c:v>
                </c:pt>
                <c:pt idx="974">
                  <c:v>32.466666666666647</c:v>
                </c:pt>
                <c:pt idx="975">
                  <c:v>32.5</c:v>
                </c:pt>
                <c:pt idx="976">
                  <c:v>32.533333333333331</c:v>
                </c:pt>
                <c:pt idx="977">
                  <c:v>32.566666666666656</c:v>
                </c:pt>
                <c:pt idx="978">
                  <c:v>32.6</c:v>
                </c:pt>
                <c:pt idx="979">
                  <c:v>32.633333333333333</c:v>
                </c:pt>
                <c:pt idx="980">
                  <c:v>32.66666666666665</c:v>
                </c:pt>
                <c:pt idx="981">
                  <c:v>32.700000000000003</c:v>
                </c:pt>
                <c:pt idx="982">
                  <c:v>32.733333333333341</c:v>
                </c:pt>
                <c:pt idx="983">
                  <c:v>32.766666666666652</c:v>
                </c:pt>
                <c:pt idx="984">
                  <c:v>32.800000000000011</c:v>
                </c:pt>
                <c:pt idx="985">
                  <c:v>32.833333333333336</c:v>
                </c:pt>
                <c:pt idx="986">
                  <c:v>32.866666666666646</c:v>
                </c:pt>
                <c:pt idx="987">
                  <c:v>32.9</c:v>
                </c:pt>
                <c:pt idx="988">
                  <c:v>32.93333333333333</c:v>
                </c:pt>
                <c:pt idx="989">
                  <c:v>32.966666666666647</c:v>
                </c:pt>
                <c:pt idx="990">
                  <c:v>33</c:v>
                </c:pt>
                <c:pt idx="991">
                  <c:v>33.033333333333331</c:v>
                </c:pt>
                <c:pt idx="992">
                  <c:v>33.066666666666656</c:v>
                </c:pt>
                <c:pt idx="993">
                  <c:v>33.1</c:v>
                </c:pt>
                <c:pt idx="994">
                  <c:v>33.133333333333333</c:v>
                </c:pt>
                <c:pt idx="995">
                  <c:v>33.16666666666665</c:v>
                </c:pt>
                <c:pt idx="996">
                  <c:v>33.200000000000003</c:v>
                </c:pt>
                <c:pt idx="997">
                  <c:v>33.233333333333341</c:v>
                </c:pt>
                <c:pt idx="998">
                  <c:v>33.266666666666652</c:v>
                </c:pt>
                <c:pt idx="999">
                  <c:v>33.300000000000011</c:v>
                </c:pt>
                <c:pt idx="1000">
                  <c:v>33.333333333333336</c:v>
                </c:pt>
                <c:pt idx="1001">
                  <c:v>33.366666666666646</c:v>
                </c:pt>
                <c:pt idx="1002">
                  <c:v>33.4</c:v>
                </c:pt>
                <c:pt idx="1003">
                  <c:v>33.43333333333333</c:v>
                </c:pt>
                <c:pt idx="1004">
                  <c:v>33.466666666666647</c:v>
                </c:pt>
                <c:pt idx="1005">
                  <c:v>33.5</c:v>
                </c:pt>
                <c:pt idx="1006">
                  <c:v>33.533333333333331</c:v>
                </c:pt>
                <c:pt idx="1007">
                  <c:v>33.566666666666656</c:v>
                </c:pt>
                <c:pt idx="1008">
                  <c:v>33.6</c:v>
                </c:pt>
                <c:pt idx="1009">
                  <c:v>33.633333333333333</c:v>
                </c:pt>
                <c:pt idx="1010">
                  <c:v>33.66666666666665</c:v>
                </c:pt>
                <c:pt idx="1011">
                  <c:v>33.700000000000003</c:v>
                </c:pt>
                <c:pt idx="1012">
                  <c:v>33.733333333333341</c:v>
                </c:pt>
                <c:pt idx="1013">
                  <c:v>33.766666666666652</c:v>
                </c:pt>
                <c:pt idx="1014">
                  <c:v>33.800000000000011</c:v>
                </c:pt>
                <c:pt idx="1015">
                  <c:v>33.833333333333336</c:v>
                </c:pt>
                <c:pt idx="1016">
                  <c:v>33.866666666666646</c:v>
                </c:pt>
                <c:pt idx="1017">
                  <c:v>33.9</c:v>
                </c:pt>
                <c:pt idx="1018">
                  <c:v>33.93333333333333</c:v>
                </c:pt>
                <c:pt idx="1019">
                  <c:v>33.966666666666647</c:v>
                </c:pt>
                <c:pt idx="1020">
                  <c:v>34</c:v>
                </c:pt>
                <c:pt idx="1021">
                  <c:v>34.033333333333331</c:v>
                </c:pt>
                <c:pt idx="1022">
                  <c:v>34.066666666666656</c:v>
                </c:pt>
                <c:pt idx="1023">
                  <c:v>34.1</c:v>
                </c:pt>
                <c:pt idx="1024">
                  <c:v>34.133333333333333</c:v>
                </c:pt>
                <c:pt idx="1025">
                  <c:v>34.16666666666665</c:v>
                </c:pt>
                <c:pt idx="1026">
                  <c:v>34.200000000000003</c:v>
                </c:pt>
                <c:pt idx="1027">
                  <c:v>34.233333333333341</c:v>
                </c:pt>
                <c:pt idx="1028">
                  <c:v>34.266666666666652</c:v>
                </c:pt>
                <c:pt idx="1029">
                  <c:v>34.300000000000011</c:v>
                </c:pt>
                <c:pt idx="1030">
                  <c:v>34.333333333333336</c:v>
                </c:pt>
                <c:pt idx="1031">
                  <c:v>34.366666666666646</c:v>
                </c:pt>
                <c:pt idx="1032">
                  <c:v>34.4</c:v>
                </c:pt>
                <c:pt idx="1033">
                  <c:v>34.43333333333333</c:v>
                </c:pt>
                <c:pt idx="1034">
                  <c:v>34.466666666666647</c:v>
                </c:pt>
                <c:pt idx="1035">
                  <c:v>34.5</c:v>
                </c:pt>
                <c:pt idx="1036">
                  <c:v>34.533333333333331</c:v>
                </c:pt>
                <c:pt idx="1037">
                  <c:v>34.566666666666656</c:v>
                </c:pt>
                <c:pt idx="1038">
                  <c:v>34.6</c:v>
                </c:pt>
                <c:pt idx="1039">
                  <c:v>34.633333333333333</c:v>
                </c:pt>
                <c:pt idx="1040">
                  <c:v>34.66666666666665</c:v>
                </c:pt>
                <c:pt idx="1041">
                  <c:v>34.700000000000003</c:v>
                </c:pt>
                <c:pt idx="1042">
                  <c:v>34.733333333333341</c:v>
                </c:pt>
                <c:pt idx="1043">
                  <c:v>34.766666666666652</c:v>
                </c:pt>
                <c:pt idx="1044">
                  <c:v>34.800000000000011</c:v>
                </c:pt>
                <c:pt idx="1045">
                  <c:v>34.833333333333336</c:v>
                </c:pt>
                <c:pt idx="1046">
                  <c:v>34.866666666666646</c:v>
                </c:pt>
                <c:pt idx="1047">
                  <c:v>34.9</c:v>
                </c:pt>
                <c:pt idx="1048">
                  <c:v>34.93333333333333</c:v>
                </c:pt>
                <c:pt idx="1049">
                  <c:v>34.966666666666647</c:v>
                </c:pt>
                <c:pt idx="1050">
                  <c:v>35</c:v>
                </c:pt>
                <c:pt idx="1051">
                  <c:v>35.033333333333331</c:v>
                </c:pt>
                <c:pt idx="1052">
                  <c:v>35.066666666666656</c:v>
                </c:pt>
                <c:pt idx="1053">
                  <c:v>35.1</c:v>
                </c:pt>
                <c:pt idx="1054">
                  <c:v>35.133333333333333</c:v>
                </c:pt>
                <c:pt idx="1055">
                  <c:v>35.16666666666665</c:v>
                </c:pt>
                <c:pt idx="1056">
                  <c:v>35.200000000000003</c:v>
                </c:pt>
                <c:pt idx="1057">
                  <c:v>35.233333333333341</c:v>
                </c:pt>
                <c:pt idx="1058">
                  <c:v>35.266666666666652</c:v>
                </c:pt>
                <c:pt idx="1059">
                  <c:v>35.300000000000011</c:v>
                </c:pt>
                <c:pt idx="1060">
                  <c:v>35.333333333333336</c:v>
                </c:pt>
                <c:pt idx="1061">
                  <c:v>35.366666666666646</c:v>
                </c:pt>
                <c:pt idx="1062">
                  <c:v>35.4</c:v>
                </c:pt>
                <c:pt idx="1063">
                  <c:v>35.43333333333333</c:v>
                </c:pt>
                <c:pt idx="1064">
                  <c:v>35.466666666666647</c:v>
                </c:pt>
                <c:pt idx="1065">
                  <c:v>35.5</c:v>
                </c:pt>
                <c:pt idx="1066">
                  <c:v>35.533333333333331</c:v>
                </c:pt>
                <c:pt idx="1067">
                  <c:v>35.566666666666656</c:v>
                </c:pt>
                <c:pt idx="1068">
                  <c:v>35.6</c:v>
                </c:pt>
                <c:pt idx="1069">
                  <c:v>35.633333333333333</c:v>
                </c:pt>
                <c:pt idx="1070">
                  <c:v>35.66666666666665</c:v>
                </c:pt>
                <c:pt idx="1071">
                  <c:v>35.700000000000003</c:v>
                </c:pt>
                <c:pt idx="1072">
                  <c:v>35.733333333333341</c:v>
                </c:pt>
                <c:pt idx="1073">
                  <c:v>35.766666666666652</c:v>
                </c:pt>
                <c:pt idx="1074">
                  <c:v>35.800000000000011</c:v>
                </c:pt>
                <c:pt idx="1075">
                  <c:v>35.833333333333336</c:v>
                </c:pt>
                <c:pt idx="1076">
                  <c:v>35.866666666666646</c:v>
                </c:pt>
                <c:pt idx="1077">
                  <c:v>35.9</c:v>
                </c:pt>
                <c:pt idx="1078">
                  <c:v>35.93333333333333</c:v>
                </c:pt>
                <c:pt idx="1079">
                  <c:v>35.966666666666647</c:v>
                </c:pt>
                <c:pt idx="1080">
                  <c:v>36</c:v>
                </c:pt>
                <c:pt idx="1081">
                  <c:v>36.033333333333331</c:v>
                </c:pt>
                <c:pt idx="1082">
                  <c:v>36.066666666666656</c:v>
                </c:pt>
                <c:pt idx="1083">
                  <c:v>36.1</c:v>
                </c:pt>
                <c:pt idx="1084">
                  <c:v>36.133333333333333</c:v>
                </c:pt>
                <c:pt idx="1085">
                  <c:v>36.16666666666665</c:v>
                </c:pt>
                <c:pt idx="1086">
                  <c:v>36.200000000000003</c:v>
                </c:pt>
                <c:pt idx="1087">
                  <c:v>36.233333333333341</c:v>
                </c:pt>
                <c:pt idx="1088">
                  <c:v>36.266666666666652</c:v>
                </c:pt>
                <c:pt idx="1089">
                  <c:v>36.300000000000011</c:v>
                </c:pt>
                <c:pt idx="1090">
                  <c:v>36.333333333333336</c:v>
                </c:pt>
                <c:pt idx="1091">
                  <c:v>36.366666666666646</c:v>
                </c:pt>
                <c:pt idx="1092">
                  <c:v>36.4</c:v>
                </c:pt>
                <c:pt idx="1093">
                  <c:v>36.43333333333333</c:v>
                </c:pt>
                <c:pt idx="1094">
                  <c:v>36.466666666666647</c:v>
                </c:pt>
                <c:pt idx="1095">
                  <c:v>36.5</c:v>
                </c:pt>
                <c:pt idx="1096">
                  <c:v>36.533333333333331</c:v>
                </c:pt>
                <c:pt idx="1097">
                  <c:v>36.566666666666656</c:v>
                </c:pt>
                <c:pt idx="1098">
                  <c:v>36.6</c:v>
                </c:pt>
                <c:pt idx="1099">
                  <c:v>36.633333333333333</c:v>
                </c:pt>
                <c:pt idx="1100">
                  <c:v>36.66666666666665</c:v>
                </c:pt>
                <c:pt idx="1101">
                  <c:v>36.700000000000003</c:v>
                </c:pt>
                <c:pt idx="1102">
                  <c:v>36.733333333333341</c:v>
                </c:pt>
                <c:pt idx="1103">
                  <c:v>36.766666666666652</c:v>
                </c:pt>
                <c:pt idx="1104">
                  <c:v>36.800000000000011</c:v>
                </c:pt>
                <c:pt idx="1105">
                  <c:v>36.833333333333336</c:v>
                </c:pt>
                <c:pt idx="1106">
                  <c:v>36.866666666666646</c:v>
                </c:pt>
                <c:pt idx="1107">
                  <c:v>36.9</c:v>
                </c:pt>
                <c:pt idx="1108">
                  <c:v>36.93333333333333</c:v>
                </c:pt>
                <c:pt idx="1109">
                  <c:v>36.966666666666647</c:v>
                </c:pt>
                <c:pt idx="1110">
                  <c:v>37</c:v>
                </c:pt>
                <c:pt idx="1111">
                  <c:v>37.033333333333331</c:v>
                </c:pt>
                <c:pt idx="1112">
                  <c:v>37.066666666666656</c:v>
                </c:pt>
                <c:pt idx="1113">
                  <c:v>37.1</c:v>
                </c:pt>
                <c:pt idx="1114">
                  <c:v>37.133333333333333</c:v>
                </c:pt>
                <c:pt idx="1115">
                  <c:v>37.16666666666665</c:v>
                </c:pt>
                <c:pt idx="1116">
                  <c:v>37.200000000000003</c:v>
                </c:pt>
                <c:pt idx="1117">
                  <c:v>37.233333333333341</c:v>
                </c:pt>
                <c:pt idx="1118">
                  <c:v>37.266666666666652</c:v>
                </c:pt>
                <c:pt idx="1119">
                  <c:v>37.300000000000011</c:v>
                </c:pt>
                <c:pt idx="1120">
                  <c:v>37.333333333333336</c:v>
                </c:pt>
                <c:pt idx="1121">
                  <c:v>37.366666666666646</c:v>
                </c:pt>
                <c:pt idx="1122">
                  <c:v>37.4</c:v>
                </c:pt>
                <c:pt idx="1123">
                  <c:v>37.43333333333333</c:v>
                </c:pt>
                <c:pt idx="1124">
                  <c:v>37.466666666666647</c:v>
                </c:pt>
                <c:pt idx="1125">
                  <c:v>37.5</c:v>
                </c:pt>
                <c:pt idx="1126">
                  <c:v>37.533333333333331</c:v>
                </c:pt>
                <c:pt idx="1127">
                  <c:v>37.566666666666656</c:v>
                </c:pt>
                <c:pt idx="1128">
                  <c:v>37.6</c:v>
                </c:pt>
                <c:pt idx="1129">
                  <c:v>37.633333333333333</c:v>
                </c:pt>
                <c:pt idx="1130">
                  <c:v>37.66666666666665</c:v>
                </c:pt>
                <c:pt idx="1131">
                  <c:v>37.700000000000003</c:v>
                </c:pt>
                <c:pt idx="1132">
                  <c:v>37.733333333333341</c:v>
                </c:pt>
                <c:pt idx="1133">
                  <c:v>37.766666666666652</c:v>
                </c:pt>
                <c:pt idx="1134">
                  <c:v>37.800000000000011</c:v>
                </c:pt>
                <c:pt idx="1135">
                  <c:v>37.833333333333336</c:v>
                </c:pt>
                <c:pt idx="1136">
                  <c:v>37.866666666666646</c:v>
                </c:pt>
                <c:pt idx="1137">
                  <c:v>37.9</c:v>
                </c:pt>
                <c:pt idx="1138">
                  <c:v>37.93333333333333</c:v>
                </c:pt>
                <c:pt idx="1139">
                  <c:v>37.966666666666647</c:v>
                </c:pt>
                <c:pt idx="1140">
                  <c:v>38</c:v>
                </c:pt>
                <c:pt idx="1141">
                  <c:v>38.033333333333331</c:v>
                </c:pt>
                <c:pt idx="1142">
                  <c:v>38.066666666666656</c:v>
                </c:pt>
                <c:pt idx="1143">
                  <c:v>38.1</c:v>
                </c:pt>
                <c:pt idx="1144">
                  <c:v>38.133333333333333</c:v>
                </c:pt>
                <c:pt idx="1145">
                  <c:v>38.16666666666665</c:v>
                </c:pt>
                <c:pt idx="1146">
                  <c:v>38.200000000000003</c:v>
                </c:pt>
                <c:pt idx="1147">
                  <c:v>38.233333333333341</c:v>
                </c:pt>
                <c:pt idx="1148">
                  <c:v>38.266666666666652</c:v>
                </c:pt>
                <c:pt idx="1149">
                  <c:v>38.300000000000011</c:v>
                </c:pt>
                <c:pt idx="1150">
                  <c:v>38.333333333333336</c:v>
                </c:pt>
                <c:pt idx="1151">
                  <c:v>38.366666666666646</c:v>
                </c:pt>
                <c:pt idx="1152">
                  <c:v>38.4</c:v>
                </c:pt>
                <c:pt idx="1153">
                  <c:v>38.43333333333333</c:v>
                </c:pt>
                <c:pt idx="1154">
                  <c:v>38.466666666666647</c:v>
                </c:pt>
                <c:pt idx="1155">
                  <c:v>38.5</c:v>
                </c:pt>
                <c:pt idx="1156">
                  <c:v>38.533333333333331</c:v>
                </c:pt>
                <c:pt idx="1157">
                  <c:v>38.566666666666656</c:v>
                </c:pt>
                <c:pt idx="1158">
                  <c:v>38.6</c:v>
                </c:pt>
                <c:pt idx="1159">
                  <c:v>38.633333333333333</c:v>
                </c:pt>
              </c:numCache>
            </c:numRef>
          </c:xVal>
          <c:yVal>
            <c:numRef>
              <c:f>'16062772_data log'!$H$4:$H$1163</c:f>
              <c:numCache>
                <c:formatCode>General</c:formatCode>
                <c:ptCount val="1160"/>
                <c:pt idx="0">
                  <c:v>24.6</c:v>
                </c:pt>
                <c:pt idx="1">
                  <c:v>23</c:v>
                </c:pt>
                <c:pt idx="2">
                  <c:v>21.9</c:v>
                </c:pt>
                <c:pt idx="3">
                  <c:v>21.6</c:v>
                </c:pt>
                <c:pt idx="4">
                  <c:v>20</c:v>
                </c:pt>
                <c:pt idx="5">
                  <c:v>19.600000000000001</c:v>
                </c:pt>
                <c:pt idx="6">
                  <c:v>18.100000000000001</c:v>
                </c:pt>
                <c:pt idx="7">
                  <c:v>17.399999999999999</c:v>
                </c:pt>
                <c:pt idx="8">
                  <c:v>15.6</c:v>
                </c:pt>
                <c:pt idx="9">
                  <c:v>14.2</c:v>
                </c:pt>
                <c:pt idx="10">
                  <c:v>13.1</c:v>
                </c:pt>
                <c:pt idx="11">
                  <c:v>11.8</c:v>
                </c:pt>
                <c:pt idx="12">
                  <c:v>10.200000000000001</c:v>
                </c:pt>
                <c:pt idx="13">
                  <c:v>8.9</c:v>
                </c:pt>
                <c:pt idx="14">
                  <c:v>7.9</c:v>
                </c:pt>
                <c:pt idx="15">
                  <c:v>6.5</c:v>
                </c:pt>
                <c:pt idx="16">
                  <c:v>5.4</c:v>
                </c:pt>
                <c:pt idx="17">
                  <c:v>4.0999999999999996</c:v>
                </c:pt>
                <c:pt idx="18">
                  <c:v>2.6</c:v>
                </c:pt>
                <c:pt idx="19">
                  <c:v>1.4</c:v>
                </c:pt>
                <c:pt idx="20">
                  <c:v>0.2</c:v>
                </c:pt>
                <c:pt idx="21">
                  <c:v>-1.3</c:v>
                </c:pt>
                <c:pt idx="22">
                  <c:v>-2.4</c:v>
                </c:pt>
                <c:pt idx="23">
                  <c:v>-3.8</c:v>
                </c:pt>
                <c:pt idx="24">
                  <c:v>-5.0999999999999996</c:v>
                </c:pt>
                <c:pt idx="25">
                  <c:v>-6.5</c:v>
                </c:pt>
                <c:pt idx="26">
                  <c:v>-7.6</c:v>
                </c:pt>
                <c:pt idx="27">
                  <c:v>-9</c:v>
                </c:pt>
                <c:pt idx="28">
                  <c:v>-10.1</c:v>
                </c:pt>
                <c:pt idx="29">
                  <c:v>-11.6</c:v>
                </c:pt>
                <c:pt idx="30">
                  <c:v>-12.7</c:v>
                </c:pt>
                <c:pt idx="31">
                  <c:v>-14.2</c:v>
                </c:pt>
                <c:pt idx="32">
                  <c:v>-15.5</c:v>
                </c:pt>
                <c:pt idx="33">
                  <c:v>-16.5</c:v>
                </c:pt>
                <c:pt idx="34">
                  <c:v>-18.100000000000001</c:v>
                </c:pt>
                <c:pt idx="35">
                  <c:v>-19.399999999999999</c:v>
                </c:pt>
                <c:pt idx="36">
                  <c:v>-20.8</c:v>
                </c:pt>
                <c:pt idx="37">
                  <c:v>-21.5</c:v>
                </c:pt>
                <c:pt idx="38">
                  <c:v>-23</c:v>
                </c:pt>
                <c:pt idx="39">
                  <c:v>-23.5</c:v>
                </c:pt>
                <c:pt idx="40">
                  <c:v>-25.4</c:v>
                </c:pt>
                <c:pt idx="41">
                  <c:v>-27.1</c:v>
                </c:pt>
                <c:pt idx="42">
                  <c:v>-28.4</c:v>
                </c:pt>
                <c:pt idx="43">
                  <c:v>-29.6</c:v>
                </c:pt>
                <c:pt idx="44">
                  <c:v>-31.4</c:v>
                </c:pt>
                <c:pt idx="45">
                  <c:v>-32.5</c:v>
                </c:pt>
                <c:pt idx="46">
                  <c:v>-33.800000000000011</c:v>
                </c:pt>
                <c:pt idx="47">
                  <c:v>-35</c:v>
                </c:pt>
                <c:pt idx="48">
                  <c:v>-36.300000000000011</c:v>
                </c:pt>
                <c:pt idx="49">
                  <c:v>-37.4</c:v>
                </c:pt>
                <c:pt idx="50">
                  <c:v>-38.4</c:v>
                </c:pt>
                <c:pt idx="51">
                  <c:v>-39.200000000000003</c:v>
                </c:pt>
                <c:pt idx="52">
                  <c:v>-39.9</c:v>
                </c:pt>
                <c:pt idx="53">
                  <c:v>-40.200000000000003</c:v>
                </c:pt>
                <c:pt idx="54">
                  <c:v>-40.200000000000003</c:v>
                </c:pt>
                <c:pt idx="55">
                  <c:v>-40.4</c:v>
                </c:pt>
                <c:pt idx="56">
                  <c:v>-40.300000000000011</c:v>
                </c:pt>
                <c:pt idx="57">
                  <c:v>-40.4</c:v>
                </c:pt>
                <c:pt idx="58">
                  <c:v>-40.4</c:v>
                </c:pt>
                <c:pt idx="59">
                  <c:v>-40.4</c:v>
                </c:pt>
                <c:pt idx="60">
                  <c:v>-40.200000000000003</c:v>
                </c:pt>
                <c:pt idx="61">
                  <c:v>-40.4</c:v>
                </c:pt>
                <c:pt idx="62">
                  <c:v>-40.4</c:v>
                </c:pt>
                <c:pt idx="63">
                  <c:v>-40.4</c:v>
                </c:pt>
                <c:pt idx="64">
                  <c:v>-40.4</c:v>
                </c:pt>
                <c:pt idx="65">
                  <c:v>-40.300000000000011</c:v>
                </c:pt>
                <c:pt idx="66">
                  <c:v>-40.4</c:v>
                </c:pt>
                <c:pt idx="67">
                  <c:v>-40.300000000000011</c:v>
                </c:pt>
                <c:pt idx="68">
                  <c:v>-40.4</c:v>
                </c:pt>
                <c:pt idx="69">
                  <c:v>-40.300000000000011</c:v>
                </c:pt>
                <c:pt idx="70">
                  <c:v>-40.4</c:v>
                </c:pt>
                <c:pt idx="71">
                  <c:v>-40.200000000000003</c:v>
                </c:pt>
                <c:pt idx="72">
                  <c:v>-40.300000000000011</c:v>
                </c:pt>
                <c:pt idx="73">
                  <c:v>-40.300000000000011</c:v>
                </c:pt>
                <c:pt idx="74">
                  <c:v>-40.300000000000011</c:v>
                </c:pt>
                <c:pt idx="75">
                  <c:v>-40.300000000000011</c:v>
                </c:pt>
                <c:pt idx="76">
                  <c:v>-40.200000000000003</c:v>
                </c:pt>
                <c:pt idx="77">
                  <c:v>-40.200000000000003</c:v>
                </c:pt>
                <c:pt idx="78">
                  <c:v>-40.200000000000003</c:v>
                </c:pt>
                <c:pt idx="79">
                  <c:v>-40.200000000000003</c:v>
                </c:pt>
                <c:pt idx="80">
                  <c:v>-40.200000000000003</c:v>
                </c:pt>
                <c:pt idx="81">
                  <c:v>-40.1</c:v>
                </c:pt>
                <c:pt idx="82">
                  <c:v>-40.200000000000003</c:v>
                </c:pt>
                <c:pt idx="83">
                  <c:v>-40.1</c:v>
                </c:pt>
                <c:pt idx="84">
                  <c:v>-40.200000000000003</c:v>
                </c:pt>
                <c:pt idx="85">
                  <c:v>-40.1</c:v>
                </c:pt>
                <c:pt idx="86">
                  <c:v>-40.1</c:v>
                </c:pt>
                <c:pt idx="87">
                  <c:v>-40.200000000000003</c:v>
                </c:pt>
                <c:pt idx="88">
                  <c:v>-39.9</c:v>
                </c:pt>
                <c:pt idx="89">
                  <c:v>-40.200000000000003</c:v>
                </c:pt>
                <c:pt idx="90">
                  <c:v>-40</c:v>
                </c:pt>
                <c:pt idx="91">
                  <c:v>-40.300000000000011</c:v>
                </c:pt>
                <c:pt idx="92">
                  <c:v>-40</c:v>
                </c:pt>
                <c:pt idx="93">
                  <c:v>-40.300000000000011</c:v>
                </c:pt>
                <c:pt idx="94">
                  <c:v>-40</c:v>
                </c:pt>
                <c:pt idx="95">
                  <c:v>-40.1</c:v>
                </c:pt>
                <c:pt idx="96">
                  <c:v>-40.1</c:v>
                </c:pt>
                <c:pt idx="97">
                  <c:v>-40.200000000000003</c:v>
                </c:pt>
                <c:pt idx="98">
                  <c:v>-40.1</c:v>
                </c:pt>
                <c:pt idx="99">
                  <c:v>-40</c:v>
                </c:pt>
                <c:pt idx="100">
                  <c:v>-40</c:v>
                </c:pt>
                <c:pt idx="101">
                  <c:v>-39.9</c:v>
                </c:pt>
                <c:pt idx="102">
                  <c:v>-40</c:v>
                </c:pt>
                <c:pt idx="103">
                  <c:v>-40</c:v>
                </c:pt>
                <c:pt idx="104">
                  <c:v>-40</c:v>
                </c:pt>
                <c:pt idx="105">
                  <c:v>-40</c:v>
                </c:pt>
                <c:pt idx="106">
                  <c:v>-40.200000000000003</c:v>
                </c:pt>
                <c:pt idx="107">
                  <c:v>-40</c:v>
                </c:pt>
                <c:pt idx="108">
                  <c:v>-40.300000000000011</c:v>
                </c:pt>
                <c:pt idx="109">
                  <c:v>-40</c:v>
                </c:pt>
                <c:pt idx="110">
                  <c:v>-40.200000000000003</c:v>
                </c:pt>
                <c:pt idx="111">
                  <c:v>-40</c:v>
                </c:pt>
                <c:pt idx="112">
                  <c:v>-39.5</c:v>
                </c:pt>
                <c:pt idx="113">
                  <c:v>-38.4</c:v>
                </c:pt>
                <c:pt idx="114">
                  <c:v>-37.300000000000011</c:v>
                </c:pt>
                <c:pt idx="115">
                  <c:v>-36.5</c:v>
                </c:pt>
                <c:pt idx="116">
                  <c:v>-35.1</c:v>
                </c:pt>
                <c:pt idx="117">
                  <c:v>-34.6</c:v>
                </c:pt>
                <c:pt idx="118">
                  <c:v>-33</c:v>
                </c:pt>
                <c:pt idx="119">
                  <c:v>-32.4</c:v>
                </c:pt>
                <c:pt idx="120">
                  <c:v>-30.8</c:v>
                </c:pt>
                <c:pt idx="121">
                  <c:v>-30.4</c:v>
                </c:pt>
                <c:pt idx="122">
                  <c:v>-28.8</c:v>
                </c:pt>
                <c:pt idx="123">
                  <c:v>-28</c:v>
                </c:pt>
                <c:pt idx="124">
                  <c:v>-27.4</c:v>
                </c:pt>
                <c:pt idx="125">
                  <c:v>-26</c:v>
                </c:pt>
                <c:pt idx="126">
                  <c:v>-25.5</c:v>
                </c:pt>
                <c:pt idx="127">
                  <c:v>-24</c:v>
                </c:pt>
                <c:pt idx="128">
                  <c:v>-23.4</c:v>
                </c:pt>
                <c:pt idx="129">
                  <c:v>-22.1</c:v>
                </c:pt>
                <c:pt idx="130">
                  <c:v>-21.2</c:v>
                </c:pt>
                <c:pt idx="131">
                  <c:v>-19.899999999999999</c:v>
                </c:pt>
                <c:pt idx="132">
                  <c:v>-19.100000000000001</c:v>
                </c:pt>
                <c:pt idx="133">
                  <c:v>-17.899999999999999</c:v>
                </c:pt>
                <c:pt idx="134">
                  <c:v>-16.899999999999999</c:v>
                </c:pt>
                <c:pt idx="135">
                  <c:v>-15.9</c:v>
                </c:pt>
                <c:pt idx="136">
                  <c:v>-14.9</c:v>
                </c:pt>
                <c:pt idx="137">
                  <c:v>-14.1</c:v>
                </c:pt>
                <c:pt idx="138">
                  <c:v>-13</c:v>
                </c:pt>
                <c:pt idx="139">
                  <c:v>-12.1</c:v>
                </c:pt>
                <c:pt idx="140">
                  <c:v>-10.8</c:v>
                </c:pt>
                <c:pt idx="141">
                  <c:v>-10.4</c:v>
                </c:pt>
                <c:pt idx="142">
                  <c:v>-9.8000000000000007</c:v>
                </c:pt>
                <c:pt idx="143">
                  <c:v>-9.8000000000000007</c:v>
                </c:pt>
                <c:pt idx="144">
                  <c:v>-10</c:v>
                </c:pt>
                <c:pt idx="145">
                  <c:v>-10.1</c:v>
                </c:pt>
                <c:pt idx="146">
                  <c:v>-9.9</c:v>
                </c:pt>
                <c:pt idx="147">
                  <c:v>-9.9</c:v>
                </c:pt>
                <c:pt idx="148">
                  <c:v>-10</c:v>
                </c:pt>
                <c:pt idx="149">
                  <c:v>-10</c:v>
                </c:pt>
                <c:pt idx="150">
                  <c:v>-9.8000000000000007</c:v>
                </c:pt>
                <c:pt idx="151">
                  <c:v>-9.9</c:v>
                </c:pt>
                <c:pt idx="152">
                  <c:v>-9.8000000000000007</c:v>
                </c:pt>
                <c:pt idx="153">
                  <c:v>-10</c:v>
                </c:pt>
                <c:pt idx="154">
                  <c:v>-10</c:v>
                </c:pt>
                <c:pt idx="155">
                  <c:v>-9.9</c:v>
                </c:pt>
                <c:pt idx="156">
                  <c:v>-9.9</c:v>
                </c:pt>
                <c:pt idx="157">
                  <c:v>-10</c:v>
                </c:pt>
                <c:pt idx="158">
                  <c:v>-9.9</c:v>
                </c:pt>
                <c:pt idx="159">
                  <c:v>-9.8000000000000007</c:v>
                </c:pt>
                <c:pt idx="160">
                  <c:v>-9.8000000000000007</c:v>
                </c:pt>
                <c:pt idx="161">
                  <c:v>-9.8000000000000007</c:v>
                </c:pt>
                <c:pt idx="162">
                  <c:v>-9.9</c:v>
                </c:pt>
                <c:pt idx="163">
                  <c:v>-9.9</c:v>
                </c:pt>
                <c:pt idx="164">
                  <c:v>-9.9</c:v>
                </c:pt>
                <c:pt idx="165">
                  <c:v>-9.9</c:v>
                </c:pt>
                <c:pt idx="166">
                  <c:v>-9.9</c:v>
                </c:pt>
                <c:pt idx="167">
                  <c:v>-9.9</c:v>
                </c:pt>
                <c:pt idx="168">
                  <c:v>-10.1</c:v>
                </c:pt>
                <c:pt idx="169">
                  <c:v>-9.9</c:v>
                </c:pt>
                <c:pt idx="170">
                  <c:v>-10</c:v>
                </c:pt>
                <c:pt idx="171">
                  <c:v>-9.9</c:v>
                </c:pt>
                <c:pt idx="172">
                  <c:v>-9.9</c:v>
                </c:pt>
                <c:pt idx="173">
                  <c:v>-10</c:v>
                </c:pt>
                <c:pt idx="174">
                  <c:v>-10.1</c:v>
                </c:pt>
                <c:pt idx="175">
                  <c:v>-10.200000000000001</c:v>
                </c:pt>
                <c:pt idx="176">
                  <c:v>-9.9</c:v>
                </c:pt>
                <c:pt idx="177">
                  <c:v>-9.6</c:v>
                </c:pt>
                <c:pt idx="178">
                  <c:v>-10.200000000000001</c:v>
                </c:pt>
                <c:pt idx="179">
                  <c:v>-9.9</c:v>
                </c:pt>
                <c:pt idx="180">
                  <c:v>-9.9</c:v>
                </c:pt>
                <c:pt idx="181">
                  <c:v>-10</c:v>
                </c:pt>
                <c:pt idx="182">
                  <c:v>-9.7000000000000011</c:v>
                </c:pt>
                <c:pt idx="183">
                  <c:v>-10</c:v>
                </c:pt>
                <c:pt idx="184">
                  <c:v>-10.1</c:v>
                </c:pt>
                <c:pt idx="185">
                  <c:v>-9.7000000000000011</c:v>
                </c:pt>
                <c:pt idx="186">
                  <c:v>-10.3</c:v>
                </c:pt>
                <c:pt idx="187">
                  <c:v>-10.200000000000001</c:v>
                </c:pt>
                <c:pt idx="188">
                  <c:v>-10</c:v>
                </c:pt>
                <c:pt idx="189">
                  <c:v>-10.1</c:v>
                </c:pt>
                <c:pt idx="190">
                  <c:v>-9.9</c:v>
                </c:pt>
                <c:pt idx="191">
                  <c:v>-9.8000000000000007</c:v>
                </c:pt>
                <c:pt idx="192">
                  <c:v>-10</c:v>
                </c:pt>
                <c:pt idx="193">
                  <c:v>-9.9</c:v>
                </c:pt>
                <c:pt idx="194">
                  <c:v>-10.1</c:v>
                </c:pt>
                <c:pt idx="195">
                  <c:v>-10</c:v>
                </c:pt>
                <c:pt idx="196">
                  <c:v>-9.7000000000000011</c:v>
                </c:pt>
                <c:pt idx="197">
                  <c:v>-10.200000000000001</c:v>
                </c:pt>
                <c:pt idx="198">
                  <c:v>-10.1</c:v>
                </c:pt>
                <c:pt idx="199">
                  <c:v>-9.9</c:v>
                </c:pt>
                <c:pt idx="200">
                  <c:v>-10</c:v>
                </c:pt>
                <c:pt idx="201">
                  <c:v>-9.8000000000000007</c:v>
                </c:pt>
                <c:pt idx="202">
                  <c:v>-9.9</c:v>
                </c:pt>
                <c:pt idx="203">
                  <c:v>-11.1</c:v>
                </c:pt>
                <c:pt idx="204">
                  <c:v>-11.9</c:v>
                </c:pt>
                <c:pt idx="205">
                  <c:v>-12.9</c:v>
                </c:pt>
                <c:pt idx="206">
                  <c:v>-13.8</c:v>
                </c:pt>
                <c:pt idx="207">
                  <c:v>-14.6</c:v>
                </c:pt>
                <c:pt idx="208">
                  <c:v>-15.9</c:v>
                </c:pt>
                <c:pt idx="209">
                  <c:v>-16.399999999999999</c:v>
                </c:pt>
                <c:pt idx="210">
                  <c:v>-17.7</c:v>
                </c:pt>
                <c:pt idx="211">
                  <c:v>-18.7</c:v>
                </c:pt>
                <c:pt idx="212">
                  <c:v>-19.7</c:v>
                </c:pt>
                <c:pt idx="213">
                  <c:v>-20.7</c:v>
                </c:pt>
                <c:pt idx="214">
                  <c:v>-21.7</c:v>
                </c:pt>
                <c:pt idx="215">
                  <c:v>-22.6</c:v>
                </c:pt>
                <c:pt idx="216">
                  <c:v>-23.6</c:v>
                </c:pt>
                <c:pt idx="217">
                  <c:v>-24.5</c:v>
                </c:pt>
                <c:pt idx="218">
                  <c:v>-25.4</c:v>
                </c:pt>
                <c:pt idx="219">
                  <c:v>-26.6</c:v>
                </c:pt>
                <c:pt idx="220">
                  <c:v>-27.5</c:v>
                </c:pt>
                <c:pt idx="221">
                  <c:v>-28.5</c:v>
                </c:pt>
                <c:pt idx="222">
                  <c:v>-29.4</c:v>
                </c:pt>
                <c:pt idx="223">
                  <c:v>-30.4</c:v>
                </c:pt>
                <c:pt idx="224">
                  <c:v>-31.4</c:v>
                </c:pt>
                <c:pt idx="225">
                  <c:v>-32.5</c:v>
                </c:pt>
                <c:pt idx="226">
                  <c:v>-33.4</c:v>
                </c:pt>
                <c:pt idx="227">
                  <c:v>-34.700000000000003</c:v>
                </c:pt>
                <c:pt idx="228">
                  <c:v>-35.200000000000003</c:v>
                </c:pt>
                <c:pt idx="229">
                  <c:v>-36.200000000000003</c:v>
                </c:pt>
                <c:pt idx="230">
                  <c:v>-37</c:v>
                </c:pt>
                <c:pt idx="231">
                  <c:v>-37.5</c:v>
                </c:pt>
                <c:pt idx="232">
                  <c:v>-38.9</c:v>
                </c:pt>
                <c:pt idx="233">
                  <c:v>-40.1</c:v>
                </c:pt>
                <c:pt idx="234">
                  <c:v>-40.200000000000003</c:v>
                </c:pt>
                <c:pt idx="235">
                  <c:v>-40.1</c:v>
                </c:pt>
                <c:pt idx="236">
                  <c:v>-40.1</c:v>
                </c:pt>
                <c:pt idx="237">
                  <c:v>-40.1</c:v>
                </c:pt>
                <c:pt idx="238">
                  <c:v>-40.300000000000011</c:v>
                </c:pt>
                <c:pt idx="239">
                  <c:v>-40</c:v>
                </c:pt>
                <c:pt idx="240">
                  <c:v>-40.300000000000011</c:v>
                </c:pt>
                <c:pt idx="241">
                  <c:v>-40.200000000000003</c:v>
                </c:pt>
                <c:pt idx="242">
                  <c:v>-40.300000000000011</c:v>
                </c:pt>
                <c:pt idx="243">
                  <c:v>-40.200000000000003</c:v>
                </c:pt>
                <c:pt idx="244">
                  <c:v>-40.4</c:v>
                </c:pt>
                <c:pt idx="245">
                  <c:v>-40.200000000000003</c:v>
                </c:pt>
                <c:pt idx="246">
                  <c:v>-40.300000000000011</c:v>
                </c:pt>
                <c:pt idx="247">
                  <c:v>-40.200000000000003</c:v>
                </c:pt>
                <c:pt idx="248">
                  <c:v>-40.200000000000003</c:v>
                </c:pt>
                <c:pt idx="249">
                  <c:v>-40.300000000000011</c:v>
                </c:pt>
                <c:pt idx="250">
                  <c:v>-40.200000000000003</c:v>
                </c:pt>
                <c:pt idx="251">
                  <c:v>-40.300000000000011</c:v>
                </c:pt>
                <c:pt idx="252">
                  <c:v>-40.200000000000003</c:v>
                </c:pt>
                <c:pt idx="253">
                  <c:v>-40.200000000000003</c:v>
                </c:pt>
                <c:pt idx="254">
                  <c:v>-40.1</c:v>
                </c:pt>
                <c:pt idx="255">
                  <c:v>-40.200000000000003</c:v>
                </c:pt>
                <c:pt idx="256">
                  <c:v>-40.200000000000003</c:v>
                </c:pt>
                <c:pt idx="257">
                  <c:v>-40.200000000000003</c:v>
                </c:pt>
                <c:pt idx="258">
                  <c:v>-40.1</c:v>
                </c:pt>
                <c:pt idx="259">
                  <c:v>-40.300000000000011</c:v>
                </c:pt>
                <c:pt idx="260">
                  <c:v>-40</c:v>
                </c:pt>
                <c:pt idx="261">
                  <c:v>-40.300000000000011</c:v>
                </c:pt>
                <c:pt idx="262">
                  <c:v>-40.1</c:v>
                </c:pt>
                <c:pt idx="263">
                  <c:v>-40.200000000000003</c:v>
                </c:pt>
                <c:pt idx="264">
                  <c:v>-40.1</c:v>
                </c:pt>
                <c:pt idx="265">
                  <c:v>-40.200000000000003</c:v>
                </c:pt>
                <c:pt idx="266">
                  <c:v>-40</c:v>
                </c:pt>
                <c:pt idx="267">
                  <c:v>-40.1</c:v>
                </c:pt>
                <c:pt idx="268">
                  <c:v>-40.1</c:v>
                </c:pt>
                <c:pt idx="269">
                  <c:v>-40.1</c:v>
                </c:pt>
                <c:pt idx="270">
                  <c:v>-40.200000000000003</c:v>
                </c:pt>
                <c:pt idx="271">
                  <c:v>-40.1</c:v>
                </c:pt>
                <c:pt idx="272">
                  <c:v>-40</c:v>
                </c:pt>
                <c:pt idx="273">
                  <c:v>-40</c:v>
                </c:pt>
                <c:pt idx="274">
                  <c:v>-40.200000000000003</c:v>
                </c:pt>
                <c:pt idx="275">
                  <c:v>-39.9</c:v>
                </c:pt>
                <c:pt idx="276">
                  <c:v>-40.200000000000003</c:v>
                </c:pt>
                <c:pt idx="277">
                  <c:v>-39.9</c:v>
                </c:pt>
                <c:pt idx="278">
                  <c:v>-40.300000000000011</c:v>
                </c:pt>
                <c:pt idx="279">
                  <c:v>-40</c:v>
                </c:pt>
                <c:pt idx="280">
                  <c:v>-40.1</c:v>
                </c:pt>
                <c:pt idx="281">
                  <c:v>-40</c:v>
                </c:pt>
                <c:pt idx="282">
                  <c:v>-40.200000000000003</c:v>
                </c:pt>
                <c:pt idx="283">
                  <c:v>-39.9</c:v>
                </c:pt>
                <c:pt idx="284">
                  <c:v>-39.9</c:v>
                </c:pt>
                <c:pt idx="285">
                  <c:v>-40</c:v>
                </c:pt>
                <c:pt idx="286">
                  <c:v>-39.9</c:v>
                </c:pt>
                <c:pt idx="287">
                  <c:v>-39.9</c:v>
                </c:pt>
                <c:pt idx="288">
                  <c:v>-39.9</c:v>
                </c:pt>
                <c:pt idx="289">
                  <c:v>-40.1</c:v>
                </c:pt>
                <c:pt idx="290">
                  <c:v>-40</c:v>
                </c:pt>
                <c:pt idx="291">
                  <c:v>-40</c:v>
                </c:pt>
                <c:pt idx="292">
                  <c:v>-39.9</c:v>
                </c:pt>
                <c:pt idx="293">
                  <c:v>-39.800000000000011</c:v>
                </c:pt>
                <c:pt idx="294">
                  <c:v>-40.1</c:v>
                </c:pt>
                <c:pt idx="295">
                  <c:v>-41.3</c:v>
                </c:pt>
                <c:pt idx="296">
                  <c:v>-42</c:v>
                </c:pt>
                <c:pt idx="297">
                  <c:v>-42.8</c:v>
                </c:pt>
                <c:pt idx="298">
                  <c:v>-43.5</c:v>
                </c:pt>
                <c:pt idx="299">
                  <c:v>-43.1</c:v>
                </c:pt>
                <c:pt idx="300">
                  <c:v>-43.1</c:v>
                </c:pt>
                <c:pt idx="301">
                  <c:v>-43.2</c:v>
                </c:pt>
                <c:pt idx="302">
                  <c:v>-43</c:v>
                </c:pt>
                <c:pt idx="303">
                  <c:v>-42.9</c:v>
                </c:pt>
                <c:pt idx="304">
                  <c:v>-42.9</c:v>
                </c:pt>
                <c:pt idx="305">
                  <c:v>-42.8</c:v>
                </c:pt>
                <c:pt idx="306">
                  <c:v>-42.7</c:v>
                </c:pt>
                <c:pt idx="307">
                  <c:v>-42.6</c:v>
                </c:pt>
                <c:pt idx="308">
                  <c:v>-42.4</c:v>
                </c:pt>
                <c:pt idx="309">
                  <c:v>-42.3</c:v>
                </c:pt>
                <c:pt idx="310">
                  <c:v>-42.1</c:v>
                </c:pt>
                <c:pt idx="311">
                  <c:v>-41.8</c:v>
                </c:pt>
                <c:pt idx="312">
                  <c:v>-42</c:v>
                </c:pt>
                <c:pt idx="313">
                  <c:v>-41.9</c:v>
                </c:pt>
                <c:pt idx="314">
                  <c:v>-41.6</c:v>
                </c:pt>
                <c:pt idx="315">
                  <c:v>-41.5</c:v>
                </c:pt>
                <c:pt idx="316">
                  <c:v>-41.4</c:v>
                </c:pt>
                <c:pt idx="317">
                  <c:v>-41.4</c:v>
                </c:pt>
                <c:pt idx="318">
                  <c:v>-41.2</c:v>
                </c:pt>
                <c:pt idx="319">
                  <c:v>-41.1</c:v>
                </c:pt>
                <c:pt idx="320">
                  <c:v>-41</c:v>
                </c:pt>
                <c:pt idx="321">
                  <c:v>-40.700000000000003</c:v>
                </c:pt>
                <c:pt idx="322">
                  <c:v>-40.800000000000011</c:v>
                </c:pt>
                <c:pt idx="323">
                  <c:v>-40.6</c:v>
                </c:pt>
                <c:pt idx="324">
                  <c:v>-40.6</c:v>
                </c:pt>
                <c:pt idx="325">
                  <c:v>-40.4</c:v>
                </c:pt>
                <c:pt idx="326">
                  <c:v>-40.300000000000011</c:v>
                </c:pt>
                <c:pt idx="327">
                  <c:v>-40.200000000000003</c:v>
                </c:pt>
                <c:pt idx="328">
                  <c:v>-40</c:v>
                </c:pt>
                <c:pt idx="329">
                  <c:v>-40.1</c:v>
                </c:pt>
                <c:pt idx="330">
                  <c:v>-39.9</c:v>
                </c:pt>
                <c:pt idx="331">
                  <c:v>-40</c:v>
                </c:pt>
                <c:pt idx="332">
                  <c:v>-39.9</c:v>
                </c:pt>
                <c:pt idx="333">
                  <c:v>-40</c:v>
                </c:pt>
                <c:pt idx="334">
                  <c:v>-40</c:v>
                </c:pt>
                <c:pt idx="335">
                  <c:v>-39.9</c:v>
                </c:pt>
                <c:pt idx="336">
                  <c:v>-40.1</c:v>
                </c:pt>
                <c:pt idx="337">
                  <c:v>-39.9</c:v>
                </c:pt>
                <c:pt idx="338">
                  <c:v>-39.9</c:v>
                </c:pt>
                <c:pt idx="339">
                  <c:v>-39.9</c:v>
                </c:pt>
                <c:pt idx="340">
                  <c:v>-39.9</c:v>
                </c:pt>
                <c:pt idx="341">
                  <c:v>-40</c:v>
                </c:pt>
                <c:pt idx="342">
                  <c:v>-39.700000000000003</c:v>
                </c:pt>
                <c:pt idx="343">
                  <c:v>-40.1</c:v>
                </c:pt>
                <c:pt idx="344">
                  <c:v>-40</c:v>
                </c:pt>
                <c:pt idx="345">
                  <c:v>-39.9</c:v>
                </c:pt>
                <c:pt idx="346">
                  <c:v>-40</c:v>
                </c:pt>
                <c:pt idx="347">
                  <c:v>-40</c:v>
                </c:pt>
                <c:pt idx="348">
                  <c:v>-39.800000000000011</c:v>
                </c:pt>
                <c:pt idx="349">
                  <c:v>-40</c:v>
                </c:pt>
                <c:pt idx="350">
                  <c:v>-39.9</c:v>
                </c:pt>
                <c:pt idx="351">
                  <c:v>-39.9</c:v>
                </c:pt>
                <c:pt idx="352">
                  <c:v>-39.9</c:v>
                </c:pt>
                <c:pt idx="353">
                  <c:v>-39.800000000000011</c:v>
                </c:pt>
                <c:pt idx="354">
                  <c:v>-39.9</c:v>
                </c:pt>
                <c:pt idx="355">
                  <c:v>-39.9</c:v>
                </c:pt>
                <c:pt idx="356">
                  <c:v>-40</c:v>
                </c:pt>
                <c:pt idx="357">
                  <c:v>-39.9</c:v>
                </c:pt>
                <c:pt idx="358">
                  <c:v>-40</c:v>
                </c:pt>
                <c:pt idx="359">
                  <c:v>-39.9</c:v>
                </c:pt>
                <c:pt idx="360">
                  <c:v>-39.9</c:v>
                </c:pt>
                <c:pt idx="361">
                  <c:v>-39.9</c:v>
                </c:pt>
                <c:pt idx="362">
                  <c:v>-39.9</c:v>
                </c:pt>
                <c:pt idx="363">
                  <c:v>-39.9</c:v>
                </c:pt>
                <c:pt idx="364">
                  <c:v>-40.1</c:v>
                </c:pt>
                <c:pt idx="365">
                  <c:v>-39.800000000000011</c:v>
                </c:pt>
                <c:pt idx="366">
                  <c:v>-39.9</c:v>
                </c:pt>
                <c:pt idx="367">
                  <c:v>-40</c:v>
                </c:pt>
                <c:pt idx="368">
                  <c:v>-40</c:v>
                </c:pt>
                <c:pt idx="369">
                  <c:v>-39.9</c:v>
                </c:pt>
                <c:pt idx="370">
                  <c:v>-40</c:v>
                </c:pt>
                <c:pt idx="371">
                  <c:v>-39.9</c:v>
                </c:pt>
                <c:pt idx="372">
                  <c:v>-39.800000000000011</c:v>
                </c:pt>
                <c:pt idx="373">
                  <c:v>-40</c:v>
                </c:pt>
                <c:pt idx="374">
                  <c:v>-40</c:v>
                </c:pt>
                <c:pt idx="375">
                  <c:v>-39.9</c:v>
                </c:pt>
                <c:pt idx="376">
                  <c:v>-40</c:v>
                </c:pt>
                <c:pt idx="377">
                  <c:v>-40</c:v>
                </c:pt>
                <c:pt idx="378">
                  <c:v>-39.800000000000011</c:v>
                </c:pt>
                <c:pt idx="379">
                  <c:v>-40.1</c:v>
                </c:pt>
                <c:pt idx="380">
                  <c:v>-40</c:v>
                </c:pt>
                <c:pt idx="381">
                  <c:v>-40</c:v>
                </c:pt>
                <c:pt idx="382">
                  <c:v>-40</c:v>
                </c:pt>
                <c:pt idx="383">
                  <c:v>-39.9</c:v>
                </c:pt>
                <c:pt idx="384">
                  <c:v>-39.800000000000011</c:v>
                </c:pt>
                <c:pt idx="385">
                  <c:v>-39.9</c:v>
                </c:pt>
                <c:pt idx="386">
                  <c:v>-39.9</c:v>
                </c:pt>
                <c:pt idx="387">
                  <c:v>-40</c:v>
                </c:pt>
                <c:pt idx="388">
                  <c:v>-39.9</c:v>
                </c:pt>
                <c:pt idx="389">
                  <c:v>-40.1</c:v>
                </c:pt>
                <c:pt idx="390">
                  <c:v>-39.9</c:v>
                </c:pt>
                <c:pt idx="391">
                  <c:v>-40</c:v>
                </c:pt>
                <c:pt idx="392">
                  <c:v>-39.9</c:v>
                </c:pt>
                <c:pt idx="393">
                  <c:v>-40</c:v>
                </c:pt>
                <c:pt idx="394">
                  <c:v>-39.9</c:v>
                </c:pt>
                <c:pt idx="395">
                  <c:v>-40</c:v>
                </c:pt>
                <c:pt idx="396">
                  <c:v>-39.9</c:v>
                </c:pt>
                <c:pt idx="397">
                  <c:v>-40</c:v>
                </c:pt>
                <c:pt idx="398">
                  <c:v>-39.9</c:v>
                </c:pt>
                <c:pt idx="399">
                  <c:v>-40</c:v>
                </c:pt>
                <c:pt idx="400">
                  <c:v>-39.9</c:v>
                </c:pt>
                <c:pt idx="401">
                  <c:v>-40</c:v>
                </c:pt>
                <c:pt idx="402">
                  <c:v>-39.9</c:v>
                </c:pt>
                <c:pt idx="403">
                  <c:v>-40</c:v>
                </c:pt>
                <c:pt idx="404">
                  <c:v>-39.9</c:v>
                </c:pt>
                <c:pt idx="405">
                  <c:v>-39.9</c:v>
                </c:pt>
                <c:pt idx="406">
                  <c:v>-39.800000000000011</c:v>
                </c:pt>
                <c:pt idx="407">
                  <c:v>-39.9</c:v>
                </c:pt>
                <c:pt idx="408">
                  <c:v>-40</c:v>
                </c:pt>
                <c:pt idx="409">
                  <c:v>-40</c:v>
                </c:pt>
                <c:pt idx="410">
                  <c:v>-40</c:v>
                </c:pt>
                <c:pt idx="411">
                  <c:v>-40</c:v>
                </c:pt>
                <c:pt idx="412">
                  <c:v>-39.800000000000011</c:v>
                </c:pt>
                <c:pt idx="413">
                  <c:v>-40.1</c:v>
                </c:pt>
                <c:pt idx="414">
                  <c:v>-40</c:v>
                </c:pt>
                <c:pt idx="415">
                  <c:v>-40</c:v>
                </c:pt>
                <c:pt idx="416">
                  <c:v>-40</c:v>
                </c:pt>
                <c:pt idx="417">
                  <c:v>-40</c:v>
                </c:pt>
                <c:pt idx="418">
                  <c:v>-39.9</c:v>
                </c:pt>
                <c:pt idx="419">
                  <c:v>-39.9</c:v>
                </c:pt>
                <c:pt idx="420">
                  <c:v>-39.9</c:v>
                </c:pt>
                <c:pt idx="421">
                  <c:v>-39.9</c:v>
                </c:pt>
                <c:pt idx="422">
                  <c:v>-40</c:v>
                </c:pt>
                <c:pt idx="423">
                  <c:v>-39.9</c:v>
                </c:pt>
                <c:pt idx="424">
                  <c:v>-39.9</c:v>
                </c:pt>
                <c:pt idx="425">
                  <c:v>-40</c:v>
                </c:pt>
                <c:pt idx="426">
                  <c:v>-40</c:v>
                </c:pt>
                <c:pt idx="427">
                  <c:v>-40</c:v>
                </c:pt>
                <c:pt idx="428">
                  <c:v>-40</c:v>
                </c:pt>
                <c:pt idx="429">
                  <c:v>-40</c:v>
                </c:pt>
                <c:pt idx="430">
                  <c:v>-39.9</c:v>
                </c:pt>
                <c:pt idx="431">
                  <c:v>-40</c:v>
                </c:pt>
                <c:pt idx="432">
                  <c:v>-39.9</c:v>
                </c:pt>
                <c:pt idx="433">
                  <c:v>-39.9</c:v>
                </c:pt>
                <c:pt idx="434">
                  <c:v>-39.9</c:v>
                </c:pt>
                <c:pt idx="435">
                  <c:v>-39.9</c:v>
                </c:pt>
                <c:pt idx="436">
                  <c:v>-39.800000000000011</c:v>
                </c:pt>
                <c:pt idx="437">
                  <c:v>-40</c:v>
                </c:pt>
                <c:pt idx="438">
                  <c:v>-40</c:v>
                </c:pt>
                <c:pt idx="439">
                  <c:v>-39.800000000000011</c:v>
                </c:pt>
                <c:pt idx="440">
                  <c:v>-40</c:v>
                </c:pt>
                <c:pt idx="441">
                  <c:v>-39.9</c:v>
                </c:pt>
                <c:pt idx="442">
                  <c:v>-39.800000000000011</c:v>
                </c:pt>
                <c:pt idx="443">
                  <c:v>-39.9</c:v>
                </c:pt>
                <c:pt idx="444">
                  <c:v>-39.9</c:v>
                </c:pt>
                <c:pt idx="445">
                  <c:v>-39.9</c:v>
                </c:pt>
                <c:pt idx="446">
                  <c:v>-39.9</c:v>
                </c:pt>
                <c:pt idx="447">
                  <c:v>-40</c:v>
                </c:pt>
                <c:pt idx="448">
                  <c:v>-39.9</c:v>
                </c:pt>
                <c:pt idx="449">
                  <c:v>-39.9</c:v>
                </c:pt>
                <c:pt idx="450">
                  <c:v>-39.9</c:v>
                </c:pt>
                <c:pt idx="451">
                  <c:v>-39.800000000000011</c:v>
                </c:pt>
                <c:pt idx="452">
                  <c:v>-40.200000000000003</c:v>
                </c:pt>
                <c:pt idx="453">
                  <c:v>-40.1</c:v>
                </c:pt>
                <c:pt idx="454">
                  <c:v>-39.9</c:v>
                </c:pt>
                <c:pt idx="455">
                  <c:v>-40</c:v>
                </c:pt>
                <c:pt idx="456">
                  <c:v>-39.9</c:v>
                </c:pt>
                <c:pt idx="457">
                  <c:v>-39.9</c:v>
                </c:pt>
                <c:pt idx="458">
                  <c:v>-39.9</c:v>
                </c:pt>
                <c:pt idx="459">
                  <c:v>-39.9</c:v>
                </c:pt>
                <c:pt idx="460">
                  <c:v>-39.9</c:v>
                </c:pt>
                <c:pt idx="461">
                  <c:v>-39.9</c:v>
                </c:pt>
                <c:pt idx="462">
                  <c:v>-40.1</c:v>
                </c:pt>
                <c:pt idx="463">
                  <c:v>-39.9</c:v>
                </c:pt>
                <c:pt idx="464">
                  <c:v>-39.9</c:v>
                </c:pt>
                <c:pt idx="465">
                  <c:v>-39.9</c:v>
                </c:pt>
                <c:pt idx="466">
                  <c:v>-40</c:v>
                </c:pt>
                <c:pt idx="467">
                  <c:v>-40</c:v>
                </c:pt>
                <c:pt idx="468">
                  <c:v>-40</c:v>
                </c:pt>
                <c:pt idx="469">
                  <c:v>-39.800000000000011</c:v>
                </c:pt>
                <c:pt idx="470">
                  <c:v>-39.800000000000011</c:v>
                </c:pt>
                <c:pt idx="471">
                  <c:v>-40</c:v>
                </c:pt>
                <c:pt idx="472">
                  <c:v>-39.9</c:v>
                </c:pt>
                <c:pt idx="473">
                  <c:v>-39.9</c:v>
                </c:pt>
                <c:pt idx="474">
                  <c:v>-40</c:v>
                </c:pt>
                <c:pt idx="475">
                  <c:v>-39.9</c:v>
                </c:pt>
                <c:pt idx="476">
                  <c:v>-40</c:v>
                </c:pt>
                <c:pt idx="477">
                  <c:v>-40</c:v>
                </c:pt>
                <c:pt idx="478">
                  <c:v>-40</c:v>
                </c:pt>
                <c:pt idx="479">
                  <c:v>-40</c:v>
                </c:pt>
                <c:pt idx="480">
                  <c:v>-39.9</c:v>
                </c:pt>
                <c:pt idx="481">
                  <c:v>-39.9</c:v>
                </c:pt>
                <c:pt idx="482">
                  <c:v>-40.1</c:v>
                </c:pt>
                <c:pt idx="483">
                  <c:v>-39.9</c:v>
                </c:pt>
                <c:pt idx="484">
                  <c:v>-40</c:v>
                </c:pt>
                <c:pt idx="485">
                  <c:v>-39.9</c:v>
                </c:pt>
                <c:pt idx="486">
                  <c:v>-40</c:v>
                </c:pt>
                <c:pt idx="487">
                  <c:v>-39.9</c:v>
                </c:pt>
                <c:pt idx="488">
                  <c:v>-40</c:v>
                </c:pt>
                <c:pt idx="489">
                  <c:v>-40</c:v>
                </c:pt>
                <c:pt idx="490">
                  <c:v>-39.800000000000011</c:v>
                </c:pt>
                <c:pt idx="491">
                  <c:v>-40</c:v>
                </c:pt>
                <c:pt idx="492">
                  <c:v>-39.800000000000011</c:v>
                </c:pt>
                <c:pt idx="493">
                  <c:v>-40</c:v>
                </c:pt>
                <c:pt idx="494">
                  <c:v>-40</c:v>
                </c:pt>
                <c:pt idx="495">
                  <c:v>-39.9</c:v>
                </c:pt>
                <c:pt idx="496">
                  <c:v>-39.9</c:v>
                </c:pt>
                <c:pt idx="497">
                  <c:v>-39.9</c:v>
                </c:pt>
                <c:pt idx="498">
                  <c:v>-39.800000000000011</c:v>
                </c:pt>
                <c:pt idx="499">
                  <c:v>-40</c:v>
                </c:pt>
                <c:pt idx="500">
                  <c:v>-39.700000000000003</c:v>
                </c:pt>
                <c:pt idx="501">
                  <c:v>-40.1</c:v>
                </c:pt>
                <c:pt idx="502">
                  <c:v>-39.9</c:v>
                </c:pt>
                <c:pt idx="503">
                  <c:v>-39.9</c:v>
                </c:pt>
                <c:pt idx="504">
                  <c:v>-39.9</c:v>
                </c:pt>
                <c:pt idx="505">
                  <c:v>-40.1</c:v>
                </c:pt>
                <c:pt idx="506">
                  <c:v>-39.700000000000003</c:v>
                </c:pt>
                <c:pt idx="507">
                  <c:v>-40.1</c:v>
                </c:pt>
                <c:pt idx="508">
                  <c:v>-40</c:v>
                </c:pt>
                <c:pt idx="509">
                  <c:v>-39.9</c:v>
                </c:pt>
                <c:pt idx="510">
                  <c:v>-40</c:v>
                </c:pt>
                <c:pt idx="511">
                  <c:v>-40.1</c:v>
                </c:pt>
                <c:pt idx="512">
                  <c:v>-39.9</c:v>
                </c:pt>
                <c:pt idx="513">
                  <c:v>-39.9</c:v>
                </c:pt>
                <c:pt idx="514">
                  <c:v>-39.800000000000011</c:v>
                </c:pt>
                <c:pt idx="515">
                  <c:v>-40</c:v>
                </c:pt>
                <c:pt idx="516">
                  <c:v>-40</c:v>
                </c:pt>
                <c:pt idx="517">
                  <c:v>-39.800000000000011</c:v>
                </c:pt>
                <c:pt idx="518">
                  <c:v>-40</c:v>
                </c:pt>
                <c:pt idx="519">
                  <c:v>-39.9</c:v>
                </c:pt>
                <c:pt idx="520">
                  <c:v>-39.9</c:v>
                </c:pt>
                <c:pt idx="521">
                  <c:v>-40.1</c:v>
                </c:pt>
                <c:pt idx="522">
                  <c:v>-39.800000000000011</c:v>
                </c:pt>
                <c:pt idx="523">
                  <c:v>-40</c:v>
                </c:pt>
                <c:pt idx="524">
                  <c:v>-39.9</c:v>
                </c:pt>
                <c:pt idx="525">
                  <c:v>-39.800000000000011</c:v>
                </c:pt>
                <c:pt idx="526">
                  <c:v>-40</c:v>
                </c:pt>
                <c:pt idx="527">
                  <c:v>-40.1</c:v>
                </c:pt>
                <c:pt idx="528">
                  <c:v>-40</c:v>
                </c:pt>
                <c:pt idx="529">
                  <c:v>-39.800000000000011</c:v>
                </c:pt>
                <c:pt idx="530">
                  <c:v>-40</c:v>
                </c:pt>
                <c:pt idx="531">
                  <c:v>-39.700000000000003</c:v>
                </c:pt>
                <c:pt idx="532">
                  <c:v>-40</c:v>
                </c:pt>
                <c:pt idx="533">
                  <c:v>-40</c:v>
                </c:pt>
                <c:pt idx="534">
                  <c:v>-40.1</c:v>
                </c:pt>
                <c:pt idx="535">
                  <c:v>-40</c:v>
                </c:pt>
                <c:pt idx="536">
                  <c:v>-40</c:v>
                </c:pt>
                <c:pt idx="537">
                  <c:v>-40</c:v>
                </c:pt>
                <c:pt idx="538">
                  <c:v>-39.9</c:v>
                </c:pt>
                <c:pt idx="539">
                  <c:v>-39.9</c:v>
                </c:pt>
                <c:pt idx="540">
                  <c:v>-40.1</c:v>
                </c:pt>
                <c:pt idx="541">
                  <c:v>-39.800000000000011</c:v>
                </c:pt>
                <c:pt idx="542">
                  <c:v>-39.9</c:v>
                </c:pt>
                <c:pt idx="543">
                  <c:v>-40</c:v>
                </c:pt>
                <c:pt idx="544">
                  <c:v>-40</c:v>
                </c:pt>
                <c:pt idx="545">
                  <c:v>-39.9</c:v>
                </c:pt>
                <c:pt idx="546">
                  <c:v>-40.1</c:v>
                </c:pt>
                <c:pt idx="547">
                  <c:v>-40</c:v>
                </c:pt>
                <c:pt idx="548">
                  <c:v>-39.9</c:v>
                </c:pt>
                <c:pt idx="549">
                  <c:v>-40</c:v>
                </c:pt>
                <c:pt idx="550">
                  <c:v>-39.800000000000011</c:v>
                </c:pt>
                <c:pt idx="551">
                  <c:v>-40</c:v>
                </c:pt>
                <c:pt idx="552">
                  <c:v>-39.9</c:v>
                </c:pt>
                <c:pt idx="553">
                  <c:v>-40</c:v>
                </c:pt>
                <c:pt idx="554">
                  <c:v>-39.9</c:v>
                </c:pt>
                <c:pt idx="555">
                  <c:v>-40.1</c:v>
                </c:pt>
                <c:pt idx="556">
                  <c:v>-39.800000000000011</c:v>
                </c:pt>
                <c:pt idx="557">
                  <c:v>-40</c:v>
                </c:pt>
                <c:pt idx="558">
                  <c:v>-39.9</c:v>
                </c:pt>
                <c:pt idx="559">
                  <c:v>-40.1</c:v>
                </c:pt>
                <c:pt idx="560">
                  <c:v>-39.800000000000011</c:v>
                </c:pt>
                <c:pt idx="561">
                  <c:v>-40</c:v>
                </c:pt>
                <c:pt idx="562">
                  <c:v>-40</c:v>
                </c:pt>
                <c:pt idx="563">
                  <c:v>-40</c:v>
                </c:pt>
                <c:pt idx="564">
                  <c:v>-39.9</c:v>
                </c:pt>
                <c:pt idx="565">
                  <c:v>-39.9</c:v>
                </c:pt>
                <c:pt idx="566">
                  <c:v>-40</c:v>
                </c:pt>
                <c:pt idx="567">
                  <c:v>-40.200000000000003</c:v>
                </c:pt>
                <c:pt idx="568">
                  <c:v>-39.700000000000003</c:v>
                </c:pt>
                <c:pt idx="569">
                  <c:v>-40</c:v>
                </c:pt>
                <c:pt idx="570">
                  <c:v>-40.1</c:v>
                </c:pt>
                <c:pt idx="571">
                  <c:v>-39.9</c:v>
                </c:pt>
                <c:pt idx="572">
                  <c:v>-40</c:v>
                </c:pt>
                <c:pt idx="573">
                  <c:v>-39.9</c:v>
                </c:pt>
                <c:pt idx="574">
                  <c:v>-40.1</c:v>
                </c:pt>
                <c:pt idx="575">
                  <c:v>-39.9</c:v>
                </c:pt>
                <c:pt idx="576">
                  <c:v>-39.9</c:v>
                </c:pt>
                <c:pt idx="577">
                  <c:v>-39.9</c:v>
                </c:pt>
                <c:pt idx="578">
                  <c:v>-40.1</c:v>
                </c:pt>
                <c:pt idx="579">
                  <c:v>-39.9</c:v>
                </c:pt>
                <c:pt idx="580">
                  <c:v>-40.1</c:v>
                </c:pt>
                <c:pt idx="581">
                  <c:v>-39.700000000000003</c:v>
                </c:pt>
                <c:pt idx="582">
                  <c:v>-40.1</c:v>
                </c:pt>
                <c:pt idx="583">
                  <c:v>-39.9</c:v>
                </c:pt>
                <c:pt idx="584">
                  <c:v>-40.1</c:v>
                </c:pt>
                <c:pt idx="585">
                  <c:v>-40.1</c:v>
                </c:pt>
                <c:pt idx="586">
                  <c:v>-39.800000000000011</c:v>
                </c:pt>
                <c:pt idx="587">
                  <c:v>-40</c:v>
                </c:pt>
                <c:pt idx="588">
                  <c:v>-40</c:v>
                </c:pt>
                <c:pt idx="589">
                  <c:v>-39.800000000000011</c:v>
                </c:pt>
                <c:pt idx="590">
                  <c:v>-40</c:v>
                </c:pt>
                <c:pt idx="591">
                  <c:v>-39.9</c:v>
                </c:pt>
                <c:pt idx="592">
                  <c:v>-39.800000000000011</c:v>
                </c:pt>
                <c:pt idx="593">
                  <c:v>-39.9</c:v>
                </c:pt>
                <c:pt idx="594">
                  <c:v>-40</c:v>
                </c:pt>
                <c:pt idx="595">
                  <c:v>-40</c:v>
                </c:pt>
                <c:pt idx="596">
                  <c:v>-39.9</c:v>
                </c:pt>
                <c:pt idx="597">
                  <c:v>-39.9</c:v>
                </c:pt>
                <c:pt idx="598">
                  <c:v>-40.1</c:v>
                </c:pt>
                <c:pt idx="599">
                  <c:v>-39.800000000000011</c:v>
                </c:pt>
                <c:pt idx="600">
                  <c:v>-40.1</c:v>
                </c:pt>
                <c:pt idx="601">
                  <c:v>-39.9</c:v>
                </c:pt>
                <c:pt idx="602">
                  <c:v>-40</c:v>
                </c:pt>
                <c:pt idx="603">
                  <c:v>-40</c:v>
                </c:pt>
                <c:pt idx="604">
                  <c:v>-39.800000000000011</c:v>
                </c:pt>
                <c:pt idx="605">
                  <c:v>-40</c:v>
                </c:pt>
                <c:pt idx="606">
                  <c:v>-40.1</c:v>
                </c:pt>
                <c:pt idx="607">
                  <c:v>-39.9</c:v>
                </c:pt>
                <c:pt idx="608">
                  <c:v>-39.9</c:v>
                </c:pt>
                <c:pt idx="609">
                  <c:v>-40</c:v>
                </c:pt>
                <c:pt idx="610">
                  <c:v>-39.9</c:v>
                </c:pt>
                <c:pt idx="611">
                  <c:v>-40.1</c:v>
                </c:pt>
                <c:pt idx="612">
                  <c:v>-39.700000000000003</c:v>
                </c:pt>
                <c:pt idx="613">
                  <c:v>-40</c:v>
                </c:pt>
                <c:pt idx="614">
                  <c:v>-39.9</c:v>
                </c:pt>
                <c:pt idx="615">
                  <c:v>-39.9</c:v>
                </c:pt>
                <c:pt idx="616">
                  <c:v>-39.9</c:v>
                </c:pt>
                <c:pt idx="617">
                  <c:v>-40</c:v>
                </c:pt>
                <c:pt idx="618">
                  <c:v>-39.9</c:v>
                </c:pt>
                <c:pt idx="619">
                  <c:v>-40</c:v>
                </c:pt>
                <c:pt idx="620">
                  <c:v>-39.700000000000003</c:v>
                </c:pt>
                <c:pt idx="621">
                  <c:v>-40.1</c:v>
                </c:pt>
                <c:pt idx="622">
                  <c:v>-39.9</c:v>
                </c:pt>
                <c:pt idx="623">
                  <c:v>-40</c:v>
                </c:pt>
                <c:pt idx="624">
                  <c:v>-39.800000000000011</c:v>
                </c:pt>
                <c:pt idx="625">
                  <c:v>-39.9</c:v>
                </c:pt>
                <c:pt idx="626">
                  <c:v>-40</c:v>
                </c:pt>
                <c:pt idx="627">
                  <c:v>-39.9</c:v>
                </c:pt>
                <c:pt idx="628">
                  <c:v>-40</c:v>
                </c:pt>
                <c:pt idx="629">
                  <c:v>-39.800000000000011</c:v>
                </c:pt>
                <c:pt idx="630">
                  <c:v>-39.9</c:v>
                </c:pt>
                <c:pt idx="631">
                  <c:v>-39.1</c:v>
                </c:pt>
                <c:pt idx="632">
                  <c:v>-39.1</c:v>
                </c:pt>
                <c:pt idx="633">
                  <c:v>-40.1</c:v>
                </c:pt>
                <c:pt idx="634">
                  <c:v>-39.9</c:v>
                </c:pt>
                <c:pt idx="635">
                  <c:v>-40</c:v>
                </c:pt>
                <c:pt idx="636">
                  <c:v>-40</c:v>
                </c:pt>
                <c:pt idx="637">
                  <c:v>-40.1</c:v>
                </c:pt>
                <c:pt idx="638">
                  <c:v>-40.1</c:v>
                </c:pt>
                <c:pt idx="639">
                  <c:v>-40</c:v>
                </c:pt>
                <c:pt idx="640">
                  <c:v>-40</c:v>
                </c:pt>
                <c:pt idx="641">
                  <c:v>-40</c:v>
                </c:pt>
                <c:pt idx="642">
                  <c:v>-40</c:v>
                </c:pt>
                <c:pt idx="643">
                  <c:v>-39.9</c:v>
                </c:pt>
                <c:pt idx="644">
                  <c:v>-40</c:v>
                </c:pt>
                <c:pt idx="645">
                  <c:v>-39.9</c:v>
                </c:pt>
                <c:pt idx="646">
                  <c:v>-40</c:v>
                </c:pt>
                <c:pt idx="647">
                  <c:v>-39.9</c:v>
                </c:pt>
                <c:pt idx="648">
                  <c:v>-40</c:v>
                </c:pt>
                <c:pt idx="649">
                  <c:v>-40</c:v>
                </c:pt>
                <c:pt idx="650">
                  <c:v>-39.9</c:v>
                </c:pt>
                <c:pt idx="651">
                  <c:v>-39.9</c:v>
                </c:pt>
                <c:pt idx="652">
                  <c:v>-40.1</c:v>
                </c:pt>
                <c:pt idx="653">
                  <c:v>-39.9</c:v>
                </c:pt>
                <c:pt idx="654">
                  <c:v>-39.9</c:v>
                </c:pt>
                <c:pt idx="655">
                  <c:v>-40.1</c:v>
                </c:pt>
                <c:pt idx="656">
                  <c:v>-39.800000000000011</c:v>
                </c:pt>
                <c:pt idx="657">
                  <c:v>-40</c:v>
                </c:pt>
                <c:pt idx="658">
                  <c:v>-39.9</c:v>
                </c:pt>
                <c:pt idx="659">
                  <c:v>-40</c:v>
                </c:pt>
                <c:pt idx="660">
                  <c:v>-40.200000000000003</c:v>
                </c:pt>
                <c:pt idx="661">
                  <c:v>-39.800000000000011</c:v>
                </c:pt>
                <c:pt idx="662">
                  <c:v>-40</c:v>
                </c:pt>
                <c:pt idx="663">
                  <c:v>-39.9</c:v>
                </c:pt>
                <c:pt idx="664">
                  <c:v>-40</c:v>
                </c:pt>
                <c:pt idx="665">
                  <c:v>-39.9</c:v>
                </c:pt>
                <c:pt idx="666">
                  <c:v>-40</c:v>
                </c:pt>
                <c:pt idx="667">
                  <c:v>-39.9</c:v>
                </c:pt>
                <c:pt idx="668">
                  <c:v>-39.9</c:v>
                </c:pt>
                <c:pt idx="669">
                  <c:v>-40.1</c:v>
                </c:pt>
                <c:pt idx="670">
                  <c:v>-39.9</c:v>
                </c:pt>
                <c:pt idx="671">
                  <c:v>-39.9</c:v>
                </c:pt>
                <c:pt idx="672">
                  <c:v>-40.1</c:v>
                </c:pt>
                <c:pt idx="673">
                  <c:v>-40</c:v>
                </c:pt>
                <c:pt idx="674">
                  <c:v>-39.9</c:v>
                </c:pt>
                <c:pt idx="675">
                  <c:v>-40</c:v>
                </c:pt>
                <c:pt idx="676">
                  <c:v>-40.1</c:v>
                </c:pt>
                <c:pt idx="677">
                  <c:v>-39.9</c:v>
                </c:pt>
                <c:pt idx="678">
                  <c:v>-40.1</c:v>
                </c:pt>
                <c:pt idx="679">
                  <c:v>-40</c:v>
                </c:pt>
                <c:pt idx="680">
                  <c:v>-40</c:v>
                </c:pt>
                <c:pt idx="681">
                  <c:v>-40</c:v>
                </c:pt>
                <c:pt idx="682">
                  <c:v>-39.9</c:v>
                </c:pt>
                <c:pt idx="683">
                  <c:v>-39.9</c:v>
                </c:pt>
                <c:pt idx="684">
                  <c:v>-39.9</c:v>
                </c:pt>
                <c:pt idx="685">
                  <c:v>-40</c:v>
                </c:pt>
                <c:pt idx="686">
                  <c:v>-39.800000000000011</c:v>
                </c:pt>
                <c:pt idx="687">
                  <c:v>-40</c:v>
                </c:pt>
                <c:pt idx="688">
                  <c:v>-39.9</c:v>
                </c:pt>
                <c:pt idx="689">
                  <c:v>-40</c:v>
                </c:pt>
                <c:pt idx="690">
                  <c:v>-39.9</c:v>
                </c:pt>
                <c:pt idx="691">
                  <c:v>-40</c:v>
                </c:pt>
                <c:pt idx="692">
                  <c:v>-39.9</c:v>
                </c:pt>
                <c:pt idx="693">
                  <c:v>-40</c:v>
                </c:pt>
                <c:pt idx="694">
                  <c:v>-39.9</c:v>
                </c:pt>
                <c:pt idx="695">
                  <c:v>-40</c:v>
                </c:pt>
                <c:pt idx="696">
                  <c:v>-40</c:v>
                </c:pt>
                <c:pt idx="697">
                  <c:v>-40.1</c:v>
                </c:pt>
                <c:pt idx="698">
                  <c:v>-39.9</c:v>
                </c:pt>
                <c:pt idx="699">
                  <c:v>-40</c:v>
                </c:pt>
                <c:pt idx="700">
                  <c:v>-40</c:v>
                </c:pt>
                <c:pt idx="701">
                  <c:v>-39.9</c:v>
                </c:pt>
                <c:pt idx="702">
                  <c:v>-40</c:v>
                </c:pt>
                <c:pt idx="703">
                  <c:v>-40</c:v>
                </c:pt>
                <c:pt idx="704">
                  <c:v>-40</c:v>
                </c:pt>
                <c:pt idx="705">
                  <c:v>-40</c:v>
                </c:pt>
                <c:pt idx="706">
                  <c:v>-40</c:v>
                </c:pt>
                <c:pt idx="707">
                  <c:v>-40</c:v>
                </c:pt>
                <c:pt idx="708">
                  <c:v>-40</c:v>
                </c:pt>
                <c:pt idx="709">
                  <c:v>-40</c:v>
                </c:pt>
                <c:pt idx="710">
                  <c:v>-39.9</c:v>
                </c:pt>
                <c:pt idx="711">
                  <c:v>-40</c:v>
                </c:pt>
                <c:pt idx="712">
                  <c:v>-40</c:v>
                </c:pt>
                <c:pt idx="713">
                  <c:v>-39.9</c:v>
                </c:pt>
                <c:pt idx="714">
                  <c:v>-40.1</c:v>
                </c:pt>
                <c:pt idx="715">
                  <c:v>-40</c:v>
                </c:pt>
                <c:pt idx="716">
                  <c:v>-39.9</c:v>
                </c:pt>
                <c:pt idx="717">
                  <c:v>-40</c:v>
                </c:pt>
                <c:pt idx="718">
                  <c:v>-39.9</c:v>
                </c:pt>
                <c:pt idx="719">
                  <c:v>-40</c:v>
                </c:pt>
                <c:pt idx="720">
                  <c:v>-40</c:v>
                </c:pt>
                <c:pt idx="721">
                  <c:v>-40</c:v>
                </c:pt>
                <c:pt idx="722">
                  <c:v>-39.9</c:v>
                </c:pt>
                <c:pt idx="723">
                  <c:v>-39.800000000000011</c:v>
                </c:pt>
                <c:pt idx="724">
                  <c:v>-39.9</c:v>
                </c:pt>
                <c:pt idx="725">
                  <c:v>-40</c:v>
                </c:pt>
                <c:pt idx="726">
                  <c:v>-40</c:v>
                </c:pt>
                <c:pt idx="727">
                  <c:v>-39.9</c:v>
                </c:pt>
                <c:pt idx="728">
                  <c:v>-40</c:v>
                </c:pt>
                <c:pt idx="729">
                  <c:v>-39.9</c:v>
                </c:pt>
                <c:pt idx="730">
                  <c:v>-40</c:v>
                </c:pt>
                <c:pt idx="731">
                  <c:v>-40</c:v>
                </c:pt>
                <c:pt idx="732">
                  <c:v>-40</c:v>
                </c:pt>
                <c:pt idx="733">
                  <c:v>-39.9</c:v>
                </c:pt>
                <c:pt idx="734">
                  <c:v>-39.9</c:v>
                </c:pt>
                <c:pt idx="735">
                  <c:v>-40</c:v>
                </c:pt>
                <c:pt idx="736">
                  <c:v>-40</c:v>
                </c:pt>
                <c:pt idx="737">
                  <c:v>-40</c:v>
                </c:pt>
                <c:pt idx="738">
                  <c:v>-40.1</c:v>
                </c:pt>
                <c:pt idx="739">
                  <c:v>-39.9</c:v>
                </c:pt>
                <c:pt idx="740">
                  <c:v>-40</c:v>
                </c:pt>
                <c:pt idx="741">
                  <c:v>-39.9</c:v>
                </c:pt>
                <c:pt idx="742">
                  <c:v>-39.9</c:v>
                </c:pt>
                <c:pt idx="743">
                  <c:v>-40</c:v>
                </c:pt>
                <c:pt idx="744">
                  <c:v>-39.9</c:v>
                </c:pt>
                <c:pt idx="745">
                  <c:v>-40.1</c:v>
                </c:pt>
                <c:pt idx="746">
                  <c:v>-40</c:v>
                </c:pt>
                <c:pt idx="747">
                  <c:v>-39.9</c:v>
                </c:pt>
                <c:pt idx="748">
                  <c:v>-40</c:v>
                </c:pt>
                <c:pt idx="749">
                  <c:v>-40</c:v>
                </c:pt>
                <c:pt idx="750">
                  <c:v>-40.1</c:v>
                </c:pt>
                <c:pt idx="751">
                  <c:v>-39.9</c:v>
                </c:pt>
                <c:pt idx="752">
                  <c:v>-40</c:v>
                </c:pt>
                <c:pt idx="753">
                  <c:v>-39.800000000000011</c:v>
                </c:pt>
                <c:pt idx="754">
                  <c:v>-40</c:v>
                </c:pt>
                <c:pt idx="755">
                  <c:v>-40</c:v>
                </c:pt>
                <c:pt idx="756">
                  <c:v>-39.9</c:v>
                </c:pt>
                <c:pt idx="757">
                  <c:v>-39.9</c:v>
                </c:pt>
                <c:pt idx="758">
                  <c:v>-40</c:v>
                </c:pt>
                <c:pt idx="759">
                  <c:v>-39.9</c:v>
                </c:pt>
                <c:pt idx="760">
                  <c:v>-39.9</c:v>
                </c:pt>
                <c:pt idx="761">
                  <c:v>-40</c:v>
                </c:pt>
                <c:pt idx="762">
                  <c:v>-39.9</c:v>
                </c:pt>
                <c:pt idx="763">
                  <c:v>-40</c:v>
                </c:pt>
                <c:pt idx="764">
                  <c:v>-39.9</c:v>
                </c:pt>
                <c:pt idx="765">
                  <c:v>-40</c:v>
                </c:pt>
                <c:pt idx="766">
                  <c:v>-39.9</c:v>
                </c:pt>
                <c:pt idx="767">
                  <c:v>-40.1</c:v>
                </c:pt>
                <c:pt idx="768">
                  <c:v>-39.9</c:v>
                </c:pt>
                <c:pt idx="769">
                  <c:v>-39.9</c:v>
                </c:pt>
                <c:pt idx="770">
                  <c:v>-39.9</c:v>
                </c:pt>
                <c:pt idx="771">
                  <c:v>-40</c:v>
                </c:pt>
                <c:pt idx="772">
                  <c:v>-40</c:v>
                </c:pt>
                <c:pt idx="773">
                  <c:v>-39.9</c:v>
                </c:pt>
                <c:pt idx="774">
                  <c:v>-39.9</c:v>
                </c:pt>
                <c:pt idx="775">
                  <c:v>-39.800000000000011</c:v>
                </c:pt>
                <c:pt idx="776">
                  <c:v>-40</c:v>
                </c:pt>
                <c:pt idx="777">
                  <c:v>-40</c:v>
                </c:pt>
                <c:pt idx="778">
                  <c:v>-39.9</c:v>
                </c:pt>
                <c:pt idx="779">
                  <c:v>-40</c:v>
                </c:pt>
                <c:pt idx="780">
                  <c:v>-39.9</c:v>
                </c:pt>
                <c:pt idx="781">
                  <c:v>-40</c:v>
                </c:pt>
                <c:pt idx="782">
                  <c:v>-39.9</c:v>
                </c:pt>
                <c:pt idx="783">
                  <c:v>-39.9</c:v>
                </c:pt>
                <c:pt idx="784">
                  <c:v>-39.9</c:v>
                </c:pt>
                <c:pt idx="785">
                  <c:v>-40</c:v>
                </c:pt>
                <c:pt idx="786">
                  <c:v>-40</c:v>
                </c:pt>
                <c:pt idx="787">
                  <c:v>-39.9</c:v>
                </c:pt>
                <c:pt idx="788">
                  <c:v>-40</c:v>
                </c:pt>
                <c:pt idx="789">
                  <c:v>-40.1</c:v>
                </c:pt>
                <c:pt idx="790">
                  <c:v>-39.9</c:v>
                </c:pt>
                <c:pt idx="791">
                  <c:v>-40</c:v>
                </c:pt>
                <c:pt idx="792">
                  <c:v>-39.9</c:v>
                </c:pt>
                <c:pt idx="793">
                  <c:v>-39.9</c:v>
                </c:pt>
                <c:pt idx="794">
                  <c:v>-40</c:v>
                </c:pt>
                <c:pt idx="795">
                  <c:v>-39.9</c:v>
                </c:pt>
                <c:pt idx="796">
                  <c:v>-40</c:v>
                </c:pt>
                <c:pt idx="797">
                  <c:v>-40</c:v>
                </c:pt>
                <c:pt idx="798">
                  <c:v>-40</c:v>
                </c:pt>
                <c:pt idx="799">
                  <c:v>-39.9</c:v>
                </c:pt>
                <c:pt idx="800">
                  <c:v>-40</c:v>
                </c:pt>
                <c:pt idx="801">
                  <c:v>-39.9</c:v>
                </c:pt>
                <c:pt idx="802">
                  <c:v>-39.800000000000011</c:v>
                </c:pt>
                <c:pt idx="803">
                  <c:v>-40</c:v>
                </c:pt>
                <c:pt idx="804">
                  <c:v>-40</c:v>
                </c:pt>
                <c:pt idx="805">
                  <c:v>-39.9</c:v>
                </c:pt>
                <c:pt idx="806">
                  <c:v>-40</c:v>
                </c:pt>
                <c:pt idx="807">
                  <c:v>-39.9</c:v>
                </c:pt>
                <c:pt idx="808">
                  <c:v>-39.9</c:v>
                </c:pt>
                <c:pt idx="809">
                  <c:v>-39.9</c:v>
                </c:pt>
                <c:pt idx="810">
                  <c:v>-40</c:v>
                </c:pt>
                <c:pt idx="811">
                  <c:v>-39.9</c:v>
                </c:pt>
                <c:pt idx="812">
                  <c:v>-39.9</c:v>
                </c:pt>
                <c:pt idx="813">
                  <c:v>-40.1</c:v>
                </c:pt>
                <c:pt idx="814">
                  <c:v>-39.9</c:v>
                </c:pt>
                <c:pt idx="815">
                  <c:v>-40.1</c:v>
                </c:pt>
                <c:pt idx="816">
                  <c:v>-39.9</c:v>
                </c:pt>
                <c:pt idx="817">
                  <c:v>-39.9</c:v>
                </c:pt>
                <c:pt idx="818">
                  <c:v>-39.9</c:v>
                </c:pt>
                <c:pt idx="819">
                  <c:v>-39.800000000000011</c:v>
                </c:pt>
                <c:pt idx="820">
                  <c:v>-39.9</c:v>
                </c:pt>
                <c:pt idx="821">
                  <c:v>-39.9</c:v>
                </c:pt>
                <c:pt idx="822">
                  <c:v>-39.9</c:v>
                </c:pt>
                <c:pt idx="823">
                  <c:v>-40</c:v>
                </c:pt>
                <c:pt idx="824">
                  <c:v>-39.800000000000011</c:v>
                </c:pt>
                <c:pt idx="825">
                  <c:v>-40</c:v>
                </c:pt>
                <c:pt idx="826">
                  <c:v>-39.800000000000011</c:v>
                </c:pt>
                <c:pt idx="827">
                  <c:v>-40</c:v>
                </c:pt>
                <c:pt idx="828">
                  <c:v>-39.9</c:v>
                </c:pt>
                <c:pt idx="829">
                  <c:v>-40</c:v>
                </c:pt>
                <c:pt idx="830">
                  <c:v>-39.9</c:v>
                </c:pt>
                <c:pt idx="831">
                  <c:v>-40</c:v>
                </c:pt>
                <c:pt idx="832">
                  <c:v>-39.9</c:v>
                </c:pt>
                <c:pt idx="833">
                  <c:v>-39.9</c:v>
                </c:pt>
                <c:pt idx="834">
                  <c:v>-40</c:v>
                </c:pt>
                <c:pt idx="835">
                  <c:v>-39.9</c:v>
                </c:pt>
                <c:pt idx="836">
                  <c:v>-39.9</c:v>
                </c:pt>
                <c:pt idx="837">
                  <c:v>-39.9</c:v>
                </c:pt>
                <c:pt idx="838">
                  <c:v>-40</c:v>
                </c:pt>
                <c:pt idx="839">
                  <c:v>-40</c:v>
                </c:pt>
                <c:pt idx="840">
                  <c:v>-39.800000000000011</c:v>
                </c:pt>
                <c:pt idx="841">
                  <c:v>-39.9</c:v>
                </c:pt>
                <c:pt idx="842">
                  <c:v>-40</c:v>
                </c:pt>
                <c:pt idx="843">
                  <c:v>-39.800000000000011</c:v>
                </c:pt>
                <c:pt idx="844">
                  <c:v>-40</c:v>
                </c:pt>
                <c:pt idx="845">
                  <c:v>-39.9</c:v>
                </c:pt>
                <c:pt idx="846">
                  <c:v>-40</c:v>
                </c:pt>
                <c:pt idx="847">
                  <c:v>-39.9</c:v>
                </c:pt>
                <c:pt idx="848">
                  <c:v>-40</c:v>
                </c:pt>
                <c:pt idx="849">
                  <c:v>-39.9</c:v>
                </c:pt>
                <c:pt idx="850">
                  <c:v>-40</c:v>
                </c:pt>
                <c:pt idx="851">
                  <c:v>-40</c:v>
                </c:pt>
                <c:pt idx="852">
                  <c:v>-40</c:v>
                </c:pt>
                <c:pt idx="853">
                  <c:v>-40</c:v>
                </c:pt>
                <c:pt idx="854">
                  <c:v>-39.9</c:v>
                </c:pt>
                <c:pt idx="855">
                  <c:v>-39.9</c:v>
                </c:pt>
                <c:pt idx="856">
                  <c:v>-39.9</c:v>
                </c:pt>
                <c:pt idx="857">
                  <c:v>-39.9</c:v>
                </c:pt>
                <c:pt idx="858">
                  <c:v>-40.1</c:v>
                </c:pt>
                <c:pt idx="859">
                  <c:v>-40</c:v>
                </c:pt>
                <c:pt idx="860">
                  <c:v>-40</c:v>
                </c:pt>
                <c:pt idx="861">
                  <c:v>-39.800000000000011</c:v>
                </c:pt>
                <c:pt idx="862">
                  <c:v>-40</c:v>
                </c:pt>
                <c:pt idx="863">
                  <c:v>-40</c:v>
                </c:pt>
                <c:pt idx="864">
                  <c:v>-39.800000000000011</c:v>
                </c:pt>
                <c:pt idx="865">
                  <c:v>-40.200000000000003</c:v>
                </c:pt>
                <c:pt idx="866">
                  <c:v>-39.9</c:v>
                </c:pt>
                <c:pt idx="867">
                  <c:v>-40.1</c:v>
                </c:pt>
                <c:pt idx="868">
                  <c:v>-39.9</c:v>
                </c:pt>
                <c:pt idx="869">
                  <c:v>-40</c:v>
                </c:pt>
                <c:pt idx="870">
                  <c:v>-40</c:v>
                </c:pt>
                <c:pt idx="871">
                  <c:v>-39.800000000000011</c:v>
                </c:pt>
                <c:pt idx="872">
                  <c:v>-40</c:v>
                </c:pt>
                <c:pt idx="873">
                  <c:v>-39.9</c:v>
                </c:pt>
                <c:pt idx="874">
                  <c:v>-40</c:v>
                </c:pt>
                <c:pt idx="875">
                  <c:v>-39.9</c:v>
                </c:pt>
                <c:pt idx="876">
                  <c:v>-39.9</c:v>
                </c:pt>
                <c:pt idx="877">
                  <c:v>-40</c:v>
                </c:pt>
                <c:pt idx="878">
                  <c:v>-39.9</c:v>
                </c:pt>
                <c:pt idx="879">
                  <c:v>-40.1</c:v>
                </c:pt>
                <c:pt idx="880">
                  <c:v>-40</c:v>
                </c:pt>
                <c:pt idx="881">
                  <c:v>-39.9</c:v>
                </c:pt>
                <c:pt idx="882">
                  <c:v>-40</c:v>
                </c:pt>
                <c:pt idx="883">
                  <c:v>-40</c:v>
                </c:pt>
                <c:pt idx="884">
                  <c:v>-39.800000000000011</c:v>
                </c:pt>
                <c:pt idx="885">
                  <c:v>-40</c:v>
                </c:pt>
                <c:pt idx="886">
                  <c:v>-40.1</c:v>
                </c:pt>
                <c:pt idx="887">
                  <c:v>-39.9</c:v>
                </c:pt>
                <c:pt idx="888">
                  <c:v>-40.1</c:v>
                </c:pt>
                <c:pt idx="889">
                  <c:v>-39.9</c:v>
                </c:pt>
                <c:pt idx="890">
                  <c:v>-39.9</c:v>
                </c:pt>
                <c:pt idx="891">
                  <c:v>-39.9</c:v>
                </c:pt>
                <c:pt idx="892">
                  <c:v>-39.9</c:v>
                </c:pt>
                <c:pt idx="893">
                  <c:v>-40</c:v>
                </c:pt>
                <c:pt idx="894">
                  <c:v>-40</c:v>
                </c:pt>
                <c:pt idx="895">
                  <c:v>-40.1</c:v>
                </c:pt>
                <c:pt idx="896">
                  <c:v>-40</c:v>
                </c:pt>
                <c:pt idx="897">
                  <c:v>-40</c:v>
                </c:pt>
                <c:pt idx="898">
                  <c:v>-39.9</c:v>
                </c:pt>
                <c:pt idx="899">
                  <c:v>-40</c:v>
                </c:pt>
                <c:pt idx="900">
                  <c:v>-39.9</c:v>
                </c:pt>
                <c:pt idx="901">
                  <c:v>-39.9</c:v>
                </c:pt>
                <c:pt idx="902">
                  <c:v>-39.9</c:v>
                </c:pt>
                <c:pt idx="903">
                  <c:v>-39.9</c:v>
                </c:pt>
                <c:pt idx="904">
                  <c:v>-39.9</c:v>
                </c:pt>
                <c:pt idx="905">
                  <c:v>-40</c:v>
                </c:pt>
                <c:pt idx="906">
                  <c:v>-39.800000000000011</c:v>
                </c:pt>
                <c:pt idx="907">
                  <c:v>-40</c:v>
                </c:pt>
                <c:pt idx="908">
                  <c:v>-39.9</c:v>
                </c:pt>
                <c:pt idx="909">
                  <c:v>-39.9</c:v>
                </c:pt>
                <c:pt idx="910">
                  <c:v>-40</c:v>
                </c:pt>
                <c:pt idx="911">
                  <c:v>-39.800000000000011</c:v>
                </c:pt>
                <c:pt idx="912">
                  <c:v>-40</c:v>
                </c:pt>
                <c:pt idx="913">
                  <c:v>-40.1</c:v>
                </c:pt>
                <c:pt idx="914">
                  <c:v>-40</c:v>
                </c:pt>
                <c:pt idx="915">
                  <c:v>-39.9</c:v>
                </c:pt>
                <c:pt idx="916">
                  <c:v>-39.9</c:v>
                </c:pt>
                <c:pt idx="917">
                  <c:v>-39.9</c:v>
                </c:pt>
                <c:pt idx="918">
                  <c:v>-39.9</c:v>
                </c:pt>
                <c:pt idx="919">
                  <c:v>-40</c:v>
                </c:pt>
                <c:pt idx="920">
                  <c:v>-40</c:v>
                </c:pt>
                <c:pt idx="921">
                  <c:v>-40</c:v>
                </c:pt>
                <c:pt idx="922">
                  <c:v>-39.800000000000011</c:v>
                </c:pt>
                <c:pt idx="923">
                  <c:v>-39.9</c:v>
                </c:pt>
                <c:pt idx="924">
                  <c:v>-40</c:v>
                </c:pt>
                <c:pt idx="925">
                  <c:v>-40</c:v>
                </c:pt>
                <c:pt idx="926">
                  <c:v>-40</c:v>
                </c:pt>
                <c:pt idx="927">
                  <c:v>-39.9</c:v>
                </c:pt>
                <c:pt idx="928">
                  <c:v>-39.9</c:v>
                </c:pt>
                <c:pt idx="929">
                  <c:v>-40</c:v>
                </c:pt>
                <c:pt idx="930">
                  <c:v>-40</c:v>
                </c:pt>
                <c:pt idx="931">
                  <c:v>-39.9</c:v>
                </c:pt>
                <c:pt idx="932">
                  <c:v>-39.9</c:v>
                </c:pt>
                <c:pt idx="933">
                  <c:v>-39.9</c:v>
                </c:pt>
                <c:pt idx="934">
                  <c:v>-40</c:v>
                </c:pt>
                <c:pt idx="935">
                  <c:v>-39.9</c:v>
                </c:pt>
                <c:pt idx="936">
                  <c:v>-39.9</c:v>
                </c:pt>
                <c:pt idx="937">
                  <c:v>-40</c:v>
                </c:pt>
                <c:pt idx="938">
                  <c:v>-39.9</c:v>
                </c:pt>
                <c:pt idx="939">
                  <c:v>-39.9</c:v>
                </c:pt>
                <c:pt idx="940">
                  <c:v>-40.1</c:v>
                </c:pt>
                <c:pt idx="941">
                  <c:v>-40</c:v>
                </c:pt>
                <c:pt idx="942">
                  <c:v>-40</c:v>
                </c:pt>
                <c:pt idx="943">
                  <c:v>-39.800000000000011</c:v>
                </c:pt>
                <c:pt idx="944">
                  <c:v>-40.1</c:v>
                </c:pt>
                <c:pt idx="945">
                  <c:v>-39.9</c:v>
                </c:pt>
                <c:pt idx="946">
                  <c:v>-39.9</c:v>
                </c:pt>
                <c:pt idx="947">
                  <c:v>-40</c:v>
                </c:pt>
                <c:pt idx="948">
                  <c:v>-39.9</c:v>
                </c:pt>
                <c:pt idx="949">
                  <c:v>-39.9</c:v>
                </c:pt>
                <c:pt idx="950">
                  <c:v>-39.9</c:v>
                </c:pt>
                <c:pt idx="951">
                  <c:v>-40.1</c:v>
                </c:pt>
                <c:pt idx="952">
                  <c:v>-40.1</c:v>
                </c:pt>
                <c:pt idx="953">
                  <c:v>-39.9</c:v>
                </c:pt>
                <c:pt idx="954">
                  <c:v>-40</c:v>
                </c:pt>
                <c:pt idx="955">
                  <c:v>-39.800000000000011</c:v>
                </c:pt>
                <c:pt idx="956">
                  <c:v>-39.9</c:v>
                </c:pt>
                <c:pt idx="957">
                  <c:v>-39.9</c:v>
                </c:pt>
                <c:pt idx="958">
                  <c:v>-40</c:v>
                </c:pt>
                <c:pt idx="959">
                  <c:v>-40.1</c:v>
                </c:pt>
                <c:pt idx="960">
                  <c:v>-39.9</c:v>
                </c:pt>
                <c:pt idx="961">
                  <c:v>-40.1</c:v>
                </c:pt>
                <c:pt idx="962">
                  <c:v>-39.9</c:v>
                </c:pt>
                <c:pt idx="963">
                  <c:v>-40</c:v>
                </c:pt>
                <c:pt idx="964">
                  <c:v>-39.800000000000011</c:v>
                </c:pt>
                <c:pt idx="965">
                  <c:v>-40</c:v>
                </c:pt>
                <c:pt idx="966">
                  <c:v>-40</c:v>
                </c:pt>
                <c:pt idx="967">
                  <c:v>-39.800000000000011</c:v>
                </c:pt>
                <c:pt idx="968">
                  <c:v>-40</c:v>
                </c:pt>
                <c:pt idx="969">
                  <c:v>-39.9</c:v>
                </c:pt>
                <c:pt idx="970">
                  <c:v>-39.9</c:v>
                </c:pt>
                <c:pt idx="971">
                  <c:v>-40</c:v>
                </c:pt>
                <c:pt idx="972">
                  <c:v>-40</c:v>
                </c:pt>
                <c:pt idx="973">
                  <c:v>-40</c:v>
                </c:pt>
                <c:pt idx="974">
                  <c:v>-39.9</c:v>
                </c:pt>
                <c:pt idx="975">
                  <c:v>-40.1</c:v>
                </c:pt>
                <c:pt idx="976">
                  <c:v>-39.800000000000011</c:v>
                </c:pt>
                <c:pt idx="977">
                  <c:v>-40.1</c:v>
                </c:pt>
                <c:pt idx="978">
                  <c:v>-39.9</c:v>
                </c:pt>
                <c:pt idx="979">
                  <c:v>-40</c:v>
                </c:pt>
                <c:pt idx="980">
                  <c:v>-40.1</c:v>
                </c:pt>
                <c:pt idx="981">
                  <c:v>-39.9</c:v>
                </c:pt>
                <c:pt idx="982">
                  <c:v>-40</c:v>
                </c:pt>
                <c:pt idx="983">
                  <c:v>-39.9</c:v>
                </c:pt>
                <c:pt idx="984">
                  <c:v>-40</c:v>
                </c:pt>
                <c:pt idx="985">
                  <c:v>-40</c:v>
                </c:pt>
                <c:pt idx="986">
                  <c:v>-40</c:v>
                </c:pt>
                <c:pt idx="987">
                  <c:v>-39.9</c:v>
                </c:pt>
                <c:pt idx="988">
                  <c:v>-40.1</c:v>
                </c:pt>
                <c:pt idx="989">
                  <c:v>-40</c:v>
                </c:pt>
                <c:pt idx="990">
                  <c:v>-39.9</c:v>
                </c:pt>
                <c:pt idx="991">
                  <c:v>-40</c:v>
                </c:pt>
                <c:pt idx="992">
                  <c:v>-39.9</c:v>
                </c:pt>
                <c:pt idx="993">
                  <c:v>-40.1</c:v>
                </c:pt>
                <c:pt idx="994">
                  <c:v>-39.9</c:v>
                </c:pt>
                <c:pt idx="995">
                  <c:v>-40.1</c:v>
                </c:pt>
                <c:pt idx="996">
                  <c:v>-39.9</c:v>
                </c:pt>
                <c:pt idx="997">
                  <c:v>-39.9</c:v>
                </c:pt>
                <c:pt idx="998">
                  <c:v>-40</c:v>
                </c:pt>
                <c:pt idx="999">
                  <c:v>-40</c:v>
                </c:pt>
                <c:pt idx="1000">
                  <c:v>-40</c:v>
                </c:pt>
                <c:pt idx="1001">
                  <c:v>-40</c:v>
                </c:pt>
                <c:pt idx="1002">
                  <c:v>-39.9</c:v>
                </c:pt>
                <c:pt idx="1003">
                  <c:v>-40</c:v>
                </c:pt>
                <c:pt idx="1004">
                  <c:v>-39.9</c:v>
                </c:pt>
                <c:pt idx="1005">
                  <c:v>-40</c:v>
                </c:pt>
                <c:pt idx="1006">
                  <c:v>-40</c:v>
                </c:pt>
                <c:pt idx="1007">
                  <c:v>-40</c:v>
                </c:pt>
                <c:pt idx="1008">
                  <c:v>-40</c:v>
                </c:pt>
                <c:pt idx="1009">
                  <c:v>-40</c:v>
                </c:pt>
                <c:pt idx="1010">
                  <c:v>-39.9</c:v>
                </c:pt>
                <c:pt idx="1011">
                  <c:v>-39.9</c:v>
                </c:pt>
                <c:pt idx="1012">
                  <c:v>-40.1</c:v>
                </c:pt>
                <c:pt idx="1013">
                  <c:v>-39.800000000000011</c:v>
                </c:pt>
                <c:pt idx="1014">
                  <c:v>-40</c:v>
                </c:pt>
                <c:pt idx="1015">
                  <c:v>-39.800000000000011</c:v>
                </c:pt>
                <c:pt idx="1016">
                  <c:v>-40</c:v>
                </c:pt>
                <c:pt idx="1017">
                  <c:v>-40</c:v>
                </c:pt>
                <c:pt idx="1018">
                  <c:v>-40</c:v>
                </c:pt>
                <c:pt idx="1019">
                  <c:v>-40</c:v>
                </c:pt>
                <c:pt idx="1020">
                  <c:v>-40</c:v>
                </c:pt>
                <c:pt idx="1021">
                  <c:v>-40.1</c:v>
                </c:pt>
                <c:pt idx="1022">
                  <c:v>-40</c:v>
                </c:pt>
                <c:pt idx="1023">
                  <c:v>-40</c:v>
                </c:pt>
                <c:pt idx="1024">
                  <c:v>-40</c:v>
                </c:pt>
                <c:pt idx="1025">
                  <c:v>-39.9</c:v>
                </c:pt>
                <c:pt idx="1026">
                  <c:v>-39.9</c:v>
                </c:pt>
                <c:pt idx="1027">
                  <c:v>-40.1</c:v>
                </c:pt>
                <c:pt idx="1028">
                  <c:v>-40</c:v>
                </c:pt>
                <c:pt idx="1029">
                  <c:v>-40</c:v>
                </c:pt>
                <c:pt idx="1030">
                  <c:v>-39.9</c:v>
                </c:pt>
                <c:pt idx="1031">
                  <c:v>-40.1</c:v>
                </c:pt>
                <c:pt idx="1032">
                  <c:v>-40</c:v>
                </c:pt>
                <c:pt idx="1033">
                  <c:v>-39.9</c:v>
                </c:pt>
                <c:pt idx="1034">
                  <c:v>-40</c:v>
                </c:pt>
                <c:pt idx="1035">
                  <c:v>-40</c:v>
                </c:pt>
                <c:pt idx="1036">
                  <c:v>-39.9</c:v>
                </c:pt>
                <c:pt idx="1037">
                  <c:v>-40</c:v>
                </c:pt>
                <c:pt idx="1038">
                  <c:v>-40</c:v>
                </c:pt>
                <c:pt idx="1039">
                  <c:v>-39.9</c:v>
                </c:pt>
                <c:pt idx="1040">
                  <c:v>-40</c:v>
                </c:pt>
                <c:pt idx="1041">
                  <c:v>-39.9</c:v>
                </c:pt>
                <c:pt idx="1042">
                  <c:v>-40</c:v>
                </c:pt>
                <c:pt idx="1043">
                  <c:v>-40</c:v>
                </c:pt>
                <c:pt idx="1044">
                  <c:v>-40.1</c:v>
                </c:pt>
                <c:pt idx="1045">
                  <c:v>-39.9</c:v>
                </c:pt>
                <c:pt idx="1046">
                  <c:v>-39.9</c:v>
                </c:pt>
                <c:pt idx="1047">
                  <c:v>-40</c:v>
                </c:pt>
                <c:pt idx="1048">
                  <c:v>-40.1</c:v>
                </c:pt>
                <c:pt idx="1049">
                  <c:v>-39.9</c:v>
                </c:pt>
                <c:pt idx="1050">
                  <c:v>-40</c:v>
                </c:pt>
                <c:pt idx="1051">
                  <c:v>-39.9</c:v>
                </c:pt>
                <c:pt idx="1052">
                  <c:v>-40</c:v>
                </c:pt>
                <c:pt idx="1053">
                  <c:v>-39.9</c:v>
                </c:pt>
                <c:pt idx="1054">
                  <c:v>-40</c:v>
                </c:pt>
                <c:pt idx="1055">
                  <c:v>-40</c:v>
                </c:pt>
                <c:pt idx="1056">
                  <c:v>-40</c:v>
                </c:pt>
                <c:pt idx="1057">
                  <c:v>-39.9</c:v>
                </c:pt>
                <c:pt idx="1058">
                  <c:v>-39.9</c:v>
                </c:pt>
                <c:pt idx="1059">
                  <c:v>-39.9</c:v>
                </c:pt>
                <c:pt idx="1060">
                  <c:v>-40</c:v>
                </c:pt>
                <c:pt idx="1061">
                  <c:v>-39.9</c:v>
                </c:pt>
                <c:pt idx="1062">
                  <c:v>-40</c:v>
                </c:pt>
                <c:pt idx="1063">
                  <c:v>-39.800000000000011</c:v>
                </c:pt>
                <c:pt idx="1064">
                  <c:v>-39.9</c:v>
                </c:pt>
                <c:pt idx="1065">
                  <c:v>-40</c:v>
                </c:pt>
                <c:pt idx="1066">
                  <c:v>-39.9</c:v>
                </c:pt>
                <c:pt idx="1067">
                  <c:v>-40.1</c:v>
                </c:pt>
                <c:pt idx="1068">
                  <c:v>-39.9</c:v>
                </c:pt>
                <c:pt idx="1069">
                  <c:v>-40</c:v>
                </c:pt>
                <c:pt idx="1070">
                  <c:v>-39.9</c:v>
                </c:pt>
                <c:pt idx="1071">
                  <c:v>-39.9</c:v>
                </c:pt>
                <c:pt idx="1072">
                  <c:v>-40</c:v>
                </c:pt>
                <c:pt idx="1073">
                  <c:v>-40</c:v>
                </c:pt>
                <c:pt idx="1074">
                  <c:v>-39.9</c:v>
                </c:pt>
                <c:pt idx="1075">
                  <c:v>-40.1</c:v>
                </c:pt>
                <c:pt idx="1076">
                  <c:v>-39.9</c:v>
                </c:pt>
                <c:pt idx="1077">
                  <c:v>-40</c:v>
                </c:pt>
                <c:pt idx="1078">
                  <c:v>-39.9</c:v>
                </c:pt>
                <c:pt idx="1079">
                  <c:v>-39.9</c:v>
                </c:pt>
                <c:pt idx="1080">
                  <c:v>-40</c:v>
                </c:pt>
                <c:pt idx="1081">
                  <c:v>-40</c:v>
                </c:pt>
                <c:pt idx="1082">
                  <c:v>-40.1</c:v>
                </c:pt>
                <c:pt idx="1083">
                  <c:v>-39.9</c:v>
                </c:pt>
                <c:pt idx="1084">
                  <c:v>-40</c:v>
                </c:pt>
                <c:pt idx="1085">
                  <c:v>-39.9</c:v>
                </c:pt>
                <c:pt idx="1086">
                  <c:v>-39.9</c:v>
                </c:pt>
                <c:pt idx="1087">
                  <c:v>-40</c:v>
                </c:pt>
                <c:pt idx="1088">
                  <c:v>-39.9</c:v>
                </c:pt>
                <c:pt idx="1089">
                  <c:v>-40.1</c:v>
                </c:pt>
                <c:pt idx="1090">
                  <c:v>-40</c:v>
                </c:pt>
                <c:pt idx="1091">
                  <c:v>-39.9</c:v>
                </c:pt>
                <c:pt idx="1092">
                  <c:v>-39.9</c:v>
                </c:pt>
                <c:pt idx="1093">
                  <c:v>-40</c:v>
                </c:pt>
                <c:pt idx="1094">
                  <c:v>-39.9</c:v>
                </c:pt>
                <c:pt idx="1095">
                  <c:v>-40</c:v>
                </c:pt>
                <c:pt idx="1096">
                  <c:v>-39.9</c:v>
                </c:pt>
                <c:pt idx="1097">
                  <c:v>-39.9</c:v>
                </c:pt>
                <c:pt idx="1098">
                  <c:v>-39.9</c:v>
                </c:pt>
                <c:pt idx="1099">
                  <c:v>-40</c:v>
                </c:pt>
                <c:pt idx="1100">
                  <c:v>-40</c:v>
                </c:pt>
                <c:pt idx="1101">
                  <c:v>-40</c:v>
                </c:pt>
                <c:pt idx="1102">
                  <c:v>-39.9</c:v>
                </c:pt>
                <c:pt idx="1103">
                  <c:v>-40</c:v>
                </c:pt>
                <c:pt idx="1104">
                  <c:v>-39.9</c:v>
                </c:pt>
                <c:pt idx="1105">
                  <c:v>-40</c:v>
                </c:pt>
                <c:pt idx="1106">
                  <c:v>-40</c:v>
                </c:pt>
                <c:pt idx="1107">
                  <c:v>-39.9</c:v>
                </c:pt>
                <c:pt idx="1108">
                  <c:v>-40</c:v>
                </c:pt>
                <c:pt idx="1109">
                  <c:v>-39.9</c:v>
                </c:pt>
                <c:pt idx="1110">
                  <c:v>-40</c:v>
                </c:pt>
                <c:pt idx="1111">
                  <c:v>-39.800000000000011</c:v>
                </c:pt>
                <c:pt idx="1112">
                  <c:v>-40</c:v>
                </c:pt>
                <c:pt idx="1113">
                  <c:v>-39.9</c:v>
                </c:pt>
                <c:pt idx="1114">
                  <c:v>-39.9</c:v>
                </c:pt>
                <c:pt idx="1115">
                  <c:v>-40</c:v>
                </c:pt>
                <c:pt idx="1116">
                  <c:v>-39.9</c:v>
                </c:pt>
                <c:pt idx="1117">
                  <c:v>-39.9</c:v>
                </c:pt>
                <c:pt idx="1118">
                  <c:v>-40</c:v>
                </c:pt>
                <c:pt idx="1119">
                  <c:v>-40</c:v>
                </c:pt>
                <c:pt idx="1120">
                  <c:v>-40</c:v>
                </c:pt>
                <c:pt idx="1121">
                  <c:v>-39.9</c:v>
                </c:pt>
                <c:pt idx="1122">
                  <c:v>-39.9</c:v>
                </c:pt>
                <c:pt idx="1123">
                  <c:v>-40</c:v>
                </c:pt>
                <c:pt idx="1124">
                  <c:v>-39.9</c:v>
                </c:pt>
                <c:pt idx="1125">
                  <c:v>-40</c:v>
                </c:pt>
                <c:pt idx="1126">
                  <c:v>-39.9</c:v>
                </c:pt>
                <c:pt idx="1127">
                  <c:v>-39.9</c:v>
                </c:pt>
                <c:pt idx="1128">
                  <c:v>-39.9</c:v>
                </c:pt>
                <c:pt idx="1129">
                  <c:v>-40.1</c:v>
                </c:pt>
                <c:pt idx="1130">
                  <c:v>-40</c:v>
                </c:pt>
                <c:pt idx="1131">
                  <c:v>-39.9</c:v>
                </c:pt>
                <c:pt idx="1132">
                  <c:v>-40</c:v>
                </c:pt>
                <c:pt idx="1133">
                  <c:v>-39.9</c:v>
                </c:pt>
                <c:pt idx="1134">
                  <c:v>-40</c:v>
                </c:pt>
                <c:pt idx="1135">
                  <c:v>-40</c:v>
                </c:pt>
                <c:pt idx="1136">
                  <c:v>-40</c:v>
                </c:pt>
                <c:pt idx="1137">
                  <c:v>-40</c:v>
                </c:pt>
                <c:pt idx="1138">
                  <c:v>-39.9</c:v>
                </c:pt>
                <c:pt idx="1139">
                  <c:v>-40</c:v>
                </c:pt>
                <c:pt idx="1140">
                  <c:v>-39.9</c:v>
                </c:pt>
                <c:pt idx="1141">
                  <c:v>-40</c:v>
                </c:pt>
                <c:pt idx="1142">
                  <c:v>-39.9</c:v>
                </c:pt>
                <c:pt idx="1143">
                  <c:v>-40.1</c:v>
                </c:pt>
                <c:pt idx="1144">
                  <c:v>-39.9</c:v>
                </c:pt>
                <c:pt idx="1145">
                  <c:v>-40</c:v>
                </c:pt>
                <c:pt idx="1146">
                  <c:v>-40</c:v>
                </c:pt>
                <c:pt idx="1147">
                  <c:v>-39.9</c:v>
                </c:pt>
                <c:pt idx="1148">
                  <c:v>-40</c:v>
                </c:pt>
                <c:pt idx="1149">
                  <c:v>-40</c:v>
                </c:pt>
                <c:pt idx="1150">
                  <c:v>-39.9</c:v>
                </c:pt>
                <c:pt idx="1151">
                  <c:v>-40</c:v>
                </c:pt>
                <c:pt idx="1152">
                  <c:v>-39.9</c:v>
                </c:pt>
                <c:pt idx="1153">
                  <c:v>-39.800000000000011</c:v>
                </c:pt>
                <c:pt idx="1154">
                  <c:v>-40.1</c:v>
                </c:pt>
                <c:pt idx="1155">
                  <c:v>-40</c:v>
                </c:pt>
                <c:pt idx="1156">
                  <c:v>-39.9</c:v>
                </c:pt>
                <c:pt idx="1157">
                  <c:v>-40</c:v>
                </c:pt>
                <c:pt idx="1158">
                  <c:v>-40.1</c:v>
                </c:pt>
                <c:pt idx="1159">
                  <c:v>-39.9</c:v>
                </c:pt>
              </c:numCache>
            </c:numRef>
          </c:yVal>
          <c:smooth val="1"/>
          <c:extLst xmlns:c16r2="http://schemas.microsoft.com/office/drawing/2015/06/chart" xmlns:c15="http://schemas.microsoft.com/office/drawing/2012/chart">
            <c:ext xmlns:c16="http://schemas.microsoft.com/office/drawing/2014/chart" uri="{C3380CC4-5D6E-409C-BE32-E72D297353CC}">
              <c16:uniqueId val="{00000000-69BB-4480-B12C-734AE02CD56F}"/>
            </c:ext>
          </c:extLst>
        </c:ser>
        <c:ser>
          <c:idx val="5"/>
          <c:order val="1"/>
          <c:tx>
            <c:strRef>
              <c:f>'T(Fpeak)'!$J$4</c:f>
              <c:strCache>
                <c:ptCount val="1"/>
                <c:pt idx="0">
                  <c:v>Temp. avg</c:v>
                </c:pt>
              </c:strCache>
            </c:strRef>
          </c:tx>
          <c:spPr>
            <a:ln w="12700">
              <a:solidFill>
                <a:srgbClr val="3803FB"/>
              </a:solidFill>
            </a:ln>
          </c:spPr>
          <c:marker>
            <c:symbol val="none"/>
          </c:marker>
          <c:xVal>
            <c:numRef>
              <c:f>'T(Fpeak)'!$I$5:$I$672</c:f>
              <c:numCache>
                <c:formatCode>General</c:formatCode>
                <c:ptCount val="668"/>
                <c:pt idx="0">
                  <c:v>2.0329999999999995</c:v>
                </c:pt>
                <c:pt idx="1">
                  <c:v>2.0670000000000002</c:v>
                </c:pt>
                <c:pt idx="2">
                  <c:v>2.1</c:v>
                </c:pt>
                <c:pt idx="3">
                  <c:v>2.133</c:v>
                </c:pt>
                <c:pt idx="4">
                  <c:v>2.1669999999999998</c:v>
                </c:pt>
                <c:pt idx="5">
                  <c:v>2.2000000000000002</c:v>
                </c:pt>
                <c:pt idx="6">
                  <c:v>2.2330000000000001</c:v>
                </c:pt>
                <c:pt idx="7">
                  <c:v>2.2669999999999999</c:v>
                </c:pt>
                <c:pt idx="8">
                  <c:v>2.2999999999999998</c:v>
                </c:pt>
                <c:pt idx="9">
                  <c:v>2.3329999999999997</c:v>
                </c:pt>
                <c:pt idx="10">
                  <c:v>2.367</c:v>
                </c:pt>
                <c:pt idx="11">
                  <c:v>2.4</c:v>
                </c:pt>
                <c:pt idx="12">
                  <c:v>2.4329999999999994</c:v>
                </c:pt>
                <c:pt idx="13">
                  <c:v>2.4670000000000001</c:v>
                </c:pt>
                <c:pt idx="14">
                  <c:v>2.5</c:v>
                </c:pt>
                <c:pt idx="15">
                  <c:v>2.5329999999999995</c:v>
                </c:pt>
                <c:pt idx="16">
                  <c:v>2.5670000000000002</c:v>
                </c:pt>
                <c:pt idx="17">
                  <c:v>2.6</c:v>
                </c:pt>
                <c:pt idx="18">
                  <c:v>2.633</c:v>
                </c:pt>
                <c:pt idx="19">
                  <c:v>2.6669999999999998</c:v>
                </c:pt>
                <c:pt idx="20">
                  <c:v>2.7</c:v>
                </c:pt>
                <c:pt idx="21">
                  <c:v>2.7330000000000001</c:v>
                </c:pt>
                <c:pt idx="22">
                  <c:v>2.7669999999999999</c:v>
                </c:pt>
                <c:pt idx="23">
                  <c:v>2.8</c:v>
                </c:pt>
                <c:pt idx="24">
                  <c:v>2.8329999999999997</c:v>
                </c:pt>
                <c:pt idx="25">
                  <c:v>2.867</c:v>
                </c:pt>
                <c:pt idx="26">
                  <c:v>2.9</c:v>
                </c:pt>
                <c:pt idx="27">
                  <c:v>2.9329999999999994</c:v>
                </c:pt>
                <c:pt idx="28">
                  <c:v>2.9670000000000001</c:v>
                </c:pt>
                <c:pt idx="29">
                  <c:v>3</c:v>
                </c:pt>
                <c:pt idx="30">
                  <c:v>3.0329999999999995</c:v>
                </c:pt>
                <c:pt idx="31">
                  <c:v>3.0670000000000002</c:v>
                </c:pt>
                <c:pt idx="32">
                  <c:v>3.1</c:v>
                </c:pt>
                <c:pt idx="33">
                  <c:v>3.133</c:v>
                </c:pt>
                <c:pt idx="34">
                  <c:v>3.1669999999999998</c:v>
                </c:pt>
                <c:pt idx="35">
                  <c:v>3.2</c:v>
                </c:pt>
                <c:pt idx="36">
                  <c:v>3.2330000000000001</c:v>
                </c:pt>
                <c:pt idx="37">
                  <c:v>3.2669999999999999</c:v>
                </c:pt>
                <c:pt idx="38">
                  <c:v>3.3</c:v>
                </c:pt>
                <c:pt idx="39">
                  <c:v>3.3329999999999997</c:v>
                </c:pt>
                <c:pt idx="40">
                  <c:v>3.367</c:v>
                </c:pt>
                <c:pt idx="41">
                  <c:v>3.4</c:v>
                </c:pt>
                <c:pt idx="42">
                  <c:v>3.4329999999999994</c:v>
                </c:pt>
                <c:pt idx="43">
                  <c:v>3.4670000000000001</c:v>
                </c:pt>
                <c:pt idx="44">
                  <c:v>3.5</c:v>
                </c:pt>
                <c:pt idx="45">
                  <c:v>3.5329999999999995</c:v>
                </c:pt>
                <c:pt idx="46">
                  <c:v>3.5670000000000002</c:v>
                </c:pt>
                <c:pt idx="47">
                  <c:v>3.6</c:v>
                </c:pt>
                <c:pt idx="48">
                  <c:v>3.633</c:v>
                </c:pt>
                <c:pt idx="49">
                  <c:v>3.6669999999999998</c:v>
                </c:pt>
                <c:pt idx="50">
                  <c:v>3.7</c:v>
                </c:pt>
                <c:pt idx="51">
                  <c:v>3.7330000000000001</c:v>
                </c:pt>
                <c:pt idx="52">
                  <c:v>3.7669999999999999</c:v>
                </c:pt>
                <c:pt idx="53">
                  <c:v>3.8</c:v>
                </c:pt>
                <c:pt idx="54">
                  <c:v>3.8329999999999997</c:v>
                </c:pt>
                <c:pt idx="55">
                  <c:v>3.867</c:v>
                </c:pt>
                <c:pt idx="56">
                  <c:v>3.9</c:v>
                </c:pt>
                <c:pt idx="57">
                  <c:v>3.9329999999999994</c:v>
                </c:pt>
                <c:pt idx="58">
                  <c:v>3.9670000000000001</c:v>
                </c:pt>
                <c:pt idx="59">
                  <c:v>4</c:v>
                </c:pt>
                <c:pt idx="60">
                  <c:v>4.0330000000000004</c:v>
                </c:pt>
                <c:pt idx="61">
                  <c:v>4.0669999999999993</c:v>
                </c:pt>
                <c:pt idx="62">
                  <c:v>4.0999999999999996</c:v>
                </c:pt>
                <c:pt idx="63">
                  <c:v>4.133</c:v>
                </c:pt>
                <c:pt idx="64">
                  <c:v>4.1669999999999989</c:v>
                </c:pt>
                <c:pt idx="65">
                  <c:v>4.2</c:v>
                </c:pt>
                <c:pt idx="66">
                  <c:v>4.2329999999999997</c:v>
                </c:pt>
                <c:pt idx="67">
                  <c:v>4.2669999999999995</c:v>
                </c:pt>
                <c:pt idx="68">
                  <c:v>4.3</c:v>
                </c:pt>
                <c:pt idx="69">
                  <c:v>4.3330000000000002</c:v>
                </c:pt>
                <c:pt idx="70">
                  <c:v>4.3669999999999991</c:v>
                </c:pt>
                <c:pt idx="71">
                  <c:v>4.4000000000000004</c:v>
                </c:pt>
                <c:pt idx="72">
                  <c:v>4.4329999999999998</c:v>
                </c:pt>
                <c:pt idx="73">
                  <c:v>4.4669999999999996</c:v>
                </c:pt>
                <c:pt idx="74">
                  <c:v>4.5</c:v>
                </c:pt>
                <c:pt idx="75">
                  <c:v>4.5330000000000004</c:v>
                </c:pt>
                <c:pt idx="76">
                  <c:v>4.5669999999999993</c:v>
                </c:pt>
                <c:pt idx="77">
                  <c:v>4.5999999999999996</c:v>
                </c:pt>
                <c:pt idx="78">
                  <c:v>4.633</c:v>
                </c:pt>
                <c:pt idx="79">
                  <c:v>4.6669999999999989</c:v>
                </c:pt>
                <c:pt idx="80">
                  <c:v>4.7</c:v>
                </c:pt>
                <c:pt idx="81">
                  <c:v>4.7329999999999997</c:v>
                </c:pt>
                <c:pt idx="82">
                  <c:v>4.8330000000000002</c:v>
                </c:pt>
                <c:pt idx="83">
                  <c:v>4.8669999999999991</c:v>
                </c:pt>
                <c:pt idx="84">
                  <c:v>4.9000000000000004</c:v>
                </c:pt>
                <c:pt idx="85">
                  <c:v>4.9329999999999998</c:v>
                </c:pt>
                <c:pt idx="86">
                  <c:v>4.9669999999999996</c:v>
                </c:pt>
                <c:pt idx="87">
                  <c:v>5</c:v>
                </c:pt>
                <c:pt idx="88">
                  <c:v>5.0330000000000004</c:v>
                </c:pt>
                <c:pt idx="89">
                  <c:v>5.0669999999999993</c:v>
                </c:pt>
                <c:pt idx="90">
                  <c:v>5.0999999999999996</c:v>
                </c:pt>
                <c:pt idx="91">
                  <c:v>5.133</c:v>
                </c:pt>
                <c:pt idx="92">
                  <c:v>5.1669999999999989</c:v>
                </c:pt>
                <c:pt idx="93">
                  <c:v>5.2</c:v>
                </c:pt>
                <c:pt idx="94">
                  <c:v>5.2329999999999997</c:v>
                </c:pt>
                <c:pt idx="95">
                  <c:v>5.2669999999999995</c:v>
                </c:pt>
                <c:pt idx="96">
                  <c:v>5.3</c:v>
                </c:pt>
                <c:pt idx="97">
                  <c:v>5.3330000000000002</c:v>
                </c:pt>
                <c:pt idx="98">
                  <c:v>5.3669999999999991</c:v>
                </c:pt>
                <c:pt idx="99">
                  <c:v>5.4</c:v>
                </c:pt>
                <c:pt idx="100">
                  <c:v>5.4329999999999998</c:v>
                </c:pt>
                <c:pt idx="101">
                  <c:v>5.4669999999999996</c:v>
                </c:pt>
                <c:pt idx="102">
                  <c:v>5.5</c:v>
                </c:pt>
                <c:pt idx="103">
                  <c:v>5.5330000000000004</c:v>
                </c:pt>
                <c:pt idx="104">
                  <c:v>5.5669999999999993</c:v>
                </c:pt>
                <c:pt idx="105">
                  <c:v>5.6</c:v>
                </c:pt>
                <c:pt idx="106">
                  <c:v>5.633</c:v>
                </c:pt>
                <c:pt idx="107">
                  <c:v>5.6669999999999989</c:v>
                </c:pt>
                <c:pt idx="108">
                  <c:v>5.7</c:v>
                </c:pt>
                <c:pt idx="109">
                  <c:v>5.7329999999999997</c:v>
                </c:pt>
                <c:pt idx="110">
                  <c:v>5.7669999999999995</c:v>
                </c:pt>
                <c:pt idx="111">
                  <c:v>5.8</c:v>
                </c:pt>
                <c:pt idx="112">
                  <c:v>5.8330000000000002</c:v>
                </c:pt>
                <c:pt idx="113">
                  <c:v>5.8669999999999991</c:v>
                </c:pt>
                <c:pt idx="114">
                  <c:v>5.9</c:v>
                </c:pt>
                <c:pt idx="115">
                  <c:v>5.9329999999999998</c:v>
                </c:pt>
                <c:pt idx="116">
                  <c:v>5.9669999999999996</c:v>
                </c:pt>
                <c:pt idx="117">
                  <c:v>6</c:v>
                </c:pt>
                <c:pt idx="118">
                  <c:v>6.0330000000000004</c:v>
                </c:pt>
                <c:pt idx="119">
                  <c:v>6.0669999999999993</c:v>
                </c:pt>
                <c:pt idx="120">
                  <c:v>6.1</c:v>
                </c:pt>
                <c:pt idx="121">
                  <c:v>6.133</c:v>
                </c:pt>
                <c:pt idx="122">
                  <c:v>6.1669999999999989</c:v>
                </c:pt>
                <c:pt idx="123">
                  <c:v>6.2</c:v>
                </c:pt>
                <c:pt idx="124">
                  <c:v>6.2329999999999997</c:v>
                </c:pt>
                <c:pt idx="125">
                  <c:v>6.2669999999999995</c:v>
                </c:pt>
                <c:pt idx="126">
                  <c:v>6.3</c:v>
                </c:pt>
                <c:pt idx="127">
                  <c:v>6.3330000000000002</c:v>
                </c:pt>
                <c:pt idx="128">
                  <c:v>6.3669999999999991</c:v>
                </c:pt>
                <c:pt idx="129">
                  <c:v>6.4</c:v>
                </c:pt>
                <c:pt idx="130">
                  <c:v>6.4329999999999998</c:v>
                </c:pt>
                <c:pt idx="131">
                  <c:v>6.4669999999999996</c:v>
                </c:pt>
                <c:pt idx="132">
                  <c:v>6.5</c:v>
                </c:pt>
                <c:pt idx="133">
                  <c:v>6.5330000000000004</c:v>
                </c:pt>
                <c:pt idx="134">
                  <c:v>6.5669999999999993</c:v>
                </c:pt>
                <c:pt idx="135">
                  <c:v>6.6</c:v>
                </c:pt>
                <c:pt idx="136">
                  <c:v>6.633</c:v>
                </c:pt>
                <c:pt idx="137">
                  <c:v>6.6669999999999989</c:v>
                </c:pt>
                <c:pt idx="138">
                  <c:v>6.7</c:v>
                </c:pt>
                <c:pt idx="139">
                  <c:v>6.7329999999999997</c:v>
                </c:pt>
                <c:pt idx="140">
                  <c:v>6.7669999999999995</c:v>
                </c:pt>
                <c:pt idx="141">
                  <c:v>6.8</c:v>
                </c:pt>
                <c:pt idx="142">
                  <c:v>6.8330000000000002</c:v>
                </c:pt>
                <c:pt idx="143">
                  <c:v>6.8669999999999991</c:v>
                </c:pt>
                <c:pt idx="144">
                  <c:v>6.9</c:v>
                </c:pt>
                <c:pt idx="145">
                  <c:v>6.9329999999999998</c:v>
                </c:pt>
                <c:pt idx="146">
                  <c:v>6.9669999999999996</c:v>
                </c:pt>
                <c:pt idx="147">
                  <c:v>7</c:v>
                </c:pt>
                <c:pt idx="148">
                  <c:v>7.0330000000000004</c:v>
                </c:pt>
                <c:pt idx="149">
                  <c:v>7.0669999999999993</c:v>
                </c:pt>
                <c:pt idx="150">
                  <c:v>7.1</c:v>
                </c:pt>
                <c:pt idx="151">
                  <c:v>7.133</c:v>
                </c:pt>
                <c:pt idx="152">
                  <c:v>7.1669999999999989</c:v>
                </c:pt>
                <c:pt idx="153">
                  <c:v>7.2</c:v>
                </c:pt>
                <c:pt idx="154">
                  <c:v>7.2329999999999997</c:v>
                </c:pt>
                <c:pt idx="155">
                  <c:v>7.2669999999999995</c:v>
                </c:pt>
                <c:pt idx="156">
                  <c:v>7.3</c:v>
                </c:pt>
                <c:pt idx="157">
                  <c:v>7.3330000000000002</c:v>
                </c:pt>
                <c:pt idx="158">
                  <c:v>7.3669999999999991</c:v>
                </c:pt>
                <c:pt idx="159">
                  <c:v>7.4</c:v>
                </c:pt>
                <c:pt idx="160">
                  <c:v>7.4329999999999998</c:v>
                </c:pt>
                <c:pt idx="161">
                  <c:v>7.4669999999999996</c:v>
                </c:pt>
                <c:pt idx="162">
                  <c:v>7.5</c:v>
                </c:pt>
                <c:pt idx="163">
                  <c:v>7.5330000000000004</c:v>
                </c:pt>
                <c:pt idx="164">
                  <c:v>7.5669999999999993</c:v>
                </c:pt>
                <c:pt idx="165">
                  <c:v>7.6</c:v>
                </c:pt>
                <c:pt idx="166">
                  <c:v>7.633</c:v>
                </c:pt>
                <c:pt idx="167">
                  <c:v>7.6669999999999989</c:v>
                </c:pt>
                <c:pt idx="168">
                  <c:v>7.7</c:v>
                </c:pt>
                <c:pt idx="169">
                  <c:v>7.7329999999999997</c:v>
                </c:pt>
                <c:pt idx="170">
                  <c:v>7.7669999999999995</c:v>
                </c:pt>
                <c:pt idx="171">
                  <c:v>7.8</c:v>
                </c:pt>
                <c:pt idx="172">
                  <c:v>7.8330000000000002</c:v>
                </c:pt>
                <c:pt idx="173">
                  <c:v>7.8669999999999991</c:v>
                </c:pt>
                <c:pt idx="174">
                  <c:v>7.9</c:v>
                </c:pt>
                <c:pt idx="175">
                  <c:v>7.9329999999999998</c:v>
                </c:pt>
                <c:pt idx="176">
                  <c:v>7.9669999999999996</c:v>
                </c:pt>
                <c:pt idx="177">
                  <c:v>8</c:v>
                </c:pt>
                <c:pt idx="178">
                  <c:v>8.0330000000000013</c:v>
                </c:pt>
                <c:pt idx="179">
                  <c:v>8.0670000000000002</c:v>
                </c:pt>
                <c:pt idx="180">
                  <c:v>8.1</c:v>
                </c:pt>
                <c:pt idx="181">
                  <c:v>8.1330000000000009</c:v>
                </c:pt>
                <c:pt idx="182">
                  <c:v>8.1670000000000016</c:v>
                </c:pt>
                <c:pt idx="183">
                  <c:v>8.2000000000000011</c:v>
                </c:pt>
                <c:pt idx="184">
                  <c:v>8.2329999999999988</c:v>
                </c:pt>
                <c:pt idx="185">
                  <c:v>8.2670000000000012</c:v>
                </c:pt>
                <c:pt idx="186">
                  <c:v>8.3000000000000007</c:v>
                </c:pt>
                <c:pt idx="187">
                  <c:v>8.3330000000000002</c:v>
                </c:pt>
                <c:pt idx="188">
                  <c:v>8.3670000000000027</c:v>
                </c:pt>
                <c:pt idx="189">
                  <c:v>8.4</c:v>
                </c:pt>
                <c:pt idx="190">
                  <c:v>8.4330000000000016</c:v>
                </c:pt>
                <c:pt idx="191">
                  <c:v>8.4670000000000005</c:v>
                </c:pt>
                <c:pt idx="192">
                  <c:v>8.5</c:v>
                </c:pt>
                <c:pt idx="193">
                  <c:v>8.5330000000000013</c:v>
                </c:pt>
                <c:pt idx="194">
                  <c:v>8.5670000000000002</c:v>
                </c:pt>
                <c:pt idx="195">
                  <c:v>8.6</c:v>
                </c:pt>
                <c:pt idx="196">
                  <c:v>8.6330000000000009</c:v>
                </c:pt>
                <c:pt idx="197">
                  <c:v>8.6670000000000016</c:v>
                </c:pt>
                <c:pt idx="198">
                  <c:v>8.7000000000000011</c:v>
                </c:pt>
                <c:pt idx="199">
                  <c:v>8.7329999999999988</c:v>
                </c:pt>
                <c:pt idx="200">
                  <c:v>8.7670000000000012</c:v>
                </c:pt>
                <c:pt idx="201">
                  <c:v>8.8000000000000007</c:v>
                </c:pt>
                <c:pt idx="202">
                  <c:v>8.8330000000000002</c:v>
                </c:pt>
                <c:pt idx="203">
                  <c:v>8.8670000000000027</c:v>
                </c:pt>
                <c:pt idx="204">
                  <c:v>8.9</c:v>
                </c:pt>
                <c:pt idx="205">
                  <c:v>8.9330000000000016</c:v>
                </c:pt>
                <c:pt idx="206">
                  <c:v>8.9670000000000005</c:v>
                </c:pt>
                <c:pt idx="207">
                  <c:v>9</c:v>
                </c:pt>
                <c:pt idx="208">
                  <c:v>9.0330000000000013</c:v>
                </c:pt>
                <c:pt idx="209">
                  <c:v>9.0670000000000002</c:v>
                </c:pt>
                <c:pt idx="210">
                  <c:v>9.1</c:v>
                </c:pt>
                <c:pt idx="211">
                  <c:v>9.1330000000000009</c:v>
                </c:pt>
                <c:pt idx="212">
                  <c:v>9.1670000000000016</c:v>
                </c:pt>
                <c:pt idx="213">
                  <c:v>9.2000000000000011</c:v>
                </c:pt>
                <c:pt idx="214">
                  <c:v>9.2329999999999988</c:v>
                </c:pt>
                <c:pt idx="215">
                  <c:v>9.2670000000000012</c:v>
                </c:pt>
                <c:pt idx="216">
                  <c:v>9.3000000000000007</c:v>
                </c:pt>
                <c:pt idx="217">
                  <c:v>9.3330000000000002</c:v>
                </c:pt>
                <c:pt idx="218">
                  <c:v>9.3670000000000027</c:v>
                </c:pt>
                <c:pt idx="219">
                  <c:v>9.4</c:v>
                </c:pt>
                <c:pt idx="220">
                  <c:v>9.4330000000000016</c:v>
                </c:pt>
                <c:pt idx="221">
                  <c:v>9.4670000000000005</c:v>
                </c:pt>
                <c:pt idx="222">
                  <c:v>9.5</c:v>
                </c:pt>
                <c:pt idx="223">
                  <c:v>9.5330000000000013</c:v>
                </c:pt>
                <c:pt idx="224">
                  <c:v>9.5670000000000002</c:v>
                </c:pt>
                <c:pt idx="225">
                  <c:v>9.6</c:v>
                </c:pt>
                <c:pt idx="226">
                  <c:v>9.6330000000000009</c:v>
                </c:pt>
                <c:pt idx="227">
                  <c:v>9.6670000000000016</c:v>
                </c:pt>
                <c:pt idx="228">
                  <c:v>9.7000000000000011</c:v>
                </c:pt>
                <c:pt idx="229">
                  <c:v>9.7329999999999988</c:v>
                </c:pt>
                <c:pt idx="230">
                  <c:v>9.7670000000000012</c:v>
                </c:pt>
                <c:pt idx="231">
                  <c:v>9.8000000000000007</c:v>
                </c:pt>
                <c:pt idx="232">
                  <c:v>9.8330000000000002</c:v>
                </c:pt>
                <c:pt idx="233">
                  <c:v>9.8670000000000027</c:v>
                </c:pt>
                <c:pt idx="234">
                  <c:v>9.9</c:v>
                </c:pt>
                <c:pt idx="235">
                  <c:v>9.9330000000000016</c:v>
                </c:pt>
                <c:pt idx="236">
                  <c:v>9.9670000000000005</c:v>
                </c:pt>
                <c:pt idx="237">
                  <c:v>10</c:v>
                </c:pt>
                <c:pt idx="238">
                  <c:v>10.033000000000001</c:v>
                </c:pt>
                <c:pt idx="239">
                  <c:v>10.067</c:v>
                </c:pt>
                <c:pt idx="240">
                  <c:v>10.1</c:v>
                </c:pt>
                <c:pt idx="241">
                  <c:v>10.133000000000001</c:v>
                </c:pt>
                <c:pt idx="242">
                  <c:v>10.167</c:v>
                </c:pt>
                <c:pt idx="243">
                  <c:v>10.200000000000001</c:v>
                </c:pt>
                <c:pt idx="244">
                  <c:v>10.233000000000001</c:v>
                </c:pt>
                <c:pt idx="245">
                  <c:v>10.267000000000001</c:v>
                </c:pt>
                <c:pt idx="246">
                  <c:v>10.3</c:v>
                </c:pt>
                <c:pt idx="247">
                  <c:v>10.333</c:v>
                </c:pt>
                <c:pt idx="248">
                  <c:v>10.367000000000003</c:v>
                </c:pt>
                <c:pt idx="249">
                  <c:v>10.4</c:v>
                </c:pt>
                <c:pt idx="250">
                  <c:v>10.433</c:v>
                </c:pt>
                <c:pt idx="251">
                  <c:v>10.467000000000002</c:v>
                </c:pt>
                <c:pt idx="252">
                  <c:v>10.5</c:v>
                </c:pt>
                <c:pt idx="253">
                  <c:v>10.533000000000001</c:v>
                </c:pt>
                <c:pt idx="254">
                  <c:v>10.567</c:v>
                </c:pt>
                <c:pt idx="255">
                  <c:v>10.6</c:v>
                </c:pt>
                <c:pt idx="256">
                  <c:v>10.633000000000001</c:v>
                </c:pt>
                <c:pt idx="257">
                  <c:v>10.667</c:v>
                </c:pt>
                <c:pt idx="258">
                  <c:v>10.7</c:v>
                </c:pt>
                <c:pt idx="259">
                  <c:v>10.733000000000001</c:v>
                </c:pt>
                <c:pt idx="260">
                  <c:v>10.767000000000001</c:v>
                </c:pt>
                <c:pt idx="261">
                  <c:v>10.8</c:v>
                </c:pt>
                <c:pt idx="262">
                  <c:v>10.833</c:v>
                </c:pt>
                <c:pt idx="263">
                  <c:v>10.867000000000003</c:v>
                </c:pt>
                <c:pt idx="264">
                  <c:v>10.9</c:v>
                </c:pt>
                <c:pt idx="265">
                  <c:v>10.933</c:v>
                </c:pt>
                <c:pt idx="266">
                  <c:v>10.967000000000002</c:v>
                </c:pt>
                <c:pt idx="267">
                  <c:v>11</c:v>
                </c:pt>
                <c:pt idx="268">
                  <c:v>11.033000000000001</c:v>
                </c:pt>
                <c:pt idx="269">
                  <c:v>11.067</c:v>
                </c:pt>
                <c:pt idx="270">
                  <c:v>11.1</c:v>
                </c:pt>
                <c:pt idx="271">
                  <c:v>11.133000000000001</c:v>
                </c:pt>
                <c:pt idx="272">
                  <c:v>11.167</c:v>
                </c:pt>
                <c:pt idx="273">
                  <c:v>11.2</c:v>
                </c:pt>
                <c:pt idx="274">
                  <c:v>11.233000000000001</c:v>
                </c:pt>
                <c:pt idx="275">
                  <c:v>11.267000000000001</c:v>
                </c:pt>
                <c:pt idx="276">
                  <c:v>11.3</c:v>
                </c:pt>
                <c:pt idx="277">
                  <c:v>11.333</c:v>
                </c:pt>
                <c:pt idx="278">
                  <c:v>11.367000000000003</c:v>
                </c:pt>
                <c:pt idx="279">
                  <c:v>11.4</c:v>
                </c:pt>
                <c:pt idx="280">
                  <c:v>11.433</c:v>
                </c:pt>
                <c:pt idx="281">
                  <c:v>11.467000000000002</c:v>
                </c:pt>
                <c:pt idx="282">
                  <c:v>11.5</c:v>
                </c:pt>
                <c:pt idx="283">
                  <c:v>11.533000000000001</c:v>
                </c:pt>
                <c:pt idx="284">
                  <c:v>11.567</c:v>
                </c:pt>
                <c:pt idx="285">
                  <c:v>11.6</c:v>
                </c:pt>
                <c:pt idx="286">
                  <c:v>11.633000000000001</c:v>
                </c:pt>
                <c:pt idx="287">
                  <c:v>11.667</c:v>
                </c:pt>
                <c:pt idx="288">
                  <c:v>11.7</c:v>
                </c:pt>
                <c:pt idx="289">
                  <c:v>11.733000000000001</c:v>
                </c:pt>
                <c:pt idx="290">
                  <c:v>11.767000000000001</c:v>
                </c:pt>
                <c:pt idx="291">
                  <c:v>11.8</c:v>
                </c:pt>
                <c:pt idx="292">
                  <c:v>11.833</c:v>
                </c:pt>
                <c:pt idx="293">
                  <c:v>11.867000000000003</c:v>
                </c:pt>
                <c:pt idx="294">
                  <c:v>11.9</c:v>
                </c:pt>
                <c:pt idx="295">
                  <c:v>11.933</c:v>
                </c:pt>
                <c:pt idx="296">
                  <c:v>11.967000000000002</c:v>
                </c:pt>
                <c:pt idx="297">
                  <c:v>12</c:v>
                </c:pt>
                <c:pt idx="298">
                  <c:v>12.033000000000001</c:v>
                </c:pt>
                <c:pt idx="299">
                  <c:v>12.067</c:v>
                </c:pt>
                <c:pt idx="300">
                  <c:v>12.1</c:v>
                </c:pt>
                <c:pt idx="301">
                  <c:v>12.133000000000001</c:v>
                </c:pt>
                <c:pt idx="302">
                  <c:v>12.167</c:v>
                </c:pt>
                <c:pt idx="303">
                  <c:v>12.2</c:v>
                </c:pt>
                <c:pt idx="304">
                  <c:v>12.233000000000001</c:v>
                </c:pt>
                <c:pt idx="305">
                  <c:v>12.267000000000001</c:v>
                </c:pt>
                <c:pt idx="306">
                  <c:v>12.3</c:v>
                </c:pt>
                <c:pt idx="307">
                  <c:v>12.333</c:v>
                </c:pt>
                <c:pt idx="308">
                  <c:v>12.367000000000003</c:v>
                </c:pt>
                <c:pt idx="309">
                  <c:v>12.4</c:v>
                </c:pt>
                <c:pt idx="310">
                  <c:v>12.433</c:v>
                </c:pt>
                <c:pt idx="311">
                  <c:v>12.467000000000002</c:v>
                </c:pt>
                <c:pt idx="312">
                  <c:v>12.5</c:v>
                </c:pt>
                <c:pt idx="313">
                  <c:v>12.533000000000001</c:v>
                </c:pt>
                <c:pt idx="314">
                  <c:v>12.567</c:v>
                </c:pt>
                <c:pt idx="315">
                  <c:v>12.6</c:v>
                </c:pt>
                <c:pt idx="316">
                  <c:v>12.633000000000001</c:v>
                </c:pt>
                <c:pt idx="317">
                  <c:v>12.667</c:v>
                </c:pt>
                <c:pt idx="318">
                  <c:v>12.7</c:v>
                </c:pt>
                <c:pt idx="319">
                  <c:v>12.733000000000001</c:v>
                </c:pt>
                <c:pt idx="320">
                  <c:v>12.767000000000001</c:v>
                </c:pt>
                <c:pt idx="321">
                  <c:v>12.8</c:v>
                </c:pt>
                <c:pt idx="322">
                  <c:v>12.833</c:v>
                </c:pt>
                <c:pt idx="323">
                  <c:v>12.867000000000003</c:v>
                </c:pt>
                <c:pt idx="324">
                  <c:v>12.9</c:v>
                </c:pt>
                <c:pt idx="325">
                  <c:v>12.933</c:v>
                </c:pt>
                <c:pt idx="326">
                  <c:v>12.967000000000002</c:v>
                </c:pt>
                <c:pt idx="327">
                  <c:v>13</c:v>
                </c:pt>
                <c:pt idx="328">
                  <c:v>13.033000000000001</c:v>
                </c:pt>
                <c:pt idx="329">
                  <c:v>13.067</c:v>
                </c:pt>
                <c:pt idx="330">
                  <c:v>13.1</c:v>
                </c:pt>
                <c:pt idx="331">
                  <c:v>13.133000000000001</c:v>
                </c:pt>
                <c:pt idx="332">
                  <c:v>13.167</c:v>
                </c:pt>
                <c:pt idx="333">
                  <c:v>13.2</c:v>
                </c:pt>
                <c:pt idx="334">
                  <c:v>13.233000000000001</c:v>
                </c:pt>
                <c:pt idx="335">
                  <c:v>13.267000000000001</c:v>
                </c:pt>
                <c:pt idx="336">
                  <c:v>13.3</c:v>
                </c:pt>
                <c:pt idx="337">
                  <c:v>13.333</c:v>
                </c:pt>
                <c:pt idx="338">
                  <c:v>13.367000000000003</c:v>
                </c:pt>
                <c:pt idx="339">
                  <c:v>13.4</c:v>
                </c:pt>
                <c:pt idx="340">
                  <c:v>13.433</c:v>
                </c:pt>
                <c:pt idx="341">
                  <c:v>13.467000000000002</c:v>
                </c:pt>
                <c:pt idx="342">
                  <c:v>13.5</c:v>
                </c:pt>
                <c:pt idx="343">
                  <c:v>13.533000000000001</c:v>
                </c:pt>
                <c:pt idx="344">
                  <c:v>13.567</c:v>
                </c:pt>
                <c:pt idx="345">
                  <c:v>13.6</c:v>
                </c:pt>
                <c:pt idx="346">
                  <c:v>13.633000000000001</c:v>
                </c:pt>
                <c:pt idx="347">
                  <c:v>13.667</c:v>
                </c:pt>
                <c:pt idx="348">
                  <c:v>13.7</c:v>
                </c:pt>
                <c:pt idx="349">
                  <c:v>13.733000000000001</c:v>
                </c:pt>
                <c:pt idx="350">
                  <c:v>13.767000000000001</c:v>
                </c:pt>
                <c:pt idx="351">
                  <c:v>13.8</c:v>
                </c:pt>
                <c:pt idx="352">
                  <c:v>13.833</c:v>
                </c:pt>
                <c:pt idx="353">
                  <c:v>13.867000000000003</c:v>
                </c:pt>
                <c:pt idx="354">
                  <c:v>14.067</c:v>
                </c:pt>
                <c:pt idx="355">
                  <c:v>14.1</c:v>
                </c:pt>
                <c:pt idx="356">
                  <c:v>14.133000000000001</c:v>
                </c:pt>
                <c:pt idx="357">
                  <c:v>14.167</c:v>
                </c:pt>
                <c:pt idx="358">
                  <c:v>14.2</c:v>
                </c:pt>
                <c:pt idx="359">
                  <c:v>14.233000000000001</c:v>
                </c:pt>
                <c:pt idx="360">
                  <c:v>14.267000000000001</c:v>
                </c:pt>
                <c:pt idx="361">
                  <c:v>14.3</c:v>
                </c:pt>
                <c:pt idx="362">
                  <c:v>14.333</c:v>
                </c:pt>
                <c:pt idx="363">
                  <c:v>14.367000000000003</c:v>
                </c:pt>
                <c:pt idx="364">
                  <c:v>14.4</c:v>
                </c:pt>
                <c:pt idx="365">
                  <c:v>14.433</c:v>
                </c:pt>
                <c:pt idx="366">
                  <c:v>14.467000000000002</c:v>
                </c:pt>
                <c:pt idx="367">
                  <c:v>14.5</c:v>
                </c:pt>
                <c:pt idx="368">
                  <c:v>14.533000000000001</c:v>
                </c:pt>
                <c:pt idx="369">
                  <c:v>14.567</c:v>
                </c:pt>
                <c:pt idx="370">
                  <c:v>14.6</c:v>
                </c:pt>
                <c:pt idx="371">
                  <c:v>14.633000000000001</c:v>
                </c:pt>
                <c:pt idx="372">
                  <c:v>14.667</c:v>
                </c:pt>
                <c:pt idx="373">
                  <c:v>14.7</c:v>
                </c:pt>
                <c:pt idx="374">
                  <c:v>14.733000000000001</c:v>
                </c:pt>
                <c:pt idx="375">
                  <c:v>14.767000000000001</c:v>
                </c:pt>
                <c:pt idx="376">
                  <c:v>14.8</c:v>
                </c:pt>
                <c:pt idx="377">
                  <c:v>14.833</c:v>
                </c:pt>
                <c:pt idx="378">
                  <c:v>14.867000000000003</c:v>
                </c:pt>
                <c:pt idx="379">
                  <c:v>14.9</c:v>
                </c:pt>
                <c:pt idx="380">
                  <c:v>14.933</c:v>
                </c:pt>
                <c:pt idx="381">
                  <c:v>14.967000000000002</c:v>
                </c:pt>
                <c:pt idx="382">
                  <c:v>15</c:v>
                </c:pt>
                <c:pt idx="383">
                  <c:v>15.033000000000001</c:v>
                </c:pt>
                <c:pt idx="384">
                  <c:v>15.067</c:v>
                </c:pt>
                <c:pt idx="385">
                  <c:v>15.1</c:v>
                </c:pt>
                <c:pt idx="386">
                  <c:v>15.133000000000001</c:v>
                </c:pt>
                <c:pt idx="387">
                  <c:v>15.167</c:v>
                </c:pt>
                <c:pt idx="388">
                  <c:v>15.2</c:v>
                </c:pt>
                <c:pt idx="389">
                  <c:v>15.233000000000001</c:v>
                </c:pt>
                <c:pt idx="390">
                  <c:v>15.267000000000001</c:v>
                </c:pt>
                <c:pt idx="391">
                  <c:v>15.3</c:v>
                </c:pt>
                <c:pt idx="392">
                  <c:v>15.333</c:v>
                </c:pt>
                <c:pt idx="393">
                  <c:v>15.367000000000003</c:v>
                </c:pt>
                <c:pt idx="394">
                  <c:v>15.4</c:v>
                </c:pt>
                <c:pt idx="395">
                  <c:v>15.433</c:v>
                </c:pt>
                <c:pt idx="396">
                  <c:v>15.467000000000002</c:v>
                </c:pt>
                <c:pt idx="397">
                  <c:v>15.5</c:v>
                </c:pt>
                <c:pt idx="398">
                  <c:v>15.533000000000001</c:v>
                </c:pt>
                <c:pt idx="399">
                  <c:v>15.567</c:v>
                </c:pt>
                <c:pt idx="400">
                  <c:v>15.6</c:v>
                </c:pt>
                <c:pt idx="401">
                  <c:v>15.633000000000001</c:v>
                </c:pt>
                <c:pt idx="402">
                  <c:v>15.667</c:v>
                </c:pt>
                <c:pt idx="403">
                  <c:v>15.7</c:v>
                </c:pt>
                <c:pt idx="404">
                  <c:v>15.733000000000001</c:v>
                </c:pt>
                <c:pt idx="405">
                  <c:v>15.767000000000001</c:v>
                </c:pt>
                <c:pt idx="406">
                  <c:v>15.8</c:v>
                </c:pt>
                <c:pt idx="407">
                  <c:v>15.833</c:v>
                </c:pt>
                <c:pt idx="408">
                  <c:v>15.867000000000003</c:v>
                </c:pt>
                <c:pt idx="409">
                  <c:v>15.9</c:v>
                </c:pt>
                <c:pt idx="410">
                  <c:v>15.933</c:v>
                </c:pt>
                <c:pt idx="411">
                  <c:v>15.967000000000002</c:v>
                </c:pt>
                <c:pt idx="412">
                  <c:v>16</c:v>
                </c:pt>
                <c:pt idx="413">
                  <c:v>16.033000000000001</c:v>
                </c:pt>
                <c:pt idx="414">
                  <c:v>16.067</c:v>
                </c:pt>
                <c:pt idx="415">
                  <c:v>16.100000000000001</c:v>
                </c:pt>
                <c:pt idx="416">
                  <c:v>16.132999999999999</c:v>
                </c:pt>
                <c:pt idx="417">
                  <c:v>16.167000000000005</c:v>
                </c:pt>
                <c:pt idx="418">
                  <c:v>16.2</c:v>
                </c:pt>
                <c:pt idx="419">
                  <c:v>16.233000000000001</c:v>
                </c:pt>
                <c:pt idx="420">
                  <c:v>16.266999999999996</c:v>
                </c:pt>
                <c:pt idx="421">
                  <c:v>16.3</c:v>
                </c:pt>
                <c:pt idx="422">
                  <c:v>16.332999999999995</c:v>
                </c:pt>
                <c:pt idx="423">
                  <c:v>16.367000000000001</c:v>
                </c:pt>
                <c:pt idx="424">
                  <c:v>16.399999999999999</c:v>
                </c:pt>
                <c:pt idx="425">
                  <c:v>16.433</c:v>
                </c:pt>
                <c:pt idx="426">
                  <c:v>16.466999999999995</c:v>
                </c:pt>
                <c:pt idx="427">
                  <c:v>16.5</c:v>
                </c:pt>
                <c:pt idx="428">
                  <c:v>16.533000000000001</c:v>
                </c:pt>
                <c:pt idx="429">
                  <c:v>16.567</c:v>
                </c:pt>
                <c:pt idx="430">
                  <c:v>16.600000000000001</c:v>
                </c:pt>
                <c:pt idx="431">
                  <c:v>16.632999999999999</c:v>
                </c:pt>
                <c:pt idx="432">
                  <c:v>16.667000000000005</c:v>
                </c:pt>
                <c:pt idx="433">
                  <c:v>16.7</c:v>
                </c:pt>
                <c:pt idx="434">
                  <c:v>16.733000000000001</c:v>
                </c:pt>
                <c:pt idx="435">
                  <c:v>16.766999999999996</c:v>
                </c:pt>
                <c:pt idx="436">
                  <c:v>16.8</c:v>
                </c:pt>
                <c:pt idx="437">
                  <c:v>16.832999999999995</c:v>
                </c:pt>
                <c:pt idx="438">
                  <c:v>16.867000000000001</c:v>
                </c:pt>
                <c:pt idx="439">
                  <c:v>16.899999999999999</c:v>
                </c:pt>
                <c:pt idx="440">
                  <c:v>16.933</c:v>
                </c:pt>
                <c:pt idx="441">
                  <c:v>16.966999999999995</c:v>
                </c:pt>
                <c:pt idx="442">
                  <c:v>17</c:v>
                </c:pt>
                <c:pt idx="443">
                  <c:v>17.033000000000001</c:v>
                </c:pt>
                <c:pt idx="444">
                  <c:v>17.067</c:v>
                </c:pt>
                <c:pt idx="445">
                  <c:v>17.100000000000001</c:v>
                </c:pt>
                <c:pt idx="446">
                  <c:v>17.132999999999999</c:v>
                </c:pt>
                <c:pt idx="447">
                  <c:v>17.167000000000005</c:v>
                </c:pt>
                <c:pt idx="448">
                  <c:v>17.2</c:v>
                </c:pt>
                <c:pt idx="449">
                  <c:v>17.233000000000001</c:v>
                </c:pt>
                <c:pt idx="450">
                  <c:v>17.266999999999996</c:v>
                </c:pt>
                <c:pt idx="451">
                  <c:v>17.3</c:v>
                </c:pt>
                <c:pt idx="452">
                  <c:v>17.332999999999995</c:v>
                </c:pt>
                <c:pt idx="453">
                  <c:v>17.367000000000001</c:v>
                </c:pt>
                <c:pt idx="454">
                  <c:v>17.399999999999999</c:v>
                </c:pt>
                <c:pt idx="455">
                  <c:v>17.433</c:v>
                </c:pt>
                <c:pt idx="456">
                  <c:v>17.466999999999995</c:v>
                </c:pt>
                <c:pt idx="457">
                  <c:v>17.5</c:v>
                </c:pt>
                <c:pt idx="458">
                  <c:v>17.533000000000001</c:v>
                </c:pt>
                <c:pt idx="459">
                  <c:v>17.567</c:v>
                </c:pt>
                <c:pt idx="460">
                  <c:v>17.600000000000001</c:v>
                </c:pt>
                <c:pt idx="461">
                  <c:v>17.632999999999999</c:v>
                </c:pt>
                <c:pt idx="462">
                  <c:v>17.667000000000005</c:v>
                </c:pt>
                <c:pt idx="463">
                  <c:v>17.7</c:v>
                </c:pt>
                <c:pt idx="464">
                  <c:v>17.733000000000001</c:v>
                </c:pt>
                <c:pt idx="465">
                  <c:v>17.766999999999996</c:v>
                </c:pt>
                <c:pt idx="466">
                  <c:v>17.8</c:v>
                </c:pt>
                <c:pt idx="467">
                  <c:v>17.832999999999995</c:v>
                </c:pt>
                <c:pt idx="468">
                  <c:v>17.867000000000001</c:v>
                </c:pt>
                <c:pt idx="469">
                  <c:v>17.899999999999999</c:v>
                </c:pt>
                <c:pt idx="470">
                  <c:v>17.933</c:v>
                </c:pt>
                <c:pt idx="471">
                  <c:v>17.966999999999995</c:v>
                </c:pt>
                <c:pt idx="472">
                  <c:v>18</c:v>
                </c:pt>
                <c:pt idx="473">
                  <c:v>18.033000000000001</c:v>
                </c:pt>
                <c:pt idx="474">
                  <c:v>18.067</c:v>
                </c:pt>
                <c:pt idx="475">
                  <c:v>18.100000000000001</c:v>
                </c:pt>
                <c:pt idx="476">
                  <c:v>18.132999999999999</c:v>
                </c:pt>
                <c:pt idx="477">
                  <c:v>18.167000000000005</c:v>
                </c:pt>
                <c:pt idx="478">
                  <c:v>18.2</c:v>
                </c:pt>
                <c:pt idx="479">
                  <c:v>18.233000000000001</c:v>
                </c:pt>
                <c:pt idx="480">
                  <c:v>18.266999999999996</c:v>
                </c:pt>
                <c:pt idx="481">
                  <c:v>18.3</c:v>
                </c:pt>
                <c:pt idx="482">
                  <c:v>18.332999999999995</c:v>
                </c:pt>
                <c:pt idx="483">
                  <c:v>18.367000000000001</c:v>
                </c:pt>
                <c:pt idx="484">
                  <c:v>18.399999999999999</c:v>
                </c:pt>
                <c:pt idx="485">
                  <c:v>18.433</c:v>
                </c:pt>
                <c:pt idx="486">
                  <c:v>18.466999999999995</c:v>
                </c:pt>
                <c:pt idx="487">
                  <c:v>18.5</c:v>
                </c:pt>
                <c:pt idx="488">
                  <c:v>18.533000000000001</c:v>
                </c:pt>
                <c:pt idx="489">
                  <c:v>18.567</c:v>
                </c:pt>
                <c:pt idx="490">
                  <c:v>18.600000000000001</c:v>
                </c:pt>
                <c:pt idx="491">
                  <c:v>18.632999999999999</c:v>
                </c:pt>
                <c:pt idx="492">
                  <c:v>18.667000000000005</c:v>
                </c:pt>
                <c:pt idx="493">
                  <c:v>18.7</c:v>
                </c:pt>
                <c:pt idx="494">
                  <c:v>18.733000000000001</c:v>
                </c:pt>
                <c:pt idx="495">
                  <c:v>18.766999999999996</c:v>
                </c:pt>
                <c:pt idx="496">
                  <c:v>18.8</c:v>
                </c:pt>
                <c:pt idx="497">
                  <c:v>18.832999999999995</c:v>
                </c:pt>
                <c:pt idx="498">
                  <c:v>18.867000000000001</c:v>
                </c:pt>
                <c:pt idx="499">
                  <c:v>18.899999999999999</c:v>
                </c:pt>
                <c:pt idx="500">
                  <c:v>18.933</c:v>
                </c:pt>
                <c:pt idx="501">
                  <c:v>18.966999999999995</c:v>
                </c:pt>
                <c:pt idx="502">
                  <c:v>19</c:v>
                </c:pt>
                <c:pt idx="503">
                  <c:v>19.033000000000001</c:v>
                </c:pt>
                <c:pt idx="504">
                  <c:v>19.067</c:v>
                </c:pt>
                <c:pt idx="505">
                  <c:v>19.100000000000001</c:v>
                </c:pt>
                <c:pt idx="506">
                  <c:v>19.132999999999999</c:v>
                </c:pt>
                <c:pt idx="507">
                  <c:v>19.167000000000005</c:v>
                </c:pt>
                <c:pt idx="508">
                  <c:v>19.2</c:v>
                </c:pt>
                <c:pt idx="509">
                  <c:v>19.233000000000001</c:v>
                </c:pt>
                <c:pt idx="510">
                  <c:v>19.266999999999996</c:v>
                </c:pt>
                <c:pt idx="511">
                  <c:v>19.3</c:v>
                </c:pt>
                <c:pt idx="512">
                  <c:v>19.332999999999995</c:v>
                </c:pt>
                <c:pt idx="513">
                  <c:v>19.367000000000001</c:v>
                </c:pt>
                <c:pt idx="514">
                  <c:v>19.399999999999999</c:v>
                </c:pt>
                <c:pt idx="515">
                  <c:v>19.433</c:v>
                </c:pt>
                <c:pt idx="516">
                  <c:v>19.466999999999995</c:v>
                </c:pt>
                <c:pt idx="517">
                  <c:v>19.5</c:v>
                </c:pt>
                <c:pt idx="518">
                  <c:v>19.533000000000001</c:v>
                </c:pt>
                <c:pt idx="519">
                  <c:v>19.567</c:v>
                </c:pt>
                <c:pt idx="520">
                  <c:v>19.600000000000001</c:v>
                </c:pt>
                <c:pt idx="521">
                  <c:v>19.632999999999999</c:v>
                </c:pt>
                <c:pt idx="522">
                  <c:v>19.667000000000005</c:v>
                </c:pt>
                <c:pt idx="523">
                  <c:v>19.7</c:v>
                </c:pt>
                <c:pt idx="524">
                  <c:v>19.733000000000001</c:v>
                </c:pt>
                <c:pt idx="525">
                  <c:v>19.766999999999996</c:v>
                </c:pt>
                <c:pt idx="526">
                  <c:v>19.8</c:v>
                </c:pt>
                <c:pt idx="527">
                  <c:v>19.832999999999995</c:v>
                </c:pt>
                <c:pt idx="528">
                  <c:v>19.867000000000001</c:v>
                </c:pt>
                <c:pt idx="529">
                  <c:v>19.899999999999999</c:v>
                </c:pt>
                <c:pt idx="530">
                  <c:v>19.933</c:v>
                </c:pt>
                <c:pt idx="531">
                  <c:v>19.966999999999995</c:v>
                </c:pt>
                <c:pt idx="532">
                  <c:v>20</c:v>
                </c:pt>
                <c:pt idx="533">
                  <c:v>20.033000000000001</c:v>
                </c:pt>
                <c:pt idx="534">
                  <c:v>20.067</c:v>
                </c:pt>
                <c:pt idx="535">
                  <c:v>20.100000000000001</c:v>
                </c:pt>
                <c:pt idx="536">
                  <c:v>20.132999999999999</c:v>
                </c:pt>
                <c:pt idx="537">
                  <c:v>20.167000000000005</c:v>
                </c:pt>
                <c:pt idx="538">
                  <c:v>20.2</c:v>
                </c:pt>
                <c:pt idx="539">
                  <c:v>20.233000000000001</c:v>
                </c:pt>
                <c:pt idx="540">
                  <c:v>20.266999999999996</c:v>
                </c:pt>
                <c:pt idx="541">
                  <c:v>20.3</c:v>
                </c:pt>
                <c:pt idx="542">
                  <c:v>20.332999999999995</c:v>
                </c:pt>
                <c:pt idx="543">
                  <c:v>20.367000000000001</c:v>
                </c:pt>
                <c:pt idx="544">
                  <c:v>20.399999999999999</c:v>
                </c:pt>
                <c:pt idx="545">
                  <c:v>20.433</c:v>
                </c:pt>
                <c:pt idx="546">
                  <c:v>20.466999999999995</c:v>
                </c:pt>
                <c:pt idx="547">
                  <c:v>20.5</c:v>
                </c:pt>
                <c:pt idx="548">
                  <c:v>20.533000000000001</c:v>
                </c:pt>
                <c:pt idx="549">
                  <c:v>20.567</c:v>
                </c:pt>
                <c:pt idx="550">
                  <c:v>20.6</c:v>
                </c:pt>
                <c:pt idx="551">
                  <c:v>20.632999999999999</c:v>
                </c:pt>
                <c:pt idx="552">
                  <c:v>20.667000000000005</c:v>
                </c:pt>
                <c:pt idx="553">
                  <c:v>20.7</c:v>
                </c:pt>
                <c:pt idx="554">
                  <c:v>20.733000000000001</c:v>
                </c:pt>
                <c:pt idx="555">
                  <c:v>20.766999999999996</c:v>
                </c:pt>
                <c:pt idx="556">
                  <c:v>20.8</c:v>
                </c:pt>
                <c:pt idx="557">
                  <c:v>20.832999999999995</c:v>
                </c:pt>
                <c:pt idx="558">
                  <c:v>20.867000000000001</c:v>
                </c:pt>
                <c:pt idx="559">
                  <c:v>20.9</c:v>
                </c:pt>
                <c:pt idx="560">
                  <c:v>20.933</c:v>
                </c:pt>
                <c:pt idx="561">
                  <c:v>20.966999999999995</c:v>
                </c:pt>
                <c:pt idx="562">
                  <c:v>21</c:v>
                </c:pt>
                <c:pt idx="563">
                  <c:v>21.033000000000001</c:v>
                </c:pt>
                <c:pt idx="564">
                  <c:v>21.067</c:v>
                </c:pt>
                <c:pt idx="565">
                  <c:v>21.1</c:v>
                </c:pt>
                <c:pt idx="566">
                  <c:v>21.132999999999999</c:v>
                </c:pt>
                <c:pt idx="567">
                  <c:v>21.167000000000005</c:v>
                </c:pt>
                <c:pt idx="568">
                  <c:v>21.2</c:v>
                </c:pt>
                <c:pt idx="569">
                  <c:v>21.233000000000001</c:v>
                </c:pt>
                <c:pt idx="570">
                  <c:v>21.266999999999996</c:v>
                </c:pt>
                <c:pt idx="571">
                  <c:v>21.3</c:v>
                </c:pt>
                <c:pt idx="572">
                  <c:v>21.332999999999995</c:v>
                </c:pt>
                <c:pt idx="573">
                  <c:v>21.367000000000001</c:v>
                </c:pt>
                <c:pt idx="574">
                  <c:v>21.4</c:v>
                </c:pt>
                <c:pt idx="575">
                  <c:v>21.433</c:v>
                </c:pt>
                <c:pt idx="576">
                  <c:v>21.466999999999995</c:v>
                </c:pt>
                <c:pt idx="577">
                  <c:v>21.5</c:v>
                </c:pt>
                <c:pt idx="578">
                  <c:v>21.533000000000001</c:v>
                </c:pt>
                <c:pt idx="579">
                  <c:v>21.567</c:v>
                </c:pt>
                <c:pt idx="580">
                  <c:v>21.6</c:v>
                </c:pt>
                <c:pt idx="581">
                  <c:v>21.632999999999999</c:v>
                </c:pt>
                <c:pt idx="582">
                  <c:v>21.667000000000005</c:v>
                </c:pt>
                <c:pt idx="583">
                  <c:v>21.7</c:v>
                </c:pt>
                <c:pt idx="584">
                  <c:v>21.733000000000001</c:v>
                </c:pt>
                <c:pt idx="585">
                  <c:v>21.766999999999996</c:v>
                </c:pt>
                <c:pt idx="586">
                  <c:v>21.8</c:v>
                </c:pt>
                <c:pt idx="587">
                  <c:v>21.832999999999995</c:v>
                </c:pt>
                <c:pt idx="588">
                  <c:v>21.867000000000001</c:v>
                </c:pt>
                <c:pt idx="589">
                  <c:v>21.9</c:v>
                </c:pt>
                <c:pt idx="590">
                  <c:v>21.933</c:v>
                </c:pt>
                <c:pt idx="591">
                  <c:v>21.966999999999995</c:v>
                </c:pt>
                <c:pt idx="592">
                  <c:v>22</c:v>
                </c:pt>
                <c:pt idx="593">
                  <c:v>22.033000000000001</c:v>
                </c:pt>
                <c:pt idx="594">
                  <c:v>22.067</c:v>
                </c:pt>
                <c:pt idx="595">
                  <c:v>22.1</c:v>
                </c:pt>
                <c:pt idx="596">
                  <c:v>22.132999999999999</c:v>
                </c:pt>
                <c:pt idx="597">
                  <c:v>22.167000000000005</c:v>
                </c:pt>
                <c:pt idx="598">
                  <c:v>22.2</c:v>
                </c:pt>
                <c:pt idx="599">
                  <c:v>22.233000000000001</c:v>
                </c:pt>
                <c:pt idx="600">
                  <c:v>22.266999999999996</c:v>
                </c:pt>
                <c:pt idx="601">
                  <c:v>22.3</c:v>
                </c:pt>
                <c:pt idx="602">
                  <c:v>22.332999999999995</c:v>
                </c:pt>
                <c:pt idx="603">
                  <c:v>22.367000000000001</c:v>
                </c:pt>
                <c:pt idx="604">
                  <c:v>22.4</c:v>
                </c:pt>
                <c:pt idx="605">
                  <c:v>22.433</c:v>
                </c:pt>
                <c:pt idx="606">
                  <c:v>22.466999999999995</c:v>
                </c:pt>
                <c:pt idx="607">
                  <c:v>22.5</c:v>
                </c:pt>
                <c:pt idx="608">
                  <c:v>22.533000000000001</c:v>
                </c:pt>
                <c:pt idx="609">
                  <c:v>22.567</c:v>
                </c:pt>
                <c:pt idx="610">
                  <c:v>22.6</c:v>
                </c:pt>
                <c:pt idx="611">
                  <c:v>22.632999999999999</c:v>
                </c:pt>
                <c:pt idx="612">
                  <c:v>22.667000000000005</c:v>
                </c:pt>
                <c:pt idx="613">
                  <c:v>22.7</c:v>
                </c:pt>
                <c:pt idx="614">
                  <c:v>22.733000000000001</c:v>
                </c:pt>
                <c:pt idx="615">
                  <c:v>22.766999999999996</c:v>
                </c:pt>
                <c:pt idx="616">
                  <c:v>22.8</c:v>
                </c:pt>
                <c:pt idx="617">
                  <c:v>22.832999999999995</c:v>
                </c:pt>
                <c:pt idx="618">
                  <c:v>22.867000000000001</c:v>
                </c:pt>
                <c:pt idx="619">
                  <c:v>22.9</c:v>
                </c:pt>
                <c:pt idx="620">
                  <c:v>22.933</c:v>
                </c:pt>
                <c:pt idx="621">
                  <c:v>22.966999999999995</c:v>
                </c:pt>
                <c:pt idx="622">
                  <c:v>23</c:v>
                </c:pt>
                <c:pt idx="623">
                  <c:v>23.033000000000001</c:v>
                </c:pt>
                <c:pt idx="624">
                  <c:v>23.067</c:v>
                </c:pt>
                <c:pt idx="625">
                  <c:v>23.1</c:v>
                </c:pt>
                <c:pt idx="626">
                  <c:v>23.132999999999999</c:v>
                </c:pt>
                <c:pt idx="627">
                  <c:v>23.167000000000005</c:v>
                </c:pt>
                <c:pt idx="628">
                  <c:v>23.2</c:v>
                </c:pt>
                <c:pt idx="629">
                  <c:v>23.233000000000001</c:v>
                </c:pt>
                <c:pt idx="630">
                  <c:v>23.266999999999996</c:v>
                </c:pt>
                <c:pt idx="631">
                  <c:v>23.3</c:v>
                </c:pt>
                <c:pt idx="632">
                  <c:v>23.332999999999995</c:v>
                </c:pt>
                <c:pt idx="633">
                  <c:v>23.367000000000001</c:v>
                </c:pt>
                <c:pt idx="634">
                  <c:v>23.4</c:v>
                </c:pt>
                <c:pt idx="635">
                  <c:v>23.433</c:v>
                </c:pt>
                <c:pt idx="636">
                  <c:v>23.466999999999995</c:v>
                </c:pt>
                <c:pt idx="637">
                  <c:v>23.5</c:v>
                </c:pt>
                <c:pt idx="638">
                  <c:v>23.533000000000001</c:v>
                </c:pt>
                <c:pt idx="639">
                  <c:v>23.567</c:v>
                </c:pt>
                <c:pt idx="640">
                  <c:v>23.6</c:v>
                </c:pt>
                <c:pt idx="641">
                  <c:v>23.632999999999999</c:v>
                </c:pt>
                <c:pt idx="642">
                  <c:v>23.667000000000005</c:v>
                </c:pt>
                <c:pt idx="643">
                  <c:v>23.7</c:v>
                </c:pt>
                <c:pt idx="644">
                  <c:v>23.733000000000001</c:v>
                </c:pt>
                <c:pt idx="645">
                  <c:v>23.766999999999996</c:v>
                </c:pt>
                <c:pt idx="646">
                  <c:v>23.8</c:v>
                </c:pt>
                <c:pt idx="647">
                  <c:v>23.832999999999995</c:v>
                </c:pt>
                <c:pt idx="648">
                  <c:v>23.867000000000001</c:v>
                </c:pt>
                <c:pt idx="649">
                  <c:v>23.9</c:v>
                </c:pt>
                <c:pt idx="650">
                  <c:v>23.933</c:v>
                </c:pt>
                <c:pt idx="651">
                  <c:v>23.966999999999995</c:v>
                </c:pt>
                <c:pt idx="652">
                  <c:v>24</c:v>
                </c:pt>
                <c:pt idx="653">
                  <c:v>24.033000000000001</c:v>
                </c:pt>
                <c:pt idx="654">
                  <c:v>24.067</c:v>
                </c:pt>
                <c:pt idx="655">
                  <c:v>24.1</c:v>
                </c:pt>
                <c:pt idx="656">
                  <c:v>24.132999999999999</c:v>
                </c:pt>
                <c:pt idx="657">
                  <c:v>24.167000000000005</c:v>
                </c:pt>
                <c:pt idx="658">
                  <c:v>24.2</c:v>
                </c:pt>
                <c:pt idx="659">
                  <c:v>24.233000000000001</c:v>
                </c:pt>
                <c:pt idx="660">
                  <c:v>24.266999999999996</c:v>
                </c:pt>
                <c:pt idx="661">
                  <c:v>24.3</c:v>
                </c:pt>
                <c:pt idx="662">
                  <c:v>24.332999999999995</c:v>
                </c:pt>
                <c:pt idx="663">
                  <c:v>24.367000000000001</c:v>
                </c:pt>
                <c:pt idx="664">
                  <c:v>24.4</c:v>
                </c:pt>
                <c:pt idx="665">
                  <c:v>24.433</c:v>
                </c:pt>
                <c:pt idx="666">
                  <c:v>24.466999999999995</c:v>
                </c:pt>
                <c:pt idx="667">
                  <c:v>24.5</c:v>
                </c:pt>
              </c:numCache>
            </c:numRef>
          </c:xVal>
          <c:yVal>
            <c:numRef>
              <c:f>'T(Fpeak)'!$J$5:$J$672</c:f>
              <c:numCache>
                <c:formatCode>General</c:formatCode>
                <c:ptCount val="668"/>
                <c:pt idx="0">
                  <c:v>-40.1</c:v>
                </c:pt>
                <c:pt idx="1">
                  <c:v>-40.300000000000011</c:v>
                </c:pt>
                <c:pt idx="2">
                  <c:v>-40.300000000000011</c:v>
                </c:pt>
                <c:pt idx="3">
                  <c:v>-40.5</c:v>
                </c:pt>
                <c:pt idx="4">
                  <c:v>-40.6</c:v>
                </c:pt>
                <c:pt idx="5">
                  <c:v>-40.6</c:v>
                </c:pt>
                <c:pt idx="6">
                  <c:v>-40.800000000000011</c:v>
                </c:pt>
                <c:pt idx="7">
                  <c:v>-40.800000000000011</c:v>
                </c:pt>
                <c:pt idx="8">
                  <c:v>-40.9</c:v>
                </c:pt>
                <c:pt idx="9">
                  <c:v>-40.9</c:v>
                </c:pt>
                <c:pt idx="10">
                  <c:v>-41</c:v>
                </c:pt>
                <c:pt idx="11">
                  <c:v>-41</c:v>
                </c:pt>
                <c:pt idx="12">
                  <c:v>-41.2</c:v>
                </c:pt>
                <c:pt idx="13">
                  <c:v>-41.2</c:v>
                </c:pt>
                <c:pt idx="14">
                  <c:v>-41.2</c:v>
                </c:pt>
                <c:pt idx="15">
                  <c:v>-41.2</c:v>
                </c:pt>
                <c:pt idx="16">
                  <c:v>-41.2</c:v>
                </c:pt>
                <c:pt idx="17">
                  <c:v>-41.2</c:v>
                </c:pt>
                <c:pt idx="18">
                  <c:v>-41.3</c:v>
                </c:pt>
                <c:pt idx="19">
                  <c:v>-41.3</c:v>
                </c:pt>
                <c:pt idx="20">
                  <c:v>-41.3</c:v>
                </c:pt>
                <c:pt idx="21">
                  <c:v>-41.3</c:v>
                </c:pt>
                <c:pt idx="22">
                  <c:v>-41.3</c:v>
                </c:pt>
                <c:pt idx="23">
                  <c:v>-41.4</c:v>
                </c:pt>
                <c:pt idx="24">
                  <c:v>-41.3</c:v>
                </c:pt>
                <c:pt idx="25">
                  <c:v>-41.3</c:v>
                </c:pt>
                <c:pt idx="26">
                  <c:v>-41.3</c:v>
                </c:pt>
                <c:pt idx="27">
                  <c:v>-41.3</c:v>
                </c:pt>
                <c:pt idx="28">
                  <c:v>-41.3</c:v>
                </c:pt>
                <c:pt idx="29">
                  <c:v>-41.4</c:v>
                </c:pt>
                <c:pt idx="30">
                  <c:v>-41.4</c:v>
                </c:pt>
                <c:pt idx="31">
                  <c:v>-41.4</c:v>
                </c:pt>
                <c:pt idx="32">
                  <c:v>-41.4</c:v>
                </c:pt>
                <c:pt idx="33">
                  <c:v>-41.4</c:v>
                </c:pt>
                <c:pt idx="34">
                  <c:v>-41.3</c:v>
                </c:pt>
                <c:pt idx="35">
                  <c:v>-41.4</c:v>
                </c:pt>
                <c:pt idx="36">
                  <c:v>-41.4</c:v>
                </c:pt>
                <c:pt idx="37">
                  <c:v>-41.4</c:v>
                </c:pt>
                <c:pt idx="38">
                  <c:v>-41.4</c:v>
                </c:pt>
                <c:pt idx="39">
                  <c:v>-41.4</c:v>
                </c:pt>
                <c:pt idx="40">
                  <c:v>-41.4</c:v>
                </c:pt>
                <c:pt idx="41">
                  <c:v>-41.4</c:v>
                </c:pt>
                <c:pt idx="42">
                  <c:v>-41.4</c:v>
                </c:pt>
                <c:pt idx="43">
                  <c:v>-41.4</c:v>
                </c:pt>
                <c:pt idx="44">
                  <c:v>-41.4</c:v>
                </c:pt>
                <c:pt idx="45">
                  <c:v>-41.4</c:v>
                </c:pt>
                <c:pt idx="46">
                  <c:v>-41.5</c:v>
                </c:pt>
                <c:pt idx="47">
                  <c:v>-41.4</c:v>
                </c:pt>
                <c:pt idx="48">
                  <c:v>-41.5</c:v>
                </c:pt>
                <c:pt idx="49">
                  <c:v>-41.5</c:v>
                </c:pt>
                <c:pt idx="50">
                  <c:v>-41.5</c:v>
                </c:pt>
                <c:pt idx="51">
                  <c:v>-41.4</c:v>
                </c:pt>
                <c:pt idx="52">
                  <c:v>-41</c:v>
                </c:pt>
                <c:pt idx="53">
                  <c:v>-40.300000000000011</c:v>
                </c:pt>
                <c:pt idx="54">
                  <c:v>-39.6</c:v>
                </c:pt>
                <c:pt idx="55">
                  <c:v>-38.800000000000011</c:v>
                </c:pt>
                <c:pt idx="56">
                  <c:v>-38</c:v>
                </c:pt>
                <c:pt idx="57">
                  <c:v>-37.1</c:v>
                </c:pt>
                <c:pt idx="58">
                  <c:v>-36.300000000000011</c:v>
                </c:pt>
                <c:pt idx="59">
                  <c:v>-35.300000000000011</c:v>
                </c:pt>
                <c:pt idx="60">
                  <c:v>-34.5</c:v>
                </c:pt>
                <c:pt idx="61">
                  <c:v>-33.5</c:v>
                </c:pt>
                <c:pt idx="62">
                  <c:v>-32.6</c:v>
                </c:pt>
                <c:pt idx="63">
                  <c:v>-31.6</c:v>
                </c:pt>
                <c:pt idx="64">
                  <c:v>-30.7</c:v>
                </c:pt>
                <c:pt idx="65">
                  <c:v>-29.8</c:v>
                </c:pt>
                <c:pt idx="66">
                  <c:v>-28.7</c:v>
                </c:pt>
                <c:pt idx="67">
                  <c:v>-27.9</c:v>
                </c:pt>
                <c:pt idx="68">
                  <c:v>-26.8</c:v>
                </c:pt>
                <c:pt idx="69">
                  <c:v>-25.8</c:v>
                </c:pt>
                <c:pt idx="70">
                  <c:v>-24.7</c:v>
                </c:pt>
                <c:pt idx="71">
                  <c:v>-23.8</c:v>
                </c:pt>
                <c:pt idx="72">
                  <c:v>-22.7</c:v>
                </c:pt>
                <c:pt idx="73">
                  <c:v>-21.9</c:v>
                </c:pt>
                <c:pt idx="74">
                  <c:v>-20.9</c:v>
                </c:pt>
                <c:pt idx="75">
                  <c:v>-20</c:v>
                </c:pt>
                <c:pt idx="76">
                  <c:v>-19</c:v>
                </c:pt>
                <c:pt idx="77">
                  <c:v>-18.2</c:v>
                </c:pt>
                <c:pt idx="78">
                  <c:v>-17.100000000000001</c:v>
                </c:pt>
                <c:pt idx="79">
                  <c:v>-16.100000000000001</c:v>
                </c:pt>
                <c:pt idx="80">
                  <c:v>-15.1</c:v>
                </c:pt>
                <c:pt idx="81">
                  <c:v>-14.3</c:v>
                </c:pt>
                <c:pt idx="82">
                  <c:v>-13.3</c:v>
                </c:pt>
                <c:pt idx="83">
                  <c:v>-13.1</c:v>
                </c:pt>
                <c:pt idx="84">
                  <c:v>-13</c:v>
                </c:pt>
                <c:pt idx="85">
                  <c:v>-12.8</c:v>
                </c:pt>
                <c:pt idx="86">
                  <c:v>-12.7</c:v>
                </c:pt>
                <c:pt idx="87">
                  <c:v>-12.6</c:v>
                </c:pt>
                <c:pt idx="88">
                  <c:v>-12.4</c:v>
                </c:pt>
                <c:pt idx="89">
                  <c:v>-12.5</c:v>
                </c:pt>
                <c:pt idx="90">
                  <c:v>-12.4</c:v>
                </c:pt>
                <c:pt idx="91">
                  <c:v>-12.3</c:v>
                </c:pt>
                <c:pt idx="92">
                  <c:v>-12.1</c:v>
                </c:pt>
                <c:pt idx="93">
                  <c:v>-12.2</c:v>
                </c:pt>
                <c:pt idx="94">
                  <c:v>-12.1</c:v>
                </c:pt>
                <c:pt idx="95">
                  <c:v>-12</c:v>
                </c:pt>
                <c:pt idx="96">
                  <c:v>-12</c:v>
                </c:pt>
                <c:pt idx="97">
                  <c:v>-11.9</c:v>
                </c:pt>
                <c:pt idx="98">
                  <c:v>-11.9</c:v>
                </c:pt>
                <c:pt idx="99">
                  <c:v>-11.8</c:v>
                </c:pt>
                <c:pt idx="100">
                  <c:v>-11.9</c:v>
                </c:pt>
                <c:pt idx="101">
                  <c:v>-11.8</c:v>
                </c:pt>
                <c:pt idx="102">
                  <c:v>-11.8</c:v>
                </c:pt>
                <c:pt idx="103">
                  <c:v>-11.7</c:v>
                </c:pt>
                <c:pt idx="104">
                  <c:v>-11.7</c:v>
                </c:pt>
                <c:pt idx="105">
                  <c:v>-11.6</c:v>
                </c:pt>
                <c:pt idx="106">
                  <c:v>-11.6</c:v>
                </c:pt>
                <c:pt idx="107">
                  <c:v>-11.5</c:v>
                </c:pt>
                <c:pt idx="108">
                  <c:v>-11.7</c:v>
                </c:pt>
                <c:pt idx="109">
                  <c:v>-11.7</c:v>
                </c:pt>
                <c:pt idx="110">
                  <c:v>-11.7</c:v>
                </c:pt>
                <c:pt idx="111">
                  <c:v>-11.5</c:v>
                </c:pt>
                <c:pt idx="112">
                  <c:v>-11.5</c:v>
                </c:pt>
                <c:pt idx="113">
                  <c:v>-11.5</c:v>
                </c:pt>
                <c:pt idx="114">
                  <c:v>-11.5</c:v>
                </c:pt>
                <c:pt idx="115">
                  <c:v>-11.5</c:v>
                </c:pt>
                <c:pt idx="116">
                  <c:v>-11.5</c:v>
                </c:pt>
                <c:pt idx="117">
                  <c:v>-11.6</c:v>
                </c:pt>
                <c:pt idx="118">
                  <c:v>-11.5</c:v>
                </c:pt>
                <c:pt idx="119">
                  <c:v>-11.5</c:v>
                </c:pt>
                <c:pt idx="120">
                  <c:v>-11.5</c:v>
                </c:pt>
                <c:pt idx="121">
                  <c:v>-11.5</c:v>
                </c:pt>
                <c:pt idx="122">
                  <c:v>-11.4</c:v>
                </c:pt>
                <c:pt idx="123">
                  <c:v>-11.5</c:v>
                </c:pt>
                <c:pt idx="124">
                  <c:v>-11.4</c:v>
                </c:pt>
                <c:pt idx="125">
                  <c:v>-11.5</c:v>
                </c:pt>
                <c:pt idx="126">
                  <c:v>-11.5</c:v>
                </c:pt>
                <c:pt idx="127">
                  <c:v>-11.5</c:v>
                </c:pt>
                <c:pt idx="128">
                  <c:v>-11.4</c:v>
                </c:pt>
                <c:pt idx="129">
                  <c:v>-11.5</c:v>
                </c:pt>
                <c:pt idx="130">
                  <c:v>-11.5</c:v>
                </c:pt>
                <c:pt idx="131">
                  <c:v>-11.5</c:v>
                </c:pt>
                <c:pt idx="132">
                  <c:v>-11.5</c:v>
                </c:pt>
                <c:pt idx="133">
                  <c:v>-11.4</c:v>
                </c:pt>
                <c:pt idx="134">
                  <c:v>-11.5</c:v>
                </c:pt>
                <c:pt idx="135">
                  <c:v>-11.4</c:v>
                </c:pt>
                <c:pt idx="136">
                  <c:v>-11.5</c:v>
                </c:pt>
                <c:pt idx="137">
                  <c:v>-11.5</c:v>
                </c:pt>
                <c:pt idx="138">
                  <c:v>-11.5</c:v>
                </c:pt>
                <c:pt idx="139">
                  <c:v>-11.5</c:v>
                </c:pt>
                <c:pt idx="140">
                  <c:v>-11.6</c:v>
                </c:pt>
                <c:pt idx="141">
                  <c:v>-12</c:v>
                </c:pt>
                <c:pt idx="142">
                  <c:v>-12.7</c:v>
                </c:pt>
                <c:pt idx="143">
                  <c:v>-13.2</c:v>
                </c:pt>
                <c:pt idx="144">
                  <c:v>-14.1</c:v>
                </c:pt>
                <c:pt idx="145">
                  <c:v>-15</c:v>
                </c:pt>
                <c:pt idx="146">
                  <c:v>-15.8</c:v>
                </c:pt>
                <c:pt idx="147">
                  <c:v>-16.600000000000001</c:v>
                </c:pt>
                <c:pt idx="148">
                  <c:v>-17.5</c:v>
                </c:pt>
                <c:pt idx="149">
                  <c:v>-18.399999999999999</c:v>
                </c:pt>
                <c:pt idx="150">
                  <c:v>-19.3</c:v>
                </c:pt>
                <c:pt idx="151">
                  <c:v>-20.2</c:v>
                </c:pt>
                <c:pt idx="152">
                  <c:v>-21.2</c:v>
                </c:pt>
                <c:pt idx="153">
                  <c:v>-22</c:v>
                </c:pt>
                <c:pt idx="154">
                  <c:v>-23</c:v>
                </c:pt>
                <c:pt idx="155">
                  <c:v>-23.8</c:v>
                </c:pt>
                <c:pt idx="156">
                  <c:v>-24.7</c:v>
                </c:pt>
                <c:pt idx="157">
                  <c:v>-25.7</c:v>
                </c:pt>
                <c:pt idx="158">
                  <c:v>-26.7</c:v>
                </c:pt>
                <c:pt idx="159">
                  <c:v>-27.6</c:v>
                </c:pt>
                <c:pt idx="160">
                  <c:v>-28.6</c:v>
                </c:pt>
                <c:pt idx="161">
                  <c:v>-29.5</c:v>
                </c:pt>
                <c:pt idx="162">
                  <c:v>-30.4</c:v>
                </c:pt>
                <c:pt idx="163">
                  <c:v>-31.4</c:v>
                </c:pt>
                <c:pt idx="164">
                  <c:v>-32.4</c:v>
                </c:pt>
                <c:pt idx="165">
                  <c:v>-33.300000000000011</c:v>
                </c:pt>
                <c:pt idx="166">
                  <c:v>-34.200000000000003</c:v>
                </c:pt>
                <c:pt idx="167">
                  <c:v>-35</c:v>
                </c:pt>
                <c:pt idx="168">
                  <c:v>-36</c:v>
                </c:pt>
                <c:pt idx="169">
                  <c:v>-37</c:v>
                </c:pt>
                <c:pt idx="170">
                  <c:v>-37.800000000000011</c:v>
                </c:pt>
                <c:pt idx="171">
                  <c:v>-38.5</c:v>
                </c:pt>
                <c:pt idx="172">
                  <c:v>-39.1</c:v>
                </c:pt>
                <c:pt idx="173">
                  <c:v>-39.5</c:v>
                </c:pt>
                <c:pt idx="174">
                  <c:v>-39.800000000000011</c:v>
                </c:pt>
                <c:pt idx="175">
                  <c:v>-40</c:v>
                </c:pt>
                <c:pt idx="176">
                  <c:v>-40.1</c:v>
                </c:pt>
                <c:pt idx="177">
                  <c:v>-40.300000000000011</c:v>
                </c:pt>
                <c:pt idx="178">
                  <c:v>-40.5</c:v>
                </c:pt>
                <c:pt idx="179">
                  <c:v>-40.5</c:v>
                </c:pt>
                <c:pt idx="180">
                  <c:v>-40.6</c:v>
                </c:pt>
                <c:pt idx="181">
                  <c:v>-40.800000000000011</c:v>
                </c:pt>
                <c:pt idx="182">
                  <c:v>-40.9</c:v>
                </c:pt>
                <c:pt idx="183">
                  <c:v>-40.9</c:v>
                </c:pt>
                <c:pt idx="184">
                  <c:v>-41</c:v>
                </c:pt>
                <c:pt idx="185">
                  <c:v>-41.1</c:v>
                </c:pt>
                <c:pt idx="186">
                  <c:v>-41.1</c:v>
                </c:pt>
                <c:pt idx="187">
                  <c:v>-41.2</c:v>
                </c:pt>
                <c:pt idx="188">
                  <c:v>-41.2</c:v>
                </c:pt>
                <c:pt idx="189">
                  <c:v>-41.3</c:v>
                </c:pt>
                <c:pt idx="190">
                  <c:v>-41.3</c:v>
                </c:pt>
                <c:pt idx="191">
                  <c:v>-41.3</c:v>
                </c:pt>
                <c:pt idx="192">
                  <c:v>-41.4</c:v>
                </c:pt>
                <c:pt idx="193">
                  <c:v>-41.4</c:v>
                </c:pt>
                <c:pt idx="194">
                  <c:v>-41.3</c:v>
                </c:pt>
                <c:pt idx="195">
                  <c:v>-41.4</c:v>
                </c:pt>
                <c:pt idx="196">
                  <c:v>-41.3</c:v>
                </c:pt>
                <c:pt idx="197">
                  <c:v>-41.4</c:v>
                </c:pt>
                <c:pt idx="198">
                  <c:v>-41.4</c:v>
                </c:pt>
                <c:pt idx="199">
                  <c:v>-41.4</c:v>
                </c:pt>
                <c:pt idx="200">
                  <c:v>-41.4</c:v>
                </c:pt>
                <c:pt idx="201">
                  <c:v>-41.4</c:v>
                </c:pt>
                <c:pt idx="202">
                  <c:v>-41.5</c:v>
                </c:pt>
                <c:pt idx="203">
                  <c:v>-41.4</c:v>
                </c:pt>
                <c:pt idx="204">
                  <c:v>-41.5</c:v>
                </c:pt>
                <c:pt idx="205">
                  <c:v>-41.4</c:v>
                </c:pt>
                <c:pt idx="206">
                  <c:v>-41.4</c:v>
                </c:pt>
                <c:pt idx="207">
                  <c:v>-41.5</c:v>
                </c:pt>
                <c:pt idx="208">
                  <c:v>-41.5</c:v>
                </c:pt>
                <c:pt idx="209">
                  <c:v>-41.5</c:v>
                </c:pt>
                <c:pt idx="210">
                  <c:v>-41.5</c:v>
                </c:pt>
                <c:pt idx="211">
                  <c:v>-41.4</c:v>
                </c:pt>
                <c:pt idx="212">
                  <c:v>-41.5</c:v>
                </c:pt>
                <c:pt idx="213">
                  <c:v>-41.5</c:v>
                </c:pt>
                <c:pt idx="214">
                  <c:v>-41.5</c:v>
                </c:pt>
                <c:pt idx="215">
                  <c:v>-41.5</c:v>
                </c:pt>
                <c:pt idx="216">
                  <c:v>-41.5</c:v>
                </c:pt>
                <c:pt idx="217">
                  <c:v>-41.5</c:v>
                </c:pt>
                <c:pt idx="218">
                  <c:v>-41.5</c:v>
                </c:pt>
                <c:pt idx="219">
                  <c:v>-41.5</c:v>
                </c:pt>
                <c:pt idx="220">
                  <c:v>-41.5</c:v>
                </c:pt>
                <c:pt idx="221">
                  <c:v>-41.5</c:v>
                </c:pt>
                <c:pt idx="222">
                  <c:v>-41.5</c:v>
                </c:pt>
                <c:pt idx="223">
                  <c:v>-41.4</c:v>
                </c:pt>
                <c:pt idx="224">
                  <c:v>-41.4</c:v>
                </c:pt>
                <c:pt idx="225">
                  <c:v>-41.4</c:v>
                </c:pt>
                <c:pt idx="226">
                  <c:v>-41.4</c:v>
                </c:pt>
                <c:pt idx="227">
                  <c:v>-41.5</c:v>
                </c:pt>
                <c:pt idx="228">
                  <c:v>-41.5</c:v>
                </c:pt>
                <c:pt idx="229">
                  <c:v>-41.4</c:v>
                </c:pt>
                <c:pt idx="230">
                  <c:v>-41.3</c:v>
                </c:pt>
                <c:pt idx="231">
                  <c:v>-41.8</c:v>
                </c:pt>
                <c:pt idx="232">
                  <c:v>-42.1</c:v>
                </c:pt>
                <c:pt idx="233">
                  <c:v>-42.4</c:v>
                </c:pt>
                <c:pt idx="234">
                  <c:v>-43.2</c:v>
                </c:pt>
                <c:pt idx="235">
                  <c:v>-44.4</c:v>
                </c:pt>
                <c:pt idx="236">
                  <c:v>-45.4</c:v>
                </c:pt>
                <c:pt idx="237">
                  <c:v>-46.3</c:v>
                </c:pt>
                <c:pt idx="238">
                  <c:v>-47</c:v>
                </c:pt>
                <c:pt idx="239">
                  <c:v>-47.5</c:v>
                </c:pt>
                <c:pt idx="240">
                  <c:v>-47.9</c:v>
                </c:pt>
                <c:pt idx="241">
                  <c:v>-48</c:v>
                </c:pt>
                <c:pt idx="242">
                  <c:v>-48.3</c:v>
                </c:pt>
                <c:pt idx="243">
                  <c:v>-48.3</c:v>
                </c:pt>
                <c:pt idx="244">
                  <c:v>-48.5</c:v>
                </c:pt>
                <c:pt idx="245">
                  <c:v>-48.5</c:v>
                </c:pt>
                <c:pt idx="246">
                  <c:v>-48.5</c:v>
                </c:pt>
                <c:pt idx="247">
                  <c:v>-48.5</c:v>
                </c:pt>
                <c:pt idx="248">
                  <c:v>-48.7</c:v>
                </c:pt>
                <c:pt idx="249">
                  <c:v>-48.7</c:v>
                </c:pt>
                <c:pt idx="250">
                  <c:v>-48.7</c:v>
                </c:pt>
                <c:pt idx="251">
                  <c:v>-48.8</c:v>
                </c:pt>
                <c:pt idx="252">
                  <c:v>-48.8</c:v>
                </c:pt>
                <c:pt idx="253">
                  <c:v>-48.8</c:v>
                </c:pt>
                <c:pt idx="254">
                  <c:v>-48.8</c:v>
                </c:pt>
                <c:pt idx="255">
                  <c:v>-48.8</c:v>
                </c:pt>
                <c:pt idx="256">
                  <c:v>-48.7</c:v>
                </c:pt>
                <c:pt idx="257">
                  <c:v>-48.7</c:v>
                </c:pt>
                <c:pt idx="258">
                  <c:v>-48.7</c:v>
                </c:pt>
                <c:pt idx="259">
                  <c:v>-48.8</c:v>
                </c:pt>
                <c:pt idx="260">
                  <c:v>-48.7</c:v>
                </c:pt>
                <c:pt idx="261">
                  <c:v>-48.6</c:v>
                </c:pt>
                <c:pt idx="262">
                  <c:v>-48.5</c:v>
                </c:pt>
                <c:pt idx="263">
                  <c:v>-48.6</c:v>
                </c:pt>
                <c:pt idx="264">
                  <c:v>-48.4</c:v>
                </c:pt>
                <c:pt idx="265">
                  <c:v>-48.5</c:v>
                </c:pt>
                <c:pt idx="266">
                  <c:v>-48.4</c:v>
                </c:pt>
                <c:pt idx="267">
                  <c:v>-48.4</c:v>
                </c:pt>
                <c:pt idx="268">
                  <c:v>-48.4</c:v>
                </c:pt>
                <c:pt idx="269">
                  <c:v>-48.4</c:v>
                </c:pt>
                <c:pt idx="270">
                  <c:v>-48.3</c:v>
                </c:pt>
                <c:pt idx="271">
                  <c:v>-48.4</c:v>
                </c:pt>
                <c:pt idx="272">
                  <c:v>-48.3</c:v>
                </c:pt>
                <c:pt idx="273">
                  <c:v>-48.4</c:v>
                </c:pt>
                <c:pt idx="274">
                  <c:v>-48.3</c:v>
                </c:pt>
                <c:pt idx="275">
                  <c:v>-48.4</c:v>
                </c:pt>
                <c:pt idx="276">
                  <c:v>-48.3</c:v>
                </c:pt>
                <c:pt idx="277">
                  <c:v>-48.4</c:v>
                </c:pt>
                <c:pt idx="278">
                  <c:v>-48.3</c:v>
                </c:pt>
                <c:pt idx="279">
                  <c:v>-48.3</c:v>
                </c:pt>
                <c:pt idx="280">
                  <c:v>-48.3</c:v>
                </c:pt>
                <c:pt idx="281">
                  <c:v>-48.3</c:v>
                </c:pt>
                <c:pt idx="282">
                  <c:v>-48.2</c:v>
                </c:pt>
                <c:pt idx="283">
                  <c:v>-48.2</c:v>
                </c:pt>
                <c:pt idx="284">
                  <c:v>-48.2</c:v>
                </c:pt>
                <c:pt idx="285">
                  <c:v>-48.2</c:v>
                </c:pt>
                <c:pt idx="286">
                  <c:v>-48.2</c:v>
                </c:pt>
                <c:pt idx="287">
                  <c:v>-48.2</c:v>
                </c:pt>
                <c:pt idx="288">
                  <c:v>-48.3</c:v>
                </c:pt>
                <c:pt idx="289">
                  <c:v>-48.3</c:v>
                </c:pt>
                <c:pt idx="290">
                  <c:v>-48.3</c:v>
                </c:pt>
                <c:pt idx="291">
                  <c:v>-48.3</c:v>
                </c:pt>
                <c:pt idx="292">
                  <c:v>-48.4</c:v>
                </c:pt>
                <c:pt idx="293">
                  <c:v>-48.3</c:v>
                </c:pt>
                <c:pt idx="294">
                  <c:v>-48.5</c:v>
                </c:pt>
                <c:pt idx="295">
                  <c:v>-48.8</c:v>
                </c:pt>
                <c:pt idx="296">
                  <c:v>-48.8</c:v>
                </c:pt>
                <c:pt idx="297">
                  <c:v>-48.5</c:v>
                </c:pt>
                <c:pt idx="298">
                  <c:v>-48.5</c:v>
                </c:pt>
                <c:pt idx="299">
                  <c:v>-48.4</c:v>
                </c:pt>
                <c:pt idx="300">
                  <c:v>-48.4</c:v>
                </c:pt>
                <c:pt idx="301">
                  <c:v>-48.5</c:v>
                </c:pt>
                <c:pt idx="302">
                  <c:v>-48.5</c:v>
                </c:pt>
                <c:pt idx="303">
                  <c:v>-48.4</c:v>
                </c:pt>
                <c:pt idx="304">
                  <c:v>-48.4</c:v>
                </c:pt>
                <c:pt idx="305">
                  <c:v>-48.3</c:v>
                </c:pt>
                <c:pt idx="306">
                  <c:v>-48.3</c:v>
                </c:pt>
                <c:pt idx="307">
                  <c:v>-48.2</c:v>
                </c:pt>
                <c:pt idx="308">
                  <c:v>-48.3</c:v>
                </c:pt>
                <c:pt idx="309">
                  <c:v>-48.3</c:v>
                </c:pt>
                <c:pt idx="310">
                  <c:v>-48.2</c:v>
                </c:pt>
                <c:pt idx="311">
                  <c:v>-48.1</c:v>
                </c:pt>
                <c:pt idx="312">
                  <c:v>-48.2</c:v>
                </c:pt>
                <c:pt idx="313">
                  <c:v>-48.2</c:v>
                </c:pt>
                <c:pt idx="314">
                  <c:v>-48.2</c:v>
                </c:pt>
                <c:pt idx="315">
                  <c:v>-48.1</c:v>
                </c:pt>
                <c:pt idx="316">
                  <c:v>-48.1</c:v>
                </c:pt>
                <c:pt idx="317">
                  <c:v>-48.1</c:v>
                </c:pt>
                <c:pt idx="318">
                  <c:v>-48.1</c:v>
                </c:pt>
                <c:pt idx="319">
                  <c:v>-48.2</c:v>
                </c:pt>
                <c:pt idx="320">
                  <c:v>-48.1</c:v>
                </c:pt>
                <c:pt idx="321">
                  <c:v>-48.1</c:v>
                </c:pt>
                <c:pt idx="322">
                  <c:v>-48</c:v>
                </c:pt>
                <c:pt idx="323">
                  <c:v>-48.2</c:v>
                </c:pt>
                <c:pt idx="324">
                  <c:v>-48</c:v>
                </c:pt>
                <c:pt idx="325">
                  <c:v>-48.1</c:v>
                </c:pt>
                <c:pt idx="326">
                  <c:v>-48.1</c:v>
                </c:pt>
                <c:pt idx="327">
                  <c:v>-48.1</c:v>
                </c:pt>
                <c:pt idx="328">
                  <c:v>-48.1</c:v>
                </c:pt>
                <c:pt idx="329">
                  <c:v>-48.1</c:v>
                </c:pt>
                <c:pt idx="330">
                  <c:v>-48</c:v>
                </c:pt>
                <c:pt idx="331">
                  <c:v>-48.1</c:v>
                </c:pt>
                <c:pt idx="332">
                  <c:v>-48</c:v>
                </c:pt>
                <c:pt idx="333">
                  <c:v>-48.2</c:v>
                </c:pt>
                <c:pt idx="334">
                  <c:v>-48.2</c:v>
                </c:pt>
                <c:pt idx="335">
                  <c:v>-48.3</c:v>
                </c:pt>
                <c:pt idx="336">
                  <c:v>-48.1</c:v>
                </c:pt>
                <c:pt idx="337">
                  <c:v>-48.1</c:v>
                </c:pt>
                <c:pt idx="338">
                  <c:v>-48.1</c:v>
                </c:pt>
                <c:pt idx="339">
                  <c:v>-48.2</c:v>
                </c:pt>
                <c:pt idx="340">
                  <c:v>-48</c:v>
                </c:pt>
                <c:pt idx="341">
                  <c:v>-48.1</c:v>
                </c:pt>
                <c:pt idx="342">
                  <c:v>-48</c:v>
                </c:pt>
                <c:pt idx="343">
                  <c:v>-48.1</c:v>
                </c:pt>
                <c:pt idx="344">
                  <c:v>-48.1</c:v>
                </c:pt>
                <c:pt idx="345">
                  <c:v>-48.2</c:v>
                </c:pt>
                <c:pt idx="346">
                  <c:v>-48.1</c:v>
                </c:pt>
                <c:pt idx="347">
                  <c:v>-48.1</c:v>
                </c:pt>
                <c:pt idx="348">
                  <c:v>-48.2</c:v>
                </c:pt>
                <c:pt idx="349">
                  <c:v>-48.4</c:v>
                </c:pt>
                <c:pt idx="350">
                  <c:v>-48.5</c:v>
                </c:pt>
                <c:pt idx="351">
                  <c:v>-48.8</c:v>
                </c:pt>
                <c:pt idx="352">
                  <c:v>-48.7</c:v>
                </c:pt>
                <c:pt idx="353">
                  <c:v>-48.5</c:v>
                </c:pt>
                <c:pt idx="354">
                  <c:v>-48.2</c:v>
                </c:pt>
                <c:pt idx="355">
                  <c:v>-48.3</c:v>
                </c:pt>
                <c:pt idx="356">
                  <c:v>-48.4</c:v>
                </c:pt>
                <c:pt idx="357">
                  <c:v>-48.4</c:v>
                </c:pt>
                <c:pt idx="358">
                  <c:v>-48.4</c:v>
                </c:pt>
                <c:pt idx="359">
                  <c:v>-48.5</c:v>
                </c:pt>
                <c:pt idx="360">
                  <c:v>-48.5</c:v>
                </c:pt>
                <c:pt idx="361">
                  <c:v>-48.5</c:v>
                </c:pt>
                <c:pt idx="362">
                  <c:v>-48.9</c:v>
                </c:pt>
                <c:pt idx="363">
                  <c:v>-48.9</c:v>
                </c:pt>
                <c:pt idx="364">
                  <c:v>-48.4</c:v>
                </c:pt>
                <c:pt idx="365">
                  <c:v>-48.4</c:v>
                </c:pt>
                <c:pt idx="366">
                  <c:v>-48.2</c:v>
                </c:pt>
                <c:pt idx="367">
                  <c:v>-48.1</c:v>
                </c:pt>
                <c:pt idx="368">
                  <c:v>-47.9</c:v>
                </c:pt>
                <c:pt idx="369">
                  <c:v>-48</c:v>
                </c:pt>
                <c:pt idx="370">
                  <c:v>-47.8</c:v>
                </c:pt>
                <c:pt idx="371">
                  <c:v>-47.9</c:v>
                </c:pt>
                <c:pt idx="372">
                  <c:v>-47.8</c:v>
                </c:pt>
                <c:pt idx="373">
                  <c:v>-47.8</c:v>
                </c:pt>
                <c:pt idx="374">
                  <c:v>-47.7</c:v>
                </c:pt>
                <c:pt idx="375">
                  <c:v>-47.8</c:v>
                </c:pt>
                <c:pt idx="376">
                  <c:v>-47.7</c:v>
                </c:pt>
                <c:pt idx="377">
                  <c:v>-47.8</c:v>
                </c:pt>
                <c:pt idx="378">
                  <c:v>-47.7</c:v>
                </c:pt>
                <c:pt idx="379">
                  <c:v>-47.8</c:v>
                </c:pt>
                <c:pt idx="380">
                  <c:v>-47.6</c:v>
                </c:pt>
                <c:pt idx="381">
                  <c:v>-47.7</c:v>
                </c:pt>
                <c:pt idx="382">
                  <c:v>-47.6</c:v>
                </c:pt>
                <c:pt idx="383">
                  <c:v>-47.7</c:v>
                </c:pt>
                <c:pt idx="384">
                  <c:v>-47.8</c:v>
                </c:pt>
                <c:pt idx="385">
                  <c:v>-47.7</c:v>
                </c:pt>
                <c:pt idx="386">
                  <c:v>-47.7</c:v>
                </c:pt>
                <c:pt idx="387">
                  <c:v>-47.7</c:v>
                </c:pt>
                <c:pt idx="388">
                  <c:v>-47.6</c:v>
                </c:pt>
                <c:pt idx="389">
                  <c:v>-47.7</c:v>
                </c:pt>
                <c:pt idx="390">
                  <c:v>-47.6</c:v>
                </c:pt>
                <c:pt idx="391">
                  <c:v>-47.6</c:v>
                </c:pt>
                <c:pt idx="392">
                  <c:v>-47.7</c:v>
                </c:pt>
                <c:pt idx="393">
                  <c:v>-47.6</c:v>
                </c:pt>
                <c:pt idx="394">
                  <c:v>-47.7</c:v>
                </c:pt>
                <c:pt idx="395">
                  <c:v>-47.6</c:v>
                </c:pt>
                <c:pt idx="396">
                  <c:v>-47.6</c:v>
                </c:pt>
                <c:pt idx="397">
                  <c:v>-47.6</c:v>
                </c:pt>
                <c:pt idx="398">
                  <c:v>-47.6</c:v>
                </c:pt>
                <c:pt idx="399">
                  <c:v>-47.6</c:v>
                </c:pt>
                <c:pt idx="400">
                  <c:v>-47.7</c:v>
                </c:pt>
                <c:pt idx="401">
                  <c:v>-47.6</c:v>
                </c:pt>
                <c:pt idx="402">
                  <c:v>-47.6</c:v>
                </c:pt>
                <c:pt idx="403">
                  <c:v>-47.6</c:v>
                </c:pt>
                <c:pt idx="404">
                  <c:v>-47.6</c:v>
                </c:pt>
                <c:pt idx="405">
                  <c:v>-47.6</c:v>
                </c:pt>
                <c:pt idx="406">
                  <c:v>-47.6</c:v>
                </c:pt>
                <c:pt idx="407">
                  <c:v>-47.6</c:v>
                </c:pt>
                <c:pt idx="408">
                  <c:v>-47.7</c:v>
                </c:pt>
                <c:pt idx="409">
                  <c:v>-47.7</c:v>
                </c:pt>
                <c:pt idx="410">
                  <c:v>-47.8</c:v>
                </c:pt>
                <c:pt idx="411">
                  <c:v>-47.6</c:v>
                </c:pt>
                <c:pt idx="412">
                  <c:v>-47.7</c:v>
                </c:pt>
                <c:pt idx="413">
                  <c:v>-47.6</c:v>
                </c:pt>
                <c:pt idx="414">
                  <c:v>-47.6</c:v>
                </c:pt>
                <c:pt idx="415">
                  <c:v>-47.6</c:v>
                </c:pt>
                <c:pt idx="416">
                  <c:v>-47.6</c:v>
                </c:pt>
                <c:pt idx="417">
                  <c:v>-47.5</c:v>
                </c:pt>
                <c:pt idx="418">
                  <c:v>-47.6</c:v>
                </c:pt>
                <c:pt idx="419">
                  <c:v>-47.5</c:v>
                </c:pt>
                <c:pt idx="420">
                  <c:v>-47.6</c:v>
                </c:pt>
                <c:pt idx="421">
                  <c:v>-47.6</c:v>
                </c:pt>
                <c:pt idx="422">
                  <c:v>-47.5</c:v>
                </c:pt>
                <c:pt idx="423">
                  <c:v>-47.6</c:v>
                </c:pt>
                <c:pt idx="424">
                  <c:v>-47.5</c:v>
                </c:pt>
                <c:pt idx="425">
                  <c:v>-47.6</c:v>
                </c:pt>
                <c:pt idx="426">
                  <c:v>-47.5</c:v>
                </c:pt>
                <c:pt idx="427">
                  <c:v>-47.6</c:v>
                </c:pt>
                <c:pt idx="428">
                  <c:v>-47.5</c:v>
                </c:pt>
                <c:pt idx="429">
                  <c:v>-47.5</c:v>
                </c:pt>
                <c:pt idx="430">
                  <c:v>-47.5</c:v>
                </c:pt>
                <c:pt idx="431">
                  <c:v>-47.7</c:v>
                </c:pt>
                <c:pt idx="432">
                  <c:v>-47.5</c:v>
                </c:pt>
                <c:pt idx="433">
                  <c:v>-47.6</c:v>
                </c:pt>
                <c:pt idx="434">
                  <c:v>-47.5</c:v>
                </c:pt>
                <c:pt idx="435">
                  <c:v>-47.6</c:v>
                </c:pt>
                <c:pt idx="436">
                  <c:v>-47.5</c:v>
                </c:pt>
                <c:pt idx="437">
                  <c:v>-47.6</c:v>
                </c:pt>
                <c:pt idx="438">
                  <c:v>-47.4</c:v>
                </c:pt>
                <c:pt idx="439">
                  <c:v>-47.6</c:v>
                </c:pt>
                <c:pt idx="440">
                  <c:v>-47.5</c:v>
                </c:pt>
                <c:pt idx="441">
                  <c:v>-47.6</c:v>
                </c:pt>
                <c:pt idx="442">
                  <c:v>-47.5</c:v>
                </c:pt>
                <c:pt idx="443">
                  <c:v>-47.5</c:v>
                </c:pt>
                <c:pt idx="444">
                  <c:v>-47.5</c:v>
                </c:pt>
                <c:pt idx="445">
                  <c:v>-47.5</c:v>
                </c:pt>
                <c:pt idx="446">
                  <c:v>-47.4</c:v>
                </c:pt>
                <c:pt idx="447">
                  <c:v>-47.5</c:v>
                </c:pt>
                <c:pt idx="448">
                  <c:v>-47.5</c:v>
                </c:pt>
                <c:pt idx="449">
                  <c:v>-47.5</c:v>
                </c:pt>
                <c:pt idx="450">
                  <c:v>-47.5</c:v>
                </c:pt>
                <c:pt idx="451">
                  <c:v>-47.5</c:v>
                </c:pt>
                <c:pt idx="452">
                  <c:v>-47.4</c:v>
                </c:pt>
                <c:pt idx="453">
                  <c:v>-47.5</c:v>
                </c:pt>
                <c:pt idx="454">
                  <c:v>-47.4</c:v>
                </c:pt>
                <c:pt idx="455">
                  <c:v>-47.6</c:v>
                </c:pt>
                <c:pt idx="456">
                  <c:v>-47.6</c:v>
                </c:pt>
                <c:pt idx="457">
                  <c:v>-47.6</c:v>
                </c:pt>
                <c:pt idx="458">
                  <c:v>-47.5</c:v>
                </c:pt>
                <c:pt idx="459">
                  <c:v>-47.5</c:v>
                </c:pt>
                <c:pt idx="460">
                  <c:v>-47.5</c:v>
                </c:pt>
                <c:pt idx="461">
                  <c:v>-47.5</c:v>
                </c:pt>
                <c:pt idx="462">
                  <c:v>-47.5</c:v>
                </c:pt>
                <c:pt idx="463">
                  <c:v>-47.4</c:v>
                </c:pt>
                <c:pt idx="464">
                  <c:v>-47.4</c:v>
                </c:pt>
                <c:pt idx="465">
                  <c:v>-47.5</c:v>
                </c:pt>
                <c:pt idx="466">
                  <c:v>-47.5</c:v>
                </c:pt>
                <c:pt idx="467">
                  <c:v>-47.3</c:v>
                </c:pt>
                <c:pt idx="468">
                  <c:v>-47.5</c:v>
                </c:pt>
                <c:pt idx="469">
                  <c:v>-47.4</c:v>
                </c:pt>
                <c:pt idx="470">
                  <c:v>-47.5</c:v>
                </c:pt>
                <c:pt idx="471">
                  <c:v>-47.4</c:v>
                </c:pt>
                <c:pt idx="472">
                  <c:v>-47.5</c:v>
                </c:pt>
                <c:pt idx="473">
                  <c:v>-47.3</c:v>
                </c:pt>
                <c:pt idx="474">
                  <c:v>-47.4</c:v>
                </c:pt>
                <c:pt idx="475">
                  <c:v>-47.3</c:v>
                </c:pt>
                <c:pt idx="476">
                  <c:v>-47.4</c:v>
                </c:pt>
                <c:pt idx="477">
                  <c:v>-47.3</c:v>
                </c:pt>
                <c:pt idx="478">
                  <c:v>-47.5</c:v>
                </c:pt>
                <c:pt idx="479">
                  <c:v>-47.4</c:v>
                </c:pt>
                <c:pt idx="480">
                  <c:v>-47.5</c:v>
                </c:pt>
                <c:pt idx="481">
                  <c:v>-47.5</c:v>
                </c:pt>
                <c:pt idx="482">
                  <c:v>-47.5</c:v>
                </c:pt>
                <c:pt idx="483">
                  <c:v>-47.5</c:v>
                </c:pt>
                <c:pt idx="484">
                  <c:v>-47.4</c:v>
                </c:pt>
                <c:pt idx="485">
                  <c:v>-47.4</c:v>
                </c:pt>
                <c:pt idx="486">
                  <c:v>-47.4</c:v>
                </c:pt>
                <c:pt idx="487">
                  <c:v>-47.4</c:v>
                </c:pt>
                <c:pt idx="488">
                  <c:v>-47.4</c:v>
                </c:pt>
                <c:pt idx="489">
                  <c:v>-47.5</c:v>
                </c:pt>
                <c:pt idx="490">
                  <c:v>-47.3</c:v>
                </c:pt>
                <c:pt idx="491">
                  <c:v>-47.4</c:v>
                </c:pt>
                <c:pt idx="492">
                  <c:v>-47.3</c:v>
                </c:pt>
                <c:pt idx="493">
                  <c:v>-47.3</c:v>
                </c:pt>
                <c:pt idx="494">
                  <c:v>-47.3</c:v>
                </c:pt>
                <c:pt idx="495">
                  <c:v>-47.3</c:v>
                </c:pt>
                <c:pt idx="496">
                  <c:v>-47.3</c:v>
                </c:pt>
                <c:pt idx="497">
                  <c:v>-47.3</c:v>
                </c:pt>
                <c:pt idx="498">
                  <c:v>-47.2</c:v>
                </c:pt>
                <c:pt idx="499">
                  <c:v>-47.3</c:v>
                </c:pt>
                <c:pt idx="500">
                  <c:v>-47.2</c:v>
                </c:pt>
                <c:pt idx="501">
                  <c:v>-47.4</c:v>
                </c:pt>
                <c:pt idx="502">
                  <c:v>-47.3</c:v>
                </c:pt>
                <c:pt idx="503">
                  <c:v>-47.4</c:v>
                </c:pt>
                <c:pt idx="504">
                  <c:v>-47.3</c:v>
                </c:pt>
                <c:pt idx="505">
                  <c:v>-47.4</c:v>
                </c:pt>
                <c:pt idx="506">
                  <c:v>-47.3</c:v>
                </c:pt>
                <c:pt idx="507">
                  <c:v>-47.3</c:v>
                </c:pt>
                <c:pt idx="508">
                  <c:v>-47.2</c:v>
                </c:pt>
                <c:pt idx="509">
                  <c:v>-47.3</c:v>
                </c:pt>
                <c:pt idx="510">
                  <c:v>-47.3</c:v>
                </c:pt>
                <c:pt idx="511">
                  <c:v>-47.3</c:v>
                </c:pt>
                <c:pt idx="512">
                  <c:v>-47.2</c:v>
                </c:pt>
                <c:pt idx="513">
                  <c:v>-47.2</c:v>
                </c:pt>
                <c:pt idx="514">
                  <c:v>-47.2</c:v>
                </c:pt>
                <c:pt idx="515">
                  <c:v>-47.2</c:v>
                </c:pt>
                <c:pt idx="516">
                  <c:v>-47.2</c:v>
                </c:pt>
                <c:pt idx="517">
                  <c:v>-47.2</c:v>
                </c:pt>
                <c:pt idx="518">
                  <c:v>-47.1</c:v>
                </c:pt>
                <c:pt idx="519">
                  <c:v>-47.2</c:v>
                </c:pt>
                <c:pt idx="520">
                  <c:v>-47.2</c:v>
                </c:pt>
                <c:pt idx="521">
                  <c:v>-47.2</c:v>
                </c:pt>
                <c:pt idx="522">
                  <c:v>-47.2</c:v>
                </c:pt>
                <c:pt idx="523">
                  <c:v>-47.2</c:v>
                </c:pt>
                <c:pt idx="524">
                  <c:v>-47.1</c:v>
                </c:pt>
                <c:pt idx="525">
                  <c:v>-47.1</c:v>
                </c:pt>
                <c:pt idx="526">
                  <c:v>-47.1</c:v>
                </c:pt>
                <c:pt idx="527">
                  <c:v>-47.1</c:v>
                </c:pt>
                <c:pt idx="528">
                  <c:v>-47.1</c:v>
                </c:pt>
                <c:pt idx="529">
                  <c:v>-47.1</c:v>
                </c:pt>
                <c:pt idx="530">
                  <c:v>-47.1</c:v>
                </c:pt>
                <c:pt idx="531">
                  <c:v>-47</c:v>
                </c:pt>
                <c:pt idx="532">
                  <c:v>-47.1</c:v>
                </c:pt>
                <c:pt idx="533">
                  <c:v>-46.9</c:v>
                </c:pt>
                <c:pt idx="534">
                  <c:v>-47</c:v>
                </c:pt>
                <c:pt idx="535">
                  <c:v>-46.8</c:v>
                </c:pt>
                <c:pt idx="536">
                  <c:v>-46.8</c:v>
                </c:pt>
                <c:pt idx="537">
                  <c:v>-46.7</c:v>
                </c:pt>
                <c:pt idx="538">
                  <c:v>-46.7</c:v>
                </c:pt>
                <c:pt idx="539">
                  <c:v>-46.5</c:v>
                </c:pt>
                <c:pt idx="540">
                  <c:v>-46.6</c:v>
                </c:pt>
                <c:pt idx="541">
                  <c:v>-46.5</c:v>
                </c:pt>
                <c:pt idx="542">
                  <c:v>-46.5</c:v>
                </c:pt>
                <c:pt idx="543">
                  <c:v>-46.5</c:v>
                </c:pt>
                <c:pt idx="544">
                  <c:v>-46.5</c:v>
                </c:pt>
                <c:pt idx="545">
                  <c:v>-46.4</c:v>
                </c:pt>
                <c:pt idx="546">
                  <c:v>-46.5</c:v>
                </c:pt>
                <c:pt idx="547">
                  <c:v>-46.5</c:v>
                </c:pt>
                <c:pt idx="548">
                  <c:v>-46.5</c:v>
                </c:pt>
                <c:pt idx="549">
                  <c:v>-46.4</c:v>
                </c:pt>
                <c:pt idx="550">
                  <c:v>-46.5</c:v>
                </c:pt>
                <c:pt idx="551">
                  <c:v>-46.4</c:v>
                </c:pt>
                <c:pt idx="552">
                  <c:v>-46.5</c:v>
                </c:pt>
                <c:pt idx="553">
                  <c:v>-46.5</c:v>
                </c:pt>
                <c:pt idx="554">
                  <c:v>-46.5</c:v>
                </c:pt>
                <c:pt idx="555">
                  <c:v>-46.5</c:v>
                </c:pt>
                <c:pt idx="556">
                  <c:v>-46.4</c:v>
                </c:pt>
                <c:pt idx="557">
                  <c:v>-46.4</c:v>
                </c:pt>
                <c:pt idx="558">
                  <c:v>-46.4</c:v>
                </c:pt>
                <c:pt idx="559">
                  <c:v>-46.3</c:v>
                </c:pt>
                <c:pt idx="560">
                  <c:v>-46.4</c:v>
                </c:pt>
                <c:pt idx="561">
                  <c:v>-46.3</c:v>
                </c:pt>
                <c:pt idx="562">
                  <c:v>-46.4</c:v>
                </c:pt>
                <c:pt idx="563">
                  <c:v>-46.5</c:v>
                </c:pt>
                <c:pt idx="564">
                  <c:v>-46.4</c:v>
                </c:pt>
                <c:pt idx="565">
                  <c:v>-46.5</c:v>
                </c:pt>
                <c:pt idx="566">
                  <c:v>-46.4</c:v>
                </c:pt>
                <c:pt idx="567">
                  <c:v>-46.4</c:v>
                </c:pt>
                <c:pt idx="568">
                  <c:v>-46.4</c:v>
                </c:pt>
                <c:pt idx="569">
                  <c:v>-46.4</c:v>
                </c:pt>
                <c:pt idx="570">
                  <c:v>-46.4</c:v>
                </c:pt>
                <c:pt idx="571">
                  <c:v>-46.4</c:v>
                </c:pt>
                <c:pt idx="572">
                  <c:v>-46.4</c:v>
                </c:pt>
                <c:pt idx="573">
                  <c:v>-46.4</c:v>
                </c:pt>
                <c:pt idx="574">
                  <c:v>-46.3</c:v>
                </c:pt>
                <c:pt idx="575">
                  <c:v>-46.4</c:v>
                </c:pt>
                <c:pt idx="576">
                  <c:v>-46.3</c:v>
                </c:pt>
                <c:pt idx="577">
                  <c:v>-46.3</c:v>
                </c:pt>
                <c:pt idx="578">
                  <c:v>-46.3</c:v>
                </c:pt>
                <c:pt idx="579">
                  <c:v>-46.4</c:v>
                </c:pt>
                <c:pt idx="580">
                  <c:v>-46.4</c:v>
                </c:pt>
                <c:pt idx="581">
                  <c:v>-46.4</c:v>
                </c:pt>
                <c:pt idx="582">
                  <c:v>-46.3</c:v>
                </c:pt>
                <c:pt idx="583">
                  <c:v>-46.5</c:v>
                </c:pt>
                <c:pt idx="584">
                  <c:v>-46.5</c:v>
                </c:pt>
                <c:pt idx="585">
                  <c:v>-46.4</c:v>
                </c:pt>
                <c:pt idx="586">
                  <c:v>-46.3</c:v>
                </c:pt>
                <c:pt idx="587">
                  <c:v>-46.4</c:v>
                </c:pt>
                <c:pt idx="588">
                  <c:v>-46.3</c:v>
                </c:pt>
                <c:pt idx="589">
                  <c:v>-46.3</c:v>
                </c:pt>
                <c:pt idx="590">
                  <c:v>-46.2</c:v>
                </c:pt>
                <c:pt idx="591">
                  <c:v>-46.3</c:v>
                </c:pt>
                <c:pt idx="592">
                  <c:v>-46.3</c:v>
                </c:pt>
                <c:pt idx="593">
                  <c:v>-46.1</c:v>
                </c:pt>
                <c:pt idx="594">
                  <c:v>-46.1</c:v>
                </c:pt>
                <c:pt idx="595">
                  <c:v>-46.2</c:v>
                </c:pt>
                <c:pt idx="596">
                  <c:v>-46.1</c:v>
                </c:pt>
                <c:pt idx="597">
                  <c:v>-46.1</c:v>
                </c:pt>
                <c:pt idx="598">
                  <c:v>-46</c:v>
                </c:pt>
                <c:pt idx="599">
                  <c:v>-46</c:v>
                </c:pt>
                <c:pt idx="600">
                  <c:v>-45.9</c:v>
                </c:pt>
                <c:pt idx="601">
                  <c:v>-45.8</c:v>
                </c:pt>
                <c:pt idx="602">
                  <c:v>-45.8</c:v>
                </c:pt>
                <c:pt idx="603">
                  <c:v>-45.7</c:v>
                </c:pt>
                <c:pt idx="604">
                  <c:v>-45.8</c:v>
                </c:pt>
                <c:pt idx="605">
                  <c:v>-45.7</c:v>
                </c:pt>
                <c:pt idx="606">
                  <c:v>-45.8</c:v>
                </c:pt>
                <c:pt idx="607">
                  <c:v>-45.7</c:v>
                </c:pt>
                <c:pt idx="608">
                  <c:v>-45.8</c:v>
                </c:pt>
                <c:pt idx="609">
                  <c:v>-45.7</c:v>
                </c:pt>
                <c:pt idx="610">
                  <c:v>-45.8</c:v>
                </c:pt>
                <c:pt idx="611">
                  <c:v>-45.7</c:v>
                </c:pt>
                <c:pt idx="612">
                  <c:v>-45.8</c:v>
                </c:pt>
                <c:pt idx="613">
                  <c:v>-45.7</c:v>
                </c:pt>
                <c:pt idx="614">
                  <c:v>-45.8</c:v>
                </c:pt>
                <c:pt idx="615">
                  <c:v>-45.7</c:v>
                </c:pt>
                <c:pt idx="616">
                  <c:v>-45.8</c:v>
                </c:pt>
                <c:pt idx="617">
                  <c:v>-45.7</c:v>
                </c:pt>
                <c:pt idx="618">
                  <c:v>-45.7</c:v>
                </c:pt>
                <c:pt idx="619">
                  <c:v>-45.6</c:v>
                </c:pt>
                <c:pt idx="620">
                  <c:v>-45.6</c:v>
                </c:pt>
                <c:pt idx="621">
                  <c:v>-45.6</c:v>
                </c:pt>
                <c:pt idx="622">
                  <c:v>-45.6</c:v>
                </c:pt>
                <c:pt idx="623">
                  <c:v>-45.6</c:v>
                </c:pt>
                <c:pt idx="624">
                  <c:v>-45.6</c:v>
                </c:pt>
                <c:pt idx="625">
                  <c:v>-45.6</c:v>
                </c:pt>
                <c:pt idx="626">
                  <c:v>-45.6</c:v>
                </c:pt>
                <c:pt idx="627">
                  <c:v>-45.6</c:v>
                </c:pt>
                <c:pt idx="628">
                  <c:v>-45.6</c:v>
                </c:pt>
                <c:pt idx="629">
                  <c:v>-45.5</c:v>
                </c:pt>
                <c:pt idx="630">
                  <c:v>-45.5</c:v>
                </c:pt>
                <c:pt idx="631">
                  <c:v>-45.6</c:v>
                </c:pt>
                <c:pt idx="632">
                  <c:v>-45.5</c:v>
                </c:pt>
                <c:pt idx="633">
                  <c:v>-45.6</c:v>
                </c:pt>
                <c:pt idx="634">
                  <c:v>-45.5</c:v>
                </c:pt>
                <c:pt idx="635">
                  <c:v>-45.5</c:v>
                </c:pt>
                <c:pt idx="636">
                  <c:v>-45.4</c:v>
                </c:pt>
                <c:pt idx="637">
                  <c:v>-45.4</c:v>
                </c:pt>
                <c:pt idx="638">
                  <c:v>-45.3</c:v>
                </c:pt>
                <c:pt idx="639">
                  <c:v>-45.3</c:v>
                </c:pt>
                <c:pt idx="640">
                  <c:v>-45.2</c:v>
                </c:pt>
                <c:pt idx="641">
                  <c:v>-45.3</c:v>
                </c:pt>
                <c:pt idx="642">
                  <c:v>-45</c:v>
                </c:pt>
                <c:pt idx="643">
                  <c:v>-45</c:v>
                </c:pt>
                <c:pt idx="644">
                  <c:v>-44.8</c:v>
                </c:pt>
                <c:pt idx="645">
                  <c:v>-44.9</c:v>
                </c:pt>
                <c:pt idx="646">
                  <c:v>-44.8</c:v>
                </c:pt>
                <c:pt idx="647">
                  <c:v>-44.9</c:v>
                </c:pt>
                <c:pt idx="648">
                  <c:v>-44.7</c:v>
                </c:pt>
                <c:pt idx="649">
                  <c:v>-44.9</c:v>
                </c:pt>
                <c:pt idx="650">
                  <c:v>-44.7</c:v>
                </c:pt>
                <c:pt idx="651">
                  <c:v>-44.7</c:v>
                </c:pt>
                <c:pt idx="652">
                  <c:v>-44.7</c:v>
                </c:pt>
                <c:pt idx="653">
                  <c:v>-44.8</c:v>
                </c:pt>
                <c:pt idx="654">
                  <c:v>-44.8</c:v>
                </c:pt>
                <c:pt idx="655">
                  <c:v>-44.8</c:v>
                </c:pt>
                <c:pt idx="656">
                  <c:v>-44.7</c:v>
                </c:pt>
                <c:pt idx="657">
                  <c:v>-44.8</c:v>
                </c:pt>
                <c:pt idx="658">
                  <c:v>-44.7</c:v>
                </c:pt>
                <c:pt idx="659">
                  <c:v>-44.6</c:v>
                </c:pt>
                <c:pt idx="660">
                  <c:v>-44.6</c:v>
                </c:pt>
                <c:pt idx="661">
                  <c:v>-44.6</c:v>
                </c:pt>
                <c:pt idx="662">
                  <c:v>-44.6</c:v>
                </c:pt>
                <c:pt idx="663">
                  <c:v>-44.5</c:v>
                </c:pt>
                <c:pt idx="664">
                  <c:v>-44.5</c:v>
                </c:pt>
                <c:pt idx="665">
                  <c:v>-44.5</c:v>
                </c:pt>
                <c:pt idx="666">
                  <c:v>-44.6</c:v>
                </c:pt>
                <c:pt idx="667">
                  <c:v>-44.5</c:v>
                </c:pt>
              </c:numCache>
            </c:numRef>
          </c:yVal>
          <c:smooth val="1"/>
          <c:extLst xmlns:c16r2="http://schemas.microsoft.com/office/drawing/2015/06/chart">
            <c:ext xmlns:c16="http://schemas.microsoft.com/office/drawing/2014/chart" uri="{C3380CC4-5D6E-409C-BE32-E72D297353CC}">
              <c16:uniqueId val="{00000004-69BB-4480-B12C-734AE02CD56F}"/>
            </c:ext>
          </c:extLst>
        </c:ser>
        <c:ser>
          <c:idx val="12"/>
          <c:order val="2"/>
          <c:tx>
            <c:v>T condenser primary drying</c:v>
          </c:tx>
          <c:spPr>
            <a:ln>
              <a:solidFill>
                <a:schemeClr val="accent6">
                  <a:lumMod val="20000"/>
                  <a:lumOff val="80000"/>
                </a:schemeClr>
              </a:solidFill>
            </a:ln>
          </c:spPr>
          <c:marker>
            <c:symbol val="none"/>
          </c:marker>
          <c:trendline>
            <c:trendlineType val="poly"/>
            <c:order val="2"/>
            <c:dispRSqr val="0"/>
            <c:dispEq val="1"/>
            <c:trendlineLbl>
              <c:layout>
                <c:manualLayout>
                  <c:x val="-0.10376377952755909"/>
                  <c:y val="5.5237314085739286E-2"/>
                </c:manualLayout>
              </c:layout>
              <c:numFmt formatCode="General" sourceLinked="0"/>
              <c:txPr>
                <a:bodyPr/>
                <a:lstStyle/>
                <a:p>
                  <a:pPr>
                    <a:defRPr sz="1400">
                      <a:latin typeface="Calibri" panose="020F0502020204030204" pitchFamily="34" charset="0"/>
                      <a:cs typeface="Calibri" panose="020F0502020204030204" pitchFamily="34" charset="0"/>
                    </a:defRPr>
                  </a:pPr>
                  <a:endParaRPr lang="en-US"/>
                </a:p>
              </c:txPr>
            </c:trendlineLbl>
          </c:trendline>
          <c:xVal>
            <c:numRef>
              <c:f>'16062772_data log'!$B$304:$B$1163</c:f>
              <c:numCache>
                <c:formatCode>0.00</c:formatCode>
                <c:ptCount val="860"/>
                <c:pt idx="0">
                  <c:v>10</c:v>
                </c:pt>
                <c:pt idx="1">
                  <c:v>10.033333333333333</c:v>
                </c:pt>
                <c:pt idx="2">
                  <c:v>10.066666666666668</c:v>
                </c:pt>
                <c:pt idx="3">
                  <c:v>10.1</c:v>
                </c:pt>
                <c:pt idx="4">
                  <c:v>10.133333333333333</c:v>
                </c:pt>
                <c:pt idx="5">
                  <c:v>10.166666666666668</c:v>
                </c:pt>
                <c:pt idx="6">
                  <c:v>10.200000000000001</c:v>
                </c:pt>
                <c:pt idx="7">
                  <c:v>10.233333333333333</c:v>
                </c:pt>
                <c:pt idx="8">
                  <c:v>10.266666666666669</c:v>
                </c:pt>
                <c:pt idx="9">
                  <c:v>10.3</c:v>
                </c:pt>
                <c:pt idx="10">
                  <c:v>10.333333333333334</c:v>
                </c:pt>
                <c:pt idx="11">
                  <c:v>10.366666666666671</c:v>
                </c:pt>
                <c:pt idx="12">
                  <c:v>10.4</c:v>
                </c:pt>
                <c:pt idx="13">
                  <c:v>10.433333333333334</c:v>
                </c:pt>
                <c:pt idx="14">
                  <c:v>10.46666666666667</c:v>
                </c:pt>
                <c:pt idx="15">
                  <c:v>10.5</c:v>
                </c:pt>
                <c:pt idx="16">
                  <c:v>10.533333333333333</c:v>
                </c:pt>
                <c:pt idx="17">
                  <c:v>10.566666666666668</c:v>
                </c:pt>
                <c:pt idx="18">
                  <c:v>10.6</c:v>
                </c:pt>
                <c:pt idx="19">
                  <c:v>10.633333333333333</c:v>
                </c:pt>
                <c:pt idx="20">
                  <c:v>10.666666666666668</c:v>
                </c:pt>
                <c:pt idx="21">
                  <c:v>10.7</c:v>
                </c:pt>
                <c:pt idx="22">
                  <c:v>10.733333333333333</c:v>
                </c:pt>
                <c:pt idx="23">
                  <c:v>10.766666666666669</c:v>
                </c:pt>
                <c:pt idx="24">
                  <c:v>10.8</c:v>
                </c:pt>
                <c:pt idx="25">
                  <c:v>10.833333333333334</c:v>
                </c:pt>
                <c:pt idx="26">
                  <c:v>10.866666666666671</c:v>
                </c:pt>
                <c:pt idx="27">
                  <c:v>10.9</c:v>
                </c:pt>
                <c:pt idx="28">
                  <c:v>10.933333333333334</c:v>
                </c:pt>
                <c:pt idx="29">
                  <c:v>10.96666666666667</c:v>
                </c:pt>
                <c:pt idx="30">
                  <c:v>11</c:v>
                </c:pt>
                <c:pt idx="31">
                  <c:v>11.033333333333333</c:v>
                </c:pt>
                <c:pt idx="32">
                  <c:v>11.066666666666668</c:v>
                </c:pt>
                <c:pt idx="33">
                  <c:v>11.1</c:v>
                </c:pt>
                <c:pt idx="34">
                  <c:v>11.133333333333333</c:v>
                </c:pt>
                <c:pt idx="35">
                  <c:v>11.166666666666668</c:v>
                </c:pt>
                <c:pt idx="36">
                  <c:v>11.2</c:v>
                </c:pt>
                <c:pt idx="37">
                  <c:v>11.233333333333333</c:v>
                </c:pt>
                <c:pt idx="38">
                  <c:v>11.266666666666669</c:v>
                </c:pt>
                <c:pt idx="39">
                  <c:v>11.3</c:v>
                </c:pt>
                <c:pt idx="40">
                  <c:v>11.333333333333334</c:v>
                </c:pt>
                <c:pt idx="41">
                  <c:v>11.366666666666671</c:v>
                </c:pt>
                <c:pt idx="42">
                  <c:v>11.4</c:v>
                </c:pt>
                <c:pt idx="43">
                  <c:v>11.433333333333334</c:v>
                </c:pt>
                <c:pt idx="44">
                  <c:v>11.46666666666667</c:v>
                </c:pt>
                <c:pt idx="45">
                  <c:v>11.5</c:v>
                </c:pt>
                <c:pt idx="46">
                  <c:v>11.533333333333333</c:v>
                </c:pt>
                <c:pt idx="47">
                  <c:v>11.566666666666668</c:v>
                </c:pt>
                <c:pt idx="48">
                  <c:v>11.6</c:v>
                </c:pt>
                <c:pt idx="49">
                  <c:v>11.633333333333333</c:v>
                </c:pt>
                <c:pt idx="50">
                  <c:v>11.666666666666668</c:v>
                </c:pt>
                <c:pt idx="51">
                  <c:v>11.7</c:v>
                </c:pt>
                <c:pt idx="52">
                  <c:v>11.733333333333333</c:v>
                </c:pt>
                <c:pt idx="53">
                  <c:v>11.766666666666669</c:v>
                </c:pt>
                <c:pt idx="54">
                  <c:v>11.8</c:v>
                </c:pt>
                <c:pt idx="55">
                  <c:v>11.833333333333334</c:v>
                </c:pt>
                <c:pt idx="56">
                  <c:v>11.866666666666671</c:v>
                </c:pt>
                <c:pt idx="57">
                  <c:v>11.9</c:v>
                </c:pt>
                <c:pt idx="58">
                  <c:v>11.933333333333334</c:v>
                </c:pt>
                <c:pt idx="59">
                  <c:v>11.96666666666667</c:v>
                </c:pt>
                <c:pt idx="60">
                  <c:v>12</c:v>
                </c:pt>
                <c:pt idx="61">
                  <c:v>12.033333333333333</c:v>
                </c:pt>
                <c:pt idx="62">
                  <c:v>12.066666666666668</c:v>
                </c:pt>
                <c:pt idx="63">
                  <c:v>12.1</c:v>
                </c:pt>
                <c:pt idx="64">
                  <c:v>12.133333333333333</c:v>
                </c:pt>
                <c:pt idx="65">
                  <c:v>12.166666666666668</c:v>
                </c:pt>
                <c:pt idx="66">
                  <c:v>12.2</c:v>
                </c:pt>
                <c:pt idx="67">
                  <c:v>12.233333333333333</c:v>
                </c:pt>
                <c:pt idx="68">
                  <c:v>12.266666666666669</c:v>
                </c:pt>
                <c:pt idx="69">
                  <c:v>12.3</c:v>
                </c:pt>
                <c:pt idx="70">
                  <c:v>12.333333333333334</c:v>
                </c:pt>
                <c:pt idx="71">
                  <c:v>12.366666666666671</c:v>
                </c:pt>
                <c:pt idx="72">
                  <c:v>12.4</c:v>
                </c:pt>
                <c:pt idx="73">
                  <c:v>12.433333333333334</c:v>
                </c:pt>
                <c:pt idx="74">
                  <c:v>12.46666666666667</c:v>
                </c:pt>
                <c:pt idx="75">
                  <c:v>12.5</c:v>
                </c:pt>
                <c:pt idx="76">
                  <c:v>12.533333333333333</c:v>
                </c:pt>
                <c:pt idx="77">
                  <c:v>12.566666666666668</c:v>
                </c:pt>
                <c:pt idx="78">
                  <c:v>12.6</c:v>
                </c:pt>
                <c:pt idx="79">
                  <c:v>12.633333333333333</c:v>
                </c:pt>
                <c:pt idx="80">
                  <c:v>12.666666666666668</c:v>
                </c:pt>
                <c:pt idx="81">
                  <c:v>12.7</c:v>
                </c:pt>
                <c:pt idx="82">
                  <c:v>12.733333333333333</c:v>
                </c:pt>
                <c:pt idx="83">
                  <c:v>12.766666666666669</c:v>
                </c:pt>
                <c:pt idx="84">
                  <c:v>12.8</c:v>
                </c:pt>
                <c:pt idx="85">
                  <c:v>12.833333333333334</c:v>
                </c:pt>
                <c:pt idx="86">
                  <c:v>12.866666666666671</c:v>
                </c:pt>
                <c:pt idx="87">
                  <c:v>12.9</c:v>
                </c:pt>
                <c:pt idx="88">
                  <c:v>12.933333333333334</c:v>
                </c:pt>
                <c:pt idx="89">
                  <c:v>12.96666666666667</c:v>
                </c:pt>
                <c:pt idx="90">
                  <c:v>13</c:v>
                </c:pt>
                <c:pt idx="91">
                  <c:v>13.033333333333333</c:v>
                </c:pt>
                <c:pt idx="92">
                  <c:v>13.066666666666668</c:v>
                </c:pt>
                <c:pt idx="93">
                  <c:v>13.1</c:v>
                </c:pt>
                <c:pt idx="94">
                  <c:v>13.133333333333333</c:v>
                </c:pt>
                <c:pt idx="95">
                  <c:v>13.166666666666668</c:v>
                </c:pt>
                <c:pt idx="96">
                  <c:v>13.2</c:v>
                </c:pt>
                <c:pt idx="97">
                  <c:v>13.233333333333333</c:v>
                </c:pt>
                <c:pt idx="98">
                  <c:v>13.266666666666669</c:v>
                </c:pt>
                <c:pt idx="99">
                  <c:v>13.3</c:v>
                </c:pt>
                <c:pt idx="100">
                  <c:v>13.333333333333334</c:v>
                </c:pt>
                <c:pt idx="101">
                  <c:v>13.366666666666671</c:v>
                </c:pt>
                <c:pt idx="102">
                  <c:v>13.4</c:v>
                </c:pt>
                <c:pt idx="103">
                  <c:v>13.433333333333334</c:v>
                </c:pt>
                <c:pt idx="104">
                  <c:v>13.46666666666667</c:v>
                </c:pt>
                <c:pt idx="105">
                  <c:v>13.5</c:v>
                </c:pt>
                <c:pt idx="106">
                  <c:v>13.533333333333333</c:v>
                </c:pt>
                <c:pt idx="107">
                  <c:v>13.566666666666668</c:v>
                </c:pt>
                <c:pt idx="108">
                  <c:v>13.6</c:v>
                </c:pt>
                <c:pt idx="109">
                  <c:v>13.633333333333333</c:v>
                </c:pt>
                <c:pt idx="110">
                  <c:v>13.666666666666668</c:v>
                </c:pt>
                <c:pt idx="111">
                  <c:v>13.7</c:v>
                </c:pt>
                <c:pt idx="112">
                  <c:v>13.733333333333333</c:v>
                </c:pt>
                <c:pt idx="113">
                  <c:v>13.766666666666669</c:v>
                </c:pt>
                <c:pt idx="114">
                  <c:v>13.8</c:v>
                </c:pt>
                <c:pt idx="115">
                  <c:v>13.833333333333334</c:v>
                </c:pt>
                <c:pt idx="116">
                  <c:v>13.866666666666671</c:v>
                </c:pt>
                <c:pt idx="117">
                  <c:v>13.9</c:v>
                </c:pt>
                <c:pt idx="118">
                  <c:v>13.933333333333334</c:v>
                </c:pt>
                <c:pt idx="119">
                  <c:v>13.96666666666667</c:v>
                </c:pt>
                <c:pt idx="120">
                  <c:v>14</c:v>
                </c:pt>
                <c:pt idx="121">
                  <c:v>14.033333333333333</c:v>
                </c:pt>
                <c:pt idx="122">
                  <c:v>14.066666666666668</c:v>
                </c:pt>
                <c:pt idx="123">
                  <c:v>14.1</c:v>
                </c:pt>
                <c:pt idx="124">
                  <c:v>14.133333333333333</c:v>
                </c:pt>
                <c:pt idx="125">
                  <c:v>14.166666666666668</c:v>
                </c:pt>
                <c:pt idx="126">
                  <c:v>14.2</c:v>
                </c:pt>
                <c:pt idx="127">
                  <c:v>14.233333333333333</c:v>
                </c:pt>
                <c:pt idx="128">
                  <c:v>14.266666666666669</c:v>
                </c:pt>
                <c:pt idx="129">
                  <c:v>14.3</c:v>
                </c:pt>
                <c:pt idx="130">
                  <c:v>14.333333333333334</c:v>
                </c:pt>
                <c:pt idx="131">
                  <c:v>14.366666666666671</c:v>
                </c:pt>
                <c:pt idx="132">
                  <c:v>14.4</c:v>
                </c:pt>
                <c:pt idx="133">
                  <c:v>14.433333333333334</c:v>
                </c:pt>
                <c:pt idx="134">
                  <c:v>14.46666666666667</c:v>
                </c:pt>
                <c:pt idx="135">
                  <c:v>14.5</c:v>
                </c:pt>
                <c:pt idx="136">
                  <c:v>14.533333333333333</c:v>
                </c:pt>
                <c:pt idx="137">
                  <c:v>14.566666666666668</c:v>
                </c:pt>
                <c:pt idx="138">
                  <c:v>14.6</c:v>
                </c:pt>
                <c:pt idx="139">
                  <c:v>14.633333333333333</c:v>
                </c:pt>
                <c:pt idx="140">
                  <c:v>14.666666666666668</c:v>
                </c:pt>
                <c:pt idx="141">
                  <c:v>14.7</c:v>
                </c:pt>
                <c:pt idx="142">
                  <c:v>14.733333333333333</c:v>
                </c:pt>
                <c:pt idx="143">
                  <c:v>14.766666666666669</c:v>
                </c:pt>
                <c:pt idx="144">
                  <c:v>14.8</c:v>
                </c:pt>
                <c:pt idx="145">
                  <c:v>14.833333333333334</c:v>
                </c:pt>
                <c:pt idx="146">
                  <c:v>14.866666666666671</c:v>
                </c:pt>
                <c:pt idx="147">
                  <c:v>14.9</c:v>
                </c:pt>
                <c:pt idx="148">
                  <c:v>14.933333333333334</c:v>
                </c:pt>
                <c:pt idx="149">
                  <c:v>14.96666666666667</c:v>
                </c:pt>
                <c:pt idx="150">
                  <c:v>15</c:v>
                </c:pt>
                <c:pt idx="151">
                  <c:v>15.033333333333333</c:v>
                </c:pt>
                <c:pt idx="152">
                  <c:v>15.066666666666668</c:v>
                </c:pt>
                <c:pt idx="153">
                  <c:v>15.1</c:v>
                </c:pt>
                <c:pt idx="154">
                  <c:v>15.133333333333333</c:v>
                </c:pt>
                <c:pt idx="155">
                  <c:v>15.166666666666668</c:v>
                </c:pt>
                <c:pt idx="156">
                  <c:v>15.2</c:v>
                </c:pt>
                <c:pt idx="157">
                  <c:v>15.233333333333333</c:v>
                </c:pt>
                <c:pt idx="158">
                  <c:v>15.266666666666669</c:v>
                </c:pt>
                <c:pt idx="159">
                  <c:v>15.3</c:v>
                </c:pt>
                <c:pt idx="160">
                  <c:v>15.333333333333334</c:v>
                </c:pt>
                <c:pt idx="161">
                  <c:v>15.366666666666671</c:v>
                </c:pt>
                <c:pt idx="162">
                  <c:v>15.4</c:v>
                </c:pt>
                <c:pt idx="163">
                  <c:v>15.433333333333334</c:v>
                </c:pt>
                <c:pt idx="164">
                  <c:v>15.46666666666667</c:v>
                </c:pt>
                <c:pt idx="165">
                  <c:v>15.5</c:v>
                </c:pt>
                <c:pt idx="166">
                  <c:v>15.533333333333333</c:v>
                </c:pt>
                <c:pt idx="167">
                  <c:v>15.566666666666668</c:v>
                </c:pt>
                <c:pt idx="168">
                  <c:v>15.6</c:v>
                </c:pt>
                <c:pt idx="169">
                  <c:v>15.633333333333333</c:v>
                </c:pt>
                <c:pt idx="170">
                  <c:v>15.666666666666668</c:v>
                </c:pt>
                <c:pt idx="171">
                  <c:v>15.7</c:v>
                </c:pt>
                <c:pt idx="172">
                  <c:v>15.733333333333333</c:v>
                </c:pt>
                <c:pt idx="173">
                  <c:v>15.766666666666669</c:v>
                </c:pt>
                <c:pt idx="174">
                  <c:v>15.8</c:v>
                </c:pt>
                <c:pt idx="175">
                  <c:v>15.833333333333334</c:v>
                </c:pt>
                <c:pt idx="176">
                  <c:v>15.866666666666671</c:v>
                </c:pt>
                <c:pt idx="177">
                  <c:v>15.9</c:v>
                </c:pt>
                <c:pt idx="178">
                  <c:v>15.933333333333334</c:v>
                </c:pt>
                <c:pt idx="179">
                  <c:v>15.96666666666667</c:v>
                </c:pt>
                <c:pt idx="180">
                  <c:v>16</c:v>
                </c:pt>
                <c:pt idx="181">
                  <c:v>16.033333333333324</c:v>
                </c:pt>
                <c:pt idx="182">
                  <c:v>16.066666666666666</c:v>
                </c:pt>
                <c:pt idx="183">
                  <c:v>16.100000000000001</c:v>
                </c:pt>
                <c:pt idx="184">
                  <c:v>16.133333333333326</c:v>
                </c:pt>
                <c:pt idx="185">
                  <c:v>16.166666666666668</c:v>
                </c:pt>
                <c:pt idx="186">
                  <c:v>16.2</c:v>
                </c:pt>
                <c:pt idx="187">
                  <c:v>16.233333333333324</c:v>
                </c:pt>
                <c:pt idx="188">
                  <c:v>16.266666666666666</c:v>
                </c:pt>
                <c:pt idx="189">
                  <c:v>16.3</c:v>
                </c:pt>
                <c:pt idx="190">
                  <c:v>16.333333333333325</c:v>
                </c:pt>
                <c:pt idx="191">
                  <c:v>16.366666666666667</c:v>
                </c:pt>
                <c:pt idx="192">
                  <c:v>16.399999999999999</c:v>
                </c:pt>
                <c:pt idx="193">
                  <c:v>16.433333333333323</c:v>
                </c:pt>
                <c:pt idx="194">
                  <c:v>16.466666666666661</c:v>
                </c:pt>
                <c:pt idx="195">
                  <c:v>16.5</c:v>
                </c:pt>
                <c:pt idx="196">
                  <c:v>16.533333333333324</c:v>
                </c:pt>
                <c:pt idx="197">
                  <c:v>16.566666666666666</c:v>
                </c:pt>
                <c:pt idx="198">
                  <c:v>16.600000000000001</c:v>
                </c:pt>
                <c:pt idx="199">
                  <c:v>16.633333333333326</c:v>
                </c:pt>
                <c:pt idx="200">
                  <c:v>16.666666666666668</c:v>
                </c:pt>
                <c:pt idx="201">
                  <c:v>16.7</c:v>
                </c:pt>
                <c:pt idx="202">
                  <c:v>16.733333333333324</c:v>
                </c:pt>
                <c:pt idx="203">
                  <c:v>16.766666666666666</c:v>
                </c:pt>
                <c:pt idx="204">
                  <c:v>16.8</c:v>
                </c:pt>
                <c:pt idx="205">
                  <c:v>16.833333333333325</c:v>
                </c:pt>
                <c:pt idx="206">
                  <c:v>16.866666666666667</c:v>
                </c:pt>
                <c:pt idx="207">
                  <c:v>16.899999999999999</c:v>
                </c:pt>
                <c:pt idx="208">
                  <c:v>16.933333333333323</c:v>
                </c:pt>
                <c:pt idx="209">
                  <c:v>16.966666666666661</c:v>
                </c:pt>
                <c:pt idx="210">
                  <c:v>17</c:v>
                </c:pt>
                <c:pt idx="211">
                  <c:v>17.033333333333324</c:v>
                </c:pt>
                <c:pt idx="212">
                  <c:v>17.066666666666666</c:v>
                </c:pt>
                <c:pt idx="213">
                  <c:v>17.100000000000001</c:v>
                </c:pt>
                <c:pt idx="214">
                  <c:v>17.133333333333326</c:v>
                </c:pt>
                <c:pt idx="215">
                  <c:v>17.166666666666668</c:v>
                </c:pt>
                <c:pt idx="216">
                  <c:v>17.2</c:v>
                </c:pt>
                <c:pt idx="217">
                  <c:v>17.233333333333324</c:v>
                </c:pt>
                <c:pt idx="218">
                  <c:v>17.266666666666666</c:v>
                </c:pt>
                <c:pt idx="219">
                  <c:v>17.3</c:v>
                </c:pt>
                <c:pt idx="220">
                  <c:v>17.333333333333325</c:v>
                </c:pt>
                <c:pt idx="221">
                  <c:v>17.366666666666667</c:v>
                </c:pt>
                <c:pt idx="222">
                  <c:v>17.399999999999999</c:v>
                </c:pt>
                <c:pt idx="223">
                  <c:v>17.433333333333323</c:v>
                </c:pt>
                <c:pt idx="224">
                  <c:v>17.466666666666661</c:v>
                </c:pt>
                <c:pt idx="225">
                  <c:v>17.5</c:v>
                </c:pt>
                <c:pt idx="226">
                  <c:v>17.533333333333324</c:v>
                </c:pt>
                <c:pt idx="227">
                  <c:v>17.566666666666666</c:v>
                </c:pt>
                <c:pt idx="228">
                  <c:v>17.600000000000001</c:v>
                </c:pt>
                <c:pt idx="229">
                  <c:v>17.633333333333326</c:v>
                </c:pt>
                <c:pt idx="230">
                  <c:v>17.666666666666668</c:v>
                </c:pt>
                <c:pt idx="231">
                  <c:v>17.7</c:v>
                </c:pt>
                <c:pt idx="232">
                  <c:v>17.733333333333324</c:v>
                </c:pt>
                <c:pt idx="233">
                  <c:v>17.766666666666666</c:v>
                </c:pt>
                <c:pt idx="234">
                  <c:v>17.8</c:v>
                </c:pt>
                <c:pt idx="235">
                  <c:v>17.833333333333325</c:v>
                </c:pt>
                <c:pt idx="236">
                  <c:v>17.866666666666667</c:v>
                </c:pt>
                <c:pt idx="237">
                  <c:v>17.899999999999999</c:v>
                </c:pt>
                <c:pt idx="238">
                  <c:v>17.933333333333323</c:v>
                </c:pt>
                <c:pt idx="239">
                  <c:v>17.966666666666661</c:v>
                </c:pt>
                <c:pt idx="240">
                  <c:v>18</c:v>
                </c:pt>
                <c:pt idx="241">
                  <c:v>18.033333333333324</c:v>
                </c:pt>
                <c:pt idx="242">
                  <c:v>18.066666666666666</c:v>
                </c:pt>
                <c:pt idx="243">
                  <c:v>18.100000000000001</c:v>
                </c:pt>
                <c:pt idx="244">
                  <c:v>18.133333333333326</c:v>
                </c:pt>
                <c:pt idx="245">
                  <c:v>18.166666666666668</c:v>
                </c:pt>
                <c:pt idx="246">
                  <c:v>18.2</c:v>
                </c:pt>
                <c:pt idx="247">
                  <c:v>18.233333333333324</c:v>
                </c:pt>
                <c:pt idx="248">
                  <c:v>18.266666666666666</c:v>
                </c:pt>
                <c:pt idx="249">
                  <c:v>18.3</c:v>
                </c:pt>
                <c:pt idx="250">
                  <c:v>18.333333333333325</c:v>
                </c:pt>
                <c:pt idx="251">
                  <c:v>18.366666666666667</c:v>
                </c:pt>
                <c:pt idx="252">
                  <c:v>18.399999999999999</c:v>
                </c:pt>
                <c:pt idx="253">
                  <c:v>18.433333333333323</c:v>
                </c:pt>
                <c:pt idx="254">
                  <c:v>18.466666666666661</c:v>
                </c:pt>
                <c:pt idx="255">
                  <c:v>18.5</c:v>
                </c:pt>
                <c:pt idx="256">
                  <c:v>18.533333333333324</c:v>
                </c:pt>
                <c:pt idx="257">
                  <c:v>18.566666666666666</c:v>
                </c:pt>
                <c:pt idx="258">
                  <c:v>18.600000000000001</c:v>
                </c:pt>
                <c:pt idx="259">
                  <c:v>18.633333333333326</c:v>
                </c:pt>
                <c:pt idx="260">
                  <c:v>18.666666666666668</c:v>
                </c:pt>
                <c:pt idx="261">
                  <c:v>18.7</c:v>
                </c:pt>
                <c:pt idx="262">
                  <c:v>18.733333333333324</c:v>
                </c:pt>
                <c:pt idx="263">
                  <c:v>18.766666666666666</c:v>
                </c:pt>
                <c:pt idx="264">
                  <c:v>18.8</c:v>
                </c:pt>
                <c:pt idx="265">
                  <c:v>18.833333333333325</c:v>
                </c:pt>
                <c:pt idx="266">
                  <c:v>18.866666666666667</c:v>
                </c:pt>
                <c:pt idx="267">
                  <c:v>18.899999999999999</c:v>
                </c:pt>
                <c:pt idx="268">
                  <c:v>18.933333333333323</c:v>
                </c:pt>
                <c:pt idx="269">
                  <c:v>18.966666666666661</c:v>
                </c:pt>
                <c:pt idx="270">
                  <c:v>19</c:v>
                </c:pt>
                <c:pt idx="271">
                  <c:v>19.033333333333324</c:v>
                </c:pt>
                <c:pt idx="272">
                  <c:v>19.066666666666666</c:v>
                </c:pt>
                <c:pt idx="273">
                  <c:v>19.100000000000001</c:v>
                </c:pt>
                <c:pt idx="274">
                  <c:v>19.133333333333326</c:v>
                </c:pt>
                <c:pt idx="275">
                  <c:v>19.166666666666668</c:v>
                </c:pt>
                <c:pt idx="276">
                  <c:v>19.2</c:v>
                </c:pt>
                <c:pt idx="277">
                  <c:v>19.233333333333324</c:v>
                </c:pt>
                <c:pt idx="278">
                  <c:v>19.266666666666666</c:v>
                </c:pt>
                <c:pt idx="279">
                  <c:v>19.3</c:v>
                </c:pt>
                <c:pt idx="280">
                  <c:v>19.333333333333325</c:v>
                </c:pt>
                <c:pt idx="281">
                  <c:v>19.366666666666667</c:v>
                </c:pt>
                <c:pt idx="282">
                  <c:v>19.399999999999999</c:v>
                </c:pt>
                <c:pt idx="283">
                  <c:v>19.433333333333323</c:v>
                </c:pt>
                <c:pt idx="284">
                  <c:v>19.466666666666661</c:v>
                </c:pt>
                <c:pt idx="285">
                  <c:v>19.5</c:v>
                </c:pt>
                <c:pt idx="286">
                  <c:v>19.533333333333324</c:v>
                </c:pt>
                <c:pt idx="287">
                  <c:v>19.566666666666666</c:v>
                </c:pt>
                <c:pt idx="288">
                  <c:v>19.600000000000001</c:v>
                </c:pt>
                <c:pt idx="289">
                  <c:v>19.633333333333326</c:v>
                </c:pt>
                <c:pt idx="290">
                  <c:v>19.666666666666668</c:v>
                </c:pt>
                <c:pt idx="291">
                  <c:v>19.7</c:v>
                </c:pt>
                <c:pt idx="292">
                  <c:v>19.733333333333324</c:v>
                </c:pt>
                <c:pt idx="293">
                  <c:v>19.766666666666666</c:v>
                </c:pt>
                <c:pt idx="294">
                  <c:v>19.8</c:v>
                </c:pt>
                <c:pt idx="295">
                  <c:v>19.833333333333325</c:v>
                </c:pt>
                <c:pt idx="296">
                  <c:v>19.866666666666667</c:v>
                </c:pt>
                <c:pt idx="297">
                  <c:v>19.899999999999999</c:v>
                </c:pt>
                <c:pt idx="298">
                  <c:v>19.933333333333323</c:v>
                </c:pt>
                <c:pt idx="299">
                  <c:v>19.966666666666661</c:v>
                </c:pt>
                <c:pt idx="300">
                  <c:v>20</c:v>
                </c:pt>
                <c:pt idx="301">
                  <c:v>20.033333333333324</c:v>
                </c:pt>
                <c:pt idx="302">
                  <c:v>20.066666666666666</c:v>
                </c:pt>
                <c:pt idx="303">
                  <c:v>20.100000000000001</c:v>
                </c:pt>
                <c:pt idx="304">
                  <c:v>20.133333333333326</c:v>
                </c:pt>
                <c:pt idx="305">
                  <c:v>20.166666666666668</c:v>
                </c:pt>
                <c:pt idx="306">
                  <c:v>20.2</c:v>
                </c:pt>
                <c:pt idx="307">
                  <c:v>20.233333333333324</c:v>
                </c:pt>
                <c:pt idx="308">
                  <c:v>20.266666666666666</c:v>
                </c:pt>
                <c:pt idx="309">
                  <c:v>20.3</c:v>
                </c:pt>
                <c:pt idx="310">
                  <c:v>20.333333333333325</c:v>
                </c:pt>
                <c:pt idx="311">
                  <c:v>20.366666666666667</c:v>
                </c:pt>
                <c:pt idx="312">
                  <c:v>20.399999999999999</c:v>
                </c:pt>
                <c:pt idx="313">
                  <c:v>20.433333333333323</c:v>
                </c:pt>
                <c:pt idx="314">
                  <c:v>20.466666666666661</c:v>
                </c:pt>
                <c:pt idx="315">
                  <c:v>20.5</c:v>
                </c:pt>
                <c:pt idx="316">
                  <c:v>20.533333333333324</c:v>
                </c:pt>
                <c:pt idx="317">
                  <c:v>20.566666666666666</c:v>
                </c:pt>
                <c:pt idx="318">
                  <c:v>20.6</c:v>
                </c:pt>
                <c:pt idx="319">
                  <c:v>20.633333333333326</c:v>
                </c:pt>
                <c:pt idx="320">
                  <c:v>20.666666666666668</c:v>
                </c:pt>
                <c:pt idx="321">
                  <c:v>20.7</c:v>
                </c:pt>
                <c:pt idx="322">
                  <c:v>20.733333333333324</c:v>
                </c:pt>
                <c:pt idx="323">
                  <c:v>20.766666666666666</c:v>
                </c:pt>
                <c:pt idx="324">
                  <c:v>20.8</c:v>
                </c:pt>
                <c:pt idx="325">
                  <c:v>20.833333333333325</c:v>
                </c:pt>
                <c:pt idx="326">
                  <c:v>20.866666666666667</c:v>
                </c:pt>
                <c:pt idx="327">
                  <c:v>20.9</c:v>
                </c:pt>
                <c:pt idx="328">
                  <c:v>20.933333333333323</c:v>
                </c:pt>
                <c:pt idx="329">
                  <c:v>20.966666666666661</c:v>
                </c:pt>
                <c:pt idx="330">
                  <c:v>21</c:v>
                </c:pt>
                <c:pt idx="331">
                  <c:v>21.033333333333324</c:v>
                </c:pt>
                <c:pt idx="332">
                  <c:v>21.066666666666666</c:v>
                </c:pt>
                <c:pt idx="333">
                  <c:v>21.1</c:v>
                </c:pt>
                <c:pt idx="334">
                  <c:v>21.133333333333326</c:v>
                </c:pt>
                <c:pt idx="335">
                  <c:v>21.166666666666668</c:v>
                </c:pt>
                <c:pt idx="336">
                  <c:v>21.2</c:v>
                </c:pt>
                <c:pt idx="337">
                  <c:v>21.233333333333324</c:v>
                </c:pt>
                <c:pt idx="338">
                  <c:v>21.266666666666666</c:v>
                </c:pt>
                <c:pt idx="339">
                  <c:v>21.3</c:v>
                </c:pt>
                <c:pt idx="340">
                  <c:v>21.333333333333325</c:v>
                </c:pt>
                <c:pt idx="341">
                  <c:v>21.366666666666667</c:v>
                </c:pt>
                <c:pt idx="342">
                  <c:v>21.4</c:v>
                </c:pt>
                <c:pt idx="343">
                  <c:v>21.433333333333323</c:v>
                </c:pt>
                <c:pt idx="344">
                  <c:v>21.466666666666661</c:v>
                </c:pt>
                <c:pt idx="345">
                  <c:v>21.5</c:v>
                </c:pt>
                <c:pt idx="346">
                  <c:v>21.533333333333324</c:v>
                </c:pt>
                <c:pt idx="347">
                  <c:v>21.566666666666666</c:v>
                </c:pt>
                <c:pt idx="348">
                  <c:v>21.6</c:v>
                </c:pt>
                <c:pt idx="349">
                  <c:v>21.633333333333326</c:v>
                </c:pt>
                <c:pt idx="350">
                  <c:v>21.666666666666668</c:v>
                </c:pt>
                <c:pt idx="351">
                  <c:v>21.7</c:v>
                </c:pt>
                <c:pt idx="352">
                  <c:v>21.733333333333324</c:v>
                </c:pt>
                <c:pt idx="353">
                  <c:v>21.766666666666666</c:v>
                </c:pt>
                <c:pt idx="354">
                  <c:v>21.8</c:v>
                </c:pt>
                <c:pt idx="355">
                  <c:v>21.833333333333325</c:v>
                </c:pt>
                <c:pt idx="356">
                  <c:v>21.866666666666667</c:v>
                </c:pt>
                <c:pt idx="357">
                  <c:v>21.9</c:v>
                </c:pt>
                <c:pt idx="358">
                  <c:v>21.933333333333323</c:v>
                </c:pt>
                <c:pt idx="359">
                  <c:v>21.966666666666661</c:v>
                </c:pt>
                <c:pt idx="360">
                  <c:v>22</c:v>
                </c:pt>
                <c:pt idx="361">
                  <c:v>22.033333333333324</c:v>
                </c:pt>
                <c:pt idx="362">
                  <c:v>22.066666666666666</c:v>
                </c:pt>
                <c:pt idx="363">
                  <c:v>22.1</c:v>
                </c:pt>
                <c:pt idx="364">
                  <c:v>22.133333333333326</c:v>
                </c:pt>
                <c:pt idx="365">
                  <c:v>22.166666666666668</c:v>
                </c:pt>
                <c:pt idx="366">
                  <c:v>22.2</c:v>
                </c:pt>
                <c:pt idx="367">
                  <c:v>22.233333333333324</c:v>
                </c:pt>
                <c:pt idx="368">
                  <c:v>22.266666666666666</c:v>
                </c:pt>
                <c:pt idx="369">
                  <c:v>22.3</c:v>
                </c:pt>
                <c:pt idx="370">
                  <c:v>22.333333333333325</c:v>
                </c:pt>
                <c:pt idx="371">
                  <c:v>22.366666666666667</c:v>
                </c:pt>
                <c:pt idx="372">
                  <c:v>22.4</c:v>
                </c:pt>
                <c:pt idx="373">
                  <c:v>22.433333333333323</c:v>
                </c:pt>
                <c:pt idx="374">
                  <c:v>22.466666666666661</c:v>
                </c:pt>
                <c:pt idx="375">
                  <c:v>22.5</c:v>
                </c:pt>
                <c:pt idx="376">
                  <c:v>22.533333333333324</c:v>
                </c:pt>
                <c:pt idx="377">
                  <c:v>22.566666666666666</c:v>
                </c:pt>
                <c:pt idx="378">
                  <c:v>22.6</c:v>
                </c:pt>
                <c:pt idx="379">
                  <c:v>22.633333333333326</c:v>
                </c:pt>
                <c:pt idx="380">
                  <c:v>22.666666666666668</c:v>
                </c:pt>
                <c:pt idx="381">
                  <c:v>22.7</c:v>
                </c:pt>
                <c:pt idx="382">
                  <c:v>22.733333333333324</c:v>
                </c:pt>
                <c:pt idx="383">
                  <c:v>22.766666666666666</c:v>
                </c:pt>
                <c:pt idx="384">
                  <c:v>22.8</c:v>
                </c:pt>
                <c:pt idx="385">
                  <c:v>22.833333333333325</c:v>
                </c:pt>
                <c:pt idx="386">
                  <c:v>22.866666666666667</c:v>
                </c:pt>
                <c:pt idx="387">
                  <c:v>22.9</c:v>
                </c:pt>
                <c:pt idx="388">
                  <c:v>22.933333333333323</c:v>
                </c:pt>
                <c:pt idx="389">
                  <c:v>22.966666666666661</c:v>
                </c:pt>
                <c:pt idx="390">
                  <c:v>23</c:v>
                </c:pt>
                <c:pt idx="391">
                  <c:v>23.033333333333324</c:v>
                </c:pt>
                <c:pt idx="392">
                  <c:v>23.066666666666666</c:v>
                </c:pt>
                <c:pt idx="393">
                  <c:v>23.1</c:v>
                </c:pt>
                <c:pt idx="394">
                  <c:v>23.133333333333326</c:v>
                </c:pt>
                <c:pt idx="395">
                  <c:v>23.166666666666668</c:v>
                </c:pt>
                <c:pt idx="396">
                  <c:v>23.2</c:v>
                </c:pt>
                <c:pt idx="397">
                  <c:v>23.233333333333324</c:v>
                </c:pt>
                <c:pt idx="398">
                  <c:v>23.266666666666666</c:v>
                </c:pt>
                <c:pt idx="399">
                  <c:v>23.3</c:v>
                </c:pt>
                <c:pt idx="400">
                  <c:v>23.333333333333325</c:v>
                </c:pt>
                <c:pt idx="401">
                  <c:v>23.366666666666667</c:v>
                </c:pt>
                <c:pt idx="402">
                  <c:v>23.4</c:v>
                </c:pt>
                <c:pt idx="403">
                  <c:v>23.433333333333323</c:v>
                </c:pt>
                <c:pt idx="404">
                  <c:v>23.466666666666661</c:v>
                </c:pt>
                <c:pt idx="405">
                  <c:v>23.5</c:v>
                </c:pt>
                <c:pt idx="406">
                  <c:v>23.533333333333324</c:v>
                </c:pt>
                <c:pt idx="407">
                  <c:v>23.566666666666666</c:v>
                </c:pt>
                <c:pt idx="408">
                  <c:v>23.6</c:v>
                </c:pt>
                <c:pt idx="409">
                  <c:v>23.633333333333326</c:v>
                </c:pt>
                <c:pt idx="410">
                  <c:v>23.666666666666668</c:v>
                </c:pt>
                <c:pt idx="411">
                  <c:v>23.7</c:v>
                </c:pt>
                <c:pt idx="412">
                  <c:v>23.733333333333324</c:v>
                </c:pt>
                <c:pt idx="413">
                  <c:v>23.766666666666666</c:v>
                </c:pt>
                <c:pt idx="414">
                  <c:v>23.8</c:v>
                </c:pt>
                <c:pt idx="415">
                  <c:v>23.833333333333325</c:v>
                </c:pt>
                <c:pt idx="416">
                  <c:v>23.866666666666667</c:v>
                </c:pt>
                <c:pt idx="417">
                  <c:v>23.9</c:v>
                </c:pt>
                <c:pt idx="418">
                  <c:v>23.933333333333323</c:v>
                </c:pt>
                <c:pt idx="419">
                  <c:v>23.966666666666661</c:v>
                </c:pt>
                <c:pt idx="420">
                  <c:v>24</c:v>
                </c:pt>
                <c:pt idx="421">
                  <c:v>24.033333333333324</c:v>
                </c:pt>
                <c:pt idx="422">
                  <c:v>24.066666666666666</c:v>
                </c:pt>
                <c:pt idx="423">
                  <c:v>24.1</c:v>
                </c:pt>
                <c:pt idx="424">
                  <c:v>24.133333333333326</c:v>
                </c:pt>
                <c:pt idx="425">
                  <c:v>24.166666666666668</c:v>
                </c:pt>
                <c:pt idx="426">
                  <c:v>24.2</c:v>
                </c:pt>
                <c:pt idx="427">
                  <c:v>24.233333333333324</c:v>
                </c:pt>
                <c:pt idx="428">
                  <c:v>24.266666666666666</c:v>
                </c:pt>
                <c:pt idx="429">
                  <c:v>24.3</c:v>
                </c:pt>
                <c:pt idx="430">
                  <c:v>24.333333333333325</c:v>
                </c:pt>
                <c:pt idx="431">
                  <c:v>24.366666666666667</c:v>
                </c:pt>
                <c:pt idx="432">
                  <c:v>24.4</c:v>
                </c:pt>
                <c:pt idx="433">
                  <c:v>24.433333333333323</c:v>
                </c:pt>
                <c:pt idx="434">
                  <c:v>24.466666666666661</c:v>
                </c:pt>
                <c:pt idx="435">
                  <c:v>24.5</c:v>
                </c:pt>
                <c:pt idx="436">
                  <c:v>24.533333333333324</c:v>
                </c:pt>
                <c:pt idx="437">
                  <c:v>24.566666666666666</c:v>
                </c:pt>
                <c:pt idx="438">
                  <c:v>24.6</c:v>
                </c:pt>
                <c:pt idx="439">
                  <c:v>24.633333333333326</c:v>
                </c:pt>
                <c:pt idx="440">
                  <c:v>24.666666666666668</c:v>
                </c:pt>
                <c:pt idx="441">
                  <c:v>24.7</c:v>
                </c:pt>
                <c:pt idx="442">
                  <c:v>24.733333333333324</c:v>
                </c:pt>
                <c:pt idx="443">
                  <c:v>24.766666666666666</c:v>
                </c:pt>
                <c:pt idx="444">
                  <c:v>24.8</c:v>
                </c:pt>
                <c:pt idx="445">
                  <c:v>24.833333333333325</c:v>
                </c:pt>
                <c:pt idx="446">
                  <c:v>24.866666666666667</c:v>
                </c:pt>
                <c:pt idx="447">
                  <c:v>24.9</c:v>
                </c:pt>
                <c:pt idx="448">
                  <c:v>24.933333333333323</c:v>
                </c:pt>
                <c:pt idx="449">
                  <c:v>24.966666666666661</c:v>
                </c:pt>
                <c:pt idx="450">
                  <c:v>25</c:v>
                </c:pt>
                <c:pt idx="451">
                  <c:v>25.033333333333324</c:v>
                </c:pt>
                <c:pt idx="452">
                  <c:v>25.066666666666666</c:v>
                </c:pt>
                <c:pt idx="453">
                  <c:v>25.1</c:v>
                </c:pt>
                <c:pt idx="454">
                  <c:v>25.133333333333326</c:v>
                </c:pt>
                <c:pt idx="455">
                  <c:v>25.166666666666668</c:v>
                </c:pt>
                <c:pt idx="456">
                  <c:v>25.2</c:v>
                </c:pt>
                <c:pt idx="457">
                  <c:v>25.233333333333324</c:v>
                </c:pt>
                <c:pt idx="458">
                  <c:v>25.266666666666666</c:v>
                </c:pt>
                <c:pt idx="459">
                  <c:v>25.3</c:v>
                </c:pt>
                <c:pt idx="460">
                  <c:v>25.333333333333325</c:v>
                </c:pt>
                <c:pt idx="461">
                  <c:v>25.366666666666667</c:v>
                </c:pt>
                <c:pt idx="462">
                  <c:v>25.4</c:v>
                </c:pt>
                <c:pt idx="463">
                  <c:v>25.433333333333323</c:v>
                </c:pt>
                <c:pt idx="464">
                  <c:v>25.466666666666661</c:v>
                </c:pt>
                <c:pt idx="465">
                  <c:v>25.5</c:v>
                </c:pt>
                <c:pt idx="466">
                  <c:v>25.533333333333324</c:v>
                </c:pt>
                <c:pt idx="467">
                  <c:v>25.566666666666666</c:v>
                </c:pt>
                <c:pt idx="468">
                  <c:v>25.6</c:v>
                </c:pt>
                <c:pt idx="469">
                  <c:v>25.633333333333326</c:v>
                </c:pt>
                <c:pt idx="470">
                  <c:v>25.666666666666668</c:v>
                </c:pt>
                <c:pt idx="471">
                  <c:v>25.7</c:v>
                </c:pt>
                <c:pt idx="472">
                  <c:v>25.733333333333324</c:v>
                </c:pt>
                <c:pt idx="473">
                  <c:v>25.766666666666666</c:v>
                </c:pt>
                <c:pt idx="474">
                  <c:v>25.8</c:v>
                </c:pt>
                <c:pt idx="475">
                  <c:v>25.833333333333325</c:v>
                </c:pt>
                <c:pt idx="476">
                  <c:v>25.866666666666667</c:v>
                </c:pt>
                <c:pt idx="477">
                  <c:v>25.9</c:v>
                </c:pt>
                <c:pt idx="478">
                  <c:v>25.933333333333323</c:v>
                </c:pt>
                <c:pt idx="479">
                  <c:v>25.966666666666661</c:v>
                </c:pt>
                <c:pt idx="480">
                  <c:v>26</c:v>
                </c:pt>
                <c:pt idx="481">
                  <c:v>26.033333333333324</c:v>
                </c:pt>
                <c:pt idx="482">
                  <c:v>26.066666666666666</c:v>
                </c:pt>
                <c:pt idx="483">
                  <c:v>26.1</c:v>
                </c:pt>
                <c:pt idx="484">
                  <c:v>26.133333333333326</c:v>
                </c:pt>
                <c:pt idx="485">
                  <c:v>26.166666666666668</c:v>
                </c:pt>
                <c:pt idx="486">
                  <c:v>26.2</c:v>
                </c:pt>
                <c:pt idx="487">
                  <c:v>26.233333333333324</c:v>
                </c:pt>
                <c:pt idx="488">
                  <c:v>26.266666666666666</c:v>
                </c:pt>
                <c:pt idx="489">
                  <c:v>26.3</c:v>
                </c:pt>
                <c:pt idx="490">
                  <c:v>26.333333333333325</c:v>
                </c:pt>
                <c:pt idx="491">
                  <c:v>26.366666666666667</c:v>
                </c:pt>
                <c:pt idx="492">
                  <c:v>26.4</c:v>
                </c:pt>
                <c:pt idx="493">
                  <c:v>26.433333333333323</c:v>
                </c:pt>
                <c:pt idx="494">
                  <c:v>26.466666666666661</c:v>
                </c:pt>
                <c:pt idx="495">
                  <c:v>26.5</c:v>
                </c:pt>
                <c:pt idx="496">
                  <c:v>26.533333333333324</c:v>
                </c:pt>
                <c:pt idx="497">
                  <c:v>26.566666666666666</c:v>
                </c:pt>
                <c:pt idx="498">
                  <c:v>26.6</c:v>
                </c:pt>
                <c:pt idx="499">
                  <c:v>26.633333333333326</c:v>
                </c:pt>
                <c:pt idx="500">
                  <c:v>26.666666666666668</c:v>
                </c:pt>
                <c:pt idx="501">
                  <c:v>26.7</c:v>
                </c:pt>
                <c:pt idx="502">
                  <c:v>26.733333333333324</c:v>
                </c:pt>
                <c:pt idx="503">
                  <c:v>26.766666666666666</c:v>
                </c:pt>
                <c:pt idx="504">
                  <c:v>26.8</c:v>
                </c:pt>
                <c:pt idx="505">
                  <c:v>26.833333333333325</c:v>
                </c:pt>
                <c:pt idx="506">
                  <c:v>26.866666666666667</c:v>
                </c:pt>
                <c:pt idx="507">
                  <c:v>26.9</c:v>
                </c:pt>
                <c:pt idx="508">
                  <c:v>26.933333333333323</c:v>
                </c:pt>
                <c:pt idx="509">
                  <c:v>26.966666666666661</c:v>
                </c:pt>
                <c:pt idx="510">
                  <c:v>27</c:v>
                </c:pt>
                <c:pt idx="511">
                  <c:v>27.033333333333324</c:v>
                </c:pt>
                <c:pt idx="512">
                  <c:v>27.066666666666666</c:v>
                </c:pt>
                <c:pt idx="513">
                  <c:v>27.1</c:v>
                </c:pt>
                <c:pt idx="514">
                  <c:v>27.133333333333326</c:v>
                </c:pt>
                <c:pt idx="515">
                  <c:v>27.166666666666668</c:v>
                </c:pt>
                <c:pt idx="516">
                  <c:v>27.2</c:v>
                </c:pt>
                <c:pt idx="517">
                  <c:v>27.233333333333324</c:v>
                </c:pt>
                <c:pt idx="518">
                  <c:v>27.266666666666666</c:v>
                </c:pt>
                <c:pt idx="519">
                  <c:v>27.3</c:v>
                </c:pt>
                <c:pt idx="520">
                  <c:v>27.333333333333325</c:v>
                </c:pt>
                <c:pt idx="521">
                  <c:v>27.366666666666667</c:v>
                </c:pt>
                <c:pt idx="522">
                  <c:v>27.4</c:v>
                </c:pt>
                <c:pt idx="523">
                  <c:v>27.433333333333323</c:v>
                </c:pt>
                <c:pt idx="524">
                  <c:v>27.466666666666661</c:v>
                </c:pt>
                <c:pt idx="525">
                  <c:v>27.5</c:v>
                </c:pt>
                <c:pt idx="526">
                  <c:v>27.533333333333324</c:v>
                </c:pt>
                <c:pt idx="527">
                  <c:v>27.566666666666666</c:v>
                </c:pt>
                <c:pt idx="528">
                  <c:v>27.6</c:v>
                </c:pt>
                <c:pt idx="529">
                  <c:v>27.633333333333326</c:v>
                </c:pt>
                <c:pt idx="530">
                  <c:v>27.666666666666668</c:v>
                </c:pt>
                <c:pt idx="531">
                  <c:v>27.7</c:v>
                </c:pt>
                <c:pt idx="532">
                  <c:v>27.733333333333324</c:v>
                </c:pt>
                <c:pt idx="533">
                  <c:v>27.766666666666666</c:v>
                </c:pt>
                <c:pt idx="534">
                  <c:v>27.8</c:v>
                </c:pt>
                <c:pt idx="535">
                  <c:v>27.833333333333325</c:v>
                </c:pt>
                <c:pt idx="536">
                  <c:v>27.866666666666667</c:v>
                </c:pt>
                <c:pt idx="537">
                  <c:v>27.9</c:v>
                </c:pt>
                <c:pt idx="538">
                  <c:v>27.933333333333323</c:v>
                </c:pt>
                <c:pt idx="539">
                  <c:v>27.966666666666661</c:v>
                </c:pt>
                <c:pt idx="540">
                  <c:v>28</c:v>
                </c:pt>
                <c:pt idx="541">
                  <c:v>28.033333333333324</c:v>
                </c:pt>
                <c:pt idx="542">
                  <c:v>28.066666666666666</c:v>
                </c:pt>
                <c:pt idx="543">
                  <c:v>28.1</c:v>
                </c:pt>
                <c:pt idx="544">
                  <c:v>28.133333333333326</c:v>
                </c:pt>
                <c:pt idx="545">
                  <c:v>28.166666666666668</c:v>
                </c:pt>
                <c:pt idx="546">
                  <c:v>28.2</c:v>
                </c:pt>
                <c:pt idx="547">
                  <c:v>28.233333333333324</c:v>
                </c:pt>
                <c:pt idx="548">
                  <c:v>28.266666666666666</c:v>
                </c:pt>
                <c:pt idx="549">
                  <c:v>28.3</c:v>
                </c:pt>
                <c:pt idx="550">
                  <c:v>28.333333333333325</c:v>
                </c:pt>
                <c:pt idx="551">
                  <c:v>28.366666666666667</c:v>
                </c:pt>
                <c:pt idx="552">
                  <c:v>28.4</c:v>
                </c:pt>
                <c:pt idx="553">
                  <c:v>28.433333333333323</c:v>
                </c:pt>
                <c:pt idx="554">
                  <c:v>28.466666666666661</c:v>
                </c:pt>
                <c:pt idx="555">
                  <c:v>28.5</c:v>
                </c:pt>
                <c:pt idx="556">
                  <c:v>28.533333333333324</c:v>
                </c:pt>
                <c:pt idx="557">
                  <c:v>28.566666666666666</c:v>
                </c:pt>
                <c:pt idx="558">
                  <c:v>28.6</c:v>
                </c:pt>
                <c:pt idx="559">
                  <c:v>28.633333333333326</c:v>
                </c:pt>
                <c:pt idx="560">
                  <c:v>28.666666666666668</c:v>
                </c:pt>
                <c:pt idx="561">
                  <c:v>28.7</c:v>
                </c:pt>
                <c:pt idx="562">
                  <c:v>28.733333333333324</c:v>
                </c:pt>
                <c:pt idx="563">
                  <c:v>28.766666666666666</c:v>
                </c:pt>
                <c:pt idx="564">
                  <c:v>28.8</c:v>
                </c:pt>
                <c:pt idx="565">
                  <c:v>28.833333333333325</c:v>
                </c:pt>
                <c:pt idx="566">
                  <c:v>28.866666666666667</c:v>
                </c:pt>
                <c:pt idx="567">
                  <c:v>28.9</c:v>
                </c:pt>
                <c:pt idx="568">
                  <c:v>28.933333333333323</c:v>
                </c:pt>
                <c:pt idx="569">
                  <c:v>28.966666666666661</c:v>
                </c:pt>
                <c:pt idx="570">
                  <c:v>29</c:v>
                </c:pt>
                <c:pt idx="571">
                  <c:v>29.033333333333324</c:v>
                </c:pt>
                <c:pt idx="572">
                  <c:v>29.066666666666666</c:v>
                </c:pt>
                <c:pt idx="573">
                  <c:v>29.1</c:v>
                </c:pt>
                <c:pt idx="574">
                  <c:v>29.133333333333326</c:v>
                </c:pt>
                <c:pt idx="575">
                  <c:v>29.166666666666668</c:v>
                </c:pt>
                <c:pt idx="576">
                  <c:v>29.2</c:v>
                </c:pt>
                <c:pt idx="577">
                  <c:v>29.233333333333324</c:v>
                </c:pt>
                <c:pt idx="578">
                  <c:v>29.266666666666666</c:v>
                </c:pt>
                <c:pt idx="579">
                  <c:v>29.3</c:v>
                </c:pt>
                <c:pt idx="580">
                  <c:v>29.333333333333325</c:v>
                </c:pt>
                <c:pt idx="581">
                  <c:v>29.366666666666667</c:v>
                </c:pt>
                <c:pt idx="582">
                  <c:v>29.4</c:v>
                </c:pt>
                <c:pt idx="583">
                  <c:v>29.433333333333323</c:v>
                </c:pt>
                <c:pt idx="584">
                  <c:v>29.466666666666661</c:v>
                </c:pt>
                <c:pt idx="585">
                  <c:v>29.5</c:v>
                </c:pt>
                <c:pt idx="586">
                  <c:v>29.533333333333324</c:v>
                </c:pt>
                <c:pt idx="587">
                  <c:v>29.566666666666666</c:v>
                </c:pt>
                <c:pt idx="588">
                  <c:v>29.6</c:v>
                </c:pt>
                <c:pt idx="589">
                  <c:v>29.633333333333326</c:v>
                </c:pt>
                <c:pt idx="590">
                  <c:v>29.666666666666668</c:v>
                </c:pt>
                <c:pt idx="591">
                  <c:v>29.7</c:v>
                </c:pt>
                <c:pt idx="592">
                  <c:v>29.733333333333324</c:v>
                </c:pt>
                <c:pt idx="593">
                  <c:v>29.766666666666666</c:v>
                </c:pt>
                <c:pt idx="594">
                  <c:v>29.8</c:v>
                </c:pt>
                <c:pt idx="595">
                  <c:v>29.833333333333325</c:v>
                </c:pt>
                <c:pt idx="596">
                  <c:v>29.866666666666667</c:v>
                </c:pt>
                <c:pt idx="597">
                  <c:v>29.9</c:v>
                </c:pt>
                <c:pt idx="598">
                  <c:v>29.933333333333323</c:v>
                </c:pt>
                <c:pt idx="599">
                  <c:v>29.966666666666661</c:v>
                </c:pt>
                <c:pt idx="600">
                  <c:v>30</c:v>
                </c:pt>
                <c:pt idx="601">
                  <c:v>30.033333333333324</c:v>
                </c:pt>
                <c:pt idx="602">
                  <c:v>30.066666666666666</c:v>
                </c:pt>
                <c:pt idx="603">
                  <c:v>30.1</c:v>
                </c:pt>
                <c:pt idx="604">
                  <c:v>30.133333333333326</c:v>
                </c:pt>
                <c:pt idx="605">
                  <c:v>30.166666666666668</c:v>
                </c:pt>
                <c:pt idx="606">
                  <c:v>30.2</c:v>
                </c:pt>
                <c:pt idx="607">
                  <c:v>30.233333333333324</c:v>
                </c:pt>
                <c:pt idx="608">
                  <c:v>30.266666666666666</c:v>
                </c:pt>
                <c:pt idx="609">
                  <c:v>30.3</c:v>
                </c:pt>
                <c:pt idx="610">
                  <c:v>30.333333333333325</c:v>
                </c:pt>
                <c:pt idx="611">
                  <c:v>30.366666666666667</c:v>
                </c:pt>
                <c:pt idx="612">
                  <c:v>30.4</c:v>
                </c:pt>
                <c:pt idx="613">
                  <c:v>30.433333333333323</c:v>
                </c:pt>
                <c:pt idx="614">
                  <c:v>30.466666666666661</c:v>
                </c:pt>
                <c:pt idx="615">
                  <c:v>30.5</c:v>
                </c:pt>
                <c:pt idx="616">
                  <c:v>30.533333333333324</c:v>
                </c:pt>
                <c:pt idx="617">
                  <c:v>30.566666666666666</c:v>
                </c:pt>
                <c:pt idx="618">
                  <c:v>30.6</c:v>
                </c:pt>
                <c:pt idx="619">
                  <c:v>30.633333333333326</c:v>
                </c:pt>
                <c:pt idx="620">
                  <c:v>30.666666666666668</c:v>
                </c:pt>
                <c:pt idx="621">
                  <c:v>30.7</c:v>
                </c:pt>
                <c:pt idx="622">
                  <c:v>30.733333333333324</c:v>
                </c:pt>
                <c:pt idx="623">
                  <c:v>30.766666666666666</c:v>
                </c:pt>
                <c:pt idx="624">
                  <c:v>30.8</c:v>
                </c:pt>
                <c:pt idx="625">
                  <c:v>30.833333333333325</c:v>
                </c:pt>
                <c:pt idx="626">
                  <c:v>30.866666666666667</c:v>
                </c:pt>
                <c:pt idx="627">
                  <c:v>30.9</c:v>
                </c:pt>
                <c:pt idx="628">
                  <c:v>30.933333333333323</c:v>
                </c:pt>
                <c:pt idx="629">
                  <c:v>30.966666666666661</c:v>
                </c:pt>
                <c:pt idx="630">
                  <c:v>31</c:v>
                </c:pt>
                <c:pt idx="631">
                  <c:v>31.033333333333324</c:v>
                </c:pt>
                <c:pt idx="632">
                  <c:v>31.066666666666666</c:v>
                </c:pt>
                <c:pt idx="633">
                  <c:v>31.1</c:v>
                </c:pt>
                <c:pt idx="634">
                  <c:v>31.133333333333326</c:v>
                </c:pt>
                <c:pt idx="635">
                  <c:v>31.166666666666668</c:v>
                </c:pt>
                <c:pt idx="636">
                  <c:v>31.2</c:v>
                </c:pt>
                <c:pt idx="637">
                  <c:v>31.233333333333324</c:v>
                </c:pt>
                <c:pt idx="638">
                  <c:v>31.266666666666666</c:v>
                </c:pt>
                <c:pt idx="639">
                  <c:v>31.3</c:v>
                </c:pt>
                <c:pt idx="640">
                  <c:v>31.333333333333325</c:v>
                </c:pt>
                <c:pt idx="641">
                  <c:v>31.366666666666667</c:v>
                </c:pt>
                <c:pt idx="642">
                  <c:v>31.4</c:v>
                </c:pt>
                <c:pt idx="643">
                  <c:v>31.433333333333323</c:v>
                </c:pt>
                <c:pt idx="644">
                  <c:v>31.466666666666661</c:v>
                </c:pt>
                <c:pt idx="645">
                  <c:v>31.5</c:v>
                </c:pt>
                <c:pt idx="646">
                  <c:v>31.533333333333324</c:v>
                </c:pt>
                <c:pt idx="647">
                  <c:v>31.566666666666666</c:v>
                </c:pt>
                <c:pt idx="648">
                  <c:v>31.6</c:v>
                </c:pt>
                <c:pt idx="649">
                  <c:v>31.633333333333326</c:v>
                </c:pt>
                <c:pt idx="650">
                  <c:v>31.666666666666668</c:v>
                </c:pt>
                <c:pt idx="651">
                  <c:v>31.7</c:v>
                </c:pt>
                <c:pt idx="652">
                  <c:v>31.733333333333324</c:v>
                </c:pt>
                <c:pt idx="653">
                  <c:v>31.766666666666666</c:v>
                </c:pt>
                <c:pt idx="654">
                  <c:v>31.8</c:v>
                </c:pt>
                <c:pt idx="655">
                  <c:v>31.833333333333325</c:v>
                </c:pt>
                <c:pt idx="656">
                  <c:v>31.866666666666667</c:v>
                </c:pt>
                <c:pt idx="657">
                  <c:v>31.9</c:v>
                </c:pt>
                <c:pt idx="658">
                  <c:v>31.933333333333323</c:v>
                </c:pt>
                <c:pt idx="659">
                  <c:v>31.966666666666661</c:v>
                </c:pt>
                <c:pt idx="660">
                  <c:v>32</c:v>
                </c:pt>
                <c:pt idx="661">
                  <c:v>32.033333333333331</c:v>
                </c:pt>
                <c:pt idx="662">
                  <c:v>32.066666666666656</c:v>
                </c:pt>
                <c:pt idx="663">
                  <c:v>32.1</c:v>
                </c:pt>
                <c:pt idx="664">
                  <c:v>32.133333333333333</c:v>
                </c:pt>
                <c:pt idx="665">
                  <c:v>32.16666666666665</c:v>
                </c:pt>
                <c:pt idx="666">
                  <c:v>32.200000000000003</c:v>
                </c:pt>
                <c:pt idx="667">
                  <c:v>32.233333333333341</c:v>
                </c:pt>
                <c:pt idx="668">
                  <c:v>32.266666666666652</c:v>
                </c:pt>
                <c:pt idx="669">
                  <c:v>32.300000000000011</c:v>
                </c:pt>
                <c:pt idx="670">
                  <c:v>32.333333333333336</c:v>
                </c:pt>
                <c:pt idx="671">
                  <c:v>32.366666666666646</c:v>
                </c:pt>
                <c:pt idx="672">
                  <c:v>32.4</c:v>
                </c:pt>
                <c:pt idx="673">
                  <c:v>32.43333333333333</c:v>
                </c:pt>
                <c:pt idx="674">
                  <c:v>32.466666666666647</c:v>
                </c:pt>
                <c:pt idx="675">
                  <c:v>32.5</c:v>
                </c:pt>
                <c:pt idx="676">
                  <c:v>32.533333333333331</c:v>
                </c:pt>
                <c:pt idx="677">
                  <c:v>32.566666666666656</c:v>
                </c:pt>
                <c:pt idx="678">
                  <c:v>32.6</c:v>
                </c:pt>
                <c:pt idx="679">
                  <c:v>32.633333333333333</c:v>
                </c:pt>
                <c:pt idx="680">
                  <c:v>32.66666666666665</c:v>
                </c:pt>
                <c:pt idx="681">
                  <c:v>32.700000000000003</c:v>
                </c:pt>
                <c:pt idx="682">
                  <c:v>32.733333333333341</c:v>
                </c:pt>
                <c:pt idx="683">
                  <c:v>32.766666666666652</c:v>
                </c:pt>
                <c:pt idx="684">
                  <c:v>32.800000000000011</c:v>
                </c:pt>
                <c:pt idx="685">
                  <c:v>32.833333333333336</c:v>
                </c:pt>
                <c:pt idx="686">
                  <c:v>32.866666666666646</c:v>
                </c:pt>
                <c:pt idx="687">
                  <c:v>32.9</c:v>
                </c:pt>
                <c:pt idx="688">
                  <c:v>32.93333333333333</c:v>
                </c:pt>
                <c:pt idx="689">
                  <c:v>32.966666666666647</c:v>
                </c:pt>
                <c:pt idx="690">
                  <c:v>33</c:v>
                </c:pt>
                <c:pt idx="691">
                  <c:v>33.033333333333331</c:v>
                </c:pt>
                <c:pt idx="692">
                  <c:v>33.066666666666656</c:v>
                </c:pt>
                <c:pt idx="693">
                  <c:v>33.1</c:v>
                </c:pt>
                <c:pt idx="694">
                  <c:v>33.133333333333333</c:v>
                </c:pt>
                <c:pt idx="695">
                  <c:v>33.16666666666665</c:v>
                </c:pt>
                <c:pt idx="696">
                  <c:v>33.200000000000003</c:v>
                </c:pt>
                <c:pt idx="697">
                  <c:v>33.233333333333341</c:v>
                </c:pt>
                <c:pt idx="698">
                  <c:v>33.266666666666652</c:v>
                </c:pt>
                <c:pt idx="699">
                  <c:v>33.300000000000011</c:v>
                </c:pt>
                <c:pt idx="700">
                  <c:v>33.333333333333336</c:v>
                </c:pt>
                <c:pt idx="701">
                  <c:v>33.366666666666646</c:v>
                </c:pt>
                <c:pt idx="702">
                  <c:v>33.4</c:v>
                </c:pt>
                <c:pt idx="703">
                  <c:v>33.43333333333333</c:v>
                </c:pt>
                <c:pt idx="704">
                  <c:v>33.466666666666647</c:v>
                </c:pt>
                <c:pt idx="705">
                  <c:v>33.5</c:v>
                </c:pt>
                <c:pt idx="706">
                  <c:v>33.533333333333331</c:v>
                </c:pt>
                <c:pt idx="707">
                  <c:v>33.566666666666656</c:v>
                </c:pt>
                <c:pt idx="708">
                  <c:v>33.6</c:v>
                </c:pt>
                <c:pt idx="709">
                  <c:v>33.633333333333333</c:v>
                </c:pt>
                <c:pt idx="710">
                  <c:v>33.66666666666665</c:v>
                </c:pt>
                <c:pt idx="711">
                  <c:v>33.700000000000003</c:v>
                </c:pt>
                <c:pt idx="712">
                  <c:v>33.733333333333341</c:v>
                </c:pt>
                <c:pt idx="713">
                  <c:v>33.766666666666652</c:v>
                </c:pt>
                <c:pt idx="714">
                  <c:v>33.800000000000011</c:v>
                </c:pt>
                <c:pt idx="715">
                  <c:v>33.833333333333336</c:v>
                </c:pt>
                <c:pt idx="716">
                  <c:v>33.866666666666646</c:v>
                </c:pt>
                <c:pt idx="717">
                  <c:v>33.9</c:v>
                </c:pt>
                <c:pt idx="718">
                  <c:v>33.93333333333333</c:v>
                </c:pt>
                <c:pt idx="719">
                  <c:v>33.966666666666647</c:v>
                </c:pt>
                <c:pt idx="720">
                  <c:v>34</c:v>
                </c:pt>
                <c:pt idx="721">
                  <c:v>34.033333333333331</c:v>
                </c:pt>
                <c:pt idx="722">
                  <c:v>34.066666666666656</c:v>
                </c:pt>
                <c:pt idx="723">
                  <c:v>34.1</c:v>
                </c:pt>
                <c:pt idx="724">
                  <c:v>34.133333333333333</c:v>
                </c:pt>
                <c:pt idx="725">
                  <c:v>34.16666666666665</c:v>
                </c:pt>
                <c:pt idx="726">
                  <c:v>34.200000000000003</c:v>
                </c:pt>
                <c:pt idx="727">
                  <c:v>34.233333333333341</c:v>
                </c:pt>
                <c:pt idx="728">
                  <c:v>34.266666666666652</c:v>
                </c:pt>
                <c:pt idx="729">
                  <c:v>34.300000000000011</c:v>
                </c:pt>
                <c:pt idx="730">
                  <c:v>34.333333333333336</c:v>
                </c:pt>
                <c:pt idx="731">
                  <c:v>34.366666666666646</c:v>
                </c:pt>
                <c:pt idx="732">
                  <c:v>34.4</c:v>
                </c:pt>
                <c:pt idx="733">
                  <c:v>34.43333333333333</c:v>
                </c:pt>
                <c:pt idx="734">
                  <c:v>34.466666666666647</c:v>
                </c:pt>
                <c:pt idx="735">
                  <c:v>34.5</c:v>
                </c:pt>
                <c:pt idx="736">
                  <c:v>34.533333333333331</c:v>
                </c:pt>
                <c:pt idx="737">
                  <c:v>34.566666666666656</c:v>
                </c:pt>
                <c:pt idx="738">
                  <c:v>34.6</c:v>
                </c:pt>
                <c:pt idx="739">
                  <c:v>34.633333333333333</c:v>
                </c:pt>
                <c:pt idx="740">
                  <c:v>34.66666666666665</c:v>
                </c:pt>
                <c:pt idx="741">
                  <c:v>34.700000000000003</c:v>
                </c:pt>
                <c:pt idx="742">
                  <c:v>34.733333333333341</c:v>
                </c:pt>
                <c:pt idx="743">
                  <c:v>34.766666666666652</c:v>
                </c:pt>
                <c:pt idx="744">
                  <c:v>34.800000000000011</c:v>
                </c:pt>
                <c:pt idx="745">
                  <c:v>34.833333333333336</c:v>
                </c:pt>
                <c:pt idx="746">
                  <c:v>34.866666666666646</c:v>
                </c:pt>
                <c:pt idx="747">
                  <c:v>34.9</c:v>
                </c:pt>
                <c:pt idx="748">
                  <c:v>34.93333333333333</c:v>
                </c:pt>
                <c:pt idx="749">
                  <c:v>34.966666666666647</c:v>
                </c:pt>
                <c:pt idx="750">
                  <c:v>35</c:v>
                </c:pt>
                <c:pt idx="751">
                  <c:v>35.033333333333331</c:v>
                </c:pt>
                <c:pt idx="752">
                  <c:v>35.066666666666656</c:v>
                </c:pt>
                <c:pt idx="753">
                  <c:v>35.1</c:v>
                </c:pt>
                <c:pt idx="754">
                  <c:v>35.133333333333333</c:v>
                </c:pt>
                <c:pt idx="755">
                  <c:v>35.16666666666665</c:v>
                </c:pt>
                <c:pt idx="756">
                  <c:v>35.200000000000003</c:v>
                </c:pt>
                <c:pt idx="757">
                  <c:v>35.233333333333341</c:v>
                </c:pt>
                <c:pt idx="758">
                  <c:v>35.266666666666652</c:v>
                </c:pt>
                <c:pt idx="759">
                  <c:v>35.300000000000011</c:v>
                </c:pt>
                <c:pt idx="760">
                  <c:v>35.333333333333336</c:v>
                </c:pt>
                <c:pt idx="761">
                  <c:v>35.366666666666646</c:v>
                </c:pt>
                <c:pt idx="762">
                  <c:v>35.4</c:v>
                </c:pt>
                <c:pt idx="763">
                  <c:v>35.43333333333333</c:v>
                </c:pt>
                <c:pt idx="764">
                  <c:v>35.466666666666647</c:v>
                </c:pt>
                <c:pt idx="765">
                  <c:v>35.5</c:v>
                </c:pt>
                <c:pt idx="766">
                  <c:v>35.533333333333331</c:v>
                </c:pt>
                <c:pt idx="767">
                  <c:v>35.566666666666656</c:v>
                </c:pt>
                <c:pt idx="768">
                  <c:v>35.6</c:v>
                </c:pt>
                <c:pt idx="769">
                  <c:v>35.633333333333333</c:v>
                </c:pt>
                <c:pt idx="770">
                  <c:v>35.66666666666665</c:v>
                </c:pt>
                <c:pt idx="771">
                  <c:v>35.700000000000003</c:v>
                </c:pt>
                <c:pt idx="772">
                  <c:v>35.733333333333341</c:v>
                </c:pt>
                <c:pt idx="773">
                  <c:v>35.766666666666652</c:v>
                </c:pt>
                <c:pt idx="774">
                  <c:v>35.800000000000011</c:v>
                </c:pt>
                <c:pt idx="775">
                  <c:v>35.833333333333336</c:v>
                </c:pt>
                <c:pt idx="776">
                  <c:v>35.866666666666646</c:v>
                </c:pt>
                <c:pt idx="777">
                  <c:v>35.9</c:v>
                </c:pt>
                <c:pt idx="778">
                  <c:v>35.93333333333333</c:v>
                </c:pt>
                <c:pt idx="779">
                  <c:v>35.966666666666647</c:v>
                </c:pt>
                <c:pt idx="780">
                  <c:v>36</c:v>
                </c:pt>
                <c:pt idx="781">
                  <c:v>36.033333333333331</c:v>
                </c:pt>
                <c:pt idx="782">
                  <c:v>36.066666666666656</c:v>
                </c:pt>
                <c:pt idx="783">
                  <c:v>36.1</c:v>
                </c:pt>
                <c:pt idx="784">
                  <c:v>36.133333333333333</c:v>
                </c:pt>
                <c:pt idx="785">
                  <c:v>36.16666666666665</c:v>
                </c:pt>
                <c:pt idx="786">
                  <c:v>36.200000000000003</c:v>
                </c:pt>
                <c:pt idx="787">
                  <c:v>36.233333333333341</c:v>
                </c:pt>
                <c:pt idx="788">
                  <c:v>36.266666666666652</c:v>
                </c:pt>
                <c:pt idx="789">
                  <c:v>36.300000000000011</c:v>
                </c:pt>
                <c:pt idx="790">
                  <c:v>36.333333333333336</c:v>
                </c:pt>
                <c:pt idx="791">
                  <c:v>36.366666666666646</c:v>
                </c:pt>
                <c:pt idx="792">
                  <c:v>36.4</c:v>
                </c:pt>
                <c:pt idx="793">
                  <c:v>36.43333333333333</c:v>
                </c:pt>
                <c:pt idx="794">
                  <c:v>36.466666666666647</c:v>
                </c:pt>
                <c:pt idx="795">
                  <c:v>36.5</c:v>
                </c:pt>
                <c:pt idx="796">
                  <c:v>36.533333333333331</c:v>
                </c:pt>
                <c:pt idx="797">
                  <c:v>36.566666666666656</c:v>
                </c:pt>
                <c:pt idx="798">
                  <c:v>36.6</c:v>
                </c:pt>
                <c:pt idx="799">
                  <c:v>36.633333333333333</c:v>
                </c:pt>
                <c:pt idx="800">
                  <c:v>36.66666666666665</c:v>
                </c:pt>
                <c:pt idx="801">
                  <c:v>36.700000000000003</c:v>
                </c:pt>
                <c:pt idx="802">
                  <c:v>36.733333333333341</c:v>
                </c:pt>
                <c:pt idx="803">
                  <c:v>36.766666666666652</c:v>
                </c:pt>
                <c:pt idx="804">
                  <c:v>36.800000000000011</c:v>
                </c:pt>
                <c:pt idx="805">
                  <c:v>36.833333333333336</c:v>
                </c:pt>
                <c:pt idx="806">
                  <c:v>36.866666666666646</c:v>
                </c:pt>
                <c:pt idx="807">
                  <c:v>36.9</c:v>
                </c:pt>
                <c:pt idx="808">
                  <c:v>36.93333333333333</c:v>
                </c:pt>
                <c:pt idx="809">
                  <c:v>36.966666666666647</c:v>
                </c:pt>
                <c:pt idx="810">
                  <c:v>37</c:v>
                </c:pt>
                <c:pt idx="811">
                  <c:v>37.033333333333331</c:v>
                </c:pt>
                <c:pt idx="812">
                  <c:v>37.066666666666656</c:v>
                </c:pt>
                <c:pt idx="813">
                  <c:v>37.1</c:v>
                </c:pt>
                <c:pt idx="814">
                  <c:v>37.133333333333333</c:v>
                </c:pt>
                <c:pt idx="815">
                  <c:v>37.16666666666665</c:v>
                </c:pt>
                <c:pt idx="816">
                  <c:v>37.200000000000003</c:v>
                </c:pt>
                <c:pt idx="817">
                  <c:v>37.233333333333341</c:v>
                </c:pt>
                <c:pt idx="818">
                  <c:v>37.266666666666652</c:v>
                </c:pt>
                <c:pt idx="819">
                  <c:v>37.300000000000011</c:v>
                </c:pt>
                <c:pt idx="820">
                  <c:v>37.333333333333336</c:v>
                </c:pt>
                <c:pt idx="821">
                  <c:v>37.366666666666646</c:v>
                </c:pt>
                <c:pt idx="822">
                  <c:v>37.4</c:v>
                </c:pt>
                <c:pt idx="823">
                  <c:v>37.43333333333333</c:v>
                </c:pt>
                <c:pt idx="824">
                  <c:v>37.466666666666647</c:v>
                </c:pt>
                <c:pt idx="825">
                  <c:v>37.5</c:v>
                </c:pt>
                <c:pt idx="826">
                  <c:v>37.533333333333331</c:v>
                </c:pt>
                <c:pt idx="827">
                  <c:v>37.566666666666656</c:v>
                </c:pt>
                <c:pt idx="828">
                  <c:v>37.6</c:v>
                </c:pt>
                <c:pt idx="829">
                  <c:v>37.633333333333333</c:v>
                </c:pt>
                <c:pt idx="830">
                  <c:v>37.66666666666665</c:v>
                </c:pt>
                <c:pt idx="831">
                  <c:v>37.700000000000003</c:v>
                </c:pt>
                <c:pt idx="832">
                  <c:v>37.733333333333341</c:v>
                </c:pt>
                <c:pt idx="833">
                  <c:v>37.766666666666652</c:v>
                </c:pt>
                <c:pt idx="834">
                  <c:v>37.800000000000011</c:v>
                </c:pt>
                <c:pt idx="835">
                  <c:v>37.833333333333336</c:v>
                </c:pt>
                <c:pt idx="836">
                  <c:v>37.866666666666646</c:v>
                </c:pt>
                <c:pt idx="837">
                  <c:v>37.9</c:v>
                </c:pt>
                <c:pt idx="838">
                  <c:v>37.93333333333333</c:v>
                </c:pt>
                <c:pt idx="839">
                  <c:v>37.966666666666647</c:v>
                </c:pt>
                <c:pt idx="840">
                  <c:v>38</c:v>
                </c:pt>
                <c:pt idx="841">
                  <c:v>38.033333333333331</c:v>
                </c:pt>
                <c:pt idx="842">
                  <c:v>38.066666666666656</c:v>
                </c:pt>
                <c:pt idx="843">
                  <c:v>38.1</c:v>
                </c:pt>
                <c:pt idx="844">
                  <c:v>38.133333333333333</c:v>
                </c:pt>
                <c:pt idx="845">
                  <c:v>38.16666666666665</c:v>
                </c:pt>
                <c:pt idx="846">
                  <c:v>38.200000000000003</c:v>
                </c:pt>
                <c:pt idx="847">
                  <c:v>38.233333333333341</c:v>
                </c:pt>
                <c:pt idx="848">
                  <c:v>38.266666666666652</c:v>
                </c:pt>
                <c:pt idx="849">
                  <c:v>38.300000000000011</c:v>
                </c:pt>
                <c:pt idx="850">
                  <c:v>38.333333333333336</c:v>
                </c:pt>
                <c:pt idx="851">
                  <c:v>38.366666666666646</c:v>
                </c:pt>
                <c:pt idx="852">
                  <c:v>38.4</c:v>
                </c:pt>
                <c:pt idx="853">
                  <c:v>38.43333333333333</c:v>
                </c:pt>
                <c:pt idx="854">
                  <c:v>38.466666666666647</c:v>
                </c:pt>
                <c:pt idx="855">
                  <c:v>38.5</c:v>
                </c:pt>
                <c:pt idx="856">
                  <c:v>38.533333333333331</c:v>
                </c:pt>
                <c:pt idx="857">
                  <c:v>38.566666666666656</c:v>
                </c:pt>
                <c:pt idx="858">
                  <c:v>38.6</c:v>
                </c:pt>
                <c:pt idx="859">
                  <c:v>38.633333333333333</c:v>
                </c:pt>
              </c:numCache>
            </c:numRef>
          </c:xVal>
          <c:yVal>
            <c:numRef>
              <c:f>'16062772_data log'!$I$304:$I$1163</c:f>
              <c:numCache>
                <c:formatCode>General</c:formatCode>
                <c:ptCount val="860"/>
                <c:pt idx="0">
                  <c:v>-61.8</c:v>
                </c:pt>
                <c:pt idx="1">
                  <c:v>-64.2</c:v>
                </c:pt>
                <c:pt idx="2">
                  <c:v>-64.5</c:v>
                </c:pt>
                <c:pt idx="3">
                  <c:v>-64.599999999999994</c:v>
                </c:pt>
                <c:pt idx="4">
                  <c:v>-65.7</c:v>
                </c:pt>
                <c:pt idx="5">
                  <c:v>-63.9</c:v>
                </c:pt>
                <c:pt idx="6">
                  <c:v>-65.3</c:v>
                </c:pt>
                <c:pt idx="7">
                  <c:v>-64.8</c:v>
                </c:pt>
                <c:pt idx="8">
                  <c:v>-65.599999999999994</c:v>
                </c:pt>
                <c:pt idx="9">
                  <c:v>-64.8</c:v>
                </c:pt>
                <c:pt idx="10">
                  <c:v>-65.5</c:v>
                </c:pt>
                <c:pt idx="11">
                  <c:v>-63.5</c:v>
                </c:pt>
                <c:pt idx="12">
                  <c:v>-67.3</c:v>
                </c:pt>
                <c:pt idx="13">
                  <c:v>-64</c:v>
                </c:pt>
                <c:pt idx="14">
                  <c:v>-67.7</c:v>
                </c:pt>
                <c:pt idx="15">
                  <c:v>-64.400000000000006</c:v>
                </c:pt>
                <c:pt idx="16">
                  <c:v>-67.900000000000006</c:v>
                </c:pt>
                <c:pt idx="17">
                  <c:v>-64.8</c:v>
                </c:pt>
                <c:pt idx="18">
                  <c:v>-68</c:v>
                </c:pt>
                <c:pt idx="19">
                  <c:v>-64.400000000000006</c:v>
                </c:pt>
                <c:pt idx="20">
                  <c:v>-67.400000000000006</c:v>
                </c:pt>
                <c:pt idx="21">
                  <c:v>-63.5</c:v>
                </c:pt>
                <c:pt idx="22">
                  <c:v>-67.900000000000006</c:v>
                </c:pt>
                <c:pt idx="23">
                  <c:v>-64.400000000000006</c:v>
                </c:pt>
                <c:pt idx="24">
                  <c:v>-67.8</c:v>
                </c:pt>
                <c:pt idx="25">
                  <c:v>-65.2</c:v>
                </c:pt>
                <c:pt idx="26">
                  <c:v>-66.3</c:v>
                </c:pt>
                <c:pt idx="27">
                  <c:v>-64.900000000000006</c:v>
                </c:pt>
                <c:pt idx="28">
                  <c:v>-66.5</c:v>
                </c:pt>
                <c:pt idx="29">
                  <c:v>-65.7</c:v>
                </c:pt>
                <c:pt idx="30">
                  <c:v>-65.400000000000006</c:v>
                </c:pt>
                <c:pt idx="31">
                  <c:v>-64.8</c:v>
                </c:pt>
                <c:pt idx="32">
                  <c:v>-65.2</c:v>
                </c:pt>
                <c:pt idx="33">
                  <c:v>-65.599999999999994</c:v>
                </c:pt>
                <c:pt idx="34">
                  <c:v>-64.599999999999994</c:v>
                </c:pt>
                <c:pt idx="35">
                  <c:v>-65.599999999999994</c:v>
                </c:pt>
                <c:pt idx="36">
                  <c:v>-63.7</c:v>
                </c:pt>
                <c:pt idx="37">
                  <c:v>-66</c:v>
                </c:pt>
                <c:pt idx="38">
                  <c:v>-65.7</c:v>
                </c:pt>
                <c:pt idx="39">
                  <c:v>-67.400000000000006</c:v>
                </c:pt>
                <c:pt idx="40">
                  <c:v>-63.6</c:v>
                </c:pt>
                <c:pt idx="41">
                  <c:v>-65.599999999999994</c:v>
                </c:pt>
                <c:pt idx="42">
                  <c:v>-63.7</c:v>
                </c:pt>
                <c:pt idx="43">
                  <c:v>-67.8</c:v>
                </c:pt>
                <c:pt idx="44">
                  <c:v>-63</c:v>
                </c:pt>
                <c:pt idx="45">
                  <c:v>-66.599999999999994</c:v>
                </c:pt>
                <c:pt idx="46">
                  <c:v>-64.5</c:v>
                </c:pt>
                <c:pt idx="47">
                  <c:v>-67</c:v>
                </c:pt>
                <c:pt idx="48">
                  <c:v>-63.9</c:v>
                </c:pt>
                <c:pt idx="49">
                  <c:v>-67.2</c:v>
                </c:pt>
                <c:pt idx="50">
                  <c:v>-63.9</c:v>
                </c:pt>
                <c:pt idx="51">
                  <c:v>-67.099999999999994</c:v>
                </c:pt>
                <c:pt idx="52">
                  <c:v>-64.599999999999994</c:v>
                </c:pt>
                <c:pt idx="53">
                  <c:v>-66.900000000000006</c:v>
                </c:pt>
                <c:pt idx="54">
                  <c:v>-63.9</c:v>
                </c:pt>
                <c:pt idx="55">
                  <c:v>-66.099999999999994</c:v>
                </c:pt>
                <c:pt idx="56">
                  <c:v>-63.4</c:v>
                </c:pt>
                <c:pt idx="57">
                  <c:v>-65.7</c:v>
                </c:pt>
                <c:pt idx="58">
                  <c:v>-66.3</c:v>
                </c:pt>
                <c:pt idx="59">
                  <c:v>-65.7</c:v>
                </c:pt>
                <c:pt idx="60">
                  <c:v>-64.599999999999994</c:v>
                </c:pt>
                <c:pt idx="61">
                  <c:v>-64.8</c:v>
                </c:pt>
                <c:pt idx="62">
                  <c:v>-66</c:v>
                </c:pt>
                <c:pt idx="63">
                  <c:v>-64.2</c:v>
                </c:pt>
                <c:pt idx="64">
                  <c:v>-65.7</c:v>
                </c:pt>
                <c:pt idx="65">
                  <c:v>-64.900000000000006</c:v>
                </c:pt>
                <c:pt idx="66">
                  <c:v>-66.5</c:v>
                </c:pt>
                <c:pt idx="67">
                  <c:v>-64.7</c:v>
                </c:pt>
                <c:pt idx="68">
                  <c:v>-65.3</c:v>
                </c:pt>
                <c:pt idx="69">
                  <c:v>-64.7</c:v>
                </c:pt>
                <c:pt idx="70">
                  <c:v>-64</c:v>
                </c:pt>
                <c:pt idx="71">
                  <c:v>-64.8</c:v>
                </c:pt>
                <c:pt idx="72">
                  <c:v>-67.099999999999994</c:v>
                </c:pt>
                <c:pt idx="73">
                  <c:v>-65</c:v>
                </c:pt>
                <c:pt idx="74">
                  <c:v>-66.5</c:v>
                </c:pt>
                <c:pt idx="75">
                  <c:v>-62.9</c:v>
                </c:pt>
                <c:pt idx="76">
                  <c:v>-67.2</c:v>
                </c:pt>
                <c:pt idx="77">
                  <c:v>-63.7</c:v>
                </c:pt>
                <c:pt idx="78">
                  <c:v>-66.400000000000006</c:v>
                </c:pt>
                <c:pt idx="79">
                  <c:v>-64.2</c:v>
                </c:pt>
                <c:pt idx="80">
                  <c:v>-66.900000000000006</c:v>
                </c:pt>
                <c:pt idx="81">
                  <c:v>-63.1</c:v>
                </c:pt>
                <c:pt idx="82">
                  <c:v>-67</c:v>
                </c:pt>
                <c:pt idx="83">
                  <c:v>-63.9</c:v>
                </c:pt>
                <c:pt idx="84">
                  <c:v>-67.099999999999994</c:v>
                </c:pt>
                <c:pt idx="85">
                  <c:v>-64</c:v>
                </c:pt>
                <c:pt idx="86">
                  <c:v>-66.099999999999994</c:v>
                </c:pt>
                <c:pt idx="87">
                  <c:v>-64</c:v>
                </c:pt>
                <c:pt idx="88">
                  <c:v>-65.599999999999994</c:v>
                </c:pt>
                <c:pt idx="89">
                  <c:v>-66</c:v>
                </c:pt>
                <c:pt idx="90">
                  <c:v>-63.9</c:v>
                </c:pt>
                <c:pt idx="91">
                  <c:v>-63.7</c:v>
                </c:pt>
                <c:pt idx="92">
                  <c:v>-65.099999999999994</c:v>
                </c:pt>
                <c:pt idx="93">
                  <c:v>-64.400000000000006</c:v>
                </c:pt>
                <c:pt idx="94">
                  <c:v>-65.5</c:v>
                </c:pt>
                <c:pt idx="95">
                  <c:v>-65.2</c:v>
                </c:pt>
                <c:pt idx="96">
                  <c:v>-64.400000000000006</c:v>
                </c:pt>
                <c:pt idx="97">
                  <c:v>-66.400000000000006</c:v>
                </c:pt>
                <c:pt idx="98">
                  <c:v>-64.599999999999994</c:v>
                </c:pt>
                <c:pt idx="99">
                  <c:v>-65.3</c:v>
                </c:pt>
                <c:pt idx="100">
                  <c:v>-63.6</c:v>
                </c:pt>
                <c:pt idx="101">
                  <c:v>-66.2</c:v>
                </c:pt>
                <c:pt idx="102">
                  <c:v>-64.599999999999994</c:v>
                </c:pt>
                <c:pt idx="103">
                  <c:v>-66.599999999999994</c:v>
                </c:pt>
                <c:pt idx="104">
                  <c:v>-63</c:v>
                </c:pt>
                <c:pt idx="105">
                  <c:v>-65.3</c:v>
                </c:pt>
                <c:pt idx="106">
                  <c:v>-63.1</c:v>
                </c:pt>
                <c:pt idx="107">
                  <c:v>-66.7</c:v>
                </c:pt>
                <c:pt idx="108">
                  <c:v>-63.1</c:v>
                </c:pt>
                <c:pt idx="109">
                  <c:v>-66.5</c:v>
                </c:pt>
                <c:pt idx="110">
                  <c:v>-63</c:v>
                </c:pt>
                <c:pt idx="111">
                  <c:v>-66.900000000000006</c:v>
                </c:pt>
                <c:pt idx="112">
                  <c:v>-62.9</c:v>
                </c:pt>
                <c:pt idx="113">
                  <c:v>-67</c:v>
                </c:pt>
                <c:pt idx="114">
                  <c:v>-63.1</c:v>
                </c:pt>
                <c:pt idx="115">
                  <c:v>-66.400000000000006</c:v>
                </c:pt>
                <c:pt idx="116">
                  <c:v>-64.400000000000006</c:v>
                </c:pt>
                <c:pt idx="117">
                  <c:v>-66.599999999999994</c:v>
                </c:pt>
                <c:pt idx="118">
                  <c:v>-63.1</c:v>
                </c:pt>
                <c:pt idx="119">
                  <c:v>-66.900000000000006</c:v>
                </c:pt>
                <c:pt idx="120">
                  <c:v>-63.1</c:v>
                </c:pt>
                <c:pt idx="121">
                  <c:v>-66.900000000000006</c:v>
                </c:pt>
                <c:pt idx="122">
                  <c:v>-63.8</c:v>
                </c:pt>
                <c:pt idx="123">
                  <c:v>-66.8</c:v>
                </c:pt>
                <c:pt idx="124">
                  <c:v>-62.9</c:v>
                </c:pt>
                <c:pt idx="125">
                  <c:v>-65.5</c:v>
                </c:pt>
                <c:pt idx="126">
                  <c:v>-63.7</c:v>
                </c:pt>
                <c:pt idx="127">
                  <c:v>-65.5</c:v>
                </c:pt>
                <c:pt idx="128">
                  <c:v>-63.6</c:v>
                </c:pt>
                <c:pt idx="129">
                  <c:v>-65.5</c:v>
                </c:pt>
                <c:pt idx="130">
                  <c:v>-64.7</c:v>
                </c:pt>
                <c:pt idx="131">
                  <c:v>-65.2</c:v>
                </c:pt>
                <c:pt idx="132">
                  <c:v>-64.8</c:v>
                </c:pt>
                <c:pt idx="133">
                  <c:v>-64.5</c:v>
                </c:pt>
                <c:pt idx="134">
                  <c:v>-64.900000000000006</c:v>
                </c:pt>
                <c:pt idx="135">
                  <c:v>-64</c:v>
                </c:pt>
                <c:pt idx="136">
                  <c:v>-65.599999999999994</c:v>
                </c:pt>
                <c:pt idx="137">
                  <c:v>-63.8</c:v>
                </c:pt>
                <c:pt idx="138">
                  <c:v>-65.3</c:v>
                </c:pt>
                <c:pt idx="139">
                  <c:v>-63.7</c:v>
                </c:pt>
                <c:pt idx="140">
                  <c:v>-64.5</c:v>
                </c:pt>
                <c:pt idx="141">
                  <c:v>-63.8</c:v>
                </c:pt>
                <c:pt idx="142">
                  <c:v>-66.3</c:v>
                </c:pt>
                <c:pt idx="143">
                  <c:v>-62.9</c:v>
                </c:pt>
                <c:pt idx="144">
                  <c:v>-65.099999999999994</c:v>
                </c:pt>
                <c:pt idx="145">
                  <c:v>-62.2</c:v>
                </c:pt>
                <c:pt idx="146">
                  <c:v>-66.2</c:v>
                </c:pt>
                <c:pt idx="147">
                  <c:v>-63.4</c:v>
                </c:pt>
                <c:pt idx="148">
                  <c:v>-66.099999999999994</c:v>
                </c:pt>
                <c:pt idx="149">
                  <c:v>-62.9</c:v>
                </c:pt>
                <c:pt idx="150">
                  <c:v>-65.2</c:v>
                </c:pt>
                <c:pt idx="151">
                  <c:v>-62.9</c:v>
                </c:pt>
                <c:pt idx="152">
                  <c:v>-66.599999999999994</c:v>
                </c:pt>
                <c:pt idx="153">
                  <c:v>-63.7</c:v>
                </c:pt>
                <c:pt idx="154">
                  <c:v>-66.7</c:v>
                </c:pt>
                <c:pt idx="155">
                  <c:v>-64.2</c:v>
                </c:pt>
                <c:pt idx="156">
                  <c:v>-66.3</c:v>
                </c:pt>
                <c:pt idx="157">
                  <c:v>-63.1</c:v>
                </c:pt>
                <c:pt idx="158">
                  <c:v>-66.900000000000006</c:v>
                </c:pt>
                <c:pt idx="159">
                  <c:v>-62.1</c:v>
                </c:pt>
                <c:pt idx="160">
                  <c:v>-67.2</c:v>
                </c:pt>
                <c:pt idx="161">
                  <c:v>-62.1</c:v>
                </c:pt>
                <c:pt idx="162">
                  <c:v>-65.400000000000006</c:v>
                </c:pt>
                <c:pt idx="163">
                  <c:v>-64</c:v>
                </c:pt>
                <c:pt idx="164">
                  <c:v>-65</c:v>
                </c:pt>
                <c:pt idx="165">
                  <c:v>-64.5</c:v>
                </c:pt>
                <c:pt idx="166">
                  <c:v>-66.5</c:v>
                </c:pt>
                <c:pt idx="167">
                  <c:v>-64.400000000000006</c:v>
                </c:pt>
                <c:pt idx="168">
                  <c:v>-64.5</c:v>
                </c:pt>
                <c:pt idx="169">
                  <c:v>-65.2</c:v>
                </c:pt>
                <c:pt idx="170">
                  <c:v>-64.599999999999994</c:v>
                </c:pt>
                <c:pt idx="171">
                  <c:v>-65.099999999999994</c:v>
                </c:pt>
                <c:pt idx="172">
                  <c:v>-63.7</c:v>
                </c:pt>
                <c:pt idx="173">
                  <c:v>-62.9</c:v>
                </c:pt>
                <c:pt idx="174">
                  <c:v>-64.2</c:v>
                </c:pt>
                <c:pt idx="175">
                  <c:v>-64.900000000000006</c:v>
                </c:pt>
                <c:pt idx="176">
                  <c:v>-64.599999999999994</c:v>
                </c:pt>
                <c:pt idx="177">
                  <c:v>-64.8</c:v>
                </c:pt>
                <c:pt idx="178">
                  <c:v>-62.9</c:v>
                </c:pt>
                <c:pt idx="179">
                  <c:v>-64.400000000000006</c:v>
                </c:pt>
                <c:pt idx="180">
                  <c:v>-63.6</c:v>
                </c:pt>
                <c:pt idx="181">
                  <c:v>-66.900000000000006</c:v>
                </c:pt>
                <c:pt idx="182">
                  <c:v>-62.9</c:v>
                </c:pt>
                <c:pt idx="183">
                  <c:v>-66.400000000000006</c:v>
                </c:pt>
                <c:pt idx="184">
                  <c:v>-62.9</c:v>
                </c:pt>
                <c:pt idx="185">
                  <c:v>-66</c:v>
                </c:pt>
                <c:pt idx="186">
                  <c:v>-63.1</c:v>
                </c:pt>
                <c:pt idx="187">
                  <c:v>-66.7</c:v>
                </c:pt>
                <c:pt idx="188">
                  <c:v>-62.2</c:v>
                </c:pt>
                <c:pt idx="189">
                  <c:v>-66.7</c:v>
                </c:pt>
                <c:pt idx="190">
                  <c:v>-63.1</c:v>
                </c:pt>
                <c:pt idx="191">
                  <c:v>-66.5</c:v>
                </c:pt>
                <c:pt idx="192">
                  <c:v>-62.9</c:v>
                </c:pt>
                <c:pt idx="193">
                  <c:v>-66.599999999999994</c:v>
                </c:pt>
                <c:pt idx="194">
                  <c:v>-63.6</c:v>
                </c:pt>
                <c:pt idx="195">
                  <c:v>-65.400000000000006</c:v>
                </c:pt>
                <c:pt idx="196">
                  <c:v>-61.9</c:v>
                </c:pt>
                <c:pt idx="197">
                  <c:v>-65.5</c:v>
                </c:pt>
                <c:pt idx="198">
                  <c:v>-63.3</c:v>
                </c:pt>
                <c:pt idx="199">
                  <c:v>-65.3</c:v>
                </c:pt>
                <c:pt idx="200">
                  <c:v>-61.9</c:v>
                </c:pt>
                <c:pt idx="201">
                  <c:v>-64.2</c:v>
                </c:pt>
                <c:pt idx="202">
                  <c:v>-63.5</c:v>
                </c:pt>
                <c:pt idx="203">
                  <c:v>-65.5</c:v>
                </c:pt>
                <c:pt idx="204">
                  <c:v>-62.8</c:v>
                </c:pt>
                <c:pt idx="205">
                  <c:v>-63.5</c:v>
                </c:pt>
                <c:pt idx="206">
                  <c:v>-63.7</c:v>
                </c:pt>
                <c:pt idx="207">
                  <c:v>-62.8</c:v>
                </c:pt>
                <c:pt idx="208">
                  <c:v>-65.3</c:v>
                </c:pt>
                <c:pt idx="209">
                  <c:v>-63.7</c:v>
                </c:pt>
                <c:pt idx="210">
                  <c:v>-64</c:v>
                </c:pt>
                <c:pt idx="211">
                  <c:v>-63.6</c:v>
                </c:pt>
                <c:pt idx="212">
                  <c:v>-64.400000000000006</c:v>
                </c:pt>
                <c:pt idx="213">
                  <c:v>-62.8</c:v>
                </c:pt>
                <c:pt idx="214">
                  <c:v>-66.5</c:v>
                </c:pt>
                <c:pt idx="215">
                  <c:v>-61.6</c:v>
                </c:pt>
                <c:pt idx="216">
                  <c:v>-66.400000000000006</c:v>
                </c:pt>
                <c:pt idx="217">
                  <c:v>-61.9</c:v>
                </c:pt>
                <c:pt idx="218">
                  <c:v>-66.8</c:v>
                </c:pt>
                <c:pt idx="219">
                  <c:v>-62.3</c:v>
                </c:pt>
                <c:pt idx="220">
                  <c:v>-65.7</c:v>
                </c:pt>
                <c:pt idx="221">
                  <c:v>-64</c:v>
                </c:pt>
                <c:pt idx="222">
                  <c:v>-66.099999999999994</c:v>
                </c:pt>
                <c:pt idx="223">
                  <c:v>-63</c:v>
                </c:pt>
                <c:pt idx="224">
                  <c:v>-66.7</c:v>
                </c:pt>
                <c:pt idx="225">
                  <c:v>-63.2</c:v>
                </c:pt>
                <c:pt idx="226">
                  <c:v>-66</c:v>
                </c:pt>
                <c:pt idx="227">
                  <c:v>-63.1</c:v>
                </c:pt>
                <c:pt idx="228">
                  <c:v>-65.5</c:v>
                </c:pt>
                <c:pt idx="229">
                  <c:v>-61</c:v>
                </c:pt>
                <c:pt idx="230">
                  <c:v>-65.3</c:v>
                </c:pt>
                <c:pt idx="231">
                  <c:v>-62</c:v>
                </c:pt>
                <c:pt idx="232">
                  <c:v>-66</c:v>
                </c:pt>
                <c:pt idx="233">
                  <c:v>-63.5</c:v>
                </c:pt>
                <c:pt idx="234">
                  <c:v>-63.7</c:v>
                </c:pt>
                <c:pt idx="235">
                  <c:v>-62.5</c:v>
                </c:pt>
                <c:pt idx="236">
                  <c:v>-64.599999999999994</c:v>
                </c:pt>
                <c:pt idx="237">
                  <c:v>-62.8</c:v>
                </c:pt>
                <c:pt idx="238">
                  <c:v>-65.400000000000006</c:v>
                </c:pt>
                <c:pt idx="239">
                  <c:v>-63</c:v>
                </c:pt>
                <c:pt idx="240">
                  <c:v>-64.2</c:v>
                </c:pt>
                <c:pt idx="241">
                  <c:v>-65.3</c:v>
                </c:pt>
                <c:pt idx="242">
                  <c:v>-64.400000000000006</c:v>
                </c:pt>
                <c:pt idx="243">
                  <c:v>-65.400000000000006</c:v>
                </c:pt>
                <c:pt idx="244">
                  <c:v>-62.9</c:v>
                </c:pt>
                <c:pt idx="245">
                  <c:v>-65.099999999999994</c:v>
                </c:pt>
                <c:pt idx="246">
                  <c:v>-63.1</c:v>
                </c:pt>
                <c:pt idx="247">
                  <c:v>-64.900000000000006</c:v>
                </c:pt>
                <c:pt idx="248">
                  <c:v>-62.1</c:v>
                </c:pt>
                <c:pt idx="249">
                  <c:v>-67</c:v>
                </c:pt>
                <c:pt idx="250">
                  <c:v>-61.5</c:v>
                </c:pt>
                <c:pt idx="251">
                  <c:v>-66.8</c:v>
                </c:pt>
                <c:pt idx="252">
                  <c:v>-62.1</c:v>
                </c:pt>
                <c:pt idx="253">
                  <c:v>-66.900000000000006</c:v>
                </c:pt>
                <c:pt idx="254">
                  <c:v>-62</c:v>
                </c:pt>
                <c:pt idx="255">
                  <c:v>-66.900000000000006</c:v>
                </c:pt>
                <c:pt idx="256">
                  <c:v>-62</c:v>
                </c:pt>
                <c:pt idx="257">
                  <c:v>-66.3</c:v>
                </c:pt>
                <c:pt idx="258">
                  <c:v>-62.8</c:v>
                </c:pt>
                <c:pt idx="259">
                  <c:v>-66.599999999999994</c:v>
                </c:pt>
                <c:pt idx="260">
                  <c:v>-62.3</c:v>
                </c:pt>
                <c:pt idx="261">
                  <c:v>-66</c:v>
                </c:pt>
                <c:pt idx="262">
                  <c:v>-62.2</c:v>
                </c:pt>
                <c:pt idx="263">
                  <c:v>-65.099999999999994</c:v>
                </c:pt>
                <c:pt idx="264">
                  <c:v>-62.8</c:v>
                </c:pt>
                <c:pt idx="265">
                  <c:v>-66.599999999999994</c:v>
                </c:pt>
                <c:pt idx="266">
                  <c:v>-61.8</c:v>
                </c:pt>
                <c:pt idx="267">
                  <c:v>-65.2</c:v>
                </c:pt>
                <c:pt idx="268">
                  <c:v>-62.8</c:v>
                </c:pt>
                <c:pt idx="269">
                  <c:v>-64.7</c:v>
                </c:pt>
                <c:pt idx="270">
                  <c:v>-64.2</c:v>
                </c:pt>
                <c:pt idx="271">
                  <c:v>-65</c:v>
                </c:pt>
                <c:pt idx="272">
                  <c:v>-63.9</c:v>
                </c:pt>
                <c:pt idx="273">
                  <c:v>-63.9</c:v>
                </c:pt>
                <c:pt idx="274">
                  <c:v>-65</c:v>
                </c:pt>
                <c:pt idx="275">
                  <c:v>-64.7</c:v>
                </c:pt>
                <c:pt idx="276">
                  <c:v>-63.3</c:v>
                </c:pt>
                <c:pt idx="277">
                  <c:v>-63.7</c:v>
                </c:pt>
                <c:pt idx="278">
                  <c:v>-64.900000000000006</c:v>
                </c:pt>
                <c:pt idx="279">
                  <c:v>-63.5</c:v>
                </c:pt>
                <c:pt idx="280">
                  <c:v>-65.7</c:v>
                </c:pt>
                <c:pt idx="281">
                  <c:v>-64.8</c:v>
                </c:pt>
                <c:pt idx="282">
                  <c:v>-64.8</c:v>
                </c:pt>
                <c:pt idx="283">
                  <c:v>-63.2</c:v>
                </c:pt>
                <c:pt idx="284">
                  <c:v>-63.6</c:v>
                </c:pt>
                <c:pt idx="285">
                  <c:v>-63.7</c:v>
                </c:pt>
                <c:pt idx="286">
                  <c:v>-65</c:v>
                </c:pt>
                <c:pt idx="287">
                  <c:v>-62.1</c:v>
                </c:pt>
                <c:pt idx="288">
                  <c:v>-67</c:v>
                </c:pt>
                <c:pt idx="289">
                  <c:v>-61.9</c:v>
                </c:pt>
                <c:pt idx="290">
                  <c:v>-66.599999999999994</c:v>
                </c:pt>
                <c:pt idx="291">
                  <c:v>-63</c:v>
                </c:pt>
                <c:pt idx="292">
                  <c:v>-66.900000000000006</c:v>
                </c:pt>
                <c:pt idx="293">
                  <c:v>-61.6</c:v>
                </c:pt>
                <c:pt idx="294">
                  <c:v>-66.7</c:v>
                </c:pt>
                <c:pt idx="295">
                  <c:v>-63</c:v>
                </c:pt>
                <c:pt idx="296">
                  <c:v>-66.7</c:v>
                </c:pt>
                <c:pt idx="297">
                  <c:v>-61.8</c:v>
                </c:pt>
                <c:pt idx="298">
                  <c:v>-66.599999999999994</c:v>
                </c:pt>
                <c:pt idx="299">
                  <c:v>-62.6</c:v>
                </c:pt>
                <c:pt idx="300">
                  <c:v>-65.2</c:v>
                </c:pt>
                <c:pt idx="301">
                  <c:v>-63.7</c:v>
                </c:pt>
                <c:pt idx="302">
                  <c:v>-64.900000000000006</c:v>
                </c:pt>
                <c:pt idx="303">
                  <c:v>-64.400000000000006</c:v>
                </c:pt>
                <c:pt idx="304">
                  <c:v>-65.5</c:v>
                </c:pt>
                <c:pt idx="305">
                  <c:v>-63</c:v>
                </c:pt>
                <c:pt idx="306">
                  <c:v>-64.400000000000006</c:v>
                </c:pt>
                <c:pt idx="307">
                  <c:v>-65.3</c:v>
                </c:pt>
                <c:pt idx="308">
                  <c:v>-63.7</c:v>
                </c:pt>
                <c:pt idx="309">
                  <c:v>-64.2</c:v>
                </c:pt>
                <c:pt idx="310">
                  <c:v>-63</c:v>
                </c:pt>
                <c:pt idx="311">
                  <c:v>-65.599999999999994</c:v>
                </c:pt>
                <c:pt idx="312">
                  <c:v>-62.9</c:v>
                </c:pt>
                <c:pt idx="313">
                  <c:v>-64.7</c:v>
                </c:pt>
                <c:pt idx="314">
                  <c:v>-63.7</c:v>
                </c:pt>
                <c:pt idx="315">
                  <c:v>-64.7</c:v>
                </c:pt>
                <c:pt idx="316">
                  <c:v>-62.9</c:v>
                </c:pt>
                <c:pt idx="317">
                  <c:v>-64.900000000000006</c:v>
                </c:pt>
                <c:pt idx="318">
                  <c:v>-61.9</c:v>
                </c:pt>
                <c:pt idx="319">
                  <c:v>-66.3</c:v>
                </c:pt>
                <c:pt idx="320">
                  <c:v>-62</c:v>
                </c:pt>
                <c:pt idx="321">
                  <c:v>-66.8</c:v>
                </c:pt>
                <c:pt idx="322">
                  <c:v>-62</c:v>
                </c:pt>
                <c:pt idx="323">
                  <c:v>-66.7</c:v>
                </c:pt>
                <c:pt idx="324">
                  <c:v>-63.9</c:v>
                </c:pt>
                <c:pt idx="325">
                  <c:v>-65.7</c:v>
                </c:pt>
                <c:pt idx="326">
                  <c:v>-62.9</c:v>
                </c:pt>
                <c:pt idx="327">
                  <c:v>-65.7</c:v>
                </c:pt>
                <c:pt idx="328">
                  <c:v>-62</c:v>
                </c:pt>
                <c:pt idx="329">
                  <c:v>-66.400000000000006</c:v>
                </c:pt>
                <c:pt idx="330">
                  <c:v>-62.1</c:v>
                </c:pt>
                <c:pt idx="331">
                  <c:v>-70.900000000000006</c:v>
                </c:pt>
                <c:pt idx="332">
                  <c:v>-58.7</c:v>
                </c:pt>
                <c:pt idx="333">
                  <c:v>-66.400000000000006</c:v>
                </c:pt>
                <c:pt idx="334">
                  <c:v>-62.5</c:v>
                </c:pt>
                <c:pt idx="335">
                  <c:v>-65.3</c:v>
                </c:pt>
                <c:pt idx="336">
                  <c:v>-62.2</c:v>
                </c:pt>
                <c:pt idx="337">
                  <c:v>-65.7</c:v>
                </c:pt>
                <c:pt idx="338">
                  <c:v>-62</c:v>
                </c:pt>
                <c:pt idx="339">
                  <c:v>-66.5</c:v>
                </c:pt>
                <c:pt idx="340">
                  <c:v>-61.7</c:v>
                </c:pt>
                <c:pt idx="341">
                  <c:v>-66.3</c:v>
                </c:pt>
                <c:pt idx="342">
                  <c:v>-63</c:v>
                </c:pt>
                <c:pt idx="343">
                  <c:v>-66</c:v>
                </c:pt>
                <c:pt idx="344">
                  <c:v>-62.1</c:v>
                </c:pt>
                <c:pt idx="345">
                  <c:v>-64.7</c:v>
                </c:pt>
                <c:pt idx="346">
                  <c:v>-63.6</c:v>
                </c:pt>
                <c:pt idx="347">
                  <c:v>-64.5</c:v>
                </c:pt>
                <c:pt idx="348">
                  <c:v>-63.1</c:v>
                </c:pt>
                <c:pt idx="349">
                  <c:v>-64.8</c:v>
                </c:pt>
                <c:pt idx="350">
                  <c:v>-64.5</c:v>
                </c:pt>
                <c:pt idx="351">
                  <c:v>-65.599999999999994</c:v>
                </c:pt>
                <c:pt idx="352">
                  <c:v>-63.6</c:v>
                </c:pt>
                <c:pt idx="353">
                  <c:v>-64.2</c:v>
                </c:pt>
                <c:pt idx="354">
                  <c:v>-63.7</c:v>
                </c:pt>
                <c:pt idx="355">
                  <c:v>-64</c:v>
                </c:pt>
                <c:pt idx="356">
                  <c:v>-63.9</c:v>
                </c:pt>
                <c:pt idx="357">
                  <c:v>-63.3</c:v>
                </c:pt>
                <c:pt idx="358">
                  <c:v>-64.8</c:v>
                </c:pt>
                <c:pt idx="359">
                  <c:v>-62.9</c:v>
                </c:pt>
                <c:pt idx="360">
                  <c:v>-65.5</c:v>
                </c:pt>
                <c:pt idx="361">
                  <c:v>-62.3</c:v>
                </c:pt>
                <c:pt idx="362">
                  <c:v>-65.599999999999994</c:v>
                </c:pt>
                <c:pt idx="363">
                  <c:v>-63.4</c:v>
                </c:pt>
                <c:pt idx="364">
                  <c:v>-64.900000000000006</c:v>
                </c:pt>
                <c:pt idx="365">
                  <c:v>-62.5</c:v>
                </c:pt>
                <c:pt idx="366">
                  <c:v>-63.8</c:v>
                </c:pt>
                <c:pt idx="367">
                  <c:v>-62.5</c:v>
                </c:pt>
                <c:pt idx="368">
                  <c:v>-66.8</c:v>
                </c:pt>
                <c:pt idx="369">
                  <c:v>-62.9</c:v>
                </c:pt>
                <c:pt idx="370">
                  <c:v>-66.7</c:v>
                </c:pt>
                <c:pt idx="371">
                  <c:v>-61.9</c:v>
                </c:pt>
                <c:pt idx="372">
                  <c:v>-66.3</c:v>
                </c:pt>
                <c:pt idx="373">
                  <c:v>-63.1</c:v>
                </c:pt>
                <c:pt idx="374">
                  <c:v>-65.7</c:v>
                </c:pt>
                <c:pt idx="375">
                  <c:v>-63.2</c:v>
                </c:pt>
                <c:pt idx="376">
                  <c:v>-65</c:v>
                </c:pt>
                <c:pt idx="377">
                  <c:v>-61.7</c:v>
                </c:pt>
                <c:pt idx="378">
                  <c:v>-65.099999999999994</c:v>
                </c:pt>
                <c:pt idx="379">
                  <c:v>-62.6</c:v>
                </c:pt>
                <c:pt idx="380">
                  <c:v>-65.099999999999994</c:v>
                </c:pt>
                <c:pt idx="381">
                  <c:v>-64</c:v>
                </c:pt>
                <c:pt idx="382">
                  <c:v>-63.7</c:v>
                </c:pt>
                <c:pt idx="383">
                  <c:v>-65.099999999999994</c:v>
                </c:pt>
                <c:pt idx="384">
                  <c:v>-63.5</c:v>
                </c:pt>
                <c:pt idx="385">
                  <c:v>-66.400000000000006</c:v>
                </c:pt>
                <c:pt idx="386">
                  <c:v>-62.9</c:v>
                </c:pt>
                <c:pt idx="387">
                  <c:v>-64.8</c:v>
                </c:pt>
                <c:pt idx="388">
                  <c:v>-64.2</c:v>
                </c:pt>
                <c:pt idx="389">
                  <c:v>-65.5</c:v>
                </c:pt>
                <c:pt idx="390">
                  <c:v>-63.5</c:v>
                </c:pt>
                <c:pt idx="391">
                  <c:v>-64.599999999999994</c:v>
                </c:pt>
                <c:pt idx="392">
                  <c:v>-61.9</c:v>
                </c:pt>
                <c:pt idx="393">
                  <c:v>-66</c:v>
                </c:pt>
                <c:pt idx="394">
                  <c:v>-63.8</c:v>
                </c:pt>
                <c:pt idx="395">
                  <c:v>-65.599999999999994</c:v>
                </c:pt>
                <c:pt idx="396">
                  <c:v>-62.5</c:v>
                </c:pt>
                <c:pt idx="397">
                  <c:v>-66.5</c:v>
                </c:pt>
                <c:pt idx="398">
                  <c:v>-62.8</c:v>
                </c:pt>
                <c:pt idx="399">
                  <c:v>-66</c:v>
                </c:pt>
                <c:pt idx="400">
                  <c:v>-62.2</c:v>
                </c:pt>
                <c:pt idx="401">
                  <c:v>-66</c:v>
                </c:pt>
                <c:pt idx="402">
                  <c:v>-62.8</c:v>
                </c:pt>
                <c:pt idx="403">
                  <c:v>-66</c:v>
                </c:pt>
                <c:pt idx="404">
                  <c:v>-63.5</c:v>
                </c:pt>
                <c:pt idx="405">
                  <c:v>-64.7</c:v>
                </c:pt>
                <c:pt idx="406">
                  <c:v>-61.8</c:v>
                </c:pt>
                <c:pt idx="407">
                  <c:v>-65.5</c:v>
                </c:pt>
                <c:pt idx="408">
                  <c:v>-63.8</c:v>
                </c:pt>
                <c:pt idx="409">
                  <c:v>-64.599999999999994</c:v>
                </c:pt>
                <c:pt idx="410">
                  <c:v>-64.400000000000006</c:v>
                </c:pt>
                <c:pt idx="411">
                  <c:v>-63.5</c:v>
                </c:pt>
                <c:pt idx="412">
                  <c:v>-65</c:v>
                </c:pt>
                <c:pt idx="413">
                  <c:v>-63.8</c:v>
                </c:pt>
                <c:pt idx="414">
                  <c:v>-63.7</c:v>
                </c:pt>
                <c:pt idx="415">
                  <c:v>-62.8</c:v>
                </c:pt>
                <c:pt idx="416">
                  <c:v>-63.4</c:v>
                </c:pt>
                <c:pt idx="417">
                  <c:v>-64.2</c:v>
                </c:pt>
                <c:pt idx="418">
                  <c:v>-63.6</c:v>
                </c:pt>
                <c:pt idx="419">
                  <c:v>-61.8</c:v>
                </c:pt>
                <c:pt idx="420">
                  <c:v>-65.400000000000006</c:v>
                </c:pt>
                <c:pt idx="421">
                  <c:v>-62.8</c:v>
                </c:pt>
                <c:pt idx="422">
                  <c:v>-66.7</c:v>
                </c:pt>
                <c:pt idx="423">
                  <c:v>-62</c:v>
                </c:pt>
                <c:pt idx="424">
                  <c:v>-65</c:v>
                </c:pt>
                <c:pt idx="425">
                  <c:v>-62.8</c:v>
                </c:pt>
                <c:pt idx="426">
                  <c:v>-66.599999999999994</c:v>
                </c:pt>
                <c:pt idx="427">
                  <c:v>-61.6</c:v>
                </c:pt>
                <c:pt idx="428">
                  <c:v>-66.7</c:v>
                </c:pt>
                <c:pt idx="429">
                  <c:v>-62.2</c:v>
                </c:pt>
                <c:pt idx="430">
                  <c:v>-65.599999999999994</c:v>
                </c:pt>
                <c:pt idx="431">
                  <c:v>-63</c:v>
                </c:pt>
                <c:pt idx="432">
                  <c:v>-65.7</c:v>
                </c:pt>
                <c:pt idx="433">
                  <c:v>-63.6</c:v>
                </c:pt>
                <c:pt idx="434">
                  <c:v>-64.900000000000006</c:v>
                </c:pt>
                <c:pt idx="435">
                  <c:v>-63.3</c:v>
                </c:pt>
                <c:pt idx="436">
                  <c:v>-65.099999999999994</c:v>
                </c:pt>
                <c:pt idx="437">
                  <c:v>-61.7</c:v>
                </c:pt>
                <c:pt idx="438">
                  <c:v>-65.2</c:v>
                </c:pt>
                <c:pt idx="439">
                  <c:v>-63.3</c:v>
                </c:pt>
                <c:pt idx="440">
                  <c:v>-63.7</c:v>
                </c:pt>
                <c:pt idx="441">
                  <c:v>-62.6</c:v>
                </c:pt>
                <c:pt idx="442">
                  <c:v>-63.9</c:v>
                </c:pt>
                <c:pt idx="443">
                  <c:v>-64.5</c:v>
                </c:pt>
                <c:pt idx="444">
                  <c:v>-62.9</c:v>
                </c:pt>
                <c:pt idx="445">
                  <c:v>-64.2</c:v>
                </c:pt>
                <c:pt idx="446">
                  <c:v>-63.8</c:v>
                </c:pt>
                <c:pt idx="447">
                  <c:v>-63.8</c:v>
                </c:pt>
                <c:pt idx="448">
                  <c:v>-62.6</c:v>
                </c:pt>
                <c:pt idx="449">
                  <c:v>-64.2</c:v>
                </c:pt>
                <c:pt idx="450">
                  <c:v>-62.6</c:v>
                </c:pt>
                <c:pt idx="451">
                  <c:v>-66</c:v>
                </c:pt>
                <c:pt idx="452">
                  <c:v>-62.3</c:v>
                </c:pt>
                <c:pt idx="453">
                  <c:v>-64.8</c:v>
                </c:pt>
                <c:pt idx="454">
                  <c:v>-62.5</c:v>
                </c:pt>
                <c:pt idx="455">
                  <c:v>-65.7</c:v>
                </c:pt>
                <c:pt idx="456">
                  <c:v>-62</c:v>
                </c:pt>
                <c:pt idx="457">
                  <c:v>-66.7</c:v>
                </c:pt>
                <c:pt idx="458">
                  <c:v>-62.1</c:v>
                </c:pt>
                <c:pt idx="459">
                  <c:v>-66.3</c:v>
                </c:pt>
                <c:pt idx="460">
                  <c:v>-62</c:v>
                </c:pt>
                <c:pt idx="461">
                  <c:v>-66</c:v>
                </c:pt>
                <c:pt idx="462">
                  <c:v>-63.4</c:v>
                </c:pt>
                <c:pt idx="463">
                  <c:v>-64.599999999999994</c:v>
                </c:pt>
                <c:pt idx="464">
                  <c:v>-62.3</c:v>
                </c:pt>
                <c:pt idx="465">
                  <c:v>-65.099999999999994</c:v>
                </c:pt>
                <c:pt idx="466">
                  <c:v>-62.6</c:v>
                </c:pt>
                <c:pt idx="467">
                  <c:v>-66.400000000000006</c:v>
                </c:pt>
                <c:pt idx="468">
                  <c:v>-61.9</c:v>
                </c:pt>
                <c:pt idx="469">
                  <c:v>-63.6</c:v>
                </c:pt>
                <c:pt idx="470">
                  <c:v>-63.4</c:v>
                </c:pt>
                <c:pt idx="471">
                  <c:v>-63.4</c:v>
                </c:pt>
                <c:pt idx="472">
                  <c:v>-63.9</c:v>
                </c:pt>
                <c:pt idx="473">
                  <c:v>-63.7</c:v>
                </c:pt>
                <c:pt idx="474">
                  <c:v>-63.1</c:v>
                </c:pt>
                <c:pt idx="475">
                  <c:v>-62.9</c:v>
                </c:pt>
                <c:pt idx="476">
                  <c:v>-64.8</c:v>
                </c:pt>
                <c:pt idx="477">
                  <c:v>-61.8</c:v>
                </c:pt>
                <c:pt idx="478">
                  <c:v>-65</c:v>
                </c:pt>
                <c:pt idx="479">
                  <c:v>-62.6</c:v>
                </c:pt>
                <c:pt idx="480">
                  <c:v>-64.7</c:v>
                </c:pt>
                <c:pt idx="481">
                  <c:v>-62.6</c:v>
                </c:pt>
                <c:pt idx="482">
                  <c:v>-64.7</c:v>
                </c:pt>
                <c:pt idx="483">
                  <c:v>-62.8</c:v>
                </c:pt>
                <c:pt idx="484">
                  <c:v>-65.5</c:v>
                </c:pt>
                <c:pt idx="485">
                  <c:v>-62.3</c:v>
                </c:pt>
                <c:pt idx="486">
                  <c:v>-65.599999999999994</c:v>
                </c:pt>
                <c:pt idx="487">
                  <c:v>-61.9</c:v>
                </c:pt>
                <c:pt idx="488">
                  <c:v>-65.599999999999994</c:v>
                </c:pt>
                <c:pt idx="489">
                  <c:v>-62.8</c:v>
                </c:pt>
                <c:pt idx="490">
                  <c:v>-65.599999999999994</c:v>
                </c:pt>
                <c:pt idx="491">
                  <c:v>-62.8</c:v>
                </c:pt>
                <c:pt idx="492">
                  <c:v>-66.599999999999994</c:v>
                </c:pt>
                <c:pt idx="493">
                  <c:v>-61.7</c:v>
                </c:pt>
                <c:pt idx="494">
                  <c:v>-65.2</c:v>
                </c:pt>
                <c:pt idx="495">
                  <c:v>-62.2</c:v>
                </c:pt>
                <c:pt idx="496">
                  <c:v>-66.2</c:v>
                </c:pt>
                <c:pt idx="497">
                  <c:v>-62.5</c:v>
                </c:pt>
                <c:pt idx="498">
                  <c:v>-65.099999999999994</c:v>
                </c:pt>
                <c:pt idx="499">
                  <c:v>-61.7</c:v>
                </c:pt>
                <c:pt idx="500">
                  <c:v>-64.5</c:v>
                </c:pt>
                <c:pt idx="501">
                  <c:v>-65.099999999999994</c:v>
                </c:pt>
                <c:pt idx="502">
                  <c:v>-64</c:v>
                </c:pt>
                <c:pt idx="503">
                  <c:v>-64</c:v>
                </c:pt>
                <c:pt idx="504">
                  <c:v>-62.6</c:v>
                </c:pt>
                <c:pt idx="505">
                  <c:v>-63.8</c:v>
                </c:pt>
                <c:pt idx="506">
                  <c:v>-63.5</c:v>
                </c:pt>
                <c:pt idx="507">
                  <c:v>-64.2</c:v>
                </c:pt>
                <c:pt idx="508">
                  <c:v>-62.8</c:v>
                </c:pt>
                <c:pt idx="509">
                  <c:v>-64.5</c:v>
                </c:pt>
                <c:pt idx="510">
                  <c:v>-63.9</c:v>
                </c:pt>
                <c:pt idx="511">
                  <c:v>-66.099999999999994</c:v>
                </c:pt>
                <c:pt idx="512">
                  <c:v>-61.8</c:v>
                </c:pt>
                <c:pt idx="513">
                  <c:v>-64.5</c:v>
                </c:pt>
                <c:pt idx="514">
                  <c:v>-61.9</c:v>
                </c:pt>
                <c:pt idx="515">
                  <c:v>-66.3</c:v>
                </c:pt>
                <c:pt idx="516">
                  <c:v>-61.9</c:v>
                </c:pt>
                <c:pt idx="517">
                  <c:v>-66.099999999999994</c:v>
                </c:pt>
                <c:pt idx="518">
                  <c:v>-62</c:v>
                </c:pt>
                <c:pt idx="519">
                  <c:v>-65.599999999999994</c:v>
                </c:pt>
                <c:pt idx="520">
                  <c:v>-61.9</c:v>
                </c:pt>
                <c:pt idx="521">
                  <c:v>-66.5</c:v>
                </c:pt>
                <c:pt idx="522">
                  <c:v>-61.7</c:v>
                </c:pt>
                <c:pt idx="523">
                  <c:v>-66.2</c:v>
                </c:pt>
                <c:pt idx="524">
                  <c:v>-61.7</c:v>
                </c:pt>
                <c:pt idx="525">
                  <c:v>-66.2</c:v>
                </c:pt>
                <c:pt idx="526">
                  <c:v>-61.8</c:v>
                </c:pt>
                <c:pt idx="527">
                  <c:v>-64.599999999999994</c:v>
                </c:pt>
                <c:pt idx="528">
                  <c:v>-62.6</c:v>
                </c:pt>
                <c:pt idx="529">
                  <c:v>-65</c:v>
                </c:pt>
                <c:pt idx="530">
                  <c:v>-63.5</c:v>
                </c:pt>
                <c:pt idx="531">
                  <c:v>-64.5</c:v>
                </c:pt>
                <c:pt idx="532">
                  <c:v>-64.2</c:v>
                </c:pt>
                <c:pt idx="533">
                  <c:v>-63.5</c:v>
                </c:pt>
                <c:pt idx="534">
                  <c:v>-62.8</c:v>
                </c:pt>
                <c:pt idx="535">
                  <c:v>-63.8</c:v>
                </c:pt>
                <c:pt idx="536">
                  <c:v>-64.7</c:v>
                </c:pt>
                <c:pt idx="537">
                  <c:v>-62.6</c:v>
                </c:pt>
                <c:pt idx="538">
                  <c:v>-65.2</c:v>
                </c:pt>
                <c:pt idx="539">
                  <c:v>-62.6</c:v>
                </c:pt>
                <c:pt idx="540">
                  <c:v>-65.7</c:v>
                </c:pt>
                <c:pt idx="541">
                  <c:v>-61.8</c:v>
                </c:pt>
                <c:pt idx="542">
                  <c:v>-65.599999999999994</c:v>
                </c:pt>
                <c:pt idx="543">
                  <c:v>-61.8</c:v>
                </c:pt>
                <c:pt idx="544">
                  <c:v>-66.3</c:v>
                </c:pt>
                <c:pt idx="545">
                  <c:v>-61.8</c:v>
                </c:pt>
                <c:pt idx="546">
                  <c:v>-65.5</c:v>
                </c:pt>
                <c:pt idx="547">
                  <c:v>-61.5</c:v>
                </c:pt>
                <c:pt idx="548">
                  <c:v>-65.400000000000006</c:v>
                </c:pt>
                <c:pt idx="549">
                  <c:v>-62.6</c:v>
                </c:pt>
                <c:pt idx="550">
                  <c:v>-65.5</c:v>
                </c:pt>
                <c:pt idx="551">
                  <c:v>-61.9</c:v>
                </c:pt>
                <c:pt idx="552">
                  <c:v>-66.3</c:v>
                </c:pt>
                <c:pt idx="553">
                  <c:v>-61.9</c:v>
                </c:pt>
                <c:pt idx="554">
                  <c:v>-65.599999999999994</c:v>
                </c:pt>
                <c:pt idx="555">
                  <c:v>-63.5</c:v>
                </c:pt>
                <c:pt idx="556">
                  <c:v>-65.5</c:v>
                </c:pt>
                <c:pt idx="557">
                  <c:v>-62.6</c:v>
                </c:pt>
                <c:pt idx="558">
                  <c:v>-65</c:v>
                </c:pt>
                <c:pt idx="559">
                  <c:v>-62.8</c:v>
                </c:pt>
                <c:pt idx="560">
                  <c:v>-65</c:v>
                </c:pt>
                <c:pt idx="561">
                  <c:v>-63.2</c:v>
                </c:pt>
                <c:pt idx="562">
                  <c:v>-62.8</c:v>
                </c:pt>
                <c:pt idx="563">
                  <c:v>-66.7</c:v>
                </c:pt>
                <c:pt idx="564">
                  <c:v>-63.1</c:v>
                </c:pt>
                <c:pt idx="565">
                  <c:v>-65.599999999999994</c:v>
                </c:pt>
                <c:pt idx="566">
                  <c:v>-62.8</c:v>
                </c:pt>
                <c:pt idx="567">
                  <c:v>-64.599999999999994</c:v>
                </c:pt>
                <c:pt idx="568">
                  <c:v>-62.9</c:v>
                </c:pt>
                <c:pt idx="569">
                  <c:v>-65.7</c:v>
                </c:pt>
                <c:pt idx="570">
                  <c:v>-62.2</c:v>
                </c:pt>
                <c:pt idx="571">
                  <c:v>-64.8</c:v>
                </c:pt>
                <c:pt idx="572">
                  <c:v>-62.3</c:v>
                </c:pt>
                <c:pt idx="573">
                  <c:v>-65.7</c:v>
                </c:pt>
                <c:pt idx="574">
                  <c:v>-62.1</c:v>
                </c:pt>
                <c:pt idx="575">
                  <c:v>-65.400000000000006</c:v>
                </c:pt>
                <c:pt idx="576">
                  <c:v>-62.1</c:v>
                </c:pt>
                <c:pt idx="577">
                  <c:v>-65.5</c:v>
                </c:pt>
                <c:pt idx="578">
                  <c:v>-63.5</c:v>
                </c:pt>
                <c:pt idx="579">
                  <c:v>-65.599999999999994</c:v>
                </c:pt>
                <c:pt idx="580">
                  <c:v>-63</c:v>
                </c:pt>
                <c:pt idx="581">
                  <c:v>-64.900000000000006</c:v>
                </c:pt>
                <c:pt idx="582">
                  <c:v>-61.5</c:v>
                </c:pt>
                <c:pt idx="583">
                  <c:v>-65</c:v>
                </c:pt>
                <c:pt idx="584">
                  <c:v>-62</c:v>
                </c:pt>
                <c:pt idx="585">
                  <c:v>-66.2</c:v>
                </c:pt>
                <c:pt idx="586">
                  <c:v>-62.9</c:v>
                </c:pt>
                <c:pt idx="587">
                  <c:v>-64.8</c:v>
                </c:pt>
                <c:pt idx="588">
                  <c:v>-63.6</c:v>
                </c:pt>
                <c:pt idx="589">
                  <c:v>-64.8</c:v>
                </c:pt>
                <c:pt idx="590">
                  <c:v>-63</c:v>
                </c:pt>
                <c:pt idx="591">
                  <c:v>-64</c:v>
                </c:pt>
                <c:pt idx="592">
                  <c:v>-62.6</c:v>
                </c:pt>
                <c:pt idx="593">
                  <c:v>-64</c:v>
                </c:pt>
                <c:pt idx="594">
                  <c:v>-63.5</c:v>
                </c:pt>
                <c:pt idx="595">
                  <c:v>-62.6</c:v>
                </c:pt>
                <c:pt idx="596">
                  <c:v>-63.8</c:v>
                </c:pt>
                <c:pt idx="597">
                  <c:v>-63.5</c:v>
                </c:pt>
                <c:pt idx="598">
                  <c:v>-64.599999999999994</c:v>
                </c:pt>
                <c:pt idx="599">
                  <c:v>-61.8</c:v>
                </c:pt>
                <c:pt idx="600">
                  <c:v>-65.7</c:v>
                </c:pt>
                <c:pt idx="601">
                  <c:v>-61.9</c:v>
                </c:pt>
                <c:pt idx="602">
                  <c:v>-66.900000000000006</c:v>
                </c:pt>
                <c:pt idx="603">
                  <c:v>-63.6</c:v>
                </c:pt>
                <c:pt idx="604">
                  <c:v>-65.400000000000006</c:v>
                </c:pt>
                <c:pt idx="605">
                  <c:v>-62.9</c:v>
                </c:pt>
                <c:pt idx="606">
                  <c:v>-65.7</c:v>
                </c:pt>
                <c:pt idx="607">
                  <c:v>-62</c:v>
                </c:pt>
                <c:pt idx="608">
                  <c:v>-66.099999999999994</c:v>
                </c:pt>
                <c:pt idx="609">
                  <c:v>-61.9</c:v>
                </c:pt>
                <c:pt idx="610">
                  <c:v>-65</c:v>
                </c:pt>
                <c:pt idx="611">
                  <c:v>-61.6</c:v>
                </c:pt>
                <c:pt idx="612">
                  <c:v>-66.2</c:v>
                </c:pt>
                <c:pt idx="613">
                  <c:v>-63</c:v>
                </c:pt>
                <c:pt idx="614">
                  <c:v>-65.7</c:v>
                </c:pt>
                <c:pt idx="615">
                  <c:v>-62.2</c:v>
                </c:pt>
                <c:pt idx="616">
                  <c:v>-65.3</c:v>
                </c:pt>
                <c:pt idx="617">
                  <c:v>-62.6</c:v>
                </c:pt>
                <c:pt idx="618">
                  <c:v>-65.2</c:v>
                </c:pt>
                <c:pt idx="619">
                  <c:v>-62.6</c:v>
                </c:pt>
                <c:pt idx="620">
                  <c:v>-63.9</c:v>
                </c:pt>
                <c:pt idx="621">
                  <c:v>-63</c:v>
                </c:pt>
                <c:pt idx="622">
                  <c:v>-63.6</c:v>
                </c:pt>
                <c:pt idx="623">
                  <c:v>-64</c:v>
                </c:pt>
                <c:pt idx="624">
                  <c:v>-63.4</c:v>
                </c:pt>
                <c:pt idx="625">
                  <c:v>-63.6</c:v>
                </c:pt>
                <c:pt idx="626">
                  <c:v>-63.3</c:v>
                </c:pt>
                <c:pt idx="627">
                  <c:v>-64.599999999999994</c:v>
                </c:pt>
                <c:pt idx="628">
                  <c:v>-62.9</c:v>
                </c:pt>
                <c:pt idx="629">
                  <c:v>-64.599999999999994</c:v>
                </c:pt>
                <c:pt idx="630">
                  <c:v>-62</c:v>
                </c:pt>
                <c:pt idx="631">
                  <c:v>-65.7</c:v>
                </c:pt>
                <c:pt idx="632">
                  <c:v>-63.7</c:v>
                </c:pt>
                <c:pt idx="633">
                  <c:v>-66.599999999999994</c:v>
                </c:pt>
                <c:pt idx="634">
                  <c:v>-62</c:v>
                </c:pt>
                <c:pt idx="635">
                  <c:v>-66</c:v>
                </c:pt>
                <c:pt idx="636">
                  <c:v>-62.2</c:v>
                </c:pt>
                <c:pt idx="637">
                  <c:v>-66.400000000000006</c:v>
                </c:pt>
                <c:pt idx="638">
                  <c:v>-62.8</c:v>
                </c:pt>
                <c:pt idx="639">
                  <c:v>-65.5</c:v>
                </c:pt>
                <c:pt idx="640">
                  <c:v>-63.4</c:v>
                </c:pt>
                <c:pt idx="641">
                  <c:v>-65.7</c:v>
                </c:pt>
                <c:pt idx="642">
                  <c:v>-63.4</c:v>
                </c:pt>
                <c:pt idx="643">
                  <c:v>-64.7</c:v>
                </c:pt>
                <c:pt idx="644">
                  <c:v>-63</c:v>
                </c:pt>
                <c:pt idx="645">
                  <c:v>-65.2</c:v>
                </c:pt>
                <c:pt idx="646">
                  <c:v>-62.9</c:v>
                </c:pt>
                <c:pt idx="647">
                  <c:v>-65.099999999999994</c:v>
                </c:pt>
                <c:pt idx="648">
                  <c:v>-63</c:v>
                </c:pt>
                <c:pt idx="649">
                  <c:v>-64.5</c:v>
                </c:pt>
                <c:pt idx="650">
                  <c:v>-63.7</c:v>
                </c:pt>
                <c:pt idx="651">
                  <c:v>-64</c:v>
                </c:pt>
                <c:pt idx="652">
                  <c:v>-63.5</c:v>
                </c:pt>
                <c:pt idx="653">
                  <c:v>-63.7</c:v>
                </c:pt>
                <c:pt idx="654">
                  <c:v>-63.8</c:v>
                </c:pt>
                <c:pt idx="655">
                  <c:v>-64.2</c:v>
                </c:pt>
                <c:pt idx="656">
                  <c:v>-65.3</c:v>
                </c:pt>
                <c:pt idx="657">
                  <c:v>-65.3</c:v>
                </c:pt>
                <c:pt idx="658">
                  <c:v>-63.6</c:v>
                </c:pt>
                <c:pt idx="659">
                  <c:v>-63.7</c:v>
                </c:pt>
                <c:pt idx="660">
                  <c:v>-65.599999999999994</c:v>
                </c:pt>
                <c:pt idx="661">
                  <c:v>-63.2</c:v>
                </c:pt>
                <c:pt idx="662">
                  <c:v>-64.8</c:v>
                </c:pt>
                <c:pt idx="663">
                  <c:v>-63.3</c:v>
                </c:pt>
                <c:pt idx="664">
                  <c:v>-65.7</c:v>
                </c:pt>
                <c:pt idx="665">
                  <c:v>-62</c:v>
                </c:pt>
                <c:pt idx="666">
                  <c:v>-66.599999999999994</c:v>
                </c:pt>
                <c:pt idx="667">
                  <c:v>-61.4</c:v>
                </c:pt>
                <c:pt idx="668">
                  <c:v>-65.7</c:v>
                </c:pt>
                <c:pt idx="669">
                  <c:v>-63.5</c:v>
                </c:pt>
                <c:pt idx="670">
                  <c:v>-65.7</c:v>
                </c:pt>
                <c:pt idx="671">
                  <c:v>-63.6</c:v>
                </c:pt>
                <c:pt idx="672">
                  <c:v>-65.599999999999994</c:v>
                </c:pt>
                <c:pt idx="673">
                  <c:v>-63.5</c:v>
                </c:pt>
                <c:pt idx="674">
                  <c:v>-64.8</c:v>
                </c:pt>
                <c:pt idx="675">
                  <c:v>-64.2</c:v>
                </c:pt>
                <c:pt idx="676">
                  <c:v>-65.099999999999994</c:v>
                </c:pt>
                <c:pt idx="677">
                  <c:v>-63.8</c:v>
                </c:pt>
                <c:pt idx="678">
                  <c:v>-64.400000000000006</c:v>
                </c:pt>
                <c:pt idx="679">
                  <c:v>-62.9</c:v>
                </c:pt>
                <c:pt idx="680">
                  <c:v>-64.400000000000006</c:v>
                </c:pt>
                <c:pt idx="681">
                  <c:v>-64.2</c:v>
                </c:pt>
                <c:pt idx="682">
                  <c:v>-63.7</c:v>
                </c:pt>
                <c:pt idx="683">
                  <c:v>-63.8</c:v>
                </c:pt>
                <c:pt idx="684">
                  <c:v>-63.5</c:v>
                </c:pt>
                <c:pt idx="685">
                  <c:v>-66.099999999999994</c:v>
                </c:pt>
                <c:pt idx="686">
                  <c:v>-64.400000000000006</c:v>
                </c:pt>
                <c:pt idx="687">
                  <c:v>-64.8</c:v>
                </c:pt>
                <c:pt idx="688">
                  <c:v>-62.6</c:v>
                </c:pt>
                <c:pt idx="689">
                  <c:v>-66.599999999999994</c:v>
                </c:pt>
                <c:pt idx="690">
                  <c:v>-63.9</c:v>
                </c:pt>
                <c:pt idx="691">
                  <c:v>-64.8</c:v>
                </c:pt>
                <c:pt idx="692">
                  <c:v>-63</c:v>
                </c:pt>
                <c:pt idx="693">
                  <c:v>-66.400000000000006</c:v>
                </c:pt>
                <c:pt idx="694">
                  <c:v>-63.7</c:v>
                </c:pt>
                <c:pt idx="695">
                  <c:v>-66.400000000000006</c:v>
                </c:pt>
                <c:pt idx="696">
                  <c:v>-61.6</c:v>
                </c:pt>
                <c:pt idx="697">
                  <c:v>-66.5</c:v>
                </c:pt>
                <c:pt idx="698">
                  <c:v>-61.7</c:v>
                </c:pt>
                <c:pt idx="699">
                  <c:v>-66.599999999999994</c:v>
                </c:pt>
                <c:pt idx="700">
                  <c:v>-62.1</c:v>
                </c:pt>
                <c:pt idx="701">
                  <c:v>-66.599999999999994</c:v>
                </c:pt>
                <c:pt idx="702">
                  <c:v>-62</c:v>
                </c:pt>
                <c:pt idx="703">
                  <c:v>-65.400000000000006</c:v>
                </c:pt>
                <c:pt idx="704">
                  <c:v>-62.5</c:v>
                </c:pt>
                <c:pt idx="705">
                  <c:v>-65.099999999999994</c:v>
                </c:pt>
                <c:pt idx="706">
                  <c:v>-62.6</c:v>
                </c:pt>
                <c:pt idx="707">
                  <c:v>-64.2</c:v>
                </c:pt>
                <c:pt idx="708">
                  <c:v>-64.5</c:v>
                </c:pt>
                <c:pt idx="709">
                  <c:v>-64.7</c:v>
                </c:pt>
                <c:pt idx="710">
                  <c:v>-65.5</c:v>
                </c:pt>
                <c:pt idx="711">
                  <c:v>-64.599999999999994</c:v>
                </c:pt>
                <c:pt idx="712">
                  <c:v>-64.5</c:v>
                </c:pt>
                <c:pt idx="713">
                  <c:v>-64</c:v>
                </c:pt>
                <c:pt idx="714">
                  <c:v>-65</c:v>
                </c:pt>
                <c:pt idx="715">
                  <c:v>-62.5</c:v>
                </c:pt>
                <c:pt idx="716">
                  <c:v>-63.5</c:v>
                </c:pt>
                <c:pt idx="717">
                  <c:v>-63.5</c:v>
                </c:pt>
                <c:pt idx="718">
                  <c:v>-65.7</c:v>
                </c:pt>
                <c:pt idx="719">
                  <c:v>-63.2</c:v>
                </c:pt>
                <c:pt idx="720">
                  <c:v>-65</c:v>
                </c:pt>
                <c:pt idx="721">
                  <c:v>-62.1</c:v>
                </c:pt>
                <c:pt idx="722">
                  <c:v>-65.599999999999994</c:v>
                </c:pt>
                <c:pt idx="723">
                  <c:v>-63.3</c:v>
                </c:pt>
                <c:pt idx="724">
                  <c:v>-65.7</c:v>
                </c:pt>
                <c:pt idx="725">
                  <c:v>-63.1</c:v>
                </c:pt>
                <c:pt idx="726">
                  <c:v>-65.7</c:v>
                </c:pt>
                <c:pt idx="727">
                  <c:v>-63.3</c:v>
                </c:pt>
                <c:pt idx="728">
                  <c:v>-65.7</c:v>
                </c:pt>
                <c:pt idx="729">
                  <c:v>-63.3</c:v>
                </c:pt>
                <c:pt idx="730">
                  <c:v>-65.7</c:v>
                </c:pt>
                <c:pt idx="731">
                  <c:v>-63.3</c:v>
                </c:pt>
                <c:pt idx="732">
                  <c:v>-64.900000000000006</c:v>
                </c:pt>
                <c:pt idx="733">
                  <c:v>-63.3</c:v>
                </c:pt>
                <c:pt idx="734">
                  <c:v>-65.099999999999994</c:v>
                </c:pt>
                <c:pt idx="735">
                  <c:v>-63.7</c:v>
                </c:pt>
                <c:pt idx="736">
                  <c:v>-65.2</c:v>
                </c:pt>
                <c:pt idx="737">
                  <c:v>-63.2</c:v>
                </c:pt>
                <c:pt idx="738">
                  <c:v>-63.6</c:v>
                </c:pt>
                <c:pt idx="739">
                  <c:v>-63.4</c:v>
                </c:pt>
                <c:pt idx="740">
                  <c:v>-64</c:v>
                </c:pt>
                <c:pt idx="741">
                  <c:v>-63.7</c:v>
                </c:pt>
                <c:pt idx="742">
                  <c:v>-62.9</c:v>
                </c:pt>
                <c:pt idx="743">
                  <c:v>-63.8</c:v>
                </c:pt>
                <c:pt idx="744">
                  <c:v>-64.2</c:v>
                </c:pt>
                <c:pt idx="745">
                  <c:v>-64.7</c:v>
                </c:pt>
                <c:pt idx="746">
                  <c:v>-63.3</c:v>
                </c:pt>
                <c:pt idx="747">
                  <c:v>-64.8</c:v>
                </c:pt>
                <c:pt idx="748">
                  <c:v>-64.2</c:v>
                </c:pt>
                <c:pt idx="749">
                  <c:v>-66</c:v>
                </c:pt>
                <c:pt idx="750">
                  <c:v>-62.6</c:v>
                </c:pt>
                <c:pt idx="751">
                  <c:v>-65.7</c:v>
                </c:pt>
                <c:pt idx="752">
                  <c:v>-62.9</c:v>
                </c:pt>
                <c:pt idx="753">
                  <c:v>-66</c:v>
                </c:pt>
                <c:pt idx="754">
                  <c:v>-63.1</c:v>
                </c:pt>
                <c:pt idx="755">
                  <c:v>-64.8</c:v>
                </c:pt>
                <c:pt idx="756">
                  <c:v>-62.5</c:v>
                </c:pt>
                <c:pt idx="757">
                  <c:v>-66.2</c:v>
                </c:pt>
                <c:pt idx="758">
                  <c:v>-63.8</c:v>
                </c:pt>
                <c:pt idx="759">
                  <c:v>-66</c:v>
                </c:pt>
                <c:pt idx="760">
                  <c:v>-62.9</c:v>
                </c:pt>
                <c:pt idx="761">
                  <c:v>-65.3</c:v>
                </c:pt>
                <c:pt idx="762">
                  <c:v>-62.5</c:v>
                </c:pt>
                <c:pt idx="763">
                  <c:v>-65.599999999999994</c:v>
                </c:pt>
                <c:pt idx="764">
                  <c:v>-61.5</c:v>
                </c:pt>
                <c:pt idx="765">
                  <c:v>-64.5</c:v>
                </c:pt>
                <c:pt idx="766">
                  <c:v>-62.2</c:v>
                </c:pt>
                <c:pt idx="767">
                  <c:v>-64.400000000000006</c:v>
                </c:pt>
                <c:pt idx="768">
                  <c:v>-62.9</c:v>
                </c:pt>
                <c:pt idx="769">
                  <c:v>-63.1</c:v>
                </c:pt>
                <c:pt idx="770">
                  <c:v>-64.599999999999994</c:v>
                </c:pt>
                <c:pt idx="771">
                  <c:v>-63.1</c:v>
                </c:pt>
                <c:pt idx="772">
                  <c:v>-65</c:v>
                </c:pt>
                <c:pt idx="773">
                  <c:v>-63.6</c:v>
                </c:pt>
                <c:pt idx="774">
                  <c:v>-63.9</c:v>
                </c:pt>
                <c:pt idx="775">
                  <c:v>-63.5</c:v>
                </c:pt>
                <c:pt idx="776">
                  <c:v>-64.7</c:v>
                </c:pt>
                <c:pt idx="777">
                  <c:v>-62.8</c:v>
                </c:pt>
                <c:pt idx="778">
                  <c:v>-65.3</c:v>
                </c:pt>
                <c:pt idx="779">
                  <c:v>-62.6</c:v>
                </c:pt>
                <c:pt idx="780">
                  <c:v>-63.7</c:v>
                </c:pt>
                <c:pt idx="781">
                  <c:v>-63.2</c:v>
                </c:pt>
                <c:pt idx="782">
                  <c:v>-66.3</c:v>
                </c:pt>
                <c:pt idx="783">
                  <c:v>-62.5</c:v>
                </c:pt>
                <c:pt idx="784">
                  <c:v>-65.5</c:v>
                </c:pt>
                <c:pt idx="785">
                  <c:v>-63.4</c:v>
                </c:pt>
                <c:pt idx="786">
                  <c:v>-65.7</c:v>
                </c:pt>
                <c:pt idx="787">
                  <c:v>-62.9</c:v>
                </c:pt>
                <c:pt idx="788">
                  <c:v>-66</c:v>
                </c:pt>
                <c:pt idx="789">
                  <c:v>-63.4</c:v>
                </c:pt>
                <c:pt idx="790">
                  <c:v>-64.8</c:v>
                </c:pt>
                <c:pt idx="791">
                  <c:v>-62.8</c:v>
                </c:pt>
                <c:pt idx="792">
                  <c:v>-64.900000000000006</c:v>
                </c:pt>
                <c:pt idx="793">
                  <c:v>-63.7</c:v>
                </c:pt>
                <c:pt idx="794">
                  <c:v>-63.8</c:v>
                </c:pt>
                <c:pt idx="795">
                  <c:v>-63</c:v>
                </c:pt>
                <c:pt idx="796">
                  <c:v>-64.5</c:v>
                </c:pt>
                <c:pt idx="797">
                  <c:v>-62.8</c:v>
                </c:pt>
                <c:pt idx="798">
                  <c:v>-63.6</c:v>
                </c:pt>
                <c:pt idx="799">
                  <c:v>-64.400000000000006</c:v>
                </c:pt>
                <c:pt idx="800">
                  <c:v>-62.9</c:v>
                </c:pt>
                <c:pt idx="801">
                  <c:v>-64.7</c:v>
                </c:pt>
                <c:pt idx="802">
                  <c:v>-63.7</c:v>
                </c:pt>
                <c:pt idx="803">
                  <c:v>-64.599999999999994</c:v>
                </c:pt>
                <c:pt idx="804">
                  <c:v>-63</c:v>
                </c:pt>
                <c:pt idx="805">
                  <c:v>-65.7</c:v>
                </c:pt>
                <c:pt idx="806">
                  <c:v>-63.1</c:v>
                </c:pt>
                <c:pt idx="807">
                  <c:v>-65</c:v>
                </c:pt>
                <c:pt idx="808">
                  <c:v>-62.8</c:v>
                </c:pt>
                <c:pt idx="809">
                  <c:v>-66</c:v>
                </c:pt>
                <c:pt idx="810">
                  <c:v>-62.1</c:v>
                </c:pt>
                <c:pt idx="811">
                  <c:v>-66.5</c:v>
                </c:pt>
                <c:pt idx="812">
                  <c:v>-62.5</c:v>
                </c:pt>
                <c:pt idx="813">
                  <c:v>-66.7</c:v>
                </c:pt>
                <c:pt idx="814">
                  <c:v>-61.6</c:v>
                </c:pt>
                <c:pt idx="815">
                  <c:v>-66.599999999999994</c:v>
                </c:pt>
                <c:pt idx="816">
                  <c:v>-62.8</c:v>
                </c:pt>
                <c:pt idx="817">
                  <c:v>-66.400000000000006</c:v>
                </c:pt>
                <c:pt idx="818">
                  <c:v>-61.7</c:v>
                </c:pt>
                <c:pt idx="819">
                  <c:v>-66.599999999999994</c:v>
                </c:pt>
                <c:pt idx="820">
                  <c:v>-63.1</c:v>
                </c:pt>
                <c:pt idx="821">
                  <c:v>-66.7</c:v>
                </c:pt>
                <c:pt idx="822">
                  <c:v>-61.9</c:v>
                </c:pt>
                <c:pt idx="823">
                  <c:v>-65.400000000000006</c:v>
                </c:pt>
                <c:pt idx="824">
                  <c:v>-63.1</c:v>
                </c:pt>
                <c:pt idx="825">
                  <c:v>-65.3</c:v>
                </c:pt>
                <c:pt idx="826">
                  <c:v>-62.6</c:v>
                </c:pt>
                <c:pt idx="827">
                  <c:v>-63.9</c:v>
                </c:pt>
                <c:pt idx="828">
                  <c:v>-62.6</c:v>
                </c:pt>
                <c:pt idx="829">
                  <c:v>-64.2</c:v>
                </c:pt>
                <c:pt idx="830">
                  <c:v>-63.9</c:v>
                </c:pt>
                <c:pt idx="831">
                  <c:v>-64.599999999999994</c:v>
                </c:pt>
                <c:pt idx="832">
                  <c:v>-64.599999999999994</c:v>
                </c:pt>
                <c:pt idx="833">
                  <c:v>-63.5</c:v>
                </c:pt>
                <c:pt idx="834">
                  <c:v>-64.8</c:v>
                </c:pt>
                <c:pt idx="835">
                  <c:v>-64.599999999999994</c:v>
                </c:pt>
                <c:pt idx="836">
                  <c:v>-64.599999999999994</c:v>
                </c:pt>
                <c:pt idx="837">
                  <c:v>-62.3</c:v>
                </c:pt>
                <c:pt idx="838">
                  <c:v>-66.099999999999994</c:v>
                </c:pt>
                <c:pt idx="839">
                  <c:v>-63</c:v>
                </c:pt>
                <c:pt idx="840">
                  <c:v>-65.5</c:v>
                </c:pt>
                <c:pt idx="841">
                  <c:v>-63.1</c:v>
                </c:pt>
                <c:pt idx="842">
                  <c:v>-64.900000000000006</c:v>
                </c:pt>
                <c:pt idx="843">
                  <c:v>-63</c:v>
                </c:pt>
                <c:pt idx="844">
                  <c:v>-66.099999999999994</c:v>
                </c:pt>
                <c:pt idx="845">
                  <c:v>-62.2</c:v>
                </c:pt>
                <c:pt idx="846">
                  <c:v>-66.7</c:v>
                </c:pt>
                <c:pt idx="847">
                  <c:v>-62.3</c:v>
                </c:pt>
                <c:pt idx="848">
                  <c:v>-65.599999999999994</c:v>
                </c:pt>
                <c:pt idx="849">
                  <c:v>-63.2</c:v>
                </c:pt>
                <c:pt idx="850">
                  <c:v>-65.599999999999994</c:v>
                </c:pt>
                <c:pt idx="851">
                  <c:v>-61.3</c:v>
                </c:pt>
                <c:pt idx="852">
                  <c:v>-66.2</c:v>
                </c:pt>
                <c:pt idx="853">
                  <c:v>-61.5</c:v>
                </c:pt>
                <c:pt idx="854">
                  <c:v>-65.3</c:v>
                </c:pt>
                <c:pt idx="855">
                  <c:v>-63.9</c:v>
                </c:pt>
                <c:pt idx="856">
                  <c:v>-65.099999999999994</c:v>
                </c:pt>
                <c:pt idx="857">
                  <c:v>-64</c:v>
                </c:pt>
                <c:pt idx="858">
                  <c:v>-64</c:v>
                </c:pt>
                <c:pt idx="859">
                  <c:v>-64</c:v>
                </c:pt>
              </c:numCache>
            </c:numRef>
          </c:yVal>
          <c:smooth val="1"/>
          <c:extLst xmlns:c16r2="http://schemas.microsoft.com/office/drawing/2015/06/chart">
            <c:ext xmlns:c16="http://schemas.microsoft.com/office/drawing/2014/chart" uri="{C3380CC4-5D6E-409C-BE32-E72D297353CC}">
              <c16:uniqueId val="{0000000A-69BB-4480-B12C-734AE02CD56F}"/>
            </c:ext>
          </c:extLst>
        </c:ser>
        <c:ser>
          <c:idx val="13"/>
          <c:order val="3"/>
          <c:tx>
            <c:v>Tcondenser</c:v>
          </c:tx>
          <c:marker>
            <c:symbol val="none"/>
          </c:marker>
          <c:xVal>
            <c:numRef>
              <c:f>'16062772_data log'!$B$4:$B$1163</c:f>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extLst xmlns:c16r2="http://schemas.microsoft.com/office/drawing/2015/06/chart" xmlns:c15="http://schemas.microsoft.com/office/drawing/2012/chart"/>
            </c:numRef>
          </c:xVal>
          <c:yVal>
            <c:numRef>
              <c:f>'16062772_data log'!$I$4:$I$1163</c:f>
              <c:numCache>
                <c:formatCode>General</c:formatCode>
                <c:ptCount val="1160"/>
                <c:pt idx="0">
                  <c:v>24.5</c:v>
                </c:pt>
                <c:pt idx="1">
                  <c:v>-24.4</c:v>
                </c:pt>
                <c:pt idx="2">
                  <c:v>-37.9</c:v>
                </c:pt>
                <c:pt idx="3">
                  <c:v>-40.700000000000003</c:v>
                </c:pt>
                <c:pt idx="4">
                  <c:v>-52.1</c:v>
                </c:pt>
                <c:pt idx="5">
                  <c:v>-56.1</c:v>
                </c:pt>
                <c:pt idx="6">
                  <c:v>-57.1</c:v>
                </c:pt>
                <c:pt idx="7">
                  <c:v>-55</c:v>
                </c:pt>
                <c:pt idx="8">
                  <c:v>-58.7</c:v>
                </c:pt>
                <c:pt idx="9">
                  <c:v>-57.4</c:v>
                </c:pt>
                <c:pt idx="10">
                  <c:v>-58.1</c:v>
                </c:pt>
                <c:pt idx="11">
                  <c:v>-57.1</c:v>
                </c:pt>
                <c:pt idx="12">
                  <c:v>-57.2</c:v>
                </c:pt>
                <c:pt idx="13">
                  <c:v>-55.8</c:v>
                </c:pt>
                <c:pt idx="14">
                  <c:v>-57.5</c:v>
                </c:pt>
                <c:pt idx="15">
                  <c:v>-56.7</c:v>
                </c:pt>
                <c:pt idx="16">
                  <c:v>-56.7</c:v>
                </c:pt>
                <c:pt idx="17">
                  <c:v>-51.6</c:v>
                </c:pt>
                <c:pt idx="18">
                  <c:v>-55.7</c:v>
                </c:pt>
                <c:pt idx="19">
                  <c:v>-54.8</c:v>
                </c:pt>
                <c:pt idx="20">
                  <c:v>-55.7</c:v>
                </c:pt>
                <c:pt idx="21">
                  <c:v>-53.6</c:v>
                </c:pt>
                <c:pt idx="22">
                  <c:v>-52.8</c:v>
                </c:pt>
                <c:pt idx="23">
                  <c:v>-52.8</c:v>
                </c:pt>
                <c:pt idx="24">
                  <c:v>-52.7</c:v>
                </c:pt>
                <c:pt idx="25">
                  <c:v>-53.6</c:v>
                </c:pt>
                <c:pt idx="26">
                  <c:v>-49.3</c:v>
                </c:pt>
                <c:pt idx="27">
                  <c:v>-51.7</c:v>
                </c:pt>
                <c:pt idx="28">
                  <c:v>-49.2</c:v>
                </c:pt>
                <c:pt idx="29">
                  <c:v>-47.1</c:v>
                </c:pt>
                <c:pt idx="30">
                  <c:v>-46.9</c:v>
                </c:pt>
                <c:pt idx="31">
                  <c:v>-45.8</c:v>
                </c:pt>
                <c:pt idx="32">
                  <c:v>-42.2</c:v>
                </c:pt>
                <c:pt idx="33">
                  <c:v>-42.2</c:v>
                </c:pt>
                <c:pt idx="34">
                  <c:v>-40.299999999999997</c:v>
                </c:pt>
                <c:pt idx="35">
                  <c:v>-36.799999999999997</c:v>
                </c:pt>
                <c:pt idx="36">
                  <c:v>-31.5</c:v>
                </c:pt>
                <c:pt idx="37">
                  <c:v>-33.299999999999997</c:v>
                </c:pt>
                <c:pt idx="38">
                  <c:v>-19.8</c:v>
                </c:pt>
                <c:pt idx="39">
                  <c:v>-12.2</c:v>
                </c:pt>
                <c:pt idx="40">
                  <c:v>-17.5</c:v>
                </c:pt>
                <c:pt idx="41">
                  <c:v>-33.700000000000003</c:v>
                </c:pt>
                <c:pt idx="42">
                  <c:v>-34</c:v>
                </c:pt>
                <c:pt idx="43">
                  <c:v>-19.5</c:v>
                </c:pt>
                <c:pt idx="44">
                  <c:v>-39.4</c:v>
                </c:pt>
                <c:pt idx="45">
                  <c:v>-29.4</c:v>
                </c:pt>
                <c:pt idx="46">
                  <c:v>-31.7</c:v>
                </c:pt>
                <c:pt idx="47">
                  <c:v>-29</c:v>
                </c:pt>
                <c:pt idx="48">
                  <c:v>-17.8</c:v>
                </c:pt>
                <c:pt idx="49">
                  <c:v>-11.4</c:v>
                </c:pt>
                <c:pt idx="50">
                  <c:v>-7.6</c:v>
                </c:pt>
                <c:pt idx="51">
                  <c:v>-5.0999999999999996</c:v>
                </c:pt>
                <c:pt idx="52">
                  <c:v>-11.3</c:v>
                </c:pt>
                <c:pt idx="53">
                  <c:v>-6.6</c:v>
                </c:pt>
                <c:pt idx="54">
                  <c:v>-17.600000000000001</c:v>
                </c:pt>
                <c:pt idx="55">
                  <c:v>-33.1</c:v>
                </c:pt>
                <c:pt idx="56">
                  <c:v>-40.1</c:v>
                </c:pt>
                <c:pt idx="57">
                  <c:v>-50.2</c:v>
                </c:pt>
                <c:pt idx="58">
                  <c:v>-42.4</c:v>
                </c:pt>
                <c:pt idx="59">
                  <c:v>-55.1</c:v>
                </c:pt>
                <c:pt idx="60">
                  <c:v>-47.8</c:v>
                </c:pt>
                <c:pt idx="61">
                  <c:v>-53.5</c:v>
                </c:pt>
                <c:pt idx="62">
                  <c:v>-48.2</c:v>
                </c:pt>
                <c:pt idx="63">
                  <c:v>-58.3</c:v>
                </c:pt>
                <c:pt idx="64">
                  <c:v>-48.7</c:v>
                </c:pt>
                <c:pt idx="65">
                  <c:v>-55.4</c:v>
                </c:pt>
                <c:pt idx="66">
                  <c:v>-55</c:v>
                </c:pt>
                <c:pt idx="67">
                  <c:v>-55</c:v>
                </c:pt>
                <c:pt idx="68">
                  <c:v>-60.2</c:v>
                </c:pt>
                <c:pt idx="69">
                  <c:v>-55.1</c:v>
                </c:pt>
                <c:pt idx="70">
                  <c:v>-56.2</c:v>
                </c:pt>
                <c:pt idx="71">
                  <c:v>-55.5</c:v>
                </c:pt>
                <c:pt idx="72">
                  <c:v>-62.3</c:v>
                </c:pt>
                <c:pt idx="73">
                  <c:v>-57.6</c:v>
                </c:pt>
                <c:pt idx="74">
                  <c:v>-62.1</c:v>
                </c:pt>
                <c:pt idx="75">
                  <c:v>-55.8</c:v>
                </c:pt>
                <c:pt idx="76">
                  <c:v>-61.4</c:v>
                </c:pt>
                <c:pt idx="77">
                  <c:v>-55.4</c:v>
                </c:pt>
                <c:pt idx="78">
                  <c:v>-59.6</c:v>
                </c:pt>
                <c:pt idx="79">
                  <c:v>-55.3</c:v>
                </c:pt>
                <c:pt idx="80">
                  <c:v>-61.6</c:v>
                </c:pt>
                <c:pt idx="81">
                  <c:v>-55.1</c:v>
                </c:pt>
                <c:pt idx="82">
                  <c:v>-59.6</c:v>
                </c:pt>
                <c:pt idx="83">
                  <c:v>-55</c:v>
                </c:pt>
                <c:pt idx="84">
                  <c:v>-60.3</c:v>
                </c:pt>
                <c:pt idx="85">
                  <c:v>-59.1</c:v>
                </c:pt>
                <c:pt idx="86">
                  <c:v>-58.9</c:v>
                </c:pt>
                <c:pt idx="87">
                  <c:v>-62.3</c:v>
                </c:pt>
                <c:pt idx="88">
                  <c:v>-59.2</c:v>
                </c:pt>
                <c:pt idx="89">
                  <c:v>-63.3</c:v>
                </c:pt>
                <c:pt idx="90">
                  <c:v>-58.4</c:v>
                </c:pt>
                <c:pt idx="91">
                  <c:v>-63.7</c:v>
                </c:pt>
                <c:pt idx="92">
                  <c:v>-57</c:v>
                </c:pt>
                <c:pt idx="93">
                  <c:v>-63.3</c:v>
                </c:pt>
                <c:pt idx="94">
                  <c:v>-58</c:v>
                </c:pt>
                <c:pt idx="95">
                  <c:v>-63.7</c:v>
                </c:pt>
                <c:pt idx="96">
                  <c:v>-57</c:v>
                </c:pt>
                <c:pt idx="97">
                  <c:v>-64.400000000000006</c:v>
                </c:pt>
                <c:pt idx="98">
                  <c:v>-58.1</c:v>
                </c:pt>
                <c:pt idx="99">
                  <c:v>-62.9</c:v>
                </c:pt>
                <c:pt idx="100">
                  <c:v>-57.1</c:v>
                </c:pt>
                <c:pt idx="101">
                  <c:v>-61.2</c:v>
                </c:pt>
                <c:pt idx="102">
                  <c:v>-58.4</c:v>
                </c:pt>
                <c:pt idx="103">
                  <c:v>-63.1</c:v>
                </c:pt>
                <c:pt idx="104">
                  <c:v>-60.5</c:v>
                </c:pt>
                <c:pt idx="105">
                  <c:v>-60.1</c:v>
                </c:pt>
                <c:pt idx="106">
                  <c:v>-62.9</c:v>
                </c:pt>
                <c:pt idx="107">
                  <c:v>-61.2</c:v>
                </c:pt>
                <c:pt idx="108">
                  <c:v>-63.6</c:v>
                </c:pt>
                <c:pt idx="109">
                  <c:v>-60.2</c:v>
                </c:pt>
                <c:pt idx="110">
                  <c:v>-63.5</c:v>
                </c:pt>
                <c:pt idx="111">
                  <c:v>-59.2</c:v>
                </c:pt>
                <c:pt idx="112">
                  <c:v>-66.3</c:v>
                </c:pt>
                <c:pt idx="113">
                  <c:v>-64</c:v>
                </c:pt>
                <c:pt idx="114">
                  <c:v>-67.900000000000006</c:v>
                </c:pt>
                <c:pt idx="115">
                  <c:v>-66.599999999999994</c:v>
                </c:pt>
                <c:pt idx="116">
                  <c:v>-68.7</c:v>
                </c:pt>
                <c:pt idx="117">
                  <c:v>-67.8</c:v>
                </c:pt>
                <c:pt idx="118">
                  <c:v>-68</c:v>
                </c:pt>
                <c:pt idx="119">
                  <c:v>-68.599999999999994</c:v>
                </c:pt>
                <c:pt idx="120">
                  <c:v>-67.099999999999994</c:v>
                </c:pt>
                <c:pt idx="121">
                  <c:v>-69</c:v>
                </c:pt>
                <c:pt idx="122">
                  <c:v>-66.900000000000006</c:v>
                </c:pt>
                <c:pt idx="123">
                  <c:v>-69.5</c:v>
                </c:pt>
                <c:pt idx="124">
                  <c:v>-67.3</c:v>
                </c:pt>
                <c:pt idx="125">
                  <c:v>-69.5</c:v>
                </c:pt>
                <c:pt idx="126">
                  <c:v>-69.2</c:v>
                </c:pt>
                <c:pt idx="127">
                  <c:v>-69.5</c:v>
                </c:pt>
                <c:pt idx="128">
                  <c:v>-69.400000000000006</c:v>
                </c:pt>
                <c:pt idx="129">
                  <c:v>-69.900000000000006</c:v>
                </c:pt>
                <c:pt idx="130">
                  <c:v>-70</c:v>
                </c:pt>
                <c:pt idx="131">
                  <c:v>-69.900000000000006</c:v>
                </c:pt>
                <c:pt idx="132">
                  <c:v>-70</c:v>
                </c:pt>
                <c:pt idx="133">
                  <c:v>-68.900000000000006</c:v>
                </c:pt>
                <c:pt idx="134">
                  <c:v>-69.8</c:v>
                </c:pt>
                <c:pt idx="135">
                  <c:v>-68.7</c:v>
                </c:pt>
                <c:pt idx="136">
                  <c:v>-69.900000000000006</c:v>
                </c:pt>
                <c:pt idx="137">
                  <c:v>-68.3</c:v>
                </c:pt>
                <c:pt idx="138">
                  <c:v>-70</c:v>
                </c:pt>
                <c:pt idx="139">
                  <c:v>-69.5</c:v>
                </c:pt>
                <c:pt idx="140">
                  <c:v>-70</c:v>
                </c:pt>
                <c:pt idx="141">
                  <c:v>-69.5</c:v>
                </c:pt>
                <c:pt idx="142">
                  <c:v>-68.7</c:v>
                </c:pt>
                <c:pt idx="143">
                  <c:v>-67.3</c:v>
                </c:pt>
                <c:pt idx="144">
                  <c:v>-68.2</c:v>
                </c:pt>
                <c:pt idx="145">
                  <c:v>-67.400000000000006</c:v>
                </c:pt>
                <c:pt idx="146">
                  <c:v>-68.5</c:v>
                </c:pt>
                <c:pt idx="147">
                  <c:v>-67.8</c:v>
                </c:pt>
                <c:pt idx="148">
                  <c:v>-66.8</c:v>
                </c:pt>
                <c:pt idx="149">
                  <c:v>-67.7</c:v>
                </c:pt>
                <c:pt idx="150">
                  <c:v>-67</c:v>
                </c:pt>
                <c:pt idx="151">
                  <c:v>-67.8</c:v>
                </c:pt>
                <c:pt idx="152">
                  <c:v>-67.099999999999994</c:v>
                </c:pt>
                <c:pt idx="153">
                  <c:v>-68.099999999999994</c:v>
                </c:pt>
                <c:pt idx="154">
                  <c:v>-65.7</c:v>
                </c:pt>
                <c:pt idx="155">
                  <c:v>-67.900000000000006</c:v>
                </c:pt>
                <c:pt idx="156">
                  <c:v>-66.400000000000006</c:v>
                </c:pt>
                <c:pt idx="157">
                  <c:v>-67.3</c:v>
                </c:pt>
                <c:pt idx="158">
                  <c:v>-66.5</c:v>
                </c:pt>
                <c:pt idx="159">
                  <c:v>-67.400000000000006</c:v>
                </c:pt>
                <c:pt idx="160">
                  <c:v>-66.900000000000006</c:v>
                </c:pt>
                <c:pt idx="161">
                  <c:v>-67.400000000000006</c:v>
                </c:pt>
                <c:pt idx="162">
                  <c:v>-66.900000000000006</c:v>
                </c:pt>
                <c:pt idx="163">
                  <c:v>-67.400000000000006</c:v>
                </c:pt>
                <c:pt idx="164">
                  <c:v>-66.8</c:v>
                </c:pt>
                <c:pt idx="165">
                  <c:v>-67.400000000000006</c:v>
                </c:pt>
                <c:pt idx="166">
                  <c:v>-66.8</c:v>
                </c:pt>
                <c:pt idx="167">
                  <c:v>-66.2</c:v>
                </c:pt>
                <c:pt idx="168">
                  <c:v>-66.599999999999994</c:v>
                </c:pt>
                <c:pt idx="169">
                  <c:v>-64.2</c:v>
                </c:pt>
                <c:pt idx="170">
                  <c:v>-66.099999999999994</c:v>
                </c:pt>
                <c:pt idx="171">
                  <c:v>-64</c:v>
                </c:pt>
                <c:pt idx="172">
                  <c:v>-67.2</c:v>
                </c:pt>
                <c:pt idx="173">
                  <c:v>-65.599999999999994</c:v>
                </c:pt>
                <c:pt idx="174">
                  <c:v>-66.599999999999994</c:v>
                </c:pt>
                <c:pt idx="175">
                  <c:v>-65.5</c:v>
                </c:pt>
                <c:pt idx="176">
                  <c:v>-66.5</c:v>
                </c:pt>
                <c:pt idx="177">
                  <c:v>-65.3</c:v>
                </c:pt>
                <c:pt idx="178">
                  <c:v>-66.400000000000006</c:v>
                </c:pt>
                <c:pt idx="179">
                  <c:v>-64.900000000000006</c:v>
                </c:pt>
                <c:pt idx="180">
                  <c:v>-67.3</c:v>
                </c:pt>
                <c:pt idx="181">
                  <c:v>-66.599999999999994</c:v>
                </c:pt>
                <c:pt idx="182">
                  <c:v>-68.099999999999994</c:v>
                </c:pt>
                <c:pt idx="183">
                  <c:v>-66.5</c:v>
                </c:pt>
                <c:pt idx="184">
                  <c:v>-65.3</c:v>
                </c:pt>
                <c:pt idx="185">
                  <c:v>-67.7</c:v>
                </c:pt>
                <c:pt idx="186">
                  <c:v>-66.7</c:v>
                </c:pt>
                <c:pt idx="187">
                  <c:v>-66.2</c:v>
                </c:pt>
                <c:pt idx="188">
                  <c:v>-66.2</c:v>
                </c:pt>
                <c:pt idx="189">
                  <c:v>-66.7</c:v>
                </c:pt>
                <c:pt idx="190">
                  <c:v>-65</c:v>
                </c:pt>
                <c:pt idx="191">
                  <c:v>-66.8</c:v>
                </c:pt>
                <c:pt idx="192">
                  <c:v>-65.5</c:v>
                </c:pt>
                <c:pt idx="193">
                  <c:v>-67.099999999999994</c:v>
                </c:pt>
                <c:pt idx="194">
                  <c:v>-66.099999999999994</c:v>
                </c:pt>
                <c:pt idx="195">
                  <c:v>-67.099999999999994</c:v>
                </c:pt>
                <c:pt idx="196">
                  <c:v>-67.099999999999994</c:v>
                </c:pt>
                <c:pt idx="197">
                  <c:v>-66.7</c:v>
                </c:pt>
                <c:pt idx="198">
                  <c:v>-65.7</c:v>
                </c:pt>
                <c:pt idx="199">
                  <c:v>-64</c:v>
                </c:pt>
                <c:pt idx="200">
                  <c:v>-66.7</c:v>
                </c:pt>
                <c:pt idx="201">
                  <c:v>-66.2</c:v>
                </c:pt>
                <c:pt idx="202">
                  <c:v>-67.400000000000006</c:v>
                </c:pt>
                <c:pt idx="203">
                  <c:v>-62.8</c:v>
                </c:pt>
                <c:pt idx="204">
                  <c:v>-64.599999999999994</c:v>
                </c:pt>
                <c:pt idx="205">
                  <c:v>-61.6</c:v>
                </c:pt>
                <c:pt idx="206">
                  <c:v>-62.6</c:v>
                </c:pt>
                <c:pt idx="207">
                  <c:v>-58.6</c:v>
                </c:pt>
                <c:pt idx="208">
                  <c:v>-62</c:v>
                </c:pt>
                <c:pt idx="209">
                  <c:v>-58.6</c:v>
                </c:pt>
                <c:pt idx="210">
                  <c:v>-60.8</c:v>
                </c:pt>
                <c:pt idx="211">
                  <c:v>-55.4</c:v>
                </c:pt>
                <c:pt idx="212">
                  <c:v>-60.3</c:v>
                </c:pt>
                <c:pt idx="213">
                  <c:v>-53.3</c:v>
                </c:pt>
                <c:pt idx="214">
                  <c:v>-59.9</c:v>
                </c:pt>
                <c:pt idx="215">
                  <c:v>-52.7</c:v>
                </c:pt>
                <c:pt idx="216">
                  <c:v>-58.4</c:v>
                </c:pt>
                <c:pt idx="217">
                  <c:v>-50.7</c:v>
                </c:pt>
                <c:pt idx="218">
                  <c:v>-56.1</c:v>
                </c:pt>
                <c:pt idx="219">
                  <c:v>-48.3</c:v>
                </c:pt>
                <c:pt idx="220">
                  <c:v>-57.5</c:v>
                </c:pt>
                <c:pt idx="221">
                  <c:v>-48</c:v>
                </c:pt>
                <c:pt idx="222">
                  <c:v>-52.1</c:v>
                </c:pt>
                <c:pt idx="223">
                  <c:v>-46.5</c:v>
                </c:pt>
                <c:pt idx="224">
                  <c:v>-49.5</c:v>
                </c:pt>
                <c:pt idx="225">
                  <c:v>-39</c:v>
                </c:pt>
                <c:pt idx="226">
                  <c:v>-40.200000000000003</c:v>
                </c:pt>
                <c:pt idx="227">
                  <c:v>-34.4</c:v>
                </c:pt>
                <c:pt idx="228">
                  <c:v>-31.7</c:v>
                </c:pt>
                <c:pt idx="229">
                  <c:v>-23.3</c:v>
                </c:pt>
                <c:pt idx="230">
                  <c:v>-18.8</c:v>
                </c:pt>
                <c:pt idx="231">
                  <c:v>-14.6</c:v>
                </c:pt>
                <c:pt idx="232">
                  <c:v>-12.4</c:v>
                </c:pt>
                <c:pt idx="233">
                  <c:v>-40.799999999999997</c:v>
                </c:pt>
                <c:pt idx="234">
                  <c:v>-43.4</c:v>
                </c:pt>
                <c:pt idx="235">
                  <c:v>-47.5</c:v>
                </c:pt>
                <c:pt idx="236">
                  <c:v>-46.8</c:v>
                </c:pt>
                <c:pt idx="237">
                  <c:v>-51.4</c:v>
                </c:pt>
                <c:pt idx="238">
                  <c:v>-58.3</c:v>
                </c:pt>
                <c:pt idx="239">
                  <c:v>-53.7</c:v>
                </c:pt>
                <c:pt idx="240">
                  <c:v>-60.4</c:v>
                </c:pt>
                <c:pt idx="241">
                  <c:v>-56.4</c:v>
                </c:pt>
                <c:pt idx="242">
                  <c:v>-61.3</c:v>
                </c:pt>
                <c:pt idx="243">
                  <c:v>-54.8</c:v>
                </c:pt>
                <c:pt idx="244">
                  <c:v>-60.1</c:v>
                </c:pt>
                <c:pt idx="245">
                  <c:v>-54.8</c:v>
                </c:pt>
                <c:pt idx="246">
                  <c:v>-61.4</c:v>
                </c:pt>
                <c:pt idx="247">
                  <c:v>-54.8</c:v>
                </c:pt>
                <c:pt idx="248">
                  <c:v>-59.7</c:v>
                </c:pt>
                <c:pt idx="249">
                  <c:v>-58.3</c:v>
                </c:pt>
                <c:pt idx="250">
                  <c:v>-61.9</c:v>
                </c:pt>
                <c:pt idx="251">
                  <c:v>-59.1</c:v>
                </c:pt>
                <c:pt idx="252">
                  <c:v>-58.7</c:v>
                </c:pt>
                <c:pt idx="253">
                  <c:v>-63.4</c:v>
                </c:pt>
                <c:pt idx="254">
                  <c:v>-58.2</c:v>
                </c:pt>
                <c:pt idx="255">
                  <c:v>-62.5</c:v>
                </c:pt>
                <c:pt idx="256">
                  <c:v>-59.8</c:v>
                </c:pt>
                <c:pt idx="257">
                  <c:v>-63.9</c:v>
                </c:pt>
                <c:pt idx="258">
                  <c:v>-59.1</c:v>
                </c:pt>
                <c:pt idx="259">
                  <c:v>-64</c:v>
                </c:pt>
                <c:pt idx="260">
                  <c:v>-58.9</c:v>
                </c:pt>
                <c:pt idx="261">
                  <c:v>-64.599999999999994</c:v>
                </c:pt>
                <c:pt idx="262">
                  <c:v>-58.5</c:v>
                </c:pt>
                <c:pt idx="263">
                  <c:v>-64.5</c:v>
                </c:pt>
                <c:pt idx="264">
                  <c:v>-60.2</c:v>
                </c:pt>
                <c:pt idx="265">
                  <c:v>-64.400000000000006</c:v>
                </c:pt>
                <c:pt idx="266">
                  <c:v>-58.2</c:v>
                </c:pt>
                <c:pt idx="267">
                  <c:v>-63.2</c:v>
                </c:pt>
                <c:pt idx="268">
                  <c:v>-60.6</c:v>
                </c:pt>
                <c:pt idx="269">
                  <c:v>-61.4</c:v>
                </c:pt>
                <c:pt idx="270">
                  <c:v>-63.1</c:v>
                </c:pt>
                <c:pt idx="271">
                  <c:v>-61.3</c:v>
                </c:pt>
                <c:pt idx="272">
                  <c:v>-63.2</c:v>
                </c:pt>
                <c:pt idx="273">
                  <c:v>-60.4</c:v>
                </c:pt>
                <c:pt idx="274">
                  <c:v>-63.7</c:v>
                </c:pt>
                <c:pt idx="275">
                  <c:v>-61.5</c:v>
                </c:pt>
                <c:pt idx="276">
                  <c:v>-63.7</c:v>
                </c:pt>
                <c:pt idx="277">
                  <c:v>-59.6</c:v>
                </c:pt>
                <c:pt idx="278">
                  <c:v>-64.5</c:v>
                </c:pt>
                <c:pt idx="279">
                  <c:v>-58.7</c:v>
                </c:pt>
                <c:pt idx="280">
                  <c:v>-64.8</c:v>
                </c:pt>
                <c:pt idx="281">
                  <c:v>-59.7</c:v>
                </c:pt>
                <c:pt idx="282">
                  <c:v>-64.900000000000006</c:v>
                </c:pt>
                <c:pt idx="283">
                  <c:v>-58.8</c:v>
                </c:pt>
                <c:pt idx="284">
                  <c:v>-63.7</c:v>
                </c:pt>
                <c:pt idx="285">
                  <c:v>-58.8</c:v>
                </c:pt>
                <c:pt idx="286">
                  <c:v>-64.900000000000006</c:v>
                </c:pt>
                <c:pt idx="287">
                  <c:v>-58.4</c:v>
                </c:pt>
                <c:pt idx="288">
                  <c:v>-61.8</c:v>
                </c:pt>
                <c:pt idx="289">
                  <c:v>-60.8</c:v>
                </c:pt>
                <c:pt idx="290">
                  <c:v>-63.8</c:v>
                </c:pt>
                <c:pt idx="291">
                  <c:v>-61.3</c:v>
                </c:pt>
                <c:pt idx="292">
                  <c:v>-61.6</c:v>
                </c:pt>
                <c:pt idx="293">
                  <c:v>-58.5</c:v>
                </c:pt>
                <c:pt idx="294">
                  <c:v>-56.7</c:v>
                </c:pt>
                <c:pt idx="295">
                  <c:v>-57.8</c:v>
                </c:pt>
                <c:pt idx="296">
                  <c:v>-58.3</c:v>
                </c:pt>
                <c:pt idx="297">
                  <c:v>-58.5</c:v>
                </c:pt>
                <c:pt idx="298">
                  <c:v>-62</c:v>
                </c:pt>
                <c:pt idx="299">
                  <c:v>-63.6</c:v>
                </c:pt>
                <c:pt idx="300">
                  <c:v>-61.8</c:v>
                </c:pt>
                <c:pt idx="301">
                  <c:v>-64.2</c:v>
                </c:pt>
                <c:pt idx="302">
                  <c:v>-64.5</c:v>
                </c:pt>
                <c:pt idx="303">
                  <c:v>-64.599999999999994</c:v>
                </c:pt>
                <c:pt idx="304">
                  <c:v>-65.7</c:v>
                </c:pt>
                <c:pt idx="305">
                  <c:v>-63.9</c:v>
                </c:pt>
                <c:pt idx="306">
                  <c:v>-65.3</c:v>
                </c:pt>
                <c:pt idx="307">
                  <c:v>-64.8</c:v>
                </c:pt>
                <c:pt idx="308">
                  <c:v>-65.599999999999994</c:v>
                </c:pt>
                <c:pt idx="309">
                  <c:v>-64.8</c:v>
                </c:pt>
                <c:pt idx="310">
                  <c:v>-65.5</c:v>
                </c:pt>
                <c:pt idx="311">
                  <c:v>-63.5</c:v>
                </c:pt>
                <c:pt idx="312">
                  <c:v>-67.3</c:v>
                </c:pt>
                <c:pt idx="313">
                  <c:v>-64</c:v>
                </c:pt>
                <c:pt idx="314">
                  <c:v>-67.7</c:v>
                </c:pt>
                <c:pt idx="315">
                  <c:v>-64.400000000000006</c:v>
                </c:pt>
                <c:pt idx="316">
                  <c:v>-67.900000000000006</c:v>
                </c:pt>
                <c:pt idx="317">
                  <c:v>-64.8</c:v>
                </c:pt>
                <c:pt idx="318">
                  <c:v>-68</c:v>
                </c:pt>
                <c:pt idx="319">
                  <c:v>-64.400000000000006</c:v>
                </c:pt>
                <c:pt idx="320">
                  <c:v>-67.400000000000006</c:v>
                </c:pt>
                <c:pt idx="321">
                  <c:v>-63.5</c:v>
                </c:pt>
                <c:pt idx="322">
                  <c:v>-67.900000000000006</c:v>
                </c:pt>
                <c:pt idx="323">
                  <c:v>-64.400000000000006</c:v>
                </c:pt>
                <c:pt idx="324">
                  <c:v>-67.8</c:v>
                </c:pt>
                <c:pt idx="325">
                  <c:v>-65.2</c:v>
                </c:pt>
                <c:pt idx="326">
                  <c:v>-66.3</c:v>
                </c:pt>
                <c:pt idx="327">
                  <c:v>-64.900000000000006</c:v>
                </c:pt>
                <c:pt idx="328">
                  <c:v>-66.5</c:v>
                </c:pt>
                <c:pt idx="329">
                  <c:v>-65.7</c:v>
                </c:pt>
                <c:pt idx="330">
                  <c:v>-65.400000000000006</c:v>
                </c:pt>
                <c:pt idx="331">
                  <c:v>-64.8</c:v>
                </c:pt>
                <c:pt idx="332">
                  <c:v>-65.2</c:v>
                </c:pt>
                <c:pt idx="333">
                  <c:v>-65.599999999999994</c:v>
                </c:pt>
                <c:pt idx="334">
                  <c:v>-64.599999999999994</c:v>
                </c:pt>
                <c:pt idx="335">
                  <c:v>-65.599999999999994</c:v>
                </c:pt>
                <c:pt idx="336">
                  <c:v>-63.7</c:v>
                </c:pt>
                <c:pt idx="337">
                  <c:v>-66</c:v>
                </c:pt>
                <c:pt idx="338">
                  <c:v>-65.7</c:v>
                </c:pt>
                <c:pt idx="339">
                  <c:v>-67.400000000000006</c:v>
                </c:pt>
                <c:pt idx="340">
                  <c:v>-63.6</c:v>
                </c:pt>
                <c:pt idx="341">
                  <c:v>-65.599999999999994</c:v>
                </c:pt>
                <c:pt idx="342">
                  <c:v>-63.7</c:v>
                </c:pt>
                <c:pt idx="343">
                  <c:v>-67.8</c:v>
                </c:pt>
                <c:pt idx="344">
                  <c:v>-63</c:v>
                </c:pt>
                <c:pt idx="345">
                  <c:v>-66.599999999999994</c:v>
                </c:pt>
                <c:pt idx="346">
                  <c:v>-64.5</c:v>
                </c:pt>
                <c:pt idx="347">
                  <c:v>-67</c:v>
                </c:pt>
                <c:pt idx="348">
                  <c:v>-63.9</c:v>
                </c:pt>
                <c:pt idx="349">
                  <c:v>-67.2</c:v>
                </c:pt>
                <c:pt idx="350">
                  <c:v>-63.9</c:v>
                </c:pt>
                <c:pt idx="351">
                  <c:v>-67.099999999999994</c:v>
                </c:pt>
                <c:pt idx="352">
                  <c:v>-64.599999999999994</c:v>
                </c:pt>
                <c:pt idx="353">
                  <c:v>-66.900000000000006</c:v>
                </c:pt>
                <c:pt idx="354">
                  <c:v>-63.9</c:v>
                </c:pt>
                <c:pt idx="355">
                  <c:v>-66.099999999999994</c:v>
                </c:pt>
                <c:pt idx="356">
                  <c:v>-63.4</c:v>
                </c:pt>
                <c:pt idx="357">
                  <c:v>-65.7</c:v>
                </c:pt>
                <c:pt idx="358">
                  <c:v>-66.3</c:v>
                </c:pt>
                <c:pt idx="359">
                  <c:v>-65.7</c:v>
                </c:pt>
                <c:pt idx="360">
                  <c:v>-64.599999999999994</c:v>
                </c:pt>
                <c:pt idx="361">
                  <c:v>-64.8</c:v>
                </c:pt>
                <c:pt idx="362">
                  <c:v>-66</c:v>
                </c:pt>
                <c:pt idx="363">
                  <c:v>-64.2</c:v>
                </c:pt>
                <c:pt idx="364">
                  <c:v>-65.7</c:v>
                </c:pt>
                <c:pt idx="365">
                  <c:v>-64.900000000000006</c:v>
                </c:pt>
                <c:pt idx="366">
                  <c:v>-66.5</c:v>
                </c:pt>
                <c:pt idx="367">
                  <c:v>-64.7</c:v>
                </c:pt>
                <c:pt idx="368">
                  <c:v>-65.3</c:v>
                </c:pt>
                <c:pt idx="369">
                  <c:v>-64.7</c:v>
                </c:pt>
                <c:pt idx="370">
                  <c:v>-64</c:v>
                </c:pt>
                <c:pt idx="371">
                  <c:v>-64.8</c:v>
                </c:pt>
                <c:pt idx="372">
                  <c:v>-67.099999999999994</c:v>
                </c:pt>
                <c:pt idx="373">
                  <c:v>-65</c:v>
                </c:pt>
                <c:pt idx="374">
                  <c:v>-66.5</c:v>
                </c:pt>
                <c:pt idx="375">
                  <c:v>-62.9</c:v>
                </c:pt>
                <c:pt idx="376">
                  <c:v>-67.2</c:v>
                </c:pt>
                <c:pt idx="377">
                  <c:v>-63.7</c:v>
                </c:pt>
                <c:pt idx="378">
                  <c:v>-66.400000000000006</c:v>
                </c:pt>
                <c:pt idx="379">
                  <c:v>-64.2</c:v>
                </c:pt>
                <c:pt idx="380">
                  <c:v>-66.900000000000006</c:v>
                </c:pt>
                <c:pt idx="381">
                  <c:v>-63.1</c:v>
                </c:pt>
                <c:pt idx="382">
                  <c:v>-67</c:v>
                </c:pt>
                <c:pt idx="383">
                  <c:v>-63.9</c:v>
                </c:pt>
                <c:pt idx="384">
                  <c:v>-67.099999999999994</c:v>
                </c:pt>
                <c:pt idx="385">
                  <c:v>-64</c:v>
                </c:pt>
                <c:pt idx="386">
                  <c:v>-66.099999999999994</c:v>
                </c:pt>
                <c:pt idx="387">
                  <c:v>-64</c:v>
                </c:pt>
                <c:pt idx="388">
                  <c:v>-65.599999999999994</c:v>
                </c:pt>
                <c:pt idx="389">
                  <c:v>-66</c:v>
                </c:pt>
                <c:pt idx="390">
                  <c:v>-63.9</c:v>
                </c:pt>
                <c:pt idx="391">
                  <c:v>-63.7</c:v>
                </c:pt>
                <c:pt idx="392">
                  <c:v>-65.099999999999994</c:v>
                </c:pt>
                <c:pt idx="393">
                  <c:v>-64.400000000000006</c:v>
                </c:pt>
                <c:pt idx="394">
                  <c:v>-65.5</c:v>
                </c:pt>
                <c:pt idx="395">
                  <c:v>-65.2</c:v>
                </c:pt>
                <c:pt idx="396">
                  <c:v>-64.400000000000006</c:v>
                </c:pt>
                <c:pt idx="397">
                  <c:v>-66.400000000000006</c:v>
                </c:pt>
                <c:pt idx="398">
                  <c:v>-64.599999999999994</c:v>
                </c:pt>
                <c:pt idx="399">
                  <c:v>-65.3</c:v>
                </c:pt>
                <c:pt idx="400">
                  <c:v>-63.6</c:v>
                </c:pt>
                <c:pt idx="401">
                  <c:v>-66.2</c:v>
                </c:pt>
                <c:pt idx="402">
                  <c:v>-64.599999999999994</c:v>
                </c:pt>
                <c:pt idx="403">
                  <c:v>-66.599999999999994</c:v>
                </c:pt>
                <c:pt idx="404">
                  <c:v>-63</c:v>
                </c:pt>
                <c:pt idx="405">
                  <c:v>-65.3</c:v>
                </c:pt>
                <c:pt idx="406">
                  <c:v>-63.1</c:v>
                </c:pt>
                <c:pt idx="407">
                  <c:v>-66.7</c:v>
                </c:pt>
                <c:pt idx="408">
                  <c:v>-63.1</c:v>
                </c:pt>
                <c:pt idx="409">
                  <c:v>-66.5</c:v>
                </c:pt>
                <c:pt idx="410">
                  <c:v>-63</c:v>
                </c:pt>
                <c:pt idx="411">
                  <c:v>-66.900000000000006</c:v>
                </c:pt>
                <c:pt idx="412">
                  <c:v>-62.9</c:v>
                </c:pt>
                <c:pt idx="413">
                  <c:v>-67</c:v>
                </c:pt>
                <c:pt idx="414">
                  <c:v>-63.1</c:v>
                </c:pt>
                <c:pt idx="415">
                  <c:v>-66.400000000000006</c:v>
                </c:pt>
                <c:pt idx="416">
                  <c:v>-64.400000000000006</c:v>
                </c:pt>
                <c:pt idx="417">
                  <c:v>-66.599999999999994</c:v>
                </c:pt>
                <c:pt idx="418">
                  <c:v>-63.1</c:v>
                </c:pt>
                <c:pt idx="419">
                  <c:v>-66.900000000000006</c:v>
                </c:pt>
                <c:pt idx="420">
                  <c:v>-63.1</c:v>
                </c:pt>
                <c:pt idx="421">
                  <c:v>-66.900000000000006</c:v>
                </c:pt>
                <c:pt idx="422">
                  <c:v>-63.8</c:v>
                </c:pt>
                <c:pt idx="423">
                  <c:v>-66.8</c:v>
                </c:pt>
                <c:pt idx="424">
                  <c:v>-62.9</c:v>
                </c:pt>
                <c:pt idx="425">
                  <c:v>-65.5</c:v>
                </c:pt>
                <c:pt idx="426">
                  <c:v>-63.7</c:v>
                </c:pt>
                <c:pt idx="427">
                  <c:v>-65.5</c:v>
                </c:pt>
                <c:pt idx="428">
                  <c:v>-63.6</c:v>
                </c:pt>
                <c:pt idx="429">
                  <c:v>-65.5</c:v>
                </c:pt>
                <c:pt idx="430">
                  <c:v>-64.7</c:v>
                </c:pt>
                <c:pt idx="431">
                  <c:v>-65.2</c:v>
                </c:pt>
                <c:pt idx="432">
                  <c:v>-64.8</c:v>
                </c:pt>
                <c:pt idx="433">
                  <c:v>-64.5</c:v>
                </c:pt>
                <c:pt idx="434">
                  <c:v>-64.900000000000006</c:v>
                </c:pt>
                <c:pt idx="435">
                  <c:v>-64</c:v>
                </c:pt>
                <c:pt idx="436">
                  <c:v>-65.599999999999994</c:v>
                </c:pt>
                <c:pt idx="437">
                  <c:v>-63.8</c:v>
                </c:pt>
                <c:pt idx="438">
                  <c:v>-65.3</c:v>
                </c:pt>
                <c:pt idx="439">
                  <c:v>-63.7</c:v>
                </c:pt>
                <c:pt idx="440">
                  <c:v>-64.5</c:v>
                </c:pt>
                <c:pt idx="441">
                  <c:v>-63.8</c:v>
                </c:pt>
                <c:pt idx="442">
                  <c:v>-66.3</c:v>
                </c:pt>
                <c:pt idx="443">
                  <c:v>-62.9</c:v>
                </c:pt>
                <c:pt idx="444">
                  <c:v>-65.099999999999994</c:v>
                </c:pt>
                <c:pt idx="445">
                  <c:v>-62.2</c:v>
                </c:pt>
                <c:pt idx="446">
                  <c:v>-66.2</c:v>
                </c:pt>
                <c:pt idx="447">
                  <c:v>-63.4</c:v>
                </c:pt>
                <c:pt idx="448">
                  <c:v>-66.099999999999994</c:v>
                </c:pt>
                <c:pt idx="449">
                  <c:v>-62.9</c:v>
                </c:pt>
                <c:pt idx="450">
                  <c:v>-65.2</c:v>
                </c:pt>
                <c:pt idx="451">
                  <c:v>-62.9</c:v>
                </c:pt>
                <c:pt idx="452">
                  <c:v>-66.599999999999994</c:v>
                </c:pt>
                <c:pt idx="453">
                  <c:v>-63.7</c:v>
                </c:pt>
                <c:pt idx="454">
                  <c:v>-66.7</c:v>
                </c:pt>
                <c:pt idx="455">
                  <c:v>-64.2</c:v>
                </c:pt>
                <c:pt idx="456">
                  <c:v>-66.3</c:v>
                </c:pt>
                <c:pt idx="457">
                  <c:v>-63.1</c:v>
                </c:pt>
                <c:pt idx="458">
                  <c:v>-66.900000000000006</c:v>
                </c:pt>
                <c:pt idx="459">
                  <c:v>-62.1</c:v>
                </c:pt>
                <c:pt idx="460">
                  <c:v>-67.2</c:v>
                </c:pt>
                <c:pt idx="461">
                  <c:v>-62.1</c:v>
                </c:pt>
                <c:pt idx="462">
                  <c:v>-65.400000000000006</c:v>
                </c:pt>
                <c:pt idx="463">
                  <c:v>-64</c:v>
                </c:pt>
                <c:pt idx="464">
                  <c:v>-65</c:v>
                </c:pt>
                <c:pt idx="465">
                  <c:v>-64.5</c:v>
                </c:pt>
                <c:pt idx="466">
                  <c:v>-66.5</c:v>
                </c:pt>
                <c:pt idx="467">
                  <c:v>-64.400000000000006</c:v>
                </c:pt>
                <c:pt idx="468">
                  <c:v>-64.5</c:v>
                </c:pt>
                <c:pt idx="469">
                  <c:v>-65.2</c:v>
                </c:pt>
                <c:pt idx="470">
                  <c:v>-64.599999999999994</c:v>
                </c:pt>
                <c:pt idx="471">
                  <c:v>-65.099999999999994</c:v>
                </c:pt>
                <c:pt idx="472">
                  <c:v>-63.7</c:v>
                </c:pt>
                <c:pt idx="473">
                  <c:v>-62.9</c:v>
                </c:pt>
                <c:pt idx="474">
                  <c:v>-64.2</c:v>
                </c:pt>
                <c:pt idx="475">
                  <c:v>-64.900000000000006</c:v>
                </c:pt>
                <c:pt idx="476">
                  <c:v>-64.599999999999994</c:v>
                </c:pt>
                <c:pt idx="477">
                  <c:v>-64.8</c:v>
                </c:pt>
                <c:pt idx="478">
                  <c:v>-62.9</c:v>
                </c:pt>
                <c:pt idx="479">
                  <c:v>-64.400000000000006</c:v>
                </c:pt>
                <c:pt idx="480">
                  <c:v>-63.6</c:v>
                </c:pt>
                <c:pt idx="481">
                  <c:v>-66.900000000000006</c:v>
                </c:pt>
                <c:pt idx="482">
                  <c:v>-62.9</c:v>
                </c:pt>
                <c:pt idx="483">
                  <c:v>-66.400000000000006</c:v>
                </c:pt>
                <c:pt idx="484">
                  <c:v>-62.9</c:v>
                </c:pt>
                <c:pt idx="485">
                  <c:v>-66</c:v>
                </c:pt>
                <c:pt idx="486">
                  <c:v>-63.1</c:v>
                </c:pt>
                <c:pt idx="487">
                  <c:v>-66.7</c:v>
                </c:pt>
                <c:pt idx="488">
                  <c:v>-62.2</c:v>
                </c:pt>
                <c:pt idx="489">
                  <c:v>-66.7</c:v>
                </c:pt>
                <c:pt idx="490">
                  <c:v>-63.1</c:v>
                </c:pt>
                <c:pt idx="491">
                  <c:v>-66.5</c:v>
                </c:pt>
                <c:pt idx="492">
                  <c:v>-62.9</c:v>
                </c:pt>
                <c:pt idx="493">
                  <c:v>-66.599999999999994</c:v>
                </c:pt>
                <c:pt idx="494">
                  <c:v>-63.6</c:v>
                </c:pt>
                <c:pt idx="495">
                  <c:v>-65.400000000000006</c:v>
                </c:pt>
                <c:pt idx="496">
                  <c:v>-61.9</c:v>
                </c:pt>
                <c:pt idx="497">
                  <c:v>-65.5</c:v>
                </c:pt>
                <c:pt idx="498">
                  <c:v>-63.3</c:v>
                </c:pt>
                <c:pt idx="499">
                  <c:v>-65.3</c:v>
                </c:pt>
                <c:pt idx="500">
                  <c:v>-61.9</c:v>
                </c:pt>
                <c:pt idx="501">
                  <c:v>-64.2</c:v>
                </c:pt>
                <c:pt idx="502">
                  <c:v>-63.5</c:v>
                </c:pt>
                <c:pt idx="503">
                  <c:v>-65.5</c:v>
                </c:pt>
                <c:pt idx="504">
                  <c:v>-62.8</c:v>
                </c:pt>
                <c:pt idx="505">
                  <c:v>-63.5</c:v>
                </c:pt>
                <c:pt idx="506">
                  <c:v>-63.7</c:v>
                </c:pt>
                <c:pt idx="507">
                  <c:v>-62.8</c:v>
                </c:pt>
                <c:pt idx="508">
                  <c:v>-65.3</c:v>
                </c:pt>
                <c:pt idx="509">
                  <c:v>-63.7</c:v>
                </c:pt>
                <c:pt idx="510">
                  <c:v>-64</c:v>
                </c:pt>
                <c:pt idx="511">
                  <c:v>-63.6</c:v>
                </c:pt>
                <c:pt idx="512">
                  <c:v>-64.400000000000006</c:v>
                </c:pt>
                <c:pt idx="513">
                  <c:v>-62.8</c:v>
                </c:pt>
                <c:pt idx="514">
                  <c:v>-66.5</c:v>
                </c:pt>
                <c:pt idx="515">
                  <c:v>-61.6</c:v>
                </c:pt>
                <c:pt idx="516">
                  <c:v>-66.400000000000006</c:v>
                </c:pt>
                <c:pt idx="517">
                  <c:v>-61.9</c:v>
                </c:pt>
                <c:pt idx="518">
                  <c:v>-66.8</c:v>
                </c:pt>
                <c:pt idx="519">
                  <c:v>-62.3</c:v>
                </c:pt>
                <c:pt idx="520">
                  <c:v>-65.7</c:v>
                </c:pt>
                <c:pt idx="521">
                  <c:v>-64</c:v>
                </c:pt>
                <c:pt idx="522">
                  <c:v>-66.099999999999994</c:v>
                </c:pt>
                <c:pt idx="523">
                  <c:v>-63</c:v>
                </c:pt>
                <c:pt idx="524">
                  <c:v>-66.7</c:v>
                </c:pt>
                <c:pt idx="525">
                  <c:v>-63.2</c:v>
                </c:pt>
                <c:pt idx="526">
                  <c:v>-66</c:v>
                </c:pt>
                <c:pt idx="527">
                  <c:v>-63.1</c:v>
                </c:pt>
                <c:pt idx="528">
                  <c:v>-65.5</c:v>
                </c:pt>
                <c:pt idx="529">
                  <c:v>-61</c:v>
                </c:pt>
                <c:pt idx="530">
                  <c:v>-65.3</c:v>
                </c:pt>
                <c:pt idx="531">
                  <c:v>-62</c:v>
                </c:pt>
                <c:pt idx="532">
                  <c:v>-66</c:v>
                </c:pt>
                <c:pt idx="533">
                  <c:v>-63.5</c:v>
                </c:pt>
                <c:pt idx="534">
                  <c:v>-63.7</c:v>
                </c:pt>
                <c:pt idx="535">
                  <c:v>-62.5</c:v>
                </c:pt>
                <c:pt idx="536">
                  <c:v>-64.599999999999994</c:v>
                </c:pt>
                <c:pt idx="537">
                  <c:v>-62.8</c:v>
                </c:pt>
                <c:pt idx="538">
                  <c:v>-65.400000000000006</c:v>
                </c:pt>
                <c:pt idx="539">
                  <c:v>-63</c:v>
                </c:pt>
                <c:pt idx="540">
                  <c:v>-64.2</c:v>
                </c:pt>
                <c:pt idx="541">
                  <c:v>-65.3</c:v>
                </c:pt>
                <c:pt idx="542">
                  <c:v>-64.400000000000006</c:v>
                </c:pt>
                <c:pt idx="543">
                  <c:v>-65.400000000000006</c:v>
                </c:pt>
                <c:pt idx="544">
                  <c:v>-62.9</c:v>
                </c:pt>
                <c:pt idx="545">
                  <c:v>-65.099999999999994</c:v>
                </c:pt>
                <c:pt idx="546">
                  <c:v>-63.1</c:v>
                </c:pt>
                <c:pt idx="547">
                  <c:v>-64.900000000000006</c:v>
                </c:pt>
                <c:pt idx="548">
                  <c:v>-62.1</c:v>
                </c:pt>
                <c:pt idx="549">
                  <c:v>-67</c:v>
                </c:pt>
                <c:pt idx="550">
                  <c:v>-61.5</c:v>
                </c:pt>
                <c:pt idx="551">
                  <c:v>-66.8</c:v>
                </c:pt>
                <c:pt idx="552">
                  <c:v>-62.1</c:v>
                </c:pt>
                <c:pt idx="553">
                  <c:v>-66.900000000000006</c:v>
                </c:pt>
                <c:pt idx="554">
                  <c:v>-62</c:v>
                </c:pt>
                <c:pt idx="555">
                  <c:v>-66.900000000000006</c:v>
                </c:pt>
                <c:pt idx="556">
                  <c:v>-62</c:v>
                </c:pt>
                <c:pt idx="557">
                  <c:v>-66.3</c:v>
                </c:pt>
                <c:pt idx="558">
                  <c:v>-62.8</c:v>
                </c:pt>
                <c:pt idx="559">
                  <c:v>-66.599999999999994</c:v>
                </c:pt>
                <c:pt idx="560">
                  <c:v>-62.3</c:v>
                </c:pt>
                <c:pt idx="561">
                  <c:v>-66</c:v>
                </c:pt>
                <c:pt idx="562">
                  <c:v>-62.2</c:v>
                </c:pt>
                <c:pt idx="563">
                  <c:v>-65.099999999999994</c:v>
                </c:pt>
                <c:pt idx="564">
                  <c:v>-62.8</c:v>
                </c:pt>
                <c:pt idx="565">
                  <c:v>-66.599999999999994</c:v>
                </c:pt>
                <c:pt idx="566">
                  <c:v>-61.8</c:v>
                </c:pt>
                <c:pt idx="567">
                  <c:v>-65.2</c:v>
                </c:pt>
                <c:pt idx="568">
                  <c:v>-62.8</c:v>
                </c:pt>
                <c:pt idx="569">
                  <c:v>-64.7</c:v>
                </c:pt>
                <c:pt idx="570">
                  <c:v>-64.2</c:v>
                </c:pt>
                <c:pt idx="571">
                  <c:v>-65</c:v>
                </c:pt>
                <c:pt idx="572">
                  <c:v>-63.9</c:v>
                </c:pt>
                <c:pt idx="573">
                  <c:v>-63.9</c:v>
                </c:pt>
                <c:pt idx="574">
                  <c:v>-65</c:v>
                </c:pt>
                <c:pt idx="575">
                  <c:v>-64.7</c:v>
                </c:pt>
                <c:pt idx="576">
                  <c:v>-63.3</c:v>
                </c:pt>
                <c:pt idx="577">
                  <c:v>-63.7</c:v>
                </c:pt>
                <c:pt idx="578">
                  <c:v>-64.900000000000006</c:v>
                </c:pt>
                <c:pt idx="579">
                  <c:v>-63.5</c:v>
                </c:pt>
                <c:pt idx="580">
                  <c:v>-65.7</c:v>
                </c:pt>
                <c:pt idx="581">
                  <c:v>-64.8</c:v>
                </c:pt>
                <c:pt idx="582">
                  <c:v>-64.8</c:v>
                </c:pt>
                <c:pt idx="583">
                  <c:v>-63.2</c:v>
                </c:pt>
                <c:pt idx="584">
                  <c:v>-63.6</c:v>
                </c:pt>
                <c:pt idx="585">
                  <c:v>-63.7</c:v>
                </c:pt>
                <c:pt idx="586">
                  <c:v>-65</c:v>
                </c:pt>
                <c:pt idx="587">
                  <c:v>-62.1</c:v>
                </c:pt>
                <c:pt idx="588">
                  <c:v>-67</c:v>
                </c:pt>
                <c:pt idx="589">
                  <c:v>-61.9</c:v>
                </c:pt>
                <c:pt idx="590">
                  <c:v>-66.599999999999994</c:v>
                </c:pt>
                <c:pt idx="591">
                  <c:v>-63</c:v>
                </c:pt>
                <c:pt idx="592">
                  <c:v>-66.900000000000006</c:v>
                </c:pt>
                <c:pt idx="593">
                  <c:v>-61.6</c:v>
                </c:pt>
                <c:pt idx="594">
                  <c:v>-66.7</c:v>
                </c:pt>
                <c:pt idx="595">
                  <c:v>-63</c:v>
                </c:pt>
                <c:pt idx="596">
                  <c:v>-66.7</c:v>
                </c:pt>
                <c:pt idx="597">
                  <c:v>-61.8</c:v>
                </c:pt>
                <c:pt idx="598">
                  <c:v>-66.599999999999994</c:v>
                </c:pt>
                <c:pt idx="599">
                  <c:v>-62.6</c:v>
                </c:pt>
                <c:pt idx="600">
                  <c:v>-65.2</c:v>
                </c:pt>
                <c:pt idx="601">
                  <c:v>-63.7</c:v>
                </c:pt>
                <c:pt idx="602">
                  <c:v>-64.900000000000006</c:v>
                </c:pt>
                <c:pt idx="603">
                  <c:v>-64.400000000000006</c:v>
                </c:pt>
                <c:pt idx="604">
                  <c:v>-65.5</c:v>
                </c:pt>
                <c:pt idx="605">
                  <c:v>-63</c:v>
                </c:pt>
                <c:pt idx="606">
                  <c:v>-64.400000000000006</c:v>
                </c:pt>
                <c:pt idx="607">
                  <c:v>-65.3</c:v>
                </c:pt>
                <c:pt idx="608">
                  <c:v>-63.7</c:v>
                </c:pt>
                <c:pt idx="609">
                  <c:v>-64.2</c:v>
                </c:pt>
                <c:pt idx="610">
                  <c:v>-63</c:v>
                </c:pt>
                <c:pt idx="611">
                  <c:v>-65.599999999999994</c:v>
                </c:pt>
                <c:pt idx="612">
                  <c:v>-62.9</c:v>
                </c:pt>
                <c:pt idx="613">
                  <c:v>-64.7</c:v>
                </c:pt>
                <c:pt idx="614">
                  <c:v>-63.7</c:v>
                </c:pt>
                <c:pt idx="615">
                  <c:v>-64.7</c:v>
                </c:pt>
                <c:pt idx="616">
                  <c:v>-62.9</c:v>
                </c:pt>
                <c:pt idx="617">
                  <c:v>-64.900000000000006</c:v>
                </c:pt>
                <c:pt idx="618">
                  <c:v>-61.9</c:v>
                </c:pt>
                <c:pt idx="619">
                  <c:v>-66.3</c:v>
                </c:pt>
                <c:pt idx="620">
                  <c:v>-62</c:v>
                </c:pt>
                <c:pt idx="621">
                  <c:v>-66.8</c:v>
                </c:pt>
                <c:pt idx="622">
                  <c:v>-62</c:v>
                </c:pt>
                <c:pt idx="623">
                  <c:v>-66.7</c:v>
                </c:pt>
                <c:pt idx="624">
                  <c:v>-63.9</c:v>
                </c:pt>
                <c:pt idx="625">
                  <c:v>-65.7</c:v>
                </c:pt>
                <c:pt idx="626">
                  <c:v>-62.9</c:v>
                </c:pt>
                <c:pt idx="627">
                  <c:v>-65.7</c:v>
                </c:pt>
                <c:pt idx="628">
                  <c:v>-62</c:v>
                </c:pt>
                <c:pt idx="629">
                  <c:v>-66.400000000000006</c:v>
                </c:pt>
                <c:pt idx="630">
                  <c:v>-62.1</c:v>
                </c:pt>
                <c:pt idx="631">
                  <c:v>-70.900000000000006</c:v>
                </c:pt>
                <c:pt idx="632">
                  <c:v>-58.7</c:v>
                </c:pt>
                <c:pt idx="633">
                  <c:v>-66.400000000000006</c:v>
                </c:pt>
                <c:pt idx="634">
                  <c:v>-62.5</c:v>
                </c:pt>
                <c:pt idx="635">
                  <c:v>-65.3</c:v>
                </c:pt>
                <c:pt idx="636">
                  <c:v>-62.2</c:v>
                </c:pt>
                <c:pt idx="637">
                  <c:v>-65.7</c:v>
                </c:pt>
                <c:pt idx="638">
                  <c:v>-62</c:v>
                </c:pt>
                <c:pt idx="639">
                  <c:v>-66.5</c:v>
                </c:pt>
                <c:pt idx="640">
                  <c:v>-61.7</c:v>
                </c:pt>
                <c:pt idx="641">
                  <c:v>-66.3</c:v>
                </c:pt>
                <c:pt idx="642">
                  <c:v>-63</c:v>
                </c:pt>
                <c:pt idx="643">
                  <c:v>-66</c:v>
                </c:pt>
                <c:pt idx="644">
                  <c:v>-62.1</c:v>
                </c:pt>
                <c:pt idx="645">
                  <c:v>-64.7</c:v>
                </c:pt>
                <c:pt idx="646">
                  <c:v>-63.6</c:v>
                </c:pt>
                <c:pt idx="647">
                  <c:v>-64.5</c:v>
                </c:pt>
                <c:pt idx="648">
                  <c:v>-63.1</c:v>
                </c:pt>
                <c:pt idx="649">
                  <c:v>-64.8</c:v>
                </c:pt>
                <c:pt idx="650">
                  <c:v>-64.5</c:v>
                </c:pt>
                <c:pt idx="651">
                  <c:v>-65.599999999999994</c:v>
                </c:pt>
                <c:pt idx="652">
                  <c:v>-63.6</c:v>
                </c:pt>
                <c:pt idx="653">
                  <c:v>-64.2</c:v>
                </c:pt>
                <c:pt idx="654">
                  <c:v>-63.7</c:v>
                </c:pt>
                <c:pt idx="655">
                  <c:v>-64</c:v>
                </c:pt>
                <c:pt idx="656">
                  <c:v>-63.9</c:v>
                </c:pt>
                <c:pt idx="657">
                  <c:v>-63.3</c:v>
                </c:pt>
                <c:pt idx="658">
                  <c:v>-64.8</c:v>
                </c:pt>
                <c:pt idx="659">
                  <c:v>-62.9</c:v>
                </c:pt>
                <c:pt idx="660">
                  <c:v>-65.5</c:v>
                </c:pt>
                <c:pt idx="661">
                  <c:v>-62.3</c:v>
                </c:pt>
                <c:pt idx="662">
                  <c:v>-65.599999999999994</c:v>
                </c:pt>
                <c:pt idx="663">
                  <c:v>-63.4</c:v>
                </c:pt>
                <c:pt idx="664">
                  <c:v>-64.900000000000006</c:v>
                </c:pt>
                <c:pt idx="665">
                  <c:v>-62.5</c:v>
                </c:pt>
                <c:pt idx="666">
                  <c:v>-63.8</c:v>
                </c:pt>
                <c:pt idx="667">
                  <c:v>-62.5</c:v>
                </c:pt>
                <c:pt idx="668">
                  <c:v>-66.8</c:v>
                </c:pt>
                <c:pt idx="669">
                  <c:v>-62.9</c:v>
                </c:pt>
                <c:pt idx="670">
                  <c:v>-66.7</c:v>
                </c:pt>
                <c:pt idx="671">
                  <c:v>-61.9</c:v>
                </c:pt>
                <c:pt idx="672">
                  <c:v>-66.3</c:v>
                </c:pt>
                <c:pt idx="673">
                  <c:v>-63.1</c:v>
                </c:pt>
                <c:pt idx="674">
                  <c:v>-65.7</c:v>
                </c:pt>
                <c:pt idx="675">
                  <c:v>-63.2</c:v>
                </c:pt>
                <c:pt idx="676">
                  <c:v>-65</c:v>
                </c:pt>
                <c:pt idx="677">
                  <c:v>-61.7</c:v>
                </c:pt>
                <c:pt idx="678">
                  <c:v>-65.099999999999994</c:v>
                </c:pt>
                <c:pt idx="679">
                  <c:v>-62.6</c:v>
                </c:pt>
                <c:pt idx="680">
                  <c:v>-65.099999999999994</c:v>
                </c:pt>
                <c:pt idx="681">
                  <c:v>-64</c:v>
                </c:pt>
                <c:pt idx="682">
                  <c:v>-63.7</c:v>
                </c:pt>
                <c:pt idx="683">
                  <c:v>-65.099999999999994</c:v>
                </c:pt>
                <c:pt idx="684">
                  <c:v>-63.5</c:v>
                </c:pt>
                <c:pt idx="685">
                  <c:v>-66.400000000000006</c:v>
                </c:pt>
                <c:pt idx="686">
                  <c:v>-62.9</c:v>
                </c:pt>
                <c:pt idx="687">
                  <c:v>-64.8</c:v>
                </c:pt>
                <c:pt idx="688">
                  <c:v>-64.2</c:v>
                </c:pt>
                <c:pt idx="689">
                  <c:v>-65.5</c:v>
                </c:pt>
                <c:pt idx="690">
                  <c:v>-63.5</c:v>
                </c:pt>
                <c:pt idx="691">
                  <c:v>-64.599999999999994</c:v>
                </c:pt>
                <c:pt idx="692">
                  <c:v>-61.9</c:v>
                </c:pt>
                <c:pt idx="693">
                  <c:v>-66</c:v>
                </c:pt>
                <c:pt idx="694">
                  <c:v>-63.8</c:v>
                </c:pt>
                <c:pt idx="695">
                  <c:v>-65.599999999999994</c:v>
                </c:pt>
                <c:pt idx="696">
                  <c:v>-62.5</c:v>
                </c:pt>
                <c:pt idx="697">
                  <c:v>-66.5</c:v>
                </c:pt>
                <c:pt idx="698">
                  <c:v>-62.8</c:v>
                </c:pt>
                <c:pt idx="699">
                  <c:v>-66</c:v>
                </c:pt>
                <c:pt idx="700">
                  <c:v>-62.2</c:v>
                </c:pt>
                <c:pt idx="701">
                  <c:v>-66</c:v>
                </c:pt>
                <c:pt idx="702">
                  <c:v>-62.8</c:v>
                </c:pt>
                <c:pt idx="703">
                  <c:v>-66</c:v>
                </c:pt>
                <c:pt idx="704">
                  <c:v>-63.5</c:v>
                </c:pt>
                <c:pt idx="705">
                  <c:v>-64.7</c:v>
                </c:pt>
                <c:pt idx="706">
                  <c:v>-61.8</c:v>
                </c:pt>
                <c:pt idx="707">
                  <c:v>-65.5</c:v>
                </c:pt>
                <c:pt idx="708">
                  <c:v>-63.8</c:v>
                </c:pt>
                <c:pt idx="709">
                  <c:v>-64.599999999999994</c:v>
                </c:pt>
                <c:pt idx="710">
                  <c:v>-64.400000000000006</c:v>
                </c:pt>
                <c:pt idx="711">
                  <c:v>-63.5</c:v>
                </c:pt>
                <c:pt idx="712">
                  <c:v>-65</c:v>
                </c:pt>
                <c:pt idx="713">
                  <c:v>-63.8</c:v>
                </c:pt>
                <c:pt idx="714">
                  <c:v>-63.7</c:v>
                </c:pt>
                <c:pt idx="715">
                  <c:v>-62.8</c:v>
                </c:pt>
                <c:pt idx="716">
                  <c:v>-63.4</c:v>
                </c:pt>
                <c:pt idx="717">
                  <c:v>-64.2</c:v>
                </c:pt>
                <c:pt idx="718">
                  <c:v>-63.6</c:v>
                </c:pt>
                <c:pt idx="719">
                  <c:v>-61.8</c:v>
                </c:pt>
                <c:pt idx="720">
                  <c:v>-65.400000000000006</c:v>
                </c:pt>
                <c:pt idx="721">
                  <c:v>-62.8</c:v>
                </c:pt>
                <c:pt idx="722">
                  <c:v>-66.7</c:v>
                </c:pt>
                <c:pt idx="723">
                  <c:v>-62</c:v>
                </c:pt>
                <c:pt idx="724">
                  <c:v>-65</c:v>
                </c:pt>
                <c:pt idx="725">
                  <c:v>-62.8</c:v>
                </c:pt>
                <c:pt idx="726">
                  <c:v>-66.599999999999994</c:v>
                </c:pt>
                <c:pt idx="727">
                  <c:v>-61.6</c:v>
                </c:pt>
                <c:pt idx="728">
                  <c:v>-66.7</c:v>
                </c:pt>
                <c:pt idx="729">
                  <c:v>-62.2</c:v>
                </c:pt>
                <c:pt idx="730">
                  <c:v>-65.599999999999994</c:v>
                </c:pt>
                <c:pt idx="731">
                  <c:v>-63</c:v>
                </c:pt>
                <c:pt idx="732">
                  <c:v>-65.7</c:v>
                </c:pt>
                <c:pt idx="733">
                  <c:v>-63.6</c:v>
                </c:pt>
                <c:pt idx="734">
                  <c:v>-64.900000000000006</c:v>
                </c:pt>
                <c:pt idx="735">
                  <c:v>-63.3</c:v>
                </c:pt>
                <c:pt idx="736">
                  <c:v>-65.099999999999994</c:v>
                </c:pt>
                <c:pt idx="737">
                  <c:v>-61.7</c:v>
                </c:pt>
                <c:pt idx="738">
                  <c:v>-65.2</c:v>
                </c:pt>
                <c:pt idx="739">
                  <c:v>-63.3</c:v>
                </c:pt>
                <c:pt idx="740">
                  <c:v>-63.7</c:v>
                </c:pt>
                <c:pt idx="741">
                  <c:v>-62.6</c:v>
                </c:pt>
                <c:pt idx="742">
                  <c:v>-63.9</c:v>
                </c:pt>
                <c:pt idx="743">
                  <c:v>-64.5</c:v>
                </c:pt>
                <c:pt idx="744">
                  <c:v>-62.9</c:v>
                </c:pt>
                <c:pt idx="745">
                  <c:v>-64.2</c:v>
                </c:pt>
                <c:pt idx="746">
                  <c:v>-63.8</c:v>
                </c:pt>
                <c:pt idx="747">
                  <c:v>-63.8</c:v>
                </c:pt>
                <c:pt idx="748">
                  <c:v>-62.6</c:v>
                </c:pt>
                <c:pt idx="749">
                  <c:v>-64.2</c:v>
                </c:pt>
                <c:pt idx="750">
                  <c:v>-62.6</c:v>
                </c:pt>
                <c:pt idx="751">
                  <c:v>-66</c:v>
                </c:pt>
                <c:pt idx="752">
                  <c:v>-62.3</c:v>
                </c:pt>
                <c:pt idx="753">
                  <c:v>-64.8</c:v>
                </c:pt>
                <c:pt idx="754">
                  <c:v>-62.5</c:v>
                </c:pt>
                <c:pt idx="755">
                  <c:v>-65.7</c:v>
                </c:pt>
                <c:pt idx="756">
                  <c:v>-62</c:v>
                </c:pt>
                <c:pt idx="757">
                  <c:v>-66.7</c:v>
                </c:pt>
                <c:pt idx="758">
                  <c:v>-62.1</c:v>
                </c:pt>
                <c:pt idx="759">
                  <c:v>-66.3</c:v>
                </c:pt>
                <c:pt idx="760">
                  <c:v>-62</c:v>
                </c:pt>
                <c:pt idx="761">
                  <c:v>-66</c:v>
                </c:pt>
                <c:pt idx="762">
                  <c:v>-63.4</c:v>
                </c:pt>
                <c:pt idx="763">
                  <c:v>-64.599999999999994</c:v>
                </c:pt>
                <c:pt idx="764">
                  <c:v>-62.3</c:v>
                </c:pt>
                <c:pt idx="765">
                  <c:v>-65.099999999999994</c:v>
                </c:pt>
                <c:pt idx="766">
                  <c:v>-62.6</c:v>
                </c:pt>
                <c:pt idx="767">
                  <c:v>-66.400000000000006</c:v>
                </c:pt>
                <c:pt idx="768">
                  <c:v>-61.9</c:v>
                </c:pt>
                <c:pt idx="769">
                  <c:v>-63.6</c:v>
                </c:pt>
                <c:pt idx="770">
                  <c:v>-63.4</c:v>
                </c:pt>
                <c:pt idx="771">
                  <c:v>-63.4</c:v>
                </c:pt>
                <c:pt idx="772">
                  <c:v>-63.9</c:v>
                </c:pt>
                <c:pt idx="773">
                  <c:v>-63.7</c:v>
                </c:pt>
                <c:pt idx="774">
                  <c:v>-63.1</c:v>
                </c:pt>
                <c:pt idx="775">
                  <c:v>-62.9</c:v>
                </c:pt>
                <c:pt idx="776">
                  <c:v>-64.8</c:v>
                </c:pt>
                <c:pt idx="777">
                  <c:v>-61.8</c:v>
                </c:pt>
                <c:pt idx="778">
                  <c:v>-65</c:v>
                </c:pt>
                <c:pt idx="779">
                  <c:v>-62.6</c:v>
                </c:pt>
                <c:pt idx="780">
                  <c:v>-64.7</c:v>
                </c:pt>
                <c:pt idx="781">
                  <c:v>-62.6</c:v>
                </c:pt>
                <c:pt idx="782">
                  <c:v>-64.7</c:v>
                </c:pt>
                <c:pt idx="783">
                  <c:v>-62.8</c:v>
                </c:pt>
                <c:pt idx="784">
                  <c:v>-65.5</c:v>
                </c:pt>
                <c:pt idx="785">
                  <c:v>-62.3</c:v>
                </c:pt>
                <c:pt idx="786">
                  <c:v>-65.599999999999994</c:v>
                </c:pt>
                <c:pt idx="787">
                  <c:v>-61.9</c:v>
                </c:pt>
                <c:pt idx="788">
                  <c:v>-65.599999999999994</c:v>
                </c:pt>
                <c:pt idx="789">
                  <c:v>-62.8</c:v>
                </c:pt>
                <c:pt idx="790">
                  <c:v>-65.599999999999994</c:v>
                </c:pt>
                <c:pt idx="791">
                  <c:v>-62.8</c:v>
                </c:pt>
                <c:pt idx="792">
                  <c:v>-66.599999999999994</c:v>
                </c:pt>
                <c:pt idx="793">
                  <c:v>-61.7</c:v>
                </c:pt>
                <c:pt idx="794">
                  <c:v>-65.2</c:v>
                </c:pt>
                <c:pt idx="795">
                  <c:v>-62.2</c:v>
                </c:pt>
                <c:pt idx="796">
                  <c:v>-66.2</c:v>
                </c:pt>
                <c:pt idx="797">
                  <c:v>-62.5</c:v>
                </c:pt>
                <c:pt idx="798">
                  <c:v>-65.099999999999994</c:v>
                </c:pt>
                <c:pt idx="799">
                  <c:v>-61.7</c:v>
                </c:pt>
                <c:pt idx="800">
                  <c:v>-64.5</c:v>
                </c:pt>
                <c:pt idx="801">
                  <c:v>-65.099999999999994</c:v>
                </c:pt>
                <c:pt idx="802">
                  <c:v>-64</c:v>
                </c:pt>
                <c:pt idx="803">
                  <c:v>-64</c:v>
                </c:pt>
                <c:pt idx="804">
                  <c:v>-62.6</c:v>
                </c:pt>
                <c:pt idx="805">
                  <c:v>-63.8</c:v>
                </c:pt>
                <c:pt idx="806">
                  <c:v>-63.5</c:v>
                </c:pt>
                <c:pt idx="807">
                  <c:v>-64.2</c:v>
                </c:pt>
                <c:pt idx="808">
                  <c:v>-62.8</c:v>
                </c:pt>
                <c:pt idx="809">
                  <c:v>-64.5</c:v>
                </c:pt>
                <c:pt idx="810">
                  <c:v>-63.9</c:v>
                </c:pt>
                <c:pt idx="811">
                  <c:v>-66.099999999999994</c:v>
                </c:pt>
                <c:pt idx="812">
                  <c:v>-61.8</c:v>
                </c:pt>
                <c:pt idx="813">
                  <c:v>-64.5</c:v>
                </c:pt>
                <c:pt idx="814">
                  <c:v>-61.9</c:v>
                </c:pt>
                <c:pt idx="815">
                  <c:v>-66.3</c:v>
                </c:pt>
                <c:pt idx="816">
                  <c:v>-61.9</c:v>
                </c:pt>
                <c:pt idx="817">
                  <c:v>-66.099999999999994</c:v>
                </c:pt>
                <c:pt idx="818">
                  <c:v>-62</c:v>
                </c:pt>
                <c:pt idx="819">
                  <c:v>-65.599999999999994</c:v>
                </c:pt>
                <c:pt idx="820">
                  <c:v>-61.9</c:v>
                </c:pt>
                <c:pt idx="821">
                  <c:v>-66.5</c:v>
                </c:pt>
                <c:pt idx="822">
                  <c:v>-61.7</c:v>
                </c:pt>
                <c:pt idx="823">
                  <c:v>-66.2</c:v>
                </c:pt>
                <c:pt idx="824">
                  <c:v>-61.7</c:v>
                </c:pt>
                <c:pt idx="825">
                  <c:v>-66.2</c:v>
                </c:pt>
                <c:pt idx="826">
                  <c:v>-61.8</c:v>
                </c:pt>
                <c:pt idx="827">
                  <c:v>-64.599999999999994</c:v>
                </c:pt>
                <c:pt idx="828">
                  <c:v>-62.6</c:v>
                </c:pt>
                <c:pt idx="829">
                  <c:v>-65</c:v>
                </c:pt>
                <c:pt idx="830">
                  <c:v>-63.5</c:v>
                </c:pt>
                <c:pt idx="831">
                  <c:v>-64.5</c:v>
                </c:pt>
                <c:pt idx="832">
                  <c:v>-64.2</c:v>
                </c:pt>
                <c:pt idx="833">
                  <c:v>-63.5</c:v>
                </c:pt>
                <c:pt idx="834">
                  <c:v>-62.8</c:v>
                </c:pt>
                <c:pt idx="835">
                  <c:v>-63.8</c:v>
                </c:pt>
                <c:pt idx="836">
                  <c:v>-64.7</c:v>
                </c:pt>
                <c:pt idx="837">
                  <c:v>-62.6</c:v>
                </c:pt>
                <c:pt idx="838">
                  <c:v>-65.2</c:v>
                </c:pt>
                <c:pt idx="839">
                  <c:v>-62.6</c:v>
                </c:pt>
                <c:pt idx="840">
                  <c:v>-65.7</c:v>
                </c:pt>
                <c:pt idx="841">
                  <c:v>-61.8</c:v>
                </c:pt>
                <c:pt idx="842">
                  <c:v>-65.599999999999994</c:v>
                </c:pt>
                <c:pt idx="843">
                  <c:v>-61.8</c:v>
                </c:pt>
                <c:pt idx="844">
                  <c:v>-66.3</c:v>
                </c:pt>
                <c:pt idx="845">
                  <c:v>-61.8</c:v>
                </c:pt>
                <c:pt idx="846">
                  <c:v>-65.5</c:v>
                </c:pt>
                <c:pt idx="847">
                  <c:v>-61.5</c:v>
                </c:pt>
                <c:pt idx="848">
                  <c:v>-65.400000000000006</c:v>
                </c:pt>
                <c:pt idx="849">
                  <c:v>-62.6</c:v>
                </c:pt>
                <c:pt idx="850">
                  <c:v>-65.5</c:v>
                </c:pt>
                <c:pt idx="851">
                  <c:v>-61.9</c:v>
                </c:pt>
                <c:pt idx="852">
                  <c:v>-66.3</c:v>
                </c:pt>
                <c:pt idx="853">
                  <c:v>-61.9</c:v>
                </c:pt>
                <c:pt idx="854">
                  <c:v>-65.599999999999994</c:v>
                </c:pt>
                <c:pt idx="855">
                  <c:v>-63.5</c:v>
                </c:pt>
                <c:pt idx="856">
                  <c:v>-65.5</c:v>
                </c:pt>
                <c:pt idx="857">
                  <c:v>-62.6</c:v>
                </c:pt>
                <c:pt idx="858">
                  <c:v>-65</c:v>
                </c:pt>
                <c:pt idx="859">
                  <c:v>-62.8</c:v>
                </c:pt>
                <c:pt idx="860">
                  <c:v>-65</c:v>
                </c:pt>
                <c:pt idx="861">
                  <c:v>-63.2</c:v>
                </c:pt>
                <c:pt idx="862">
                  <c:v>-62.8</c:v>
                </c:pt>
                <c:pt idx="863">
                  <c:v>-66.7</c:v>
                </c:pt>
                <c:pt idx="864">
                  <c:v>-63.1</c:v>
                </c:pt>
                <c:pt idx="865">
                  <c:v>-65.599999999999994</c:v>
                </c:pt>
                <c:pt idx="866">
                  <c:v>-62.8</c:v>
                </c:pt>
                <c:pt idx="867">
                  <c:v>-64.599999999999994</c:v>
                </c:pt>
                <c:pt idx="868">
                  <c:v>-62.9</c:v>
                </c:pt>
                <c:pt idx="869">
                  <c:v>-65.7</c:v>
                </c:pt>
                <c:pt idx="870">
                  <c:v>-62.2</c:v>
                </c:pt>
                <c:pt idx="871">
                  <c:v>-64.8</c:v>
                </c:pt>
                <c:pt idx="872">
                  <c:v>-62.3</c:v>
                </c:pt>
                <c:pt idx="873">
                  <c:v>-65.7</c:v>
                </c:pt>
                <c:pt idx="874">
                  <c:v>-62.1</c:v>
                </c:pt>
                <c:pt idx="875">
                  <c:v>-65.400000000000006</c:v>
                </c:pt>
                <c:pt idx="876">
                  <c:v>-62.1</c:v>
                </c:pt>
                <c:pt idx="877">
                  <c:v>-65.5</c:v>
                </c:pt>
                <c:pt idx="878">
                  <c:v>-63.5</c:v>
                </c:pt>
                <c:pt idx="879">
                  <c:v>-65.599999999999994</c:v>
                </c:pt>
                <c:pt idx="880">
                  <c:v>-63</c:v>
                </c:pt>
                <c:pt idx="881">
                  <c:v>-64.900000000000006</c:v>
                </c:pt>
                <c:pt idx="882">
                  <c:v>-61.5</c:v>
                </c:pt>
                <c:pt idx="883">
                  <c:v>-65</c:v>
                </c:pt>
                <c:pt idx="884">
                  <c:v>-62</c:v>
                </c:pt>
                <c:pt idx="885">
                  <c:v>-66.2</c:v>
                </c:pt>
                <c:pt idx="886">
                  <c:v>-62.9</c:v>
                </c:pt>
                <c:pt idx="887">
                  <c:v>-64.8</c:v>
                </c:pt>
                <c:pt idx="888">
                  <c:v>-63.6</c:v>
                </c:pt>
                <c:pt idx="889">
                  <c:v>-64.8</c:v>
                </c:pt>
                <c:pt idx="890">
                  <c:v>-63</c:v>
                </c:pt>
                <c:pt idx="891">
                  <c:v>-64</c:v>
                </c:pt>
                <c:pt idx="892">
                  <c:v>-62.6</c:v>
                </c:pt>
                <c:pt idx="893">
                  <c:v>-64</c:v>
                </c:pt>
                <c:pt idx="894">
                  <c:v>-63.5</c:v>
                </c:pt>
                <c:pt idx="895">
                  <c:v>-62.6</c:v>
                </c:pt>
                <c:pt idx="896">
                  <c:v>-63.8</c:v>
                </c:pt>
                <c:pt idx="897">
                  <c:v>-63.5</c:v>
                </c:pt>
                <c:pt idx="898">
                  <c:v>-64.599999999999994</c:v>
                </c:pt>
                <c:pt idx="899">
                  <c:v>-61.8</c:v>
                </c:pt>
                <c:pt idx="900">
                  <c:v>-65.7</c:v>
                </c:pt>
                <c:pt idx="901">
                  <c:v>-61.9</c:v>
                </c:pt>
                <c:pt idx="902">
                  <c:v>-66.900000000000006</c:v>
                </c:pt>
                <c:pt idx="903">
                  <c:v>-63.6</c:v>
                </c:pt>
                <c:pt idx="904">
                  <c:v>-65.400000000000006</c:v>
                </c:pt>
                <c:pt idx="905">
                  <c:v>-62.9</c:v>
                </c:pt>
                <c:pt idx="906">
                  <c:v>-65.7</c:v>
                </c:pt>
                <c:pt idx="907">
                  <c:v>-62</c:v>
                </c:pt>
                <c:pt idx="908">
                  <c:v>-66.099999999999994</c:v>
                </c:pt>
                <c:pt idx="909">
                  <c:v>-61.9</c:v>
                </c:pt>
                <c:pt idx="910">
                  <c:v>-65</c:v>
                </c:pt>
                <c:pt idx="911">
                  <c:v>-61.6</c:v>
                </c:pt>
                <c:pt idx="912">
                  <c:v>-66.2</c:v>
                </c:pt>
                <c:pt idx="913">
                  <c:v>-63</c:v>
                </c:pt>
                <c:pt idx="914">
                  <c:v>-65.7</c:v>
                </c:pt>
                <c:pt idx="915">
                  <c:v>-62.2</c:v>
                </c:pt>
                <c:pt idx="916">
                  <c:v>-65.3</c:v>
                </c:pt>
                <c:pt idx="917">
                  <c:v>-62.6</c:v>
                </c:pt>
                <c:pt idx="918">
                  <c:v>-65.2</c:v>
                </c:pt>
                <c:pt idx="919">
                  <c:v>-62.6</c:v>
                </c:pt>
                <c:pt idx="920">
                  <c:v>-63.9</c:v>
                </c:pt>
                <c:pt idx="921">
                  <c:v>-63</c:v>
                </c:pt>
                <c:pt idx="922">
                  <c:v>-63.6</c:v>
                </c:pt>
                <c:pt idx="923">
                  <c:v>-64</c:v>
                </c:pt>
                <c:pt idx="924">
                  <c:v>-63.4</c:v>
                </c:pt>
                <c:pt idx="925">
                  <c:v>-63.6</c:v>
                </c:pt>
                <c:pt idx="926">
                  <c:v>-63.3</c:v>
                </c:pt>
                <c:pt idx="927">
                  <c:v>-64.599999999999994</c:v>
                </c:pt>
                <c:pt idx="928">
                  <c:v>-62.9</c:v>
                </c:pt>
                <c:pt idx="929">
                  <c:v>-64.599999999999994</c:v>
                </c:pt>
                <c:pt idx="930">
                  <c:v>-62</c:v>
                </c:pt>
                <c:pt idx="931">
                  <c:v>-65.7</c:v>
                </c:pt>
                <c:pt idx="932">
                  <c:v>-63.7</c:v>
                </c:pt>
                <c:pt idx="933">
                  <c:v>-66.599999999999994</c:v>
                </c:pt>
                <c:pt idx="934">
                  <c:v>-62</c:v>
                </c:pt>
                <c:pt idx="935">
                  <c:v>-66</c:v>
                </c:pt>
                <c:pt idx="936">
                  <c:v>-62.2</c:v>
                </c:pt>
                <c:pt idx="937">
                  <c:v>-66.400000000000006</c:v>
                </c:pt>
                <c:pt idx="938">
                  <c:v>-62.8</c:v>
                </c:pt>
                <c:pt idx="939">
                  <c:v>-65.5</c:v>
                </c:pt>
                <c:pt idx="940">
                  <c:v>-63.4</c:v>
                </c:pt>
                <c:pt idx="941">
                  <c:v>-65.7</c:v>
                </c:pt>
                <c:pt idx="942">
                  <c:v>-63.4</c:v>
                </c:pt>
                <c:pt idx="943">
                  <c:v>-64.7</c:v>
                </c:pt>
                <c:pt idx="944">
                  <c:v>-63</c:v>
                </c:pt>
                <c:pt idx="945">
                  <c:v>-65.2</c:v>
                </c:pt>
                <c:pt idx="946">
                  <c:v>-62.9</c:v>
                </c:pt>
                <c:pt idx="947">
                  <c:v>-65.099999999999994</c:v>
                </c:pt>
                <c:pt idx="948">
                  <c:v>-63</c:v>
                </c:pt>
                <c:pt idx="949">
                  <c:v>-64.5</c:v>
                </c:pt>
                <c:pt idx="950">
                  <c:v>-63.7</c:v>
                </c:pt>
                <c:pt idx="951">
                  <c:v>-64</c:v>
                </c:pt>
                <c:pt idx="952">
                  <c:v>-63.5</c:v>
                </c:pt>
                <c:pt idx="953">
                  <c:v>-63.7</c:v>
                </c:pt>
                <c:pt idx="954">
                  <c:v>-63.8</c:v>
                </c:pt>
                <c:pt idx="955">
                  <c:v>-64.2</c:v>
                </c:pt>
                <c:pt idx="956">
                  <c:v>-65.3</c:v>
                </c:pt>
                <c:pt idx="957">
                  <c:v>-65.3</c:v>
                </c:pt>
                <c:pt idx="958">
                  <c:v>-63.6</c:v>
                </c:pt>
                <c:pt idx="959">
                  <c:v>-63.7</c:v>
                </c:pt>
                <c:pt idx="960">
                  <c:v>-65.599999999999994</c:v>
                </c:pt>
                <c:pt idx="961">
                  <c:v>-63.2</c:v>
                </c:pt>
                <c:pt idx="962">
                  <c:v>-64.8</c:v>
                </c:pt>
                <c:pt idx="963">
                  <c:v>-63.3</c:v>
                </c:pt>
                <c:pt idx="964">
                  <c:v>-65.7</c:v>
                </c:pt>
                <c:pt idx="965">
                  <c:v>-62</c:v>
                </c:pt>
                <c:pt idx="966">
                  <c:v>-66.599999999999994</c:v>
                </c:pt>
                <c:pt idx="967">
                  <c:v>-61.4</c:v>
                </c:pt>
                <c:pt idx="968">
                  <c:v>-65.7</c:v>
                </c:pt>
                <c:pt idx="969">
                  <c:v>-63.5</c:v>
                </c:pt>
                <c:pt idx="970">
                  <c:v>-65.7</c:v>
                </c:pt>
                <c:pt idx="971">
                  <c:v>-63.6</c:v>
                </c:pt>
                <c:pt idx="972">
                  <c:v>-65.599999999999994</c:v>
                </c:pt>
                <c:pt idx="973">
                  <c:v>-63.5</c:v>
                </c:pt>
                <c:pt idx="974">
                  <c:v>-64.8</c:v>
                </c:pt>
                <c:pt idx="975">
                  <c:v>-64.2</c:v>
                </c:pt>
                <c:pt idx="976">
                  <c:v>-65.099999999999994</c:v>
                </c:pt>
                <c:pt idx="977">
                  <c:v>-63.8</c:v>
                </c:pt>
                <c:pt idx="978">
                  <c:v>-64.400000000000006</c:v>
                </c:pt>
                <c:pt idx="979">
                  <c:v>-62.9</c:v>
                </c:pt>
                <c:pt idx="980">
                  <c:v>-64.400000000000006</c:v>
                </c:pt>
                <c:pt idx="981">
                  <c:v>-64.2</c:v>
                </c:pt>
                <c:pt idx="982">
                  <c:v>-63.7</c:v>
                </c:pt>
                <c:pt idx="983">
                  <c:v>-63.8</c:v>
                </c:pt>
                <c:pt idx="984">
                  <c:v>-63.5</c:v>
                </c:pt>
                <c:pt idx="985">
                  <c:v>-66.099999999999994</c:v>
                </c:pt>
                <c:pt idx="986">
                  <c:v>-64.400000000000006</c:v>
                </c:pt>
                <c:pt idx="987">
                  <c:v>-64.8</c:v>
                </c:pt>
                <c:pt idx="988">
                  <c:v>-62.6</c:v>
                </c:pt>
                <c:pt idx="989">
                  <c:v>-66.599999999999994</c:v>
                </c:pt>
                <c:pt idx="990">
                  <c:v>-63.9</c:v>
                </c:pt>
                <c:pt idx="991">
                  <c:v>-64.8</c:v>
                </c:pt>
                <c:pt idx="992">
                  <c:v>-63</c:v>
                </c:pt>
                <c:pt idx="993">
                  <c:v>-66.400000000000006</c:v>
                </c:pt>
                <c:pt idx="994">
                  <c:v>-63.7</c:v>
                </c:pt>
                <c:pt idx="995">
                  <c:v>-66.400000000000006</c:v>
                </c:pt>
                <c:pt idx="996">
                  <c:v>-61.6</c:v>
                </c:pt>
                <c:pt idx="997">
                  <c:v>-66.5</c:v>
                </c:pt>
                <c:pt idx="998">
                  <c:v>-61.7</c:v>
                </c:pt>
                <c:pt idx="999">
                  <c:v>-66.599999999999994</c:v>
                </c:pt>
                <c:pt idx="1000">
                  <c:v>-62.1</c:v>
                </c:pt>
                <c:pt idx="1001">
                  <c:v>-66.599999999999994</c:v>
                </c:pt>
                <c:pt idx="1002">
                  <c:v>-62</c:v>
                </c:pt>
                <c:pt idx="1003">
                  <c:v>-65.400000000000006</c:v>
                </c:pt>
                <c:pt idx="1004">
                  <c:v>-62.5</c:v>
                </c:pt>
                <c:pt idx="1005">
                  <c:v>-65.099999999999994</c:v>
                </c:pt>
                <c:pt idx="1006">
                  <c:v>-62.6</c:v>
                </c:pt>
                <c:pt idx="1007">
                  <c:v>-64.2</c:v>
                </c:pt>
                <c:pt idx="1008">
                  <c:v>-64.5</c:v>
                </c:pt>
                <c:pt idx="1009">
                  <c:v>-64.7</c:v>
                </c:pt>
                <c:pt idx="1010">
                  <c:v>-65.5</c:v>
                </c:pt>
                <c:pt idx="1011">
                  <c:v>-64.599999999999994</c:v>
                </c:pt>
                <c:pt idx="1012">
                  <c:v>-64.5</c:v>
                </c:pt>
                <c:pt idx="1013">
                  <c:v>-64</c:v>
                </c:pt>
                <c:pt idx="1014">
                  <c:v>-65</c:v>
                </c:pt>
                <c:pt idx="1015">
                  <c:v>-62.5</c:v>
                </c:pt>
                <c:pt idx="1016">
                  <c:v>-63.5</c:v>
                </c:pt>
                <c:pt idx="1017">
                  <c:v>-63.5</c:v>
                </c:pt>
                <c:pt idx="1018">
                  <c:v>-65.7</c:v>
                </c:pt>
                <c:pt idx="1019">
                  <c:v>-63.2</c:v>
                </c:pt>
                <c:pt idx="1020">
                  <c:v>-65</c:v>
                </c:pt>
                <c:pt idx="1021">
                  <c:v>-62.1</c:v>
                </c:pt>
                <c:pt idx="1022">
                  <c:v>-65.599999999999994</c:v>
                </c:pt>
                <c:pt idx="1023">
                  <c:v>-63.3</c:v>
                </c:pt>
                <c:pt idx="1024">
                  <c:v>-65.7</c:v>
                </c:pt>
                <c:pt idx="1025">
                  <c:v>-63.1</c:v>
                </c:pt>
                <c:pt idx="1026">
                  <c:v>-65.7</c:v>
                </c:pt>
                <c:pt idx="1027">
                  <c:v>-63.3</c:v>
                </c:pt>
                <c:pt idx="1028">
                  <c:v>-65.7</c:v>
                </c:pt>
                <c:pt idx="1029">
                  <c:v>-63.3</c:v>
                </c:pt>
                <c:pt idx="1030">
                  <c:v>-65.7</c:v>
                </c:pt>
                <c:pt idx="1031">
                  <c:v>-63.3</c:v>
                </c:pt>
                <c:pt idx="1032">
                  <c:v>-64.900000000000006</c:v>
                </c:pt>
                <c:pt idx="1033">
                  <c:v>-63.3</c:v>
                </c:pt>
                <c:pt idx="1034">
                  <c:v>-65.099999999999994</c:v>
                </c:pt>
                <c:pt idx="1035">
                  <c:v>-63.7</c:v>
                </c:pt>
                <c:pt idx="1036">
                  <c:v>-65.2</c:v>
                </c:pt>
                <c:pt idx="1037">
                  <c:v>-63.2</c:v>
                </c:pt>
                <c:pt idx="1038">
                  <c:v>-63.6</c:v>
                </c:pt>
                <c:pt idx="1039">
                  <c:v>-63.4</c:v>
                </c:pt>
                <c:pt idx="1040">
                  <c:v>-64</c:v>
                </c:pt>
                <c:pt idx="1041">
                  <c:v>-63.7</c:v>
                </c:pt>
                <c:pt idx="1042">
                  <c:v>-62.9</c:v>
                </c:pt>
                <c:pt idx="1043">
                  <c:v>-63.8</c:v>
                </c:pt>
                <c:pt idx="1044">
                  <c:v>-64.2</c:v>
                </c:pt>
                <c:pt idx="1045">
                  <c:v>-64.7</c:v>
                </c:pt>
                <c:pt idx="1046">
                  <c:v>-63.3</c:v>
                </c:pt>
                <c:pt idx="1047">
                  <c:v>-64.8</c:v>
                </c:pt>
                <c:pt idx="1048">
                  <c:v>-64.2</c:v>
                </c:pt>
                <c:pt idx="1049">
                  <c:v>-66</c:v>
                </c:pt>
                <c:pt idx="1050">
                  <c:v>-62.6</c:v>
                </c:pt>
                <c:pt idx="1051">
                  <c:v>-65.7</c:v>
                </c:pt>
                <c:pt idx="1052">
                  <c:v>-62.9</c:v>
                </c:pt>
                <c:pt idx="1053">
                  <c:v>-66</c:v>
                </c:pt>
                <c:pt idx="1054">
                  <c:v>-63.1</c:v>
                </c:pt>
                <c:pt idx="1055">
                  <c:v>-64.8</c:v>
                </c:pt>
                <c:pt idx="1056">
                  <c:v>-62.5</c:v>
                </c:pt>
                <c:pt idx="1057">
                  <c:v>-66.2</c:v>
                </c:pt>
                <c:pt idx="1058">
                  <c:v>-63.8</c:v>
                </c:pt>
                <c:pt idx="1059">
                  <c:v>-66</c:v>
                </c:pt>
                <c:pt idx="1060">
                  <c:v>-62.9</c:v>
                </c:pt>
                <c:pt idx="1061">
                  <c:v>-65.3</c:v>
                </c:pt>
                <c:pt idx="1062">
                  <c:v>-62.5</c:v>
                </c:pt>
                <c:pt idx="1063">
                  <c:v>-65.599999999999994</c:v>
                </c:pt>
                <c:pt idx="1064">
                  <c:v>-61.5</c:v>
                </c:pt>
                <c:pt idx="1065">
                  <c:v>-64.5</c:v>
                </c:pt>
                <c:pt idx="1066">
                  <c:v>-62.2</c:v>
                </c:pt>
                <c:pt idx="1067">
                  <c:v>-64.400000000000006</c:v>
                </c:pt>
                <c:pt idx="1068">
                  <c:v>-62.9</c:v>
                </c:pt>
                <c:pt idx="1069">
                  <c:v>-63.1</c:v>
                </c:pt>
                <c:pt idx="1070">
                  <c:v>-64.599999999999994</c:v>
                </c:pt>
                <c:pt idx="1071">
                  <c:v>-63.1</c:v>
                </c:pt>
                <c:pt idx="1072">
                  <c:v>-65</c:v>
                </c:pt>
                <c:pt idx="1073">
                  <c:v>-63.6</c:v>
                </c:pt>
                <c:pt idx="1074">
                  <c:v>-63.9</c:v>
                </c:pt>
                <c:pt idx="1075">
                  <c:v>-63.5</c:v>
                </c:pt>
                <c:pt idx="1076">
                  <c:v>-64.7</c:v>
                </c:pt>
                <c:pt idx="1077">
                  <c:v>-62.8</c:v>
                </c:pt>
                <c:pt idx="1078">
                  <c:v>-65.3</c:v>
                </c:pt>
                <c:pt idx="1079">
                  <c:v>-62.6</c:v>
                </c:pt>
                <c:pt idx="1080">
                  <c:v>-63.7</c:v>
                </c:pt>
                <c:pt idx="1081">
                  <c:v>-63.2</c:v>
                </c:pt>
                <c:pt idx="1082">
                  <c:v>-66.3</c:v>
                </c:pt>
                <c:pt idx="1083">
                  <c:v>-62.5</c:v>
                </c:pt>
                <c:pt idx="1084">
                  <c:v>-65.5</c:v>
                </c:pt>
                <c:pt idx="1085">
                  <c:v>-63.4</c:v>
                </c:pt>
                <c:pt idx="1086">
                  <c:v>-65.7</c:v>
                </c:pt>
                <c:pt idx="1087">
                  <c:v>-62.9</c:v>
                </c:pt>
                <c:pt idx="1088">
                  <c:v>-66</c:v>
                </c:pt>
                <c:pt idx="1089">
                  <c:v>-63.4</c:v>
                </c:pt>
                <c:pt idx="1090">
                  <c:v>-64.8</c:v>
                </c:pt>
                <c:pt idx="1091">
                  <c:v>-62.8</c:v>
                </c:pt>
                <c:pt idx="1092">
                  <c:v>-64.900000000000006</c:v>
                </c:pt>
                <c:pt idx="1093">
                  <c:v>-63.7</c:v>
                </c:pt>
                <c:pt idx="1094">
                  <c:v>-63.8</c:v>
                </c:pt>
                <c:pt idx="1095">
                  <c:v>-63</c:v>
                </c:pt>
                <c:pt idx="1096">
                  <c:v>-64.5</c:v>
                </c:pt>
                <c:pt idx="1097">
                  <c:v>-62.8</c:v>
                </c:pt>
                <c:pt idx="1098">
                  <c:v>-63.6</c:v>
                </c:pt>
                <c:pt idx="1099">
                  <c:v>-64.400000000000006</c:v>
                </c:pt>
                <c:pt idx="1100">
                  <c:v>-62.9</c:v>
                </c:pt>
                <c:pt idx="1101">
                  <c:v>-64.7</c:v>
                </c:pt>
                <c:pt idx="1102">
                  <c:v>-63.7</c:v>
                </c:pt>
                <c:pt idx="1103">
                  <c:v>-64.599999999999994</c:v>
                </c:pt>
                <c:pt idx="1104">
                  <c:v>-63</c:v>
                </c:pt>
                <c:pt idx="1105">
                  <c:v>-65.7</c:v>
                </c:pt>
                <c:pt idx="1106">
                  <c:v>-63.1</c:v>
                </c:pt>
                <c:pt idx="1107">
                  <c:v>-65</c:v>
                </c:pt>
                <c:pt idx="1108">
                  <c:v>-62.8</c:v>
                </c:pt>
                <c:pt idx="1109">
                  <c:v>-66</c:v>
                </c:pt>
                <c:pt idx="1110">
                  <c:v>-62.1</c:v>
                </c:pt>
                <c:pt idx="1111">
                  <c:v>-66.5</c:v>
                </c:pt>
                <c:pt idx="1112">
                  <c:v>-62.5</c:v>
                </c:pt>
                <c:pt idx="1113">
                  <c:v>-66.7</c:v>
                </c:pt>
                <c:pt idx="1114">
                  <c:v>-61.6</c:v>
                </c:pt>
                <c:pt idx="1115">
                  <c:v>-66.599999999999994</c:v>
                </c:pt>
                <c:pt idx="1116">
                  <c:v>-62.8</c:v>
                </c:pt>
                <c:pt idx="1117">
                  <c:v>-66.400000000000006</c:v>
                </c:pt>
                <c:pt idx="1118">
                  <c:v>-61.7</c:v>
                </c:pt>
                <c:pt idx="1119">
                  <c:v>-66.599999999999994</c:v>
                </c:pt>
                <c:pt idx="1120">
                  <c:v>-63.1</c:v>
                </c:pt>
                <c:pt idx="1121">
                  <c:v>-66.7</c:v>
                </c:pt>
                <c:pt idx="1122">
                  <c:v>-61.9</c:v>
                </c:pt>
                <c:pt idx="1123">
                  <c:v>-65.400000000000006</c:v>
                </c:pt>
                <c:pt idx="1124">
                  <c:v>-63.1</c:v>
                </c:pt>
                <c:pt idx="1125">
                  <c:v>-65.3</c:v>
                </c:pt>
                <c:pt idx="1126">
                  <c:v>-62.6</c:v>
                </c:pt>
                <c:pt idx="1127">
                  <c:v>-63.9</c:v>
                </c:pt>
                <c:pt idx="1128">
                  <c:v>-62.6</c:v>
                </c:pt>
                <c:pt idx="1129">
                  <c:v>-64.2</c:v>
                </c:pt>
                <c:pt idx="1130">
                  <c:v>-63.9</c:v>
                </c:pt>
                <c:pt idx="1131">
                  <c:v>-64.599999999999994</c:v>
                </c:pt>
                <c:pt idx="1132">
                  <c:v>-64.599999999999994</c:v>
                </c:pt>
                <c:pt idx="1133">
                  <c:v>-63.5</c:v>
                </c:pt>
                <c:pt idx="1134">
                  <c:v>-64.8</c:v>
                </c:pt>
                <c:pt idx="1135">
                  <c:v>-64.599999999999994</c:v>
                </c:pt>
                <c:pt idx="1136">
                  <c:v>-64.599999999999994</c:v>
                </c:pt>
                <c:pt idx="1137">
                  <c:v>-62.3</c:v>
                </c:pt>
                <c:pt idx="1138">
                  <c:v>-66.099999999999994</c:v>
                </c:pt>
                <c:pt idx="1139">
                  <c:v>-63</c:v>
                </c:pt>
                <c:pt idx="1140">
                  <c:v>-65.5</c:v>
                </c:pt>
                <c:pt idx="1141">
                  <c:v>-63.1</c:v>
                </c:pt>
                <c:pt idx="1142">
                  <c:v>-64.900000000000006</c:v>
                </c:pt>
                <c:pt idx="1143">
                  <c:v>-63</c:v>
                </c:pt>
                <c:pt idx="1144">
                  <c:v>-66.099999999999994</c:v>
                </c:pt>
                <c:pt idx="1145">
                  <c:v>-62.2</c:v>
                </c:pt>
                <c:pt idx="1146">
                  <c:v>-66.7</c:v>
                </c:pt>
                <c:pt idx="1147">
                  <c:v>-62.3</c:v>
                </c:pt>
                <c:pt idx="1148">
                  <c:v>-65.599999999999994</c:v>
                </c:pt>
                <c:pt idx="1149">
                  <c:v>-63.2</c:v>
                </c:pt>
                <c:pt idx="1150">
                  <c:v>-65.599999999999994</c:v>
                </c:pt>
                <c:pt idx="1151">
                  <c:v>-61.3</c:v>
                </c:pt>
                <c:pt idx="1152">
                  <c:v>-66.2</c:v>
                </c:pt>
                <c:pt idx="1153">
                  <c:v>-61.5</c:v>
                </c:pt>
                <c:pt idx="1154">
                  <c:v>-65.3</c:v>
                </c:pt>
                <c:pt idx="1155">
                  <c:v>-63.9</c:v>
                </c:pt>
                <c:pt idx="1156">
                  <c:v>-65.099999999999994</c:v>
                </c:pt>
                <c:pt idx="1157">
                  <c:v>-64</c:v>
                </c:pt>
                <c:pt idx="1158">
                  <c:v>-64</c:v>
                </c:pt>
                <c:pt idx="1159">
                  <c:v>-64</c:v>
                </c:pt>
              </c:numCache>
              <c:extLst xmlns:c16r2="http://schemas.microsoft.com/office/drawing/2015/06/chart" xmlns:c15="http://schemas.microsoft.com/office/drawing/2012/chart"/>
            </c:numRef>
          </c:yVal>
          <c:smooth val="1"/>
          <c:extLst xmlns:c16r2="http://schemas.microsoft.com/office/drawing/2015/06/chart" xmlns:c15="http://schemas.microsoft.com/office/drawing/2012/chart">
            <c:ext xmlns:c16="http://schemas.microsoft.com/office/drawing/2014/chart" uri="{C3380CC4-5D6E-409C-BE32-E72D297353CC}">
              <c16:uniqueId val="{0000000D-69BB-4480-B12C-734AE02CD56F}"/>
            </c:ext>
          </c:extLst>
        </c:ser>
        <c:dLbls>
          <c:showLegendKey val="0"/>
          <c:showVal val="0"/>
          <c:showCatName val="0"/>
          <c:showSerName val="0"/>
          <c:showPercent val="0"/>
          <c:showBubbleSize val="0"/>
        </c:dLbls>
        <c:axId val="123579776"/>
        <c:axId val="123581952"/>
        <c:extLst xmlns:c16r2="http://schemas.microsoft.com/office/drawing/2015/06/chart">
          <c:ext xmlns:c15="http://schemas.microsoft.com/office/drawing/2012/chart" uri="{02D57815-91ED-43cb-92C2-25804820EDAC}">
            <c15:filteredScatterSeries>
              <c15:ser>
                <c:idx val="10"/>
                <c:order val="1"/>
                <c:tx>
                  <c:v>T(FPEAK) from Re-cooling-Poly 2nd</c:v>
                </c:tx>
                <c:spPr>
                  <a:ln w="12700"/>
                </c:spPr>
                <c:marker>
                  <c:symbol val="none"/>
                </c:marker>
                <c:xVal>
                  <c:numRef>
                    <c:extLst>
                      <c:ext uri="{02D57815-91ED-43cb-92C2-25804820EDAC}">
                        <c15:formulaRef>
                          <c15:sqref>'T(Fpeak)'!$I$5:$I$672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c:ext uri="{02D57815-91ED-43cb-92C2-25804820EDAC}">
                        <c15:formulaRef>
                          <c15:sqref>'T(Fpeak)'!$O$5:$O$672</c15:sqref>
                        </c15:formulaRef>
                      </c:ext>
                    </c:extLst>
                    <c:numCache>
                      <c:formatCode>General</c:formatCode>
                      <c:ptCount val="668"/>
                      <c:pt idx="0">
                        <c:v>-39.999147883397541</c:v>
                      </c:pt>
                      <c:pt idx="1">
                        <c:v>-40.090824091568223</c:v>
                      </c:pt>
                      <c:pt idx="2">
                        <c:v>-40.201046205580283</c:v>
                      </c:pt>
                      <c:pt idx="3">
                        <c:v>-40.310360552586857</c:v>
                      </c:pt>
                      <c:pt idx="4">
                        <c:v>-40.382441431613643</c:v>
                      </c:pt>
                      <c:pt idx="5">
                        <c:v>-40.45358182466488</c:v>
                      </c:pt>
                      <c:pt idx="6">
                        <c:v>-40.523780913513335</c:v>
                      </c:pt>
                      <c:pt idx="7">
                        <c:v>-40.576249325232538</c:v>
                      </c:pt>
                      <c:pt idx="8">
                        <c:v>-40.627912238183185</c:v>
                      </c:pt>
                      <c:pt idx="9">
                        <c:v>-40.679909619237591</c:v>
                      </c:pt>
                      <c:pt idx="10">
                        <c:v>-40.731104507872516</c:v>
                      </c:pt>
                      <c:pt idx="11">
                        <c:v>-40.765034784106362</c:v>
                      </c:pt>
                      <c:pt idx="12">
                        <c:v>-40.799114334205811</c:v>
                      </c:pt>
                      <c:pt idx="13">
                        <c:v>-40.832586081647449</c:v>
                      </c:pt>
                      <c:pt idx="14">
                        <c:v>-40.866205659907223</c:v>
                      </c:pt>
                      <c:pt idx="15">
                        <c:v>-40.882879437817678</c:v>
                      </c:pt>
                      <c:pt idx="16">
                        <c:v>-40.899591625723602</c:v>
                      </c:pt>
                      <c:pt idx="17">
                        <c:v>-40.916341681228602</c:v>
                      </c:pt>
                      <c:pt idx="18">
                        <c:v>-40.932753594899225</c:v>
                      </c:pt>
                      <c:pt idx="19">
                        <c:v>-40.949195542601245</c:v>
                      </c:pt>
                      <c:pt idx="20">
                        <c:v>-40.96567554027969</c:v>
                      </c:pt>
                      <c:pt idx="21">
                        <c:v>-40.982193048045403</c:v>
                      </c:pt>
                      <c:pt idx="22">
                        <c:v>-40.998747523501976</c:v>
                      </c:pt>
                      <c:pt idx="23">
                        <c:v>-40.998747523501976</c:v>
                      </c:pt>
                      <c:pt idx="24">
                        <c:v>-41.014967356767215</c:v>
                      </c:pt>
                      <c:pt idx="25">
                        <c:v>-41.014967356767215</c:v>
                      </c:pt>
                      <c:pt idx="26">
                        <c:v>-41.014967356767215</c:v>
                      </c:pt>
                      <c:pt idx="27">
                        <c:v>-41.03121642414537</c:v>
                      </c:pt>
                      <c:pt idx="28">
                        <c:v>-41.047502641591848</c:v>
                      </c:pt>
                      <c:pt idx="29">
                        <c:v>-41.047502641591848</c:v>
                      </c:pt>
                      <c:pt idx="30">
                        <c:v>-41.063825469217363</c:v>
                      </c:pt>
                      <c:pt idx="31">
                        <c:v>-41.080184364625495</c:v>
                      </c:pt>
                      <c:pt idx="32">
                        <c:v>-41.080184364625495</c:v>
                      </c:pt>
                      <c:pt idx="33">
                        <c:v>-41.080184364625495</c:v>
                      </c:pt>
                      <c:pt idx="34">
                        <c:v>-41.080184364625495</c:v>
                      </c:pt>
                      <c:pt idx="35">
                        <c:v>-41.080184364625495</c:v>
                      </c:pt>
                      <c:pt idx="36">
                        <c:v>-41.080184364625495</c:v>
                      </c:pt>
                      <c:pt idx="37">
                        <c:v>-41.080184364625495</c:v>
                      </c:pt>
                      <c:pt idx="38">
                        <c:v>-41.080184364625495</c:v>
                      </c:pt>
                      <c:pt idx="39">
                        <c:v>-41.080184364625495</c:v>
                      </c:pt>
                      <c:pt idx="40">
                        <c:v>-41.096212117485308</c:v>
                      </c:pt>
                      <c:pt idx="41">
                        <c:v>-41.112268304539697</c:v>
                      </c:pt>
                      <c:pt idx="42">
                        <c:v>-41.128360741754108</c:v>
                      </c:pt>
                      <c:pt idx="43">
                        <c:v>-41.144488889239412</c:v>
                      </c:pt>
                      <c:pt idx="44">
                        <c:v>-41.160652204599174</c:v>
                      </c:pt>
                      <c:pt idx="45">
                        <c:v>-41.160652204599174</c:v>
                      </c:pt>
                      <c:pt idx="46">
                        <c:v>-41.160652204599174</c:v>
                      </c:pt>
                      <c:pt idx="47">
                        <c:v>-41.160652204599174</c:v>
                      </c:pt>
                      <c:pt idx="48">
                        <c:v>-41.160652204599174</c:v>
                      </c:pt>
                      <c:pt idx="49">
                        <c:v>-41.160652204599174</c:v>
                      </c:pt>
                      <c:pt idx="50">
                        <c:v>-41.144488889239412</c:v>
                      </c:pt>
                      <c:pt idx="51">
                        <c:v>-41.095112001351808</c:v>
                      </c:pt>
                      <c:pt idx="52">
                        <c:v>-40.957397867263538</c:v>
                      </c:pt>
                      <c:pt idx="53">
                        <c:v>-40.725794387620553</c:v>
                      </c:pt>
                      <c:pt idx="54">
                        <c:v>-40.353443604784005</c:v>
                      </c:pt>
                      <c:pt idx="55">
                        <c:v>-39.850270309265156</c:v>
                      </c:pt>
                      <c:pt idx="56">
                        <c:v>-39.229251001385066</c:v>
                      </c:pt>
                      <c:pt idx="57">
                        <c:v>-38.53187140772414</c:v>
                      </c:pt>
                      <c:pt idx="58">
                        <c:v>-37.727030326912114</c:v>
                      </c:pt>
                      <c:pt idx="59">
                        <c:v>-36.875868898590852</c:v>
                      </c:pt>
                      <c:pt idx="60">
                        <c:v>-35.978425737594279</c:v>
                      </c:pt>
                      <c:pt idx="61">
                        <c:v>-34.998219745653898</c:v>
                      </c:pt>
                      <c:pt idx="62">
                        <c:v>-34.01201015735964</c:v>
                      </c:pt>
                      <c:pt idx="63">
                        <c:v>-33.257225641719259</c:v>
                      </c:pt>
                      <c:pt idx="64">
                        <c:v>-32.369528495815814</c:v>
                      </c:pt>
                      <c:pt idx="65">
                        <c:v>-31.255869737559209</c:v>
                      </c:pt>
                      <c:pt idx="66">
                        <c:v>-30.208282135426117</c:v>
                      </c:pt>
                      <c:pt idx="67">
                        <c:v>-28.89131918441521</c:v>
                      </c:pt>
                      <c:pt idx="68">
                        <c:v>-27.537558779121809</c:v>
                      </c:pt>
                      <c:pt idx="69">
                        <c:v>-26.469211121962758</c:v>
                      </c:pt>
                      <c:pt idx="70">
                        <c:v>-25.705693024351007</c:v>
                      </c:pt>
                      <c:pt idx="71">
                        <c:v>-26.103461440903828</c:v>
                      </c:pt>
                      <c:pt idx="72">
                        <c:v>-25.81574118307725</c:v>
                      </c:pt>
                      <c:pt idx="73">
                        <c:v>-25.68930155142624</c:v>
                      </c:pt>
                      <c:pt idx="74">
                        <c:v>-25.561486735900843</c:v>
                      </c:pt>
                      <c:pt idx="75">
                        <c:v>-25.476154702662257</c:v>
                      </c:pt>
                      <c:pt idx="76">
                        <c:v>-24.467374447211085</c:v>
                      </c:pt>
                      <c:pt idx="77">
                        <c:v>-24.4281522889857</c:v>
                      </c:pt>
                      <c:pt idx="78">
                        <c:v>-24.349266718572068</c:v>
                      </c:pt>
                      <c:pt idx="79">
                        <c:v>-24.309582274121283</c:v>
                      </c:pt>
                      <c:pt idx="80">
                        <c:v>-24.270042428833364</c:v>
                      </c:pt>
                      <c:pt idx="81">
                        <c:v>-24.230627290294365</c:v>
                      </c:pt>
                      <c:pt idx="82">
                        <c:v>-24.191357788558747</c:v>
                      </c:pt>
                      <c:pt idx="83">
                        <c:v>-24.191357788558747</c:v>
                      </c:pt>
                      <c:pt idx="84">
                        <c:v>-24.191357788558747</c:v>
                      </c:pt>
                      <c:pt idx="85">
                        <c:v>-24.191357788558747</c:v>
                      </c:pt>
                      <c:pt idx="86">
                        <c:v>-24.191357788558747</c:v>
                      </c:pt>
                      <c:pt idx="87">
                        <c:v>-25.197797293920758</c:v>
                      </c:pt>
                      <c:pt idx="88">
                        <c:v>-25.197797293920758</c:v>
                      </c:pt>
                      <c:pt idx="89">
                        <c:v>-25.197797293920758</c:v>
                      </c:pt>
                      <c:pt idx="90">
                        <c:v>-25.197797293920758</c:v>
                      </c:pt>
                      <c:pt idx="91">
                        <c:v>-25.197797293920758</c:v>
                      </c:pt>
                      <c:pt idx="92">
                        <c:v>-24.191357788558747</c:v>
                      </c:pt>
                      <c:pt idx="93">
                        <c:v>-24.191357788558747</c:v>
                      </c:pt>
                      <c:pt idx="94">
                        <c:v>-24.191357788558747</c:v>
                      </c:pt>
                      <c:pt idx="95">
                        <c:v>-24.191357788558747</c:v>
                      </c:pt>
                      <c:pt idx="96">
                        <c:v>-24.191357788558747</c:v>
                      </c:pt>
                      <c:pt idx="97">
                        <c:v>-24.191357788558747</c:v>
                      </c:pt>
                      <c:pt idx="98">
                        <c:v>-24.191357788558747</c:v>
                      </c:pt>
                      <c:pt idx="99">
                        <c:v>-24.191357788558747</c:v>
                      </c:pt>
                      <c:pt idx="100">
                        <c:v>-24.191357788558747</c:v>
                      </c:pt>
                      <c:pt idx="101">
                        <c:v>-24.191357788558747</c:v>
                      </c:pt>
                      <c:pt idx="102">
                        <c:v>-24.191357788558747</c:v>
                      </c:pt>
                      <c:pt idx="103">
                        <c:v>-24.191357788558747</c:v>
                      </c:pt>
                      <c:pt idx="104">
                        <c:v>-24.191357788558747</c:v>
                      </c:pt>
                      <c:pt idx="105">
                        <c:v>-24.191357788558747</c:v>
                      </c:pt>
                      <c:pt idx="106">
                        <c:v>-25.217431150528625</c:v>
                      </c:pt>
                      <c:pt idx="107">
                        <c:v>-25.217431150528625</c:v>
                      </c:pt>
                      <c:pt idx="108">
                        <c:v>-25.217431150528625</c:v>
                      </c:pt>
                      <c:pt idx="109">
                        <c:v>-25.217431150528625</c:v>
                      </c:pt>
                      <c:pt idx="110">
                        <c:v>-26.34749724187435</c:v>
                      </c:pt>
                      <c:pt idx="111">
                        <c:v>-25.217431150528625</c:v>
                      </c:pt>
                      <c:pt idx="112">
                        <c:v>-25.217431150528625</c:v>
                      </c:pt>
                      <c:pt idx="113">
                        <c:v>-25.217431150528625</c:v>
                      </c:pt>
                      <c:pt idx="114">
                        <c:v>-25.217431150528625</c:v>
                      </c:pt>
                      <c:pt idx="115">
                        <c:v>-24.191357788558747</c:v>
                      </c:pt>
                      <c:pt idx="116">
                        <c:v>-24.191357788558747</c:v>
                      </c:pt>
                      <c:pt idx="117">
                        <c:v>-24.191357788558747</c:v>
                      </c:pt>
                      <c:pt idx="118">
                        <c:v>-24.191357788558747</c:v>
                      </c:pt>
                      <c:pt idx="119">
                        <c:v>-24.191357788558747</c:v>
                      </c:pt>
                      <c:pt idx="120">
                        <c:v>-24.191357788558747</c:v>
                      </c:pt>
                      <c:pt idx="121">
                        <c:v>-24.191357788558747</c:v>
                      </c:pt>
                      <c:pt idx="122">
                        <c:v>-24.191357788558747</c:v>
                      </c:pt>
                      <c:pt idx="123">
                        <c:v>-24.191357788558747</c:v>
                      </c:pt>
                      <c:pt idx="124">
                        <c:v>-24.191357788558747</c:v>
                      </c:pt>
                      <c:pt idx="125">
                        <c:v>-24.191357788558747</c:v>
                      </c:pt>
                      <c:pt idx="126">
                        <c:v>-24.191357788558747</c:v>
                      </c:pt>
                      <c:pt idx="127">
                        <c:v>-24.191357788558747</c:v>
                      </c:pt>
                      <c:pt idx="128">
                        <c:v>-24.191357788558747</c:v>
                      </c:pt>
                      <c:pt idx="129">
                        <c:v>-25.217431150528625</c:v>
                      </c:pt>
                      <c:pt idx="130">
                        <c:v>-25.217431150528625</c:v>
                      </c:pt>
                      <c:pt idx="131">
                        <c:v>-26.34749724187435</c:v>
                      </c:pt>
                      <c:pt idx="132">
                        <c:v>-26.34749724187435</c:v>
                      </c:pt>
                      <c:pt idx="133">
                        <c:v>-26.34749724187435</c:v>
                      </c:pt>
                      <c:pt idx="134">
                        <c:v>-25.217431150528625</c:v>
                      </c:pt>
                      <c:pt idx="135">
                        <c:v>-25.217431150528625</c:v>
                      </c:pt>
                      <c:pt idx="136">
                        <c:v>-24.191357788558747</c:v>
                      </c:pt>
                      <c:pt idx="137">
                        <c:v>-25.217431150528625</c:v>
                      </c:pt>
                      <c:pt idx="138">
                        <c:v>-26.34749724187435</c:v>
                      </c:pt>
                      <c:pt idx="139">
                        <c:v>-27.608125439806599</c:v>
                      </c:pt>
                      <c:pt idx="140">
                        <c:v>-27.661717085851024</c:v>
                      </c:pt>
                      <c:pt idx="141">
                        <c:v>-29.071531744978557</c:v>
                      </c:pt>
                      <c:pt idx="142">
                        <c:v>-29.043433202943987</c:v>
                      </c:pt>
                      <c:pt idx="143">
                        <c:v>-29.015398300753532</c:v>
                      </c:pt>
                      <c:pt idx="144">
                        <c:v>-27.588165180303633</c:v>
                      </c:pt>
                      <c:pt idx="145">
                        <c:v>-27.534942367892086</c:v>
                      </c:pt>
                      <c:pt idx="146">
                        <c:v>-26.351499120185508</c:v>
                      </c:pt>
                      <c:pt idx="147">
                        <c:v>-25.283852771153249</c:v>
                      </c:pt>
                      <c:pt idx="148">
                        <c:v>-24.309582274121283</c:v>
                      </c:pt>
                      <c:pt idx="149">
                        <c:v>-24.349266718572068</c:v>
                      </c:pt>
                      <c:pt idx="150">
                        <c:v>-25.286538279065184</c:v>
                      </c:pt>
                      <c:pt idx="151">
                        <c:v>-26.376293170502066</c:v>
                      </c:pt>
                      <c:pt idx="152">
                        <c:v>-26.423032875785935</c:v>
                      </c:pt>
                      <c:pt idx="153">
                        <c:v>-27.639310657140811</c:v>
                      </c:pt>
                      <c:pt idx="154">
                        <c:v>-28.984800350407141</c:v>
                      </c:pt>
                      <c:pt idx="155">
                        <c:v>-27.950571270690034</c:v>
                      </c:pt>
                      <c:pt idx="156">
                        <c:v>-26.976874971299452</c:v>
                      </c:pt>
                      <c:pt idx="157">
                        <c:v>-28.41716223449933</c:v>
                      </c:pt>
                      <c:pt idx="158">
                        <c:v>-27.996261303972517</c:v>
                      </c:pt>
                      <c:pt idx="159">
                        <c:v>-27.996261303972517</c:v>
                      </c:pt>
                      <c:pt idx="160">
                        <c:v>-29.182977156068432</c:v>
                      </c:pt>
                      <c:pt idx="161">
                        <c:v>-30.461959786491036</c:v>
                      </c:pt>
                      <c:pt idx="162">
                        <c:v>-30.487800016936859</c:v>
                      </c:pt>
                      <c:pt idx="163">
                        <c:v>-31.564964944286857</c:v>
                      </c:pt>
                      <c:pt idx="164">
                        <c:v>-32.334181820996577</c:v>
                      </c:pt>
                      <c:pt idx="165">
                        <c:v>-33.260950701447598</c:v>
                      </c:pt>
                      <c:pt idx="166">
                        <c:v>-34.306922853648757</c:v>
                      </c:pt>
                      <c:pt idx="167">
                        <c:v>-35.284728577116169</c:v>
                      </c:pt>
                      <c:pt idx="168">
                        <c:v>-36.13744959866716</c:v>
                      </c:pt>
                      <c:pt idx="169">
                        <c:v>-36.922664501486508</c:v>
                      </c:pt>
                      <c:pt idx="170">
                        <c:v>-37.674847267916022</c:v>
                      </c:pt>
                      <c:pt idx="171">
                        <c:v>-38.394280525181927</c:v>
                      </c:pt>
                      <c:pt idx="172">
                        <c:v>-38.968955306893236</c:v>
                      </c:pt>
                      <c:pt idx="173">
                        <c:v>-39.414301789025046</c:v>
                      </c:pt>
                      <c:pt idx="174">
                        <c:v>-39.759871672897276</c:v>
                      </c:pt>
                      <c:pt idx="175">
                        <c:v>-40.010301242750785</c:v>
                      </c:pt>
                      <c:pt idx="176">
                        <c:v>-40.197388559049244</c:v>
                      </c:pt>
                      <c:pt idx="177">
                        <c:v>-40.343502871556552</c:v>
                      </c:pt>
                      <c:pt idx="178">
                        <c:v>-40.469290687390171</c:v>
                      </c:pt>
                      <c:pt idx="179">
                        <c:v>-40.57508519346419</c:v>
                      </c:pt>
                      <c:pt idx="180">
                        <c:v>-40.661388738123605</c:v>
                      </c:pt>
                      <c:pt idx="181">
                        <c:v>-40.730341136294214</c:v>
                      </c:pt>
                      <c:pt idx="182">
                        <c:v>-40.798366647102085</c:v>
                      </c:pt>
                      <c:pt idx="183">
                        <c:v>-40.84919094782525</c:v>
                      </c:pt>
                      <c:pt idx="184">
                        <c:v>-40.899222955088476</c:v>
                      </c:pt>
                      <c:pt idx="185">
                        <c:v>-40.932378110394254</c:v>
                      </c:pt>
                      <c:pt idx="186">
                        <c:v>-40.981828676971688</c:v>
                      </c:pt>
                      <c:pt idx="187">
                        <c:v>-41.014596271813431</c:v>
                      </c:pt>
                      <c:pt idx="188">
                        <c:v>-41.047502641591848</c:v>
                      </c:pt>
                      <c:pt idx="189">
                        <c:v>-41.07981680712119</c:v>
                      </c:pt>
                      <c:pt idx="190">
                        <c:v>-41.112268304539697</c:v>
                      </c:pt>
                      <c:pt idx="191">
                        <c:v>-41.128360741754108</c:v>
                      </c:pt>
                      <c:pt idx="192">
                        <c:v>-41.144488889239412</c:v>
                      </c:pt>
                      <c:pt idx="193">
                        <c:v>-41.17648787705356</c:v>
                      </c:pt>
                      <c:pt idx="194">
                        <c:v>-41.192351183784126</c:v>
                      </c:pt>
                      <c:pt idx="195">
                        <c:v>-41.208249840766541</c:v>
                      </c:pt>
                      <c:pt idx="196">
                        <c:v>-41.224183308111634</c:v>
                      </c:pt>
                      <c:pt idx="197">
                        <c:v>-41.240151043422969</c:v>
                      </c:pt>
                      <c:pt idx="198">
                        <c:v>-41.255794635471943</c:v>
                      </c:pt>
                      <c:pt idx="199">
                        <c:v>-41.271465061878672</c:v>
                      </c:pt>
                      <c:pt idx="200">
                        <c:v>-41.287169938629106</c:v>
                      </c:pt>
                      <c:pt idx="201">
                        <c:v>-41.302908725833973</c:v>
                      </c:pt>
                      <c:pt idx="202">
                        <c:v>-41.31868088109691</c:v>
                      </c:pt>
                      <c:pt idx="203">
                        <c:v>-41.31868088109691</c:v>
                      </c:pt>
                      <c:pt idx="204">
                        <c:v>-41.334132392740472</c:v>
                      </c:pt>
                      <c:pt idx="205">
                        <c:v>-41.349609938823392</c:v>
                      </c:pt>
                      <c:pt idx="206">
                        <c:v>-41.365121035341801</c:v>
                      </c:pt>
                      <c:pt idx="207">
                        <c:v>-41.380665142406471</c:v>
                      </c:pt>
                      <c:pt idx="208">
                        <c:v>-41.396241717620995</c:v>
                      </c:pt>
                      <c:pt idx="209">
                        <c:v>-41.396241717620995</c:v>
                      </c:pt>
                      <c:pt idx="210">
                        <c:v>-41.396241717620995</c:v>
                      </c:pt>
                      <c:pt idx="211">
                        <c:v>-41.396241717620995</c:v>
                      </c:pt>
                      <c:pt idx="212">
                        <c:v>-41.396241717620995</c:v>
                      </c:pt>
                      <c:pt idx="213">
                        <c:v>-41.396241717620995</c:v>
                      </c:pt>
                      <c:pt idx="214">
                        <c:v>-41.411501148859131</c:v>
                      </c:pt>
                      <c:pt idx="215">
                        <c:v>-41.42678581461827</c:v>
                      </c:pt>
                      <c:pt idx="216">
                        <c:v>-41.442103130904641</c:v>
                      </c:pt>
                      <c:pt idx="217">
                        <c:v>-41.457452557829086</c:v>
                      </c:pt>
                      <c:pt idx="218">
                        <c:v>-41.472833552995212</c:v>
                      </c:pt>
                      <c:pt idx="219">
                        <c:v>-41.472833552995212</c:v>
                      </c:pt>
                      <c:pt idx="220">
                        <c:v>-41.472833552995212</c:v>
                      </c:pt>
                      <c:pt idx="221">
                        <c:v>-41.472833552995212</c:v>
                      </c:pt>
                      <c:pt idx="222">
                        <c:v>-41.472833552995212</c:v>
                      </c:pt>
                      <c:pt idx="223">
                        <c:v>-41.472833552995212</c:v>
                      </c:pt>
                      <c:pt idx="224">
                        <c:v>-41.472833552995212</c:v>
                      </c:pt>
                      <c:pt idx="225">
                        <c:v>-41.472833552995212</c:v>
                      </c:pt>
                      <c:pt idx="226">
                        <c:v>-41.472833552995212</c:v>
                      </c:pt>
                      <c:pt idx="227">
                        <c:v>-41.472833552995212</c:v>
                      </c:pt>
                      <c:pt idx="228">
                        <c:v>-41.472833552995212</c:v>
                      </c:pt>
                      <c:pt idx="229">
                        <c:v>-41.487900903827935</c:v>
                      </c:pt>
                      <c:pt idx="230">
                        <c:v>-41.532275867358308</c:v>
                      </c:pt>
                      <c:pt idx="231">
                        <c:v>-41.618860980874359</c:v>
                      </c:pt>
                      <c:pt idx="232">
                        <c:v>-41.771515486248305</c:v>
                      </c:pt>
                      <c:pt idx="233">
                        <c:v>-42.009138046573895</c:v>
                      </c:pt>
                      <c:pt idx="234">
                        <c:v>-42.337942816527899</c:v>
                      </c:pt>
                      <c:pt idx="235">
                        <c:v>-42.698483207508858</c:v>
                      </c:pt>
                      <c:pt idx="236">
                        <c:v>-43.063056135450992</c:v>
                      </c:pt>
                      <c:pt idx="237">
                        <c:v>-43.397227721493991</c:v>
                      </c:pt>
                      <c:pt idx="238">
                        <c:v>-43.653845225316132</c:v>
                      </c:pt>
                      <c:pt idx="239">
                        <c:v>-43.811404625212745</c:v>
                      </c:pt>
                      <c:pt idx="240">
                        <c:v>-43.918406411293617</c:v>
                      </c:pt>
                      <c:pt idx="241">
                        <c:v>-43.990189634454339</c:v>
                      </c:pt>
                      <c:pt idx="242">
                        <c:v>-44.032104906327959</c:v>
                      </c:pt>
                      <c:pt idx="243">
                        <c:v>-44.066329313439937</c:v>
                      </c:pt>
                      <c:pt idx="244">
                        <c:v>-44.093523787957722</c:v>
                      </c:pt>
                      <c:pt idx="245">
                        <c:v>-44.114766853072197</c:v>
                      </c:pt>
                      <c:pt idx="246">
                        <c:v>-44.130354165701178</c:v>
                      </c:pt>
                      <c:pt idx="247">
                        <c:v>-44.14544779884119</c:v>
                      </c:pt>
                      <c:pt idx="248">
                        <c:v>-44.155316399995243</c:v>
                      </c:pt>
                      <c:pt idx="249">
                        <c:v>-44.160169583752946</c:v>
                      </c:pt>
                      <c:pt idx="250">
                        <c:v>-44.165006283106052</c:v>
                      </c:pt>
                      <c:pt idx="251">
                        <c:v>-44.174520964598344</c:v>
                      </c:pt>
                      <c:pt idx="252">
                        <c:v>-44.179197212547692</c:v>
                      </c:pt>
                      <c:pt idx="253">
                        <c:v>-44.183856616073385</c:v>
                      </c:pt>
                      <c:pt idx="254">
                        <c:v>-44.188498635286251</c:v>
                      </c:pt>
                      <c:pt idx="255">
                        <c:v>-44.193122727789913</c:v>
                      </c:pt>
                      <c:pt idx="256">
                        <c:v>-44.193122727789913</c:v>
                      </c:pt>
                      <c:pt idx="257">
                        <c:v>-44.193122727789913</c:v>
                      </c:pt>
                      <c:pt idx="258">
                        <c:v>-44.193122727789913</c:v>
                      </c:pt>
                      <c:pt idx="259">
                        <c:v>-44.193122727789913</c:v>
                      </c:pt>
                      <c:pt idx="260">
                        <c:v>-44.193122727789913</c:v>
                      </c:pt>
                      <c:pt idx="261">
                        <c:v>-44.193122727789913</c:v>
                      </c:pt>
                      <c:pt idx="262">
                        <c:v>-44.188498635286251</c:v>
                      </c:pt>
                      <c:pt idx="263">
                        <c:v>-44.183856616073385</c:v>
                      </c:pt>
                      <c:pt idx="264">
                        <c:v>-44.179197212547692</c:v>
                      </c:pt>
                      <c:pt idx="265">
                        <c:v>-44.174520964598344</c:v>
                      </c:pt>
                      <c:pt idx="266">
                        <c:v>-44.169825955658069</c:v>
                      </c:pt>
                      <c:pt idx="267">
                        <c:v>-44.169825955658069</c:v>
                      </c:pt>
                      <c:pt idx="268">
                        <c:v>-44.169825955658069</c:v>
                      </c:pt>
                      <c:pt idx="269">
                        <c:v>-44.169825955658069</c:v>
                      </c:pt>
                      <c:pt idx="270">
                        <c:v>-44.169825955658069</c:v>
                      </c:pt>
                      <c:pt idx="271">
                        <c:v>-44.169825955658069</c:v>
                      </c:pt>
                      <c:pt idx="272">
                        <c:v>-44.169825955658069</c:v>
                      </c:pt>
                      <c:pt idx="273">
                        <c:v>-44.169825955658069</c:v>
                      </c:pt>
                      <c:pt idx="274">
                        <c:v>-44.169825955658069</c:v>
                      </c:pt>
                      <c:pt idx="275">
                        <c:v>-44.169825955658069</c:v>
                      </c:pt>
                      <c:pt idx="276">
                        <c:v>-44.169825955658069</c:v>
                      </c:pt>
                      <c:pt idx="277">
                        <c:v>-44.169825955658069</c:v>
                      </c:pt>
                      <c:pt idx="278">
                        <c:v>-44.169825955658069</c:v>
                      </c:pt>
                      <c:pt idx="279">
                        <c:v>-44.169825955658069</c:v>
                      </c:pt>
                      <c:pt idx="280">
                        <c:v>-44.169825955658069</c:v>
                      </c:pt>
                      <c:pt idx="281">
                        <c:v>-44.169825955658069</c:v>
                      </c:pt>
                      <c:pt idx="282">
                        <c:v>-44.169825955658069</c:v>
                      </c:pt>
                      <c:pt idx="283">
                        <c:v>-44.169825955658069</c:v>
                      </c:pt>
                      <c:pt idx="284">
                        <c:v>-44.169825955658069</c:v>
                      </c:pt>
                      <c:pt idx="285">
                        <c:v>-44.169825955658069</c:v>
                      </c:pt>
                      <c:pt idx="286">
                        <c:v>-44.169825955658069</c:v>
                      </c:pt>
                      <c:pt idx="287">
                        <c:v>-44.169825955658069</c:v>
                      </c:pt>
                      <c:pt idx="288">
                        <c:v>-44.169825955658069</c:v>
                      </c:pt>
                      <c:pt idx="289">
                        <c:v>-44.169825955658069</c:v>
                      </c:pt>
                      <c:pt idx="290">
                        <c:v>-44.174520964598344</c:v>
                      </c:pt>
                      <c:pt idx="291">
                        <c:v>-44.179197212547692</c:v>
                      </c:pt>
                      <c:pt idx="292">
                        <c:v>-44.183856616073385</c:v>
                      </c:pt>
                      <c:pt idx="293">
                        <c:v>-44.193019143357049</c:v>
                      </c:pt>
                      <c:pt idx="294">
                        <c:v>-44.20647598515994</c:v>
                      </c:pt>
                      <c:pt idx="295">
                        <c:v>-44.210924188049177</c:v>
                      </c:pt>
                      <c:pt idx="296">
                        <c:v>-44.21535131389021</c:v>
                      </c:pt>
                      <c:pt idx="297">
                        <c:v>-44.219761346901308</c:v>
                      </c:pt>
                      <c:pt idx="298">
                        <c:v>-44.219761346901308</c:v>
                      </c:pt>
                      <c:pt idx="299">
                        <c:v>-44.215450498771844</c:v>
                      </c:pt>
                      <c:pt idx="300">
                        <c:v>-44.215450498771844</c:v>
                      </c:pt>
                      <c:pt idx="301">
                        <c:v>-44.215450498771844</c:v>
                      </c:pt>
                      <c:pt idx="302">
                        <c:v>-44.215450498771844</c:v>
                      </c:pt>
                      <c:pt idx="303">
                        <c:v>-44.211021986316624</c:v>
                      </c:pt>
                      <c:pt idx="304">
                        <c:v>-44.206574647243968</c:v>
                      </c:pt>
                      <c:pt idx="305">
                        <c:v>-44.202109023950285</c:v>
                      </c:pt>
                      <c:pt idx="306">
                        <c:v>-44.197625656324746</c:v>
                      </c:pt>
                      <c:pt idx="307">
                        <c:v>-44.193122727789913</c:v>
                      </c:pt>
                      <c:pt idx="308">
                        <c:v>-44.193122727789913</c:v>
                      </c:pt>
                      <c:pt idx="309">
                        <c:v>-44.193122727789913</c:v>
                      </c:pt>
                      <c:pt idx="310">
                        <c:v>-44.193122727789913</c:v>
                      </c:pt>
                      <c:pt idx="311">
                        <c:v>-44.193122727789913</c:v>
                      </c:pt>
                      <c:pt idx="312">
                        <c:v>-44.193122727789913</c:v>
                      </c:pt>
                      <c:pt idx="313">
                        <c:v>-44.193122727789913</c:v>
                      </c:pt>
                      <c:pt idx="314">
                        <c:v>-44.193122727789913</c:v>
                      </c:pt>
                      <c:pt idx="315">
                        <c:v>-44.193122727789913</c:v>
                      </c:pt>
                      <c:pt idx="316">
                        <c:v>-44.193122727789913</c:v>
                      </c:pt>
                      <c:pt idx="317">
                        <c:v>-44.193122727789913</c:v>
                      </c:pt>
                      <c:pt idx="318">
                        <c:v>-44.193122727789913</c:v>
                      </c:pt>
                      <c:pt idx="319">
                        <c:v>-44.193122727789913</c:v>
                      </c:pt>
                      <c:pt idx="320">
                        <c:v>-44.193122727789913</c:v>
                      </c:pt>
                      <c:pt idx="321">
                        <c:v>-44.193122727789913</c:v>
                      </c:pt>
                      <c:pt idx="322">
                        <c:v>-44.193122727789913</c:v>
                      </c:pt>
                      <c:pt idx="323">
                        <c:v>-44.193122727789913</c:v>
                      </c:pt>
                      <c:pt idx="324">
                        <c:v>-44.193122727789913</c:v>
                      </c:pt>
                      <c:pt idx="325">
                        <c:v>-44.193122727789913</c:v>
                      </c:pt>
                      <c:pt idx="326">
                        <c:v>-44.193122727789913</c:v>
                      </c:pt>
                      <c:pt idx="327">
                        <c:v>-44.193122727789913</c:v>
                      </c:pt>
                      <c:pt idx="328">
                        <c:v>-44.193122727789913</c:v>
                      </c:pt>
                      <c:pt idx="329">
                        <c:v>-44.193122727789913</c:v>
                      </c:pt>
                      <c:pt idx="330">
                        <c:v>-44.193122727789913</c:v>
                      </c:pt>
                      <c:pt idx="331">
                        <c:v>-44.197625656324746</c:v>
                      </c:pt>
                      <c:pt idx="332">
                        <c:v>-44.202109023950285</c:v>
                      </c:pt>
                      <c:pt idx="333">
                        <c:v>-44.206574647243968</c:v>
                      </c:pt>
                      <c:pt idx="334">
                        <c:v>-44.211021986316624</c:v>
                      </c:pt>
                      <c:pt idx="335">
                        <c:v>-44.215450498771844</c:v>
                      </c:pt>
                      <c:pt idx="336">
                        <c:v>-44.215450498771844</c:v>
                      </c:pt>
                      <c:pt idx="337">
                        <c:v>-44.215450498771844</c:v>
                      </c:pt>
                      <c:pt idx="338">
                        <c:v>-44.215450498771844</c:v>
                      </c:pt>
                      <c:pt idx="339">
                        <c:v>-44.215450498771844</c:v>
                      </c:pt>
                      <c:pt idx="340">
                        <c:v>-44.215450498771844</c:v>
                      </c:pt>
                      <c:pt idx="341">
                        <c:v>-44.215450498771844</c:v>
                      </c:pt>
                      <c:pt idx="342">
                        <c:v>-44.215450498771844</c:v>
                      </c:pt>
                      <c:pt idx="343">
                        <c:v>-44.215450498771844</c:v>
                      </c:pt>
                      <c:pt idx="344">
                        <c:v>-44.215450498771844</c:v>
                      </c:pt>
                      <c:pt idx="345">
                        <c:v>-44.215450498771844</c:v>
                      </c:pt>
                      <c:pt idx="346">
                        <c:v>-44.215450498771844</c:v>
                      </c:pt>
                      <c:pt idx="347">
                        <c:v>-44.219761346901308</c:v>
                      </c:pt>
                      <c:pt idx="348">
                        <c:v>-44.228229314742052</c:v>
                      </c:pt>
                      <c:pt idx="349">
                        <c:v>-44.236621832855647</c:v>
                      </c:pt>
                      <c:pt idx="350">
                        <c:v>-44.248923561135442</c:v>
                      </c:pt>
                      <c:pt idx="351">
                        <c:v>-44.257108651506911</c:v>
                      </c:pt>
                      <c:pt idx="352">
                        <c:v>-44.261125724604781</c:v>
                      </c:pt>
                      <c:pt idx="353">
                        <c:v>-44.261125724604781</c:v>
                      </c:pt>
                      <c:pt idx="354">
                        <c:v>-44.240928036327958</c:v>
                      </c:pt>
                      <c:pt idx="355">
                        <c:v>-44.245025643305866</c:v>
                      </c:pt>
                      <c:pt idx="356">
                        <c:v>-44.249103706135529</c:v>
                      </c:pt>
                      <c:pt idx="357">
                        <c:v>-44.253161684927761</c:v>
                      </c:pt>
                      <c:pt idx="358">
                        <c:v>-44.257199037286171</c:v>
                      </c:pt>
                      <c:pt idx="359">
                        <c:v>-44.257199037286171</c:v>
                      </c:pt>
                      <c:pt idx="360">
                        <c:v>-44.261125724604781</c:v>
                      </c:pt>
                      <c:pt idx="361">
                        <c:v>-44.268828970456667</c:v>
                      </c:pt>
                      <c:pt idx="362">
                        <c:v>-44.272693132925255</c:v>
                      </c:pt>
                      <c:pt idx="363">
                        <c:v>-44.27653381859048</c:v>
                      </c:pt>
                      <c:pt idx="364">
                        <c:v>-44.27653381859048</c:v>
                      </c:pt>
                      <c:pt idx="365">
                        <c:v>-44.272693132925255</c:v>
                      </c:pt>
                      <c:pt idx="366">
                        <c:v>-44.261036210927244</c:v>
                      </c:pt>
                      <c:pt idx="367">
                        <c:v>-44.253072485783079</c:v>
                      </c:pt>
                      <c:pt idx="368">
                        <c:v>-44.245025643305866</c:v>
                      </c:pt>
                      <c:pt idx="369">
                        <c:v>-44.240928036327958</c:v>
                      </c:pt>
                      <c:pt idx="370">
                        <c:v>-44.236809268603935</c:v>
                      </c:pt>
                      <c:pt idx="371">
                        <c:v>-44.236809268603935</c:v>
                      </c:pt>
                      <c:pt idx="372">
                        <c:v>-44.236809268603935</c:v>
                      </c:pt>
                      <c:pt idx="373">
                        <c:v>-44.236809268603935</c:v>
                      </c:pt>
                      <c:pt idx="374">
                        <c:v>-44.232576336197141</c:v>
                      </c:pt>
                      <c:pt idx="375">
                        <c:v>-44.232576336197141</c:v>
                      </c:pt>
                      <c:pt idx="376">
                        <c:v>-44.228323677264697</c:v>
                      </c:pt>
                      <c:pt idx="377">
                        <c:v>-44.228323677264697</c:v>
                      </c:pt>
                      <c:pt idx="378">
                        <c:v>-44.224051834202982</c:v>
                      </c:pt>
                      <c:pt idx="379">
                        <c:v>-44.228323677264697</c:v>
                      </c:pt>
                      <c:pt idx="380">
                        <c:v>-44.228323677264697</c:v>
                      </c:pt>
                      <c:pt idx="381">
                        <c:v>-44.232576336197141</c:v>
                      </c:pt>
                      <c:pt idx="382">
                        <c:v>-44.232576336197141</c:v>
                      </c:pt>
                      <c:pt idx="383">
                        <c:v>-44.236809268603935</c:v>
                      </c:pt>
                      <c:pt idx="384">
                        <c:v>-44.236809268603935</c:v>
                      </c:pt>
                      <c:pt idx="385">
                        <c:v>-44.236809268603935</c:v>
                      </c:pt>
                      <c:pt idx="386">
                        <c:v>-44.236809268603935</c:v>
                      </c:pt>
                      <c:pt idx="387">
                        <c:v>-44.236809268603935</c:v>
                      </c:pt>
                      <c:pt idx="388">
                        <c:v>-44.236809268603935</c:v>
                      </c:pt>
                      <c:pt idx="389">
                        <c:v>-44.236809268603935</c:v>
                      </c:pt>
                      <c:pt idx="390">
                        <c:v>-44.236809268603935</c:v>
                      </c:pt>
                      <c:pt idx="391">
                        <c:v>-44.236809268603935</c:v>
                      </c:pt>
                      <c:pt idx="392">
                        <c:v>-44.236809268603935</c:v>
                      </c:pt>
                      <c:pt idx="393">
                        <c:v>-44.236809268603935</c:v>
                      </c:pt>
                      <c:pt idx="394">
                        <c:v>-44.236809268603935</c:v>
                      </c:pt>
                      <c:pt idx="395">
                        <c:v>-44.236809268603935</c:v>
                      </c:pt>
                      <c:pt idx="396">
                        <c:v>-44.236809268603935</c:v>
                      </c:pt>
                      <c:pt idx="397">
                        <c:v>-44.236809268603935</c:v>
                      </c:pt>
                      <c:pt idx="398">
                        <c:v>-44.236809268603935</c:v>
                      </c:pt>
                      <c:pt idx="399">
                        <c:v>-44.236809268603935</c:v>
                      </c:pt>
                      <c:pt idx="400">
                        <c:v>-44.236809268603935</c:v>
                      </c:pt>
                      <c:pt idx="401">
                        <c:v>-44.236809268603935</c:v>
                      </c:pt>
                      <c:pt idx="402">
                        <c:v>-44.236809268603935</c:v>
                      </c:pt>
                      <c:pt idx="403">
                        <c:v>-44.236809268603935</c:v>
                      </c:pt>
                      <c:pt idx="404">
                        <c:v>-44.236809268603935</c:v>
                      </c:pt>
                      <c:pt idx="405">
                        <c:v>-44.236809268603935</c:v>
                      </c:pt>
                      <c:pt idx="406">
                        <c:v>-44.240928036327958</c:v>
                      </c:pt>
                      <c:pt idx="407">
                        <c:v>-44.245025643305866</c:v>
                      </c:pt>
                      <c:pt idx="408">
                        <c:v>-44.249103706135529</c:v>
                      </c:pt>
                      <c:pt idx="409">
                        <c:v>-44.253161684927761</c:v>
                      </c:pt>
                      <c:pt idx="410">
                        <c:v>-44.257199037286171</c:v>
                      </c:pt>
                      <c:pt idx="411">
                        <c:v>-44.257199037286171</c:v>
                      </c:pt>
                      <c:pt idx="412">
                        <c:v>-44.257199037286171</c:v>
                      </c:pt>
                      <c:pt idx="413">
                        <c:v>-44.257199037286171</c:v>
                      </c:pt>
                      <c:pt idx="414">
                        <c:v>-44.257199037286171</c:v>
                      </c:pt>
                      <c:pt idx="415">
                        <c:v>-44.257199037286171</c:v>
                      </c:pt>
                      <c:pt idx="416">
                        <c:v>-44.257199037286171</c:v>
                      </c:pt>
                      <c:pt idx="417">
                        <c:v>-44.257199037286171</c:v>
                      </c:pt>
                      <c:pt idx="418">
                        <c:v>-44.257199037286171</c:v>
                      </c:pt>
                      <c:pt idx="419">
                        <c:v>-44.257199037286171</c:v>
                      </c:pt>
                      <c:pt idx="420">
                        <c:v>-44.257199037286171</c:v>
                      </c:pt>
                      <c:pt idx="421">
                        <c:v>-44.257199037286171</c:v>
                      </c:pt>
                      <c:pt idx="422">
                        <c:v>-44.257199037286171</c:v>
                      </c:pt>
                      <c:pt idx="423">
                        <c:v>-44.257199037286171</c:v>
                      </c:pt>
                      <c:pt idx="424">
                        <c:v>-44.257199037286171</c:v>
                      </c:pt>
                      <c:pt idx="425">
                        <c:v>-44.257199037286171</c:v>
                      </c:pt>
                      <c:pt idx="426">
                        <c:v>-44.257199037286171</c:v>
                      </c:pt>
                      <c:pt idx="427">
                        <c:v>-44.257199037286171</c:v>
                      </c:pt>
                      <c:pt idx="428">
                        <c:v>-44.257199037286171</c:v>
                      </c:pt>
                      <c:pt idx="429">
                        <c:v>-44.257199037286171</c:v>
                      </c:pt>
                      <c:pt idx="430">
                        <c:v>-44.261125724604781</c:v>
                      </c:pt>
                      <c:pt idx="431">
                        <c:v>-44.26503045125888</c:v>
                      </c:pt>
                      <c:pt idx="432">
                        <c:v>-44.268914733856519</c:v>
                      </c:pt>
                      <c:pt idx="433">
                        <c:v>-44.272778032508555</c:v>
                      </c:pt>
                      <c:pt idx="434">
                        <c:v>-44.276619804818537</c:v>
                      </c:pt>
                      <c:pt idx="435">
                        <c:v>-44.276619804818537</c:v>
                      </c:pt>
                      <c:pt idx="436">
                        <c:v>-44.276619804818537</c:v>
                      </c:pt>
                      <c:pt idx="437">
                        <c:v>-44.276619804818537</c:v>
                      </c:pt>
                      <c:pt idx="438">
                        <c:v>-44.276619804818537</c:v>
                      </c:pt>
                      <c:pt idx="439">
                        <c:v>-44.276619804818537</c:v>
                      </c:pt>
                      <c:pt idx="440">
                        <c:v>-44.276619804818537</c:v>
                      </c:pt>
                      <c:pt idx="441">
                        <c:v>-44.276619804818537</c:v>
                      </c:pt>
                      <c:pt idx="442">
                        <c:v>-44.276619804818537</c:v>
                      </c:pt>
                      <c:pt idx="443">
                        <c:v>-44.276619804818537</c:v>
                      </c:pt>
                      <c:pt idx="444">
                        <c:v>-44.276619804818537</c:v>
                      </c:pt>
                      <c:pt idx="445">
                        <c:v>-44.276619804818537</c:v>
                      </c:pt>
                      <c:pt idx="446">
                        <c:v>-44.276619804818537</c:v>
                      </c:pt>
                      <c:pt idx="447">
                        <c:v>-44.276619804818537</c:v>
                      </c:pt>
                      <c:pt idx="448">
                        <c:v>-44.276619804818537</c:v>
                      </c:pt>
                      <c:pt idx="449">
                        <c:v>-44.276619804818537</c:v>
                      </c:pt>
                      <c:pt idx="450">
                        <c:v>-44.276619804818537</c:v>
                      </c:pt>
                      <c:pt idx="451">
                        <c:v>-44.276619804818537</c:v>
                      </c:pt>
                      <c:pt idx="452">
                        <c:v>-44.276619804818537</c:v>
                      </c:pt>
                      <c:pt idx="453">
                        <c:v>-44.280354411731736</c:v>
                      </c:pt>
                      <c:pt idx="454">
                        <c:v>-44.284066258061998</c:v>
                      </c:pt>
                      <c:pt idx="455">
                        <c:v>-44.287756760427655</c:v>
                      </c:pt>
                      <c:pt idx="456">
                        <c:v>-44.291425378939465</c:v>
                      </c:pt>
                      <c:pt idx="457">
                        <c:v>-44.295071571201049</c:v>
                      </c:pt>
                      <c:pt idx="458">
                        <c:v>-44.295071571201049</c:v>
                      </c:pt>
                      <c:pt idx="459">
                        <c:v>-44.295071571201049</c:v>
                      </c:pt>
                      <c:pt idx="460">
                        <c:v>-44.295071571201049</c:v>
                      </c:pt>
                      <c:pt idx="461">
                        <c:v>-44.295071571201049</c:v>
                      </c:pt>
                      <c:pt idx="462">
                        <c:v>-44.295071571201049</c:v>
                      </c:pt>
                      <c:pt idx="463">
                        <c:v>-44.295071571201049</c:v>
                      </c:pt>
                      <c:pt idx="464">
                        <c:v>-44.295071571201049</c:v>
                      </c:pt>
                      <c:pt idx="465">
                        <c:v>-44.295071571201049</c:v>
                      </c:pt>
                      <c:pt idx="466">
                        <c:v>-44.295071571201049</c:v>
                      </c:pt>
                      <c:pt idx="467">
                        <c:v>-44.295071571201049</c:v>
                      </c:pt>
                      <c:pt idx="468">
                        <c:v>-44.295071571201049</c:v>
                      </c:pt>
                      <c:pt idx="469">
                        <c:v>-44.295071571201049</c:v>
                      </c:pt>
                      <c:pt idx="470">
                        <c:v>-44.295071571201049</c:v>
                      </c:pt>
                      <c:pt idx="471">
                        <c:v>-44.295071571201049</c:v>
                      </c:pt>
                      <c:pt idx="472">
                        <c:v>-44.295071571201049</c:v>
                      </c:pt>
                      <c:pt idx="473">
                        <c:v>-44.295071571201049</c:v>
                      </c:pt>
                      <c:pt idx="474">
                        <c:v>-44.295071571201049</c:v>
                      </c:pt>
                      <c:pt idx="475">
                        <c:v>-44.295071571201049</c:v>
                      </c:pt>
                      <c:pt idx="476">
                        <c:v>-44.298614097708835</c:v>
                      </c:pt>
                      <c:pt idx="477">
                        <c:v>-44.302133063715274</c:v>
                      </c:pt>
                      <c:pt idx="478">
                        <c:v>-44.305629785848907</c:v>
                      </c:pt>
                      <c:pt idx="479">
                        <c:v>-44.30910372422052</c:v>
                      </c:pt>
                      <c:pt idx="480">
                        <c:v>-44.312554336433692</c:v>
                      </c:pt>
                      <c:pt idx="481">
                        <c:v>-44.312554336433692</c:v>
                      </c:pt>
                      <c:pt idx="482">
                        <c:v>-44.312554336433692</c:v>
                      </c:pt>
                      <c:pt idx="483">
                        <c:v>-44.312554336433692</c:v>
                      </c:pt>
                      <c:pt idx="484">
                        <c:v>-44.312554336433692</c:v>
                      </c:pt>
                      <c:pt idx="485">
                        <c:v>-44.312554336433692</c:v>
                      </c:pt>
                      <c:pt idx="486">
                        <c:v>-44.312554336433692</c:v>
                      </c:pt>
                      <c:pt idx="487">
                        <c:v>-44.312554336433692</c:v>
                      </c:pt>
                      <c:pt idx="488">
                        <c:v>-44.312554336433692</c:v>
                      </c:pt>
                      <c:pt idx="489">
                        <c:v>-44.312554336433692</c:v>
                      </c:pt>
                      <c:pt idx="490">
                        <c:v>-44.312554336433692</c:v>
                      </c:pt>
                      <c:pt idx="491">
                        <c:v>-44.312554336433692</c:v>
                      </c:pt>
                      <c:pt idx="492">
                        <c:v>-44.312554336433692</c:v>
                      </c:pt>
                      <c:pt idx="493">
                        <c:v>-44.312554336433692</c:v>
                      </c:pt>
                      <c:pt idx="494">
                        <c:v>-44.312554336433692</c:v>
                      </c:pt>
                      <c:pt idx="495">
                        <c:v>-44.312554336433692</c:v>
                      </c:pt>
                      <c:pt idx="496">
                        <c:v>-44.312554336433692</c:v>
                      </c:pt>
                      <c:pt idx="497">
                        <c:v>-44.312554336433692</c:v>
                      </c:pt>
                      <c:pt idx="498">
                        <c:v>-44.312554336433692</c:v>
                      </c:pt>
                      <c:pt idx="499">
                        <c:v>-44.315904782536066</c:v>
                      </c:pt>
                      <c:pt idx="500">
                        <c:v>-44.31923086821871</c:v>
                      </c:pt>
                      <c:pt idx="501">
                        <c:v>-44.322533810120319</c:v>
                      </c:pt>
                      <c:pt idx="502">
                        <c:v>-44.325813068351707</c:v>
                      </c:pt>
                      <c:pt idx="503">
                        <c:v>-44.329068100516494</c:v>
                      </c:pt>
                      <c:pt idx="504">
                        <c:v>-44.329068100516494</c:v>
                      </c:pt>
                      <c:pt idx="505">
                        <c:v>-44.329068100516494</c:v>
                      </c:pt>
                      <c:pt idx="506">
                        <c:v>-44.329068100516494</c:v>
                      </c:pt>
                      <c:pt idx="507">
                        <c:v>-44.329068100516494</c:v>
                      </c:pt>
                      <c:pt idx="508">
                        <c:v>-44.329068100516494</c:v>
                      </c:pt>
                      <c:pt idx="509">
                        <c:v>-44.329068100516494</c:v>
                      </c:pt>
                      <c:pt idx="510">
                        <c:v>-44.329068100516494</c:v>
                      </c:pt>
                      <c:pt idx="511">
                        <c:v>-44.329068100516494</c:v>
                      </c:pt>
                      <c:pt idx="512">
                        <c:v>-44.329068100516494</c:v>
                      </c:pt>
                      <c:pt idx="513">
                        <c:v>-44.329068100516494</c:v>
                      </c:pt>
                      <c:pt idx="514">
                        <c:v>-44.329068100516494</c:v>
                      </c:pt>
                      <c:pt idx="515">
                        <c:v>-44.329068100516494</c:v>
                      </c:pt>
                      <c:pt idx="516">
                        <c:v>-44.329068100516494</c:v>
                      </c:pt>
                      <c:pt idx="517">
                        <c:v>-44.332226466213427</c:v>
                      </c:pt>
                      <c:pt idx="518">
                        <c:v>-44.335359671572263</c:v>
                      </c:pt>
                      <c:pt idx="519">
                        <c:v>-44.338468833241862</c:v>
                      </c:pt>
                      <c:pt idx="520">
                        <c:v>-44.341553411333052</c:v>
                      </c:pt>
                      <c:pt idx="521">
                        <c:v>-44.344612863449385</c:v>
                      </c:pt>
                      <c:pt idx="522">
                        <c:v>-44.344612863449385</c:v>
                      </c:pt>
                      <c:pt idx="523">
                        <c:v>-44.344612863449385</c:v>
                      </c:pt>
                      <c:pt idx="524">
                        <c:v>-44.344612863449385</c:v>
                      </c:pt>
                      <c:pt idx="525">
                        <c:v>-44.344612863449385</c:v>
                      </c:pt>
                      <c:pt idx="526">
                        <c:v>-44.344612863449385</c:v>
                      </c:pt>
                      <c:pt idx="527">
                        <c:v>-44.344612863449385</c:v>
                      </c:pt>
                      <c:pt idx="528">
                        <c:v>-44.344612863449385</c:v>
                      </c:pt>
                      <c:pt idx="529">
                        <c:v>-44.344612863449385</c:v>
                      </c:pt>
                      <c:pt idx="530">
                        <c:v>-44.344612863449385</c:v>
                      </c:pt>
                      <c:pt idx="531">
                        <c:v>-44.344612863449385</c:v>
                      </c:pt>
                      <c:pt idx="532">
                        <c:v>-44.344612863449385</c:v>
                      </c:pt>
                      <c:pt idx="533">
                        <c:v>-44.344612863449385</c:v>
                      </c:pt>
                      <c:pt idx="534">
                        <c:v>-44.347579148740948</c:v>
                      </c:pt>
                      <c:pt idx="535">
                        <c:v>-44.350519473775933</c:v>
                      </c:pt>
                      <c:pt idx="536">
                        <c:v>-44.35343485521355</c:v>
                      </c:pt>
                      <c:pt idx="537">
                        <c:v>-44.356324753164529</c:v>
                      </c:pt>
                      <c:pt idx="538">
                        <c:v>-44.359188625232463</c:v>
                      </c:pt>
                      <c:pt idx="539">
                        <c:v>-44.359188625232463</c:v>
                      </c:pt>
                      <c:pt idx="540">
                        <c:v>-44.359188625232463</c:v>
                      </c:pt>
                      <c:pt idx="541">
                        <c:v>-44.359188625232463</c:v>
                      </c:pt>
                      <c:pt idx="542">
                        <c:v>-44.359188625232463</c:v>
                      </c:pt>
                      <c:pt idx="543">
                        <c:v>-44.359188625232463</c:v>
                      </c:pt>
                      <c:pt idx="544">
                        <c:v>-44.359188625232463</c:v>
                      </c:pt>
                      <c:pt idx="545">
                        <c:v>-44.359188625232463</c:v>
                      </c:pt>
                      <c:pt idx="546">
                        <c:v>-44.359188625232463</c:v>
                      </c:pt>
                      <c:pt idx="547">
                        <c:v>-44.359188625232463</c:v>
                      </c:pt>
                      <c:pt idx="548">
                        <c:v>-44.361962830118571</c:v>
                      </c:pt>
                      <c:pt idx="549">
                        <c:v>-44.364710274829775</c:v>
                      </c:pt>
                      <c:pt idx="550">
                        <c:v>-44.36743187603534</c:v>
                      </c:pt>
                      <c:pt idx="551">
                        <c:v>-44.370127093846122</c:v>
                      </c:pt>
                      <c:pt idx="552">
                        <c:v>-44.372795385865672</c:v>
                      </c:pt>
                      <c:pt idx="553">
                        <c:v>-44.372795385865672</c:v>
                      </c:pt>
                      <c:pt idx="554">
                        <c:v>-44.372795385865672</c:v>
                      </c:pt>
                      <c:pt idx="555">
                        <c:v>-44.372795385865672</c:v>
                      </c:pt>
                      <c:pt idx="556">
                        <c:v>-44.372795385865672</c:v>
                      </c:pt>
                      <c:pt idx="557">
                        <c:v>-44.372795385865672</c:v>
                      </c:pt>
                      <c:pt idx="558">
                        <c:v>-44.372795385865672</c:v>
                      </c:pt>
                      <c:pt idx="559">
                        <c:v>-44.372795385865672</c:v>
                      </c:pt>
                      <c:pt idx="560">
                        <c:v>-44.372795385865672</c:v>
                      </c:pt>
                      <c:pt idx="561">
                        <c:v>-44.372795385865672</c:v>
                      </c:pt>
                      <c:pt idx="562">
                        <c:v>-44.375377510346382</c:v>
                      </c:pt>
                      <c:pt idx="563">
                        <c:v>-44.377932074733749</c:v>
                      </c:pt>
                      <c:pt idx="564">
                        <c:v>-44.380459895707318</c:v>
                      </c:pt>
                      <c:pt idx="565">
                        <c:v>-44.382960433377875</c:v>
                      </c:pt>
                      <c:pt idx="566">
                        <c:v>-44.385433145348983</c:v>
                      </c:pt>
                      <c:pt idx="567">
                        <c:v>-44.385433145348983</c:v>
                      </c:pt>
                      <c:pt idx="568">
                        <c:v>-44.385433145348983</c:v>
                      </c:pt>
                      <c:pt idx="569">
                        <c:v>-44.385433145348983</c:v>
                      </c:pt>
                      <c:pt idx="570">
                        <c:v>-44.385433145348983</c:v>
                      </c:pt>
                      <c:pt idx="571">
                        <c:v>-44.385433145348983</c:v>
                      </c:pt>
                      <c:pt idx="572">
                        <c:v>-44.387823189424267</c:v>
                      </c:pt>
                      <c:pt idx="573">
                        <c:v>-44.39018487348784</c:v>
                      </c:pt>
                      <c:pt idx="574">
                        <c:v>-44.392518914229413</c:v>
                      </c:pt>
                      <c:pt idx="575">
                        <c:v>-44.394824771759744</c:v>
                      </c:pt>
                      <c:pt idx="576">
                        <c:v>-44.397101903682483</c:v>
                      </c:pt>
                      <c:pt idx="577">
                        <c:v>-44.397101903682483</c:v>
                      </c:pt>
                      <c:pt idx="578">
                        <c:v>-44.397101903682483</c:v>
                      </c:pt>
                      <c:pt idx="579">
                        <c:v>-44.397101903682483</c:v>
                      </c:pt>
                      <c:pt idx="580">
                        <c:v>-44.397101903682483</c:v>
                      </c:pt>
                      <c:pt idx="581">
                        <c:v>-44.39929986735234</c:v>
                      </c:pt>
                      <c:pt idx="582">
                        <c:v>-44.401468671092104</c:v>
                      </c:pt>
                      <c:pt idx="583">
                        <c:v>-44.403608931601639</c:v>
                      </c:pt>
                      <c:pt idx="584">
                        <c:v>-44.405720108991773</c:v>
                      </c:pt>
                      <c:pt idx="585">
                        <c:v>-44.407801660866085</c:v>
                      </c:pt>
                      <c:pt idx="586">
                        <c:v>-44.407801660866085</c:v>
                      </c:pt>
                      <c:pt idx="587">
                        <c:v>-44.407801660866085</c:v>
                      </c:pt>
                      <c:pt idx="588">
                        <c:v>-44.407801660866085</c:v>
                      </c:pt>
                      <c:pt idx="589">
                        <c:v>-44.407801660866085</c:v>
                      </c:pt>
                      <c:pt idx="590">
                        <c:v>-44.407801660866085</c:v>
                      </c:pt>
                      <c:pt idx="591">
                        <c:v>-44.407801660866085</c:v>
                      </c:pt>
                      <c:pt idx="592">
                        <c:v>-44.407801660866085</c:v>
                      </c:pt>
                      <c:pt idx="593">
                        <c:v>-44.40980754413053</c:v>
                      </c:pt>
                      <c:pt idx="594">
                        <c:v>-44.411783467546456</c:v>
                      </c:pt>
                      <c:pt idx="595">
                        <c:v>-44.413729947824024</c:v>
                      </c:pt>
                      <c:pt idx="596">
                        <c:v>-44.415646445073932</c:v>
                      </c:pt>
                      <c:pt idx="597">
                        <c:v>-44.417532416899832</c:v>
                      </c:pt>
                      <c:pt idx="598">
                        <c:v>-44.417532416899832</c:v>
                      </c:pt>
                      <c:pt idx="599">
                        <c:v>-44.417532416899832</c:v>
                      </c:pt>
                      <c:pt idx="600">
                        <c:v>-44.417532416899832</c:v>
                      </c:pt>
                      <c:pt idx="601">
                        <c:v>-44.417532416899832</c:v>
                      </c:pt>
                      <c:pt idx="602">
                        <c:v>-44.417532416899832</c:v>
                      </c:pt>
                      <c:pt idx="603">
                        <c:v>-44.417532416899832</c:v>
                      </c:pt>
                      <c:pt idx="604">
                        <c:v>-44.419346219758879</c:v>
                      </c:pt>
                      <c:pt idx="605">
                        <c:v>-44.421129262851011</c:v>
                      </c:pt>
                      <c:pt idx="606">
                        <c:v>-44.422881962896511</c:v>
                      </c:pt>
                      <c:pt idx="607">
                        <c:v>-44.424603780006237</c:v>
                      </c:pt>
                      <c:pt idx="608">
                        <c:v>-44.426294171783724</c:v>
                      </c:pt>
                      <c:pt idx="609">
                        <c:v>-44.426294171783724</c:v>
                      </c:pt>
                      <c:pt idx="610">
                        <c:v>-44.426294171783724</c:v>
                      </c:pt>
                      <c:pt idx="611">
                        <c:v>-44.427915894237373</c:v>
                      </c:pt>
                      <c:pt idx="612">
                        <c:v>-44.429506057005668</c:v>
                      </c:pt>
                      <c:pt idx="613">
                        <c:v>-44.431064976819158</c:v>
                      </c:pt>
                      <c:pt idx="614">
                        <c:v>-44.432592113788687</c:v>
                      </c:pt>
                      <c:pt idx="615">
                        <c:v>-44.434086925517761</c:v>
                      </c:pt>
                      <c:pt idx="616">
                        <c:v>-44.434086925517761</c:v>
                      </c:pt>
                      <c:pt idx="617">
                        <c:v>-44.434086925517761</c:v>
                      </c:pt>
                      <c:pt idx="618">
                        <c:v>-44.434086925517761</c:v>
                      </c:pt>
                      <c:pt idx="619">
                        <c:v>-44.434086925517761</c:v>
                      </c:pt>
                      <c:pt idx="620">
                        <c:v>-44.434086925517761</c:v>
                      </c:pt>
                      <c:pt idx="621">
                        <c:v>-44.435516567565955</c:v>
                      </c:pt>
                      <c:pt idx="622">
                        <c:v>-44.436913850010455</c:v>
                      </c:pt>
                      <c:pt idx="623">
                        <c:v>-44.43827898959195</c:v>
                      </c:pt>
                      <c:pt idx="624">
                        <c:v>-44.439611446421239</c:v>
                      </c:pt>
                      <c:pt idx="625">
                        <c:v>-44.440910678101929</c:v>
                      </c:pt>
                      <c:pt idx="626">
                        <c:v>-44.440910678101929</c:v>
                      </c:pt>
                      <c:pt idx="627">
                        <c:v>-44.440910678101929</c:v>
                      </c:pt>
                      <c:pt idx="628">
                        <c:v>-44.440910678101929</c:v>
                      </c:pt>
                      <c:pt idx="629">
                        <c:v>-44.442148239744725</c:v>
                      </c:pt>
                      <c:pt idx="630">
                        <c:v>-44.443352641865403</c:v>
                      </c:pt>
                      <c:pt idx="631">
                        <c:v>-44.444524001214873</c:v>
                      </c:pt>
                      <c:pt idx="632">
                        <c:v>-44.445661777903965</c:v>
                      </c:pt>
                      <c:pt idx="633">
                        <c:v>-44.446765429536228</c:v>
                      </c:pt>
                      <c:pt idx="634">
                        <c:v>-44.447810910773597</c:v>
                      </c:pt>
                      <c:pt idx="635">
                        <c:v>-44.448822432570452</c:v>
                      </c:pt>
                      <c:pt idx="636">
                        <c:v>-44.449800011687941</c:v>
                      </c:pt>
                      <c:pt idx="637">
                        <c:v>-44.450743108236807</c:v>
                      </c:pt>
                      <c:pt idx="638">
                        <c:v>-44.451651179820672</c:v>
                      </c:pt>
                      <c:pt idx="639">
                        <c:v>-44.451651179820672</c:v>
                      </c:pt>
                      <c:pt idx="640">
                        <c:v>-44.451651179820672</c:v>
                      </c:pt>
                      <c:pt idx="641">
                        <c:v>-44.452504580652629</c:v>
                      </c:pt>
                      <c:pt idx="642">
                        <c:v>-44.453323222125675</c:v>
                      </c:pt>
                      <c:pt idx="643">
                        <c:v>-44.45410702101114</c:v>
                      </c:pt>
                      <c:pt idx="644">
                        <c:v>-44.454855437419795</c:v>
                      </c:pt>
                      <c:pt idx="645">
                        <c:v>-44.455567928955233</c:v>
                      </c:pt>
                      <c:pt idx="646">
                        <c:v>-44.456229249381806</c:v>
                      </c:pt>
                      <c:pt idx="647">
                        <c:v>-44.456855010531029</c:v>
                      </c:pt>
                      <c:pt idx="648">
                        <c:v>-44.457445029184456</c:v>
                      </c:pt>
                      <c:pt idx="649">
                        <c:v>-44.457998765452928</c:v>
                      </c:pt>
                      <c:pt idx="650">
                        <c:v>-44.458515676939967</c:v>
                      </c:pt>
                      <c:pt idx="651">
                        <c:v>-44.458515676939967</c:v>
                      </c:pt>
                      <c:pt idx="652">
                        <c:v>-44.4589849169611</c:v>
                      </c:pt>
                      <c:pt idx="653">
                        <c:v>-44.459417797786514</c:v>
                      </c:pt>
                      <c:pt idx="654">
                        <c:v>-44.459814036207931</c:v>
                      </c:pt>
                      <c:pt idx="655">
                        <c:v>-44.46048762946819</c:v>
                      </c:pt>
                      <c:pt idx="656">
                        <c:v>-44.460771583390553</c:v>
                      </c:pt>
                      <c:pt idx="657">
                        <c:v>-44.461011583892159</c:v>
                      </c:pt>
                      <c:pt idx="658">
                        <c:v>-44.461214042081565</c:v>
                      </c:pt>
                      <c:pt idx="659">
                        <c:v>-44.461501774704374</c:v>
                      </c:pt>
                      <c:pt idx="660">
                        <c:v>-44.461587726016418</c:v>
                      </c:pt>
                      <c:pt idx="661">
                        <c:v>-44.46164504680533</c:v>
                      </c:pt>
                      <c:pt idx="662">
                        <c:v>-44.46164504680533</c:v>
                      </c:pt>
                      <c:pt idx="663">
                        <c:v>-44.461614742653126</c:v>
                      </c:pt>
                      <c:pt idx="664">
                        <c:v>-44.461614742653126</c:v>
                      </c:pt>
                      <c:pt idx="665">
                        <c:v>-44.461546918790702</c:v>
                      </c:pt>
                      <c:pt idx="666">
                        <c:v>-44.461440789697306</c:v>
                      </c:pt>
                      <c:pt idx="667">
                        <c:v>-44.460887457292728</c:v>
                      </c:pt>
                    </c:numCache>
                  </c:numRef>
                </c:yVal>
                <c:smooth val="1"/>
                <c:extLst>
                  <c:ext xmlns:c16="http://schemas.microsoft.com/office/drawing/2014/chart" uri="{C3380CC4-5D6E-409C-BE32-E72D297353CC}">
                    <c16:uniqueId val="{00000001-69BB-4480-B12C-734AE02CD56F}"/>
                  </c:ext>
                </c:extLst>
              </c15:ser>
            </c15:filteredScatterSeries>
            <c15:filteredScatterSeries>
              <c15:ser>
                <c:idx val="0"/>
                <c:order val="2"/>
                <c:tx>
                  <c:strRef>
                    <c:extLst xmlns:c15="http://schemas.microsoft.com/office/drawing/2012/chart">
                      <c:ext xmlns:c15="http://schemas.microsoft.com/office/drawing/2012/chart" uri="{02D57815-91ED-43cb-92C2-25804820EDAC}">
                        <c15:formulaRef>
                          <c15:sqref>'16062772_data log'!$C$3</c15:sqref>
                        </c15:formulaRef>
                      </c:ext>
                    </c:extLst>
                    <c:strCache>
                      <c:ptCount val="1"/>
                      <c:pt idx="0">
                        <c:v>TC1</c:v>
                      </c:pt>
                    </c:strCache>
                  </c:strRef>
                </c:tx>
                <c:spPr>
                  <a:ln w="127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'16062772_data log'!$C$4:$C$1163</c15:sqref>
                        </c15:formulaRef>
                      </c:ext>
                    </c:extLst>
                    <c:numCache>
                      <c:formatCode>General</c:formatCode>
                      <c:ptCount val="1160"/>
                      <c:pt idx="0">
                        <c:v>24.5</c:v>
                      </c:pt>
                      <c:pt idx="1">
                        <c:v>23.5</c:v>
                      </c:pt>
                      <c:pt idx="2">
                        <c:v>22.6</c:v>
                      </c:pt>
                      <c:pt idx="3">
                        <c:v>21.9</c:v>
                      </c:pt>
                      <c:pt idx="4">
                        <c:v>21.1</c:v>
                      </c:pt>
                      <c:pt idx="5">
                        <c:v>20.3</c:v>
                      </c:pt>
                      <c:pt idx="6">
                        <c:v>19.8</c:v>
                      </c:pt>
                      <c:pt idx="7">
                        <c:v>18.899999999999999</c:v>
                      </c:pt>
                      <c:pt idx="8">
                        <c:v>17.899999999999999</c:v>
                      </c:pt>
                      <c:pt idx="9">
                        <c:v>17.100000000000001</c:v>
                      </c:pt>
                      <c:pt idx="10">
                        <c:v>15.8</c:v>
                      </c:pt>
                      <c:pt idx="11">
                        <c:v>14.7</c:v>
                      </c:pt>
                      <c:pt idx="12">
                        <c:v>13.6</c:v>
                      </c:pt>
                      <c:pt idx="13">
                        <c:v>12.5</c:v>
                      </c:pt>
                      <c:pt idx="14">
                        <c:v>11.3</c:v>
                      </c:pt>
                      <c:pt idx="15">
                        <c:v>10</c:v>
                      </c:pt>
                      <c:pt idx="16">
                        <c:v>9</c:v>
                      </c:pt>
                      <c:pt idx="17">
                        <c:v>7.8</c:v>
                      </c:pt>
                      <c:pt idx="18">
                        <c:v>6.6</c:v>
                      </c:pt>
                      <c:pt idx="19">
                        <c:v>5.2</c:v>
                      </c:pt>
                      <c:pt idx="20">
                        <c:v>4.2</c:v>
                      </c:pt>
                      <c:pt idx="21">
                        <c:v>2.9</c:v>
                      </c:pt>
                      <c:pt idx="22">
                        <c:v>1.6</c:v>
                      </c:pt>
                      <c:pt idx="23">
                        <c:v>0.4</c:v>
                      </c:pt>
                      <c:pt idx="24">
                        <c:v>-0.6</c:v>
                      </c:pt>
                      <c:pt idx="25">
                        <c:v>-2</c:v>
                      </c:pt>
                      <c:pt idx="26">
                        <c:v>-3.2</c:v>
                      </c:pt>
                      <c:pt idx="27">
                        <c:v>-4.5</c:v>
                      </c:pt>
                      <c:pt idx="28">
                        <c:v>-5.6</c:v>
                      </c:pt>
                      <c:pt idx="29">
                        <c:v>-6.9</c:v>
                      </c:pt>
                      <c:pt idx="30">
                        <c:v>-8.1</c:v>
                      </c:pt>
                      <c:pt idx="31">
                        <c:v>-9.4</c:v>
                      </c:pt>
                      <c:pt idx="32">
                        <c:v>-10.6</c:v>
                      </c:pt>
                      <c:pt idx="33">
                        <c:v>-2</c:v>
                      </c:pt>
                      <c:pt idx="34">
                        <c:v>-3.4</c:v>
                      </c:pt>
                      <c:pt idx="35">
                        <c:v>-4.9000000000000004</c:v>
                      </c:pt>
                      <c:pt idx="36">
                        <c:v>-7.1</c:v>
                      </c:pt>
                      <c:pt idx="37">
                        <c:v>-10</c:v>
                      </c:pt>
                      <c:pt idx="38">
                        <c:v>-14.2</c:v>
                      </c:pt>
                      <c:pt idx="39">
                        <c:v>-17.3</c:v>
                      </c:pt>
                      <c:pt idx="40">
                        <c:v>-20</c:v>
                      </c:pt>
                      <c:pt idx="41">
                        <c:v>-22.4</c:v>
                      </c:pt>
                      <c:pt idx="42">
                        <c:v>-24.2</c:v>
                      </c:pt>
                      <c:pt idx="43">
                        <c:v>-25.9</c:v>
                      </c:pt>
                      <c:pt idx="44">
                        <c:v>-27.7</c:v>
                      </c:pt>
                      <c:pt idx="45">
                        <c:v>-29</c:v>
                      </c:pt>
                      <c:pt idx="46">
                        <c:v>-30.6</c:v>
                      </c:pt>
                      <c:pt idx="47">
                        <c:v>-31.9</c:v>
                      </c:pt>
                      <c:pt idx="48">
                        <c:v>-33.299999999999997</c:v>
                      </c:pt>
                      <c:pt idx="49">
                        <c:v>-34.4</c:v>
                      </c:pt>
                      <c:pt idx="50">
                        <c:v>-35.5</c:v>
                      </c:pt>
                      <c:pt idx="51">
                        <c:v>-36.5</c:v>
                      </c:pt>
                      <c:pt idx="52">
                        <c:v>-37.200000000000003</c:v>
                      </c:pt>
                      <c:pt idx="53">
                        <c:v>-37.799999999999997</c:v>
                      </c:pt>
                      <c:pt idx="54">
                        <c:v>-38.5</c:v>
                      </c:pt>
                      <c:pt idx="55">
                        <c:v>-39</c:v>
                      </c:pt>
                      <c:pt idx="56">
                        <c:v>-39.200000000000003</c:v>
                      </c:pt>
                      <c:pt idx="57">
                        <c:v>-39.700000000000003</c:v>
                      </c:pt>
                      <c:pt idx="58">
                        <c:v>-39.799999999999997</c:v>
                      </c:pt>
                      <c:pt idx="59">
                        <c:v>-39.9</c:v>
                      </c:pt>
                      <c:pt idx="60">
                        <c:v>-40</c:v>
                      </c:pt>
                      <c:pt idx="61">
                        <c:v>-40.200000000000003</c:v>
                      </c:pt>
                      <c:pt idx="62">
                        <c:v>-40.299999999999997</c:v>
                      </c:pt>
                      <c:pt idx="63">
                        <c:v>-40.4</c:v>
                      </c:pt>
                      <c:pt idx="64">
                        <c:v>-40.6</c:v>
                      </c:pt>
                      <c:pt idx="65">
                        <c:v>-40.6</c:v>
                      </c:pt>
                      <c:pt idx="66">
                        <c:v>-40.6</c:v>
                      </c:pt>
                      <c:pt idx="67">
                        <c:v>-40.700000000000003</c:v>
                      </c:pt>
                      <c:pt idx="68">
                        <c:v>-40.700000000000003</c:v>
                      </c:pt>
                      <c:pt idx="69">
                        <c:v>-41</c:v>
                      </c:pt>
                      <c:pt idx="70">
                        <c:v>-41</c:v>
                      </c:pt>
                      <c:pt idx="71">
                        <c:v>-41</c:v>
                      </c:pt>
                      <c:pt idx="72">
                        <c:v>-41</c:v>
                      </c:pt>
                      <c:pt idx="73">
                        <c:v>-41.1</c:v>
                      </c:pt>
                      <c:pt idx="74">
                        <c:v>-41.1</c:v>
                      </c:pt>
                      <c:pt idx="75">
                        <c:v>-41.1</c:v>
                      </c:pt>
                      <c:pt idx="76">
                        <c:v>-41.1</c:v>
                      </c:pt>
                      <c:pt idx="77">
                        <c:v>-41.1</c:v>
                      </c:pt>
                      <c:pt idx="78">
                        <c:v>-41.1</c:v>
                      </c:pt>
                      <c:pt idx="79">
                        <c:v>-41.1</c:v>
                      </c:pt>
                      <c:pt idx="80">
                        <c:v>-41.2</c:v>
                      </c:pt>
                      <c:pt idx="81">
                        <c:v>-41.2</c:v>
                      </c:pt>
                      <c:pt idx="82">
                        <c:v>-41.3</c:v>
                      </c:pt>
                      <c:pt idx="83">
                        <c:v>-41.2</c:v>
                      </c:pt>
                      <c:pt idx="84">
                        <c:v>-41.3</c:v>
                      </c:pt>
                      <c:pt idx="85">
                        <c:v>-41.2</c:v>
                      </c:pt>
                      <c:pt idx="86">
                        <c:v>-41.2</c:v>
                      </c:pt>
                      <c:pt idx="87">
                        <c:v>-41.2</c:v>
                      </c:pt>
                      <c:pt idx="88">
                        <c:v>-41.3</c:v>
                      </c:pt>
                      <c:pt idx="89">
                        <c:v>-41.2</c:v>
                      </c:pt>
                      <c:pt idx="90">
                        <c:v>-41.3</c:v>
                      </c:pt>
                      <c:pt idx="91">
                        <c:v>-41.3</c:v>
                      </c:pt>
                      <c:pt idx="92">
                        <c:v>-41.3</c:v>
                      </c:pt>
                      <c:pt idx="93">
                        <c:v>-41.3</c:v>
                      </c:pt>
                      <c:pt idx="94">
                        <c:v>-41.3</c:v>
                      </c:pt>
                      <c:pt idx="95">
                        <c:v>-41.2</c:v>
                      </c:pt>
                      <c:pt idx="96">
                        <c:v>-41.3</c:v>
                      </c:pt>
                      <c:pt idx="97">
                        <c:v>-41.3</c:v>
                      </c:pt>
                      <c:pt idx="98">
                        <c:v>-41.3</c:v>
                      </c:pt>
                      <c:pt idx="99">
                        <c:v>-41.3</c:v>
                      </c:pt>
                      <c:pt idx="100">
                        <c:v>-41.3</c:v>
                      </c:pt>
                      <c:pt idx="101">
                        <c:v>-41.3</c:v>
                      </c:pt>
                      <c:pt idx="102">
                        <c:v>-41.3</c:v>
                      </c:pt>
                      <c:pt idx="103">
                        <c:v>-41.2</c:v>
                      </c:pt>
                      <c:pt idx="104">
                        <c:v>-41.3</c:v>
                      </c:pt>
                      <c:pt idx="105">
                        <c:v>-41.3</c:v>
                      </c:pt>
                      <c:pt idx="106">
                        <c:v>-41.3</c:v>
                      </c:pt>
                      <c:pt idx="107">
                        <c:v>-41.3</c:v>
                      </c:pt>
                      <c:pt idx="108">
                        <c:v>-41.3</c:v>
                      </c:pt>
                      <c:pt idx="109">
                        <c:v>-41.3</c:v>
                      </c:pt>
                      <c:pt idx="110">
                        <c:v>-41.3</c:v>
                      </c:pt>
                      <c:pt idx="111">
                        <c:v>-41.4</c:v>
                      </c:pt>
                      <c:pt idx="112">
                        <c:v>-41.3</c:v>
                      </c:pt>
                      <c:pt idx="113">
                        <c:v>-40.6</c:v>
                      </c:pt>
                      <c:pt idx="114">
                        <c:v>-40</c:v>
                      </c:pt>
                      <c:pt idx="115">
                        <c:v>-39.1</c:v>
                      </c:pt>
                      <c:pt idx="116">
                        <c:v>-38.299999999999997</c:v>
                      </c:pt>
                      <c:pt idx="117">
                        <c:v>-37.5</c:v>
                      </c:pt>
                      <c:pt idx="118">
                        <c:v>-36.5</c:v>
                      </c:pt>
                      <c:pt idx="119">
                        <c:v>-35.799999999999997</c:v>
                      </c:pt>
                      <c:pt idx="120">
                        <c:v>-34.799999999999997</c:v>
                      </c:pt>
                      <c:pt idx="121">
                        <c:v>-34</c:v>
                      </c:pt>
                      <c:pt idx="122">
                        <c:v>-32.799999999999997</c:v>
                      </c:pt>
                      <c:pt idx="123">
                        <c:v>-32.1</c:v>
                      </c:pt>
                      <c:pt idx="124">
                        <c:v>-31</c:v>
                      </c:pt>
                      <c:pt idx="125">
                        <c:v>-30.1</c:v>
                      </c:pt>
                      <c:pt idx="126">
                        <c:v>-29.2</c:v>
                      </c:pt>
                      <c:pt idx="127">
                        <c:v>-28</c:v>
                      </c:pt>
                      <c:pt idx="128">
                        <c:v>-27.3</c:v>
                      </c:pt>
                      <c:pt idx="129">
                        <c:v>-26.1</c:v>
                      </c:pt>
                      <c:pt idx="130">
                        <c:v>-25.2</c:v>
                      </c:pt>
                      <c:pt idx="131">
                        <c:v>-24</c:v>
                      </c:pt>
                      <c:pt idx="132">
                        <c:v>-23.2</c:v>
                      </c:pt>
                      <c:pt idx="133">
                        <c:v>-22.1</c:v>
                      </c:pt>
                      <c:pt idx="134">
                        <c:v>-21.3</c:v>
                      </c:pt>
                      <c:pt idx="135">
                        <c:v>-20.2</c:v>
                      </c:pt>
                      <c:pt idx="136">
                        <c:v>-19.399999999999999</c:v>
                      </c:pt>
                      <c:pt idx="137">
                        <c:v>-18.399999999999999</c:v>
                      </c:pt>
                      <c:pt idx="138">
                        <c:v>-17.600000000000001</c:v>
                      </c:pt>
                      <c:pt idx="139">
                        <c:v>-16.399999999999999</c:v>
                      </c:pt>
                      <c:pt idx="140">
                        <c:v>-15.5</c:v>
                      </c:pt>
                      <c:pt idx="141">
                        <c:v>-14.5</c:v>
                      </c:pt>
                      <c:pt idx="142">
                        <c:v>-13.7</c:v>
                      </c:pt>
                      <c:pt idx="143">
                        <c:v>-13.3</c:v>
                      </c:pt>
                      <c:pt idx="144">
                        <c:v>-13.1</c:v>
                      </c:pt>
                      <c:pt idx="145">
                        <c:v>-12.9</c:v>
                      </c:pt>
                      <c:pt idx="146">
                        <c:v>-12.7</c:v>
                      </c:pt>
                      <c:pt idx="147">
                        <c:v>-12.6</c:v>
                      </c:pt>
                      <c:pt idx="148">
                        <c:v>-12.5</c:v>
                      </c:pt>
                      <c:pt idx="149">
                        <c:v>-12.4</c:v>
                      </c:pt>
                      <c:pt idx="150">
                        <c:v>-12.4</c:v>
                      </c:pt>
                      <c:pt idx="151">
                        <c:v>-12.1</c:v>
                      </c:pt>
                      <c:pt idx="152">
                        <c:v>-12.2</c:v>
                      </c:pt>
                      <c:pt idx="153">
                        <c:v>-12.2</c:v>
                      </c:pt>
                      <c:pt idx="154">
                        <c:v>-12</c:v>
                      </c:pt>
                      <c:pt idx="155">
                        <c:v>-11.9</c:v>
                      </c:pt>
                      <c:pt idx="156">
                        <c:v>-12</c:v>
                      </c:pt>
                      <c:pt idx="157">
                        <c:v>-11.9</c:v>
                      </c:pt>
                      <c:pt idx="158">
                        <c:v>-11.8</c:v>
                      </c:pt>
                      <c:pt idx="159">
                        <c:v>-11.7</c:v>
                      </c:pt>
                      <c:pt idx="160">
                        <c:v>-11.7</c:v>
                      </c:pt>
                      <c:pt idx="161">
                        <c:v>-11.7</c:v>
                      </c:pt>
                      <c:pt idx="162">
                        <c:v>-11.6</c:v>
                      </c:pt>
                      <c:pt idx="163">
                        <c:v>-11.7</c:v>
                      </c:pt>
                      <c:pt idx="164">
                        <c:v>-11.7</c:v>
                      </c:pt>
                      <c:pt idx="165">
                        <c:v>-11.7</c:v>
                      </c:pt>
                      <c:pt idx="166">
                        <c:v>-11.5</c:v>
                      </c:pt>
                      <c:pt idx="167">
                        <c:v>-11.6</c:v>
                      </c:pt>
                      <c:pt idx="168">
                        <c:v>-11.4</c:v>
                      </c:pt>
                      <c:pt idx="169">
                        <c:v>-11.4</c:v>
                      </c:pt>
                      <c:pt idx="170">
                        <c:v>-11.3</c:v>
                      </c:pt>
                      <c:pt idx="171">
                        <c:v>-11.6</c:v>
                      </c:pt>
                      <c:pt idx="172">
                        <c:v>-11.5</c:v>
                      </c:pt>
                      <c:pt idx="173">
                        <c:v>-11.6</c:v>
                      </c:pt>
                      <c:pt idx="174">
                        <c:v>-11.4</c:v>
                      </c:pt>
                      <c:pt idx="175">
                        <c:v>-11.5</c:v>
                      </c:pt>
                      <c:pt idx="176">
                        <c:v>-11.3</c:v>
                      </c:pt>
                      <c:pt idx="177">
                        <c:v>-11.4</c:v>
                      </c:pt>
                      <c:pt idx="178">
                        <c:v>-11.4</c:v>
                      </c:pt>
                      <c:pt idx="179">
                        <c:v>-11.3</c:v>
                      </c:pt>
                      <c:pt idx="180">
                        <c:v>-11.5</c:v>
                      </c:pt>
                      <c:pt idx="181">
                        <c:v>-11.3</c:v>
                      </c:pt>
                      <c:pt idx="182">
                        <c:v>-11.4</c:v>
                      </c:pt>
                      <c:pt idx="183">
                        <c:v>-11.4</c:v>
                      </c:pt>
                      <c:pt idx="184">
                        <c:v>-11.4</c:v>
                      </c:pt>
                      <c:pt idx="185">
                        <c:v>-11.3</c:v>
                      </c:pt>
                      <c:pt idx="186">
                        <c:v>-11.4</c:v>
                      </c:pt>
                      <c:pt idx="187">
                        <c:v>-11.2</c:v>
                      </c:pt>
                      <c:pt idx="188">
                        <c:v>-11.4</c:v>
                      </c:pt>
                      <c:pt idx="189">
                        <c:v>-11.4</c:v>
                      </c:pt>
                      <c:pt idx="190">
                        <c:v>-11.4</c:v>
                      </c:pt>
                      <c:pt idx="191">
                        <c:v>-11.2</c:v>
                      </c:pt>
                      <c:pt idx="192">
                        <c:v>-11.4</c:v>
                      </c:pt>
                      <c:pt idx="193">
                        <c:v>-11.4</c:v>
                      </c:pt>
                      <c:pt idx="194">
                        <c:v>-11.4</c:v>
                      </c:pt>
                      <c:pt idx="195">
                        <c:v>-11.4</c:v>
                      </c:pt>
                      <c:pt idx="196">
                        <c:v>-11.3</c:v>
                      </c:pt>
                      <c:pt idx="197">
                        <c:v>-11.4</c:v>
                      </c:pt>
                      <c:pt idx="198">
                        <c:v>-11.2</c:v>
                      </c:pt>
                      <c:pt idx="199">
                        <c:v>-11.4</c:v>
                      </c:pt>
                      <c:pt idx="200">
                        <c:v>-11.4</c:v>
                      </c:pt>
                      <c:pt idx="201">
                        <c:v>-11.4</c:v>
                      </c:pt>
                      <c:pt idx="202">
                        <c:v>-11.5</c:v>
                      </c:pt>
                      <c:pt idx="203">
                        <c:v>-11.6</c:v>
                      </c:pt>
                      <c:pt idx="204">
                        <c:v>-12</c:v>
                      </c:pt>
                      <c:pt idx="205">
                        <c:v>-12.8</c:v>
                      </c:pt>
                      <c:pt idx="206">
                        <c:v>-13.4</c:v>
                      </c:pt>
                      <c:pt idx="207">
                        <c:v>-14.4</c:v>
                      </c:pt>
                      <c:pt idx="208">
                        <c:v>-15.3</c:v>
                      </c:pt>
                      <c:pt idx="209">
                        <c:v>-16.100000000000001</c:v>
                      </c:pt>
                      <c:pt idx="210">
                        <c:v>-16.899999999999999</c:v>
                      </c:pt>
                      <c:pt idx="211">
                        <c:v>-17.899999999999999</c:v>
                      </c:pt>
                      <c:pt idx="212">
                        <c:v>-18.7</c:v>
                      </c:pt>
                      <c:pt idx="213">
                        <c:v>-19.7</c:v>
                      </c:pt>
                      <c:pt idx="214">
                        <c:v>-20.5</c:v>
                      </c:pt>
                      <c:pt idx="215">
                        <c:v>-21.6</c:v>
                      </c:pt>
                      <c:pt idx="216">
                        <c:v>-22.4</c:v>
                      </c:pt>
                      <c:pt idx="217">
                        <c:v>-23.3</c:v>
                      </c:pt>
                      <c:pt idx="218">
                        <c:v>-24.2</c:v>
                      </c:pt>
                      <c:pt idx="219">
                        <c:v>-25.1</c:v>
                      </c:pt>
                      <c:pt idx="220">
                        <c:v>-26.1</c:v>
                      </c:pt>
                      <c:pt idx="221">
                        <c:v>-27.1</c:v>
                      </c:pt>
                      <c:pt idx="222">
                        <c:v>-28.2</c:v>
                      </c:pt>
                      <c:pt idx="223">
                        <c:v>-29</c:v>
                      </c:pt>
                      <c:pt idx="224">
                        <c:v>-30.1</c:v>
                      </c:pt>
                      <c:pt idx="225">
                        <c:v>-30.9</c:v>
                      </c:pt>
                      <c:pt idx="226">
                        <c:v>-31.9</c:v>
                      </c:pt>
                      <c:pt idx="227">
                        <c:v>-32.799999999999997</c:v>
                      </c:pt>
                      <c:pt idx="228">
                        <c:v>-33.799999999999997</c:v>
                      </c:pt>
                      <c:pt idx="229">
                        <c:v>-34.700000000000003</c:v>
                      </c:pt>
                      <c:pt idx="230">
                        <c:v>-35.5</c:v>
                      </c:pt>
                      <c:pt idx="231">
                        <c:v>-36.5</c:v>
                      </c:pt>
                      <c:pt idx="232">
                        <c:v>-37.5</c:v>
                      </c:pt>
                      <c:pt idx="233">
                        <c:v>-38.4</c:v>
                      </c:pt>
                      <c:pt idx="234">
                        <c:v>-38.9</c:v>
                      </c:pt>
                      <c:pt idx="235">
                        <c:v>-39.4</c:v>
                      </c:pt>
                      <c:pt idx="236">
                        <c:v>-39.700000000000003</c:v>
                      </c:pt>
                      <c:pt idx="237">
                        <c:v>-39.9</c:v>
                      </c:pt>
                      <c:pt idx="238">
                        <c:v>-40.1</c:v>
                      </c:pt>
                      <c:pt idx="239">
                        <c:v>-40.200000000000003</c:v>
                      </c:pt>
                      <c:pt idx="240">
                        <c:v>-40.4</c:v>
                      </c:pt>
                      <c:pt idx="241">
                        <c:v>-40.5</c:v>
                      </c:pt>
                      <c:pt idx="242">
                        <c:v>-40.6</c:v>
                      </c:pt>
                      <c:pt idx="243">
                        <c:v>-40.700000000000003</c:v>
                      </c:pt>
                      <c:pt idx="244">
                        <c:v>-40.799999999999997</c:v>
                      </c:pt>
                      <c:pt idx="245">
                        <c:v>-41</c:v>
                      </c:pt>
                      <c:pt idx="246">
                        <c:v>-40.799999999999997</c:v>
                      </c:pt>
                      <c:pt idx="247">
                        <c:v>-41</c:v>
                      </c:pt>
                      <c:pt idx="248">
                        <c:v>-41.1</c:v>
                      </c:pt>
                      <c:pt idx="249">
                        <c:v>-41.1</c:v>
                      </c:pt>
                      <c:pt idx="250">
                        <c:v>-41.2</c:v>
                      </c:pt>
                      <c:pt idx="251">
                        <c:v>-41.2</c:v>
                      </c:pt>
                      <c:pt idx="252">
                        <c:v>-41.2</c:v>
                      </c:pt>
                      <c:pt idx="253">
                        <c:v>-41.1</c:v>
                      </c:pt>
                      <c:pt idx="254">
                        <c:v>-41.2</c:v>
                      </c:pt>
                      <c:pt idx="255">
                        <c:v>-41.3</c:v>
                      </c:pt>
                      <c:pt idx="256">
                        <c:v>-41.3</c:v>
                      </c:pt>
                      <c:pt idx="257">
                        <c:v>-41.3</c:v>
                      </c:pt>
                      <c:pt idx="258">
                        <c:v>-41.3</c:v>
                      </c:pt>
                      <c:pt idx="259">
                        <c:v>-41.2</c:v>
                      </c:pt>
                      <c:pt idx="260">
                        <c:v>-41.3</c:v>
                      </c:pt>
                      <c:pt idx="261">
                        <c:v>-41.3</c:v>
                      </c:pt>
                      <c:pt idx="262">
                        <c:v>-41.3</c:v>
                      </c:pt>
                      <c:pt idx="263">
                        <c:v>-41.3</c:v>
                      </c:pt>
                      <c:pt idx="264">
                        <c:v>-41.3</c:v>
                      </c:pt>
                      <c:pt idx="265">
                        <c:v>-41.4</c:v>
                      </c:pt>
                      <c:pt idx="266">
                        <c:v>-41.3</c:v>
                      </c:pt>
                      <c:pt idx="267">
                        <c:v>-41.4</c:v>
                      </c:pt>
                      <c:pt idx="268">
                        <c:v>-41.3</c:v>
                      </c:pt>
                      <c:pt idx="269">
                        <c:v>-41.3</c:v>
                      </c:pt>
                      <c:pt idx="270">
                        <c:v>-41.4</c:v>
                      </c:pt>
                      <c:pt idx="271">
                        <c:v>-41.4</c:v>
                      </c:pt>
                      <c:pt idx="272">
                        <c:v>-41.4</c:v>
                      </c:pt>
                      <c:pt idx="273">
                        <c:v>-41.3</c:v>
                      </c:pt>
                      <c:pt idx="274">
                        <c:v>-41.3</c:v>
                      </c:pt>
                      <c:pt idx="275">
                        <c:v>-41.4</c:v>
                      </c:pt>
                      <c:pt idx="276">
                        <c:v>-41.4</c:v>
                      </c:pt>
                      <c:pt idx="277">
                        <c:v>-41.3</c:v>
                      </c:pt>
                      <c:pt idx="278">
                        <c:v>-41.4</c:v>
                      </c:pt>
                      <c:pt idx="279">
                        <c:v>-41.5</c:v>
                      </c:pt>
                      <c:pt idx="280">
                        <c:v>-41.4</c:v>
                      </c:pt>
                      <c:pt idx="281">
                        <c:v>-41.4</c:v>
                      </c:pt>
                      <c:pt idx="282">
                        <c:v>-41.4</c:v>
                      </c:pt>
                      <c:pt idx="283">
                        <c:v>-41.4</c:v>
                      </c:pt>
                      <c:pt idx="284">
                        <c:v>-41.4</c:v>
                      </c:pt>
                      <c:pt idx="285">
                        <c:v>-41.3</c:v>
                      </c:pt>
                      <c:pt idx="286">
                        <c:v>-41.2</c:v>
                      </c:pt>
                      <c:pt idx="287">
                        <c:v>-41.3</c:v>
                      </c:pt>
                      <c:pt idx="288">
                        <c:v>-41.3</c:v>
                      </c:pt>
                      <c:pt idx="289">
                        <c:v>-41.3</c:v>
                      </c:pt>
                      <c:pt idx="290">
                        <c:v>-41.3</c:v>
                      </c:pt>
                      <c:pt idx="291">
                        <c:v>-41.3</c:v>
                      </c:pt>
                      <c:pt idx="292">
                        <c:v>-41.3</c:v>
                      </c:pt>
                      <c:pt idx="293">
                        <c:v>-41.3</c:v>
                      </c:pt>
                      <c:pt idx="294">
                        <c:v>-41.7</c:v>
                      </c:pt>
                      <c:pt idx="295">
                        <c:v>-42.1</c:v>
                      </c:pt>
                      <c:pt idx="296">
                        <c:v>-42.4</c:v>
                      </c:pt>
                      <c:pt idx="297">
                        <c:v>-43.1</c:v>
                      </c:pt>
                      <c:pt idx="298">
                        <c:v>-44.2</c:v>
                      </c:pt>
                      <c:pt idx="299">
                        <c:v>-45</c:v>
                      </c:pt>
                      <c:pt idx="300">
                        <c:v>-45.8</c:v>
                      </c:pt>
                      <c:pt idx="301">
                        <c:v>-46.6</c:v>
                      </c:pt>
                      <c:pt idx="302">
                        <c:v>-46.9</c:v>
                      </c:pt>
                      <c:pt idx="303">
                        <c:v>-47.2</c:v>
                      </c:pt>
                      <c:pt idx="304">
                        <c:v>-47.4</c:v>
                      </c:pt>
                      <c:pt idx="305">
                        <c:v>-47.7</c:v>
                      </c:pt>
                      <c:pt idx="306">
                        <c:v>-47.7</c:v>
                      </c:pt>
                      <c:pt idx="307">
                        <c:v>-47.8</c:v>
                      </c:pt>
                      <c:pt idx="308">
                        <c:v>-47.8</c:v>
                      </c:pt>
                      <c:pt idx="309">
                        <c:v>-47.9</c:v>
                      </c:pt>
                      <c:pt idx="310">
                        <c:v>-47.9</c:v>
                      </c:pt>
                      <c:pt idx="311">
                        <c:v>-48</c:v>
                      </c:pt>
                      <c:pt idx="312">
                        <c:v>-48</c:v>
                      </c:pt>
                      <c:pt idx="313">
                        <c:v>-48</c:v>
                      </c:pt>
                      <c:pt idx="314">
                        <c:v>-48</c:v>
                      </c:pt>
                      <c:pt idx="315">
                        <c:v>-48</c:v>
                      </c:pt>
                      <c:pt idx="316">
                        <c:v>-48</c:v>
                      </c:pt>
                      <c:pt idx="317">
                        <c:v>-48.1</c:v>
                      </c:pt>
                      <c:pt idx="318">
                        <c:v>-48</c:v>
                      </c:pt>
                      <c:pt idx="319">
                        <c:v>-47.9</c:v>
                      </c:pt>
                      <c:pt idx="320">
                        <c:v>-48</c:v>
                      </c:pt>
                      <c:pt idx="321">
                        <c:v>-47.9</c:v>
                      </c:pt>
                      <c:pt idx="322">
                        <c:v>-48</c:v>
                      </c:pt>
                      <c:pt idx="323">
                        <c:v>-47.9</c:v>
                      </c:pt>
                      <c:pt idx="324">
                        <c:v>-47.9</c:v>
                      </c:pt>
                      <c:pt idx="325">
                        <c:v>-47.9</c:v>
                      </c:pt>
                      <c:pt idx="326">
                        <c:v>-47.9</c:v>
                      </c:pt>
                      <c:pt idx="327">
                        <c:v>-47.7</c:v>
                      </c:pt>
                      <c:pt idx="328">
                        <c:v>-47.8</c:v>
                      </c:pt>
                      <c:pt idx="329">
                        <c:v>-47.7</c:v>
                      </c:pt>
                      <c:pt idx="330">
                        <c:v>-47.7</c:v>
                      </c:pt>
                      <c:pt idx="331">
                        <c:v>-47.7</c:v>
                      </c:pt>
                      <c:pt idx="332">
                        <c:v>-47.8</c:v>
                      </c:pt>
                      <c:pt idx="333">
                        <c:v>-47.6</c:v>
                      </c:pt>
                      <c:pt idx="334">
                        <c:v>-47.7</c:v>
                      </c:pt>
                      <c:pt idx="335">
                        <c:v>-47.6</c:v>
                      </c:pt>
                      <c:pt idx="336">
                        <c:v>-47.7</c:v>
                      </c:pt>
                      <c:pt idx="337">
                        <c:v>-47.6</c:v>
                      </c:pt>
                      <c:pt idx="338">
                        <c:v>-47.7</c:v>
                      </c:pt>
                      <c:pt idx="339">
                        <c:v>-47.6</c:v>
                      </c:pt>
                      <c:pt idx="340">
                        <c:v>-47.6</c:v>
                      </c:pt>
                      <c:pt idx="341">
                        <c:v>-47.6</c:v>
                      </c:pt>
                      <c:pt idx="342">
                        <c:v>-47.6</c:v>
                      </c:pt>
                      <c:pt idx="343">
                        <c:v>-47.6</c:v>
                      </c:pt>
                      <c:pt idx="344">
                        <c:v>-47.6</c:v>
                      </c:pt>
                      <c:pt idx="345">
                        <c:v>-47.4</c:v>
                      </c:pt>
                      <c:pt idx="346">
                        <c:v>-47.5</c:v>
                      </c:pt>
                      <c:pt idx="347">
                        <c:v>-47.5</c:v>
                      </c:pt>
                      <c:pt idx="348">
                        <c:v>-47.5</c:v>
                      </c:pt>
                      <c:pt idx="349">
                        <c:v>-47.5</c:v>
                      </c:pt>
                      <c:pt idx="350">
                        <c:v>-47.5</c:v>
                      </c:pt>
                      <c:pt idx="351">
                        <c:v>-47.5</c:v>
                      </c:pt>
                      <c:pt idx="352">
                        <c:v>-47.5</c:v>
                      </c:pt>
                      <c:pt idx="353">
                        <c:v>-47.5</c:v>
                      </c:pt>
                      <c:pt idx="354">
                        <c:v>-47.5</c:v>
                      </c:pt>
                      <c:pt idx="355">
                        <c:v>-47.7</c:v>
                      </c:pt>
                      <c:pt idx="356">
                        <c:v>-47.6</c:v>
                      </c:pt>
                      <c:pt idx="357">
                        <c:v>-47.8</c:v>
                      </c:pt>
                      <c:pt idx="358">
                        <c:v>-48.1</c:v>
                      </c:pt>
                      <c:pt idx="359">
                        <c:v>-48</c:v>
                      </c:pt>
                      <c:pt idx="360">
                        <c:v>-47.8</c:v>
                      </c:pt>
                      <c:pt idx="361">
                        <c:v>-47.7</c:v>
                      </c:pt>
                      <c:pt idx="362">
                        <c:v>-47.7</c:v>
                      </c:pt>
                      <c:pt idx="363">
                        <c:v>-47.6</c:v>
                      </c:pt>
                      <c:pt idx="364">
                        <c:v>-47.8</c:v>
                      </c:pt>
                      <c:pt idx="365">
                        <c:v>-47.7</c:v>
                      </c:pt>
                      <c:pt idx="366">
                        <c:v>-47.7</c:v>
                      </c:pt>
                      <c:pt idx="367">
                        <c:v>-47.6</c:v>
                      </c:pt>
                      <c:pt idx="368">
                        <c:v>-47.4</c:v>
                      </c:pt>
                      <c:pt idx="369">
                        <c:v>-47.6</c:v>
                      </c:pt>
                      <c:pt idx="370">
                        <c:v>-47.5</c:v>
                      </c:pt>
                      <c:pt idx="371">
                        <c:v>-47.6</c:v>
                      </c:pt>
                      <c:pt idx="372">
                        <c:v>-47.5</c:v>
                      </c:pt>
                      <c:pt idx="373">
                        <c:v>-47.5</c:v>
                      </c:pt>
                      <c:pt idx="374">
                        <c:v>-47.4</c:v>
                      </c:pt>
                      <c:pt idx="375">
                        <c:v>-47.4</c:v>
                      </c:pt>
                      <c:pt idx="376">
                        <c:v>-47.5</c:v>
                      </c:pt>
                      <c:pt idx="377">
                        <c:v>-47.6</c:v>
                      </c:pt>
                      <c:pt idx="378">
                        <c:v>-47.4</c:v>
                      </c:pt>
                      <c:pt idx="379">
                        <c:v>-47.4</c:v>
                      </c:pt>
                      <c:pt idx="380">
                        <c:v>-47.4</c:v>
                      </c:pt>
                      <c:pt idx="381">
                        <c:v>-47.4</c:v>
                      </c:pt>
                      <c:pt idx="382">
                        <c:v>-47.4</c:v>
                      </c:pt>
                      <c:pt idx="383">
                        <c:v>-47.4</c:v>
                      </c:pt>
                      <c:pt idx="384">
                        <c:v>-47.4</c:v>
                      </c:pt>
                      <c:pt idx="385">
                        <c:v>-47.2</c:v>
                      </c:pt>
                      <c:pt idx="386">
                        <c:v>-47.5</c:v>
                      </c:pt>
                      <c:pt idx="387">
                        <c:v>-47.2</c:v>
                      </c:pt>
                      <c:pt idx="388">
                        <c:v>-47.4</c:v>
                      </c:pt>
                      <c:pt idx="389">
                        <c:v>-47.2</c:v>
                      </c:pt>
                      <c:pt idx="390">
                        <c:v>-47.4</c:v>
                      </c:pt>
                      <c:pt idx="391">
                        <c:v>-47.4</c:v>
                      </c:pt>
                      <c:pt idx="392">
                        <c:v>-47.4</c:v>
                      </c:pt>
                      <c:pt idx="393">
                        <c:v>-47.2</c:v>
                      </c:pt>
                      <c:pt idx="394">
                        <c:v>-47.4</c:v>
                      </c:pt>
                      <c:pt idx="395">
                        <c:v>-47.2</c:v>
                      </c:pt>
                      <c:pt idx="396">
                        <c:v>-47.5</c:v>
                      </c:pt>
                      <c:pt idx="397">
                        <c:v>-47.4</c:v>
                      </c:pt>
                      <c:pt idx="398">
                        <c:v>-47.5</c:v>
                      </c:pt>
                      <c:pt idx="399">
                        <c:v>-47.4</c:v>
                      </c:pt>
                      <c:pt idx="400">
                        <c:v>-47.4</c:v>
                      </c:pt>
                      <c:pt idx="401">
                        <c:v>-47.4</c:v>
                      </c:pt>
                      <c:pt idx="402">
                        <c:v>-47.4</c:v>
                      </c:pt>
                      <c:pt idx="403">
                        <c:v>-47.2</c:v>
                      </c:pt>
                      <c:pt idx="404">
                        <c:v>-47.4</c:v>
                      </c:pt>
                      <c:pt idx="405">
                        <c:v>-47.2</c:v>
                      </c:pt>
                      <c:pt idx="406">
                        <c:v>-47.4</c:v>
                      </c:pt>
                      <c:pt idx="407">
                        <c:v>-47.4</c:v>
                      </c:pt>
                      <c:pt idx="408">
                        <c:v>-47.5</c:v>
                      </c:pt>
                      <c:pt idx="409">
                        <c:v>-47.2</c:v>
                      </c:pt>
                      <c:pt idx="410">
                        <c:v>-47.4</c:v>
                      </c:pt>
                      <c:pt idx="411">
                        <c:v>-47.4</c:v>
                      </c:pt>
                      <c:pt idx="412">
                        <c:v>-47.6</c:v>
                      </c:pt>
                      <c:pt idx="413">
                        <c:v>-47.8</c:v>
                      </c:pt>
                      <c:pt idx="414">
                        <c:v>-48.1</c:v>
                      </c:pt>
                      <c:pt idx="415">
                        <c:v>-47.8</c:v>
                      </c:pt>
                      <c:pt idx="416">
                        <c:v>-47.7</c:v>
                      </c:pt>
                      <c:pt idx="417">
                        <c:v>-47.6</c:v>
                      </c:pt>
                      <c:pt idx="418">
                        <c:v>-47.5</c:v>
                      </c:pt>
                      <c:pt idx="419">
                        <c:v>-47.5</c:v>
                      </c:pt>
                      <c:pt idx="420">
                        <c:v>-47.5</c:v>
                      </c:pt>
                      <c:pt idx="421">
                        <c:v>-47.4</c:v>
                      </c:pt>
                      <c:pt idx="422">
                        <c:v>-47.4</c:v>
                      </c:pt>
                      <c:pt idx="423">
                        <c:v>-47.6</c:v>
                      </c:pt>
                      <c:pt idx="424">
                        <c:v>-47.6</c:v>
                      </c:pt>
                      <c:pt idx="425">
                        <c:v>-47.7</c:v>
                      </c:pt>
                      <c:pt idx="426">
                        <c:v>-47.5</c:v>
                      </c:pt>
                      <c:pt idx="427">
                        <c:v>-47.8</c:v>
                      </c:pt>
                      <c:pt idx="428">
                        <c:v>-47.7</c:v>
                      </c:pt>
                      <c:pt idx="429">
                        <c:v>-47.8</c:v>
                      </c:pt>
                      <c:pt idx="430">
                        <c:v>-48</c:v>
                      </c:pt>
                      <c:pt idx="431">
                        <c:v>-48</c:v>
                      </c:pt>
                      <c:pt idx="432">
                        <c:v>-47.6</c:v>
                      </c:pt>
                      <c:pt idx="433">
                        <c:v>-47.6</c:v>
                      </c:pt>
                      <c:pt idx="434">
                        <c:v>-47.4</c:v>
                      </c:pt>
                      <c:pt idx="435">
                        <c:v>-47.2</c:v>
                      </c:pt>
                      <c:pt idx="436">
                        <c:v>-47.1</c:v>
                      </c:pt>
                      <c:pt idx="437">
                        <c:v>-47.2</c:v>
                      </c:pt>
                      <c:pt idx="438">
                        <c:v>-47</c:v>
                      </c:pt>
                      <c:pt idx="439">
                        <c:v>-47.1</c:v>
                      </c:pt>
                      <c:pt idx="440">
                        <c:v>-47</c:v>
                      </c:pt>
                      <c:pt idx="441">
                        <c:v>-47</c:v>
                      </c:pt>
                      <c:pt idx="442">
                        <c:v>-46.9</c:v>
                      </c:pt>
                      <c:pt idx="443">
                        <c:v>-47.1</c:v>
                      </c:pt>
                      <c:pt idx="444">
                        <c:v>-46.9</c:v>
                      </c:pt>
                      <c:pt idx="445">
                        <c:v>-47</c:v>
                      </c:pt>
                      <c:pt idx="446">
                        <c:v>-46.8</c:v>
                      </c:pt>
                      <c:pt idx="447">
                        <c:v>-47</c:v>
                      </c:pt>
                      <c:pt idx="448">
                        <c:v>-46.8</c:v>
                      </c:pt>
                      <c:pt idx="449">
                        <c:v>-46.9</c:v>
                      </c:pt>
                      <c:pt idx="450">
                        <c:v>-46.8</c:v>
                      </c:pt>
                      <c:pt idx="451">
                        <c:v>-46.9</c:v>
                      </c:pt>
                      <c:pt idx="452">
                        <c:v>-46.9</c:v>
                      </c:pt>
                      <c:pt idx="453">
                        <c:v>-46.9</c:v>
                      </c:pt>
                      <c:pt idx="454">
                        <c:v>-46.9</c:v>
                      </c:pt>
                      <c:pt idx="455">
                        <c:v>-46.9</c:v>
                      </c:pt>
                      <c:pt idx="456">
                        <c:v>-46.8</c:v>
                      </c:pt>
                      <c:pt idx="457">
                        <c:v>-46.9</c:v>
                      </c:pt>
                      <c:pt idx="458">
                        <c:v>-46.8</c:v>
                      </c:pt>
                      <c:pt idx="459">
                        <c:v>-46.8</c:v>
                      </c:pt>
                      <c:pt idx="460">
                        <c:v>-47</c:v>
                      </c:pt>
                      <c:pt idx="461">
                        <c:v>-46.7</c:v>
                      </c:pt>
                      <c:pt idx="462">
                        <c:v>-46.9</c:v>
                      </c:pt>
                      <c:pt idx="463">
                        <c:v>-46.8</c:v>
                      </c:pt>
                      <c:pt idx="464">
                        <c:v>-46.8</c:v>
                      </c:pt>
                      <c:pt idx="465">
                        <c:v>-46.7</c:v>
                      </c:pt>
                      <c:pt idx="466">
                        <c:v>-46.8</c:v>
                      </c:pt>
                      <c:pt idx="467">
                        <c:v>-46.8</c:v>
                      </c:pt>
                      <c:pt idx="468">
                        <c:v>-46.9</c:v>
                      </c:pt>
                      <c:pt idx="469">
                        <c:v>-46.7</c:v>
                      </c:pt>
                      <c:pt idx="470">
                        <c:v>-46.8</c:v>
                      </c:pt>
                      <c:pt idx="471">
                        <c:v>-46.8</c:v>
                      </c:pt>
                      <c:pt idx="472">
                        <c:v>-46.8</c:v>
                      </c:pt>
                      <c:pt idx="473">
                        <c:v>-46.8</c:v>
                      </c:pt>
                      <c:pt idx="474">
                        <c:v>-46.8</c:v>
                      </c:pt>
                      <c:pt idx="475">
                        <c:v>-46.8</c:v>
                      </c:pt>
                      <c:pt idx="476">
                        <c:v>-46.9</c:v>
                      </c:pt>
                      <c:pt idx="477">
                        <c:v>-46.9</c:v>
                      </c:pt>
                      <c:pt idx="478">
                        <c:v>-47</c:v>
                      </c:pt>
                      <c:pt idx="479">
                        <c:v>-46.8</c:v>
                      </c:pt>
                      <c:pt idx="480">
                        <c:v>-46.9</c:v>
                      </c:pt>
                      <c:pt idx="481">
                        <c:v>-46.8</c:v>
                      </c:pt>
                      <c:pt idx="482">
                        <c:v>-46.9</c:v>
                      </c:pt>
                      <c:pt idx="483">
                        <c:v>-46.8</c:v>
                      </c:pt>
                      <c:pt idx="484">
                        <c:v>-46.8</c:v>
                      </c:pt>
                      <c:pt idx="485">
                        <c:v>-46.7</c:v>
                      </c:pt>
                      <c:pt idx="486">
                        <c:v>-46.8</c:v>
                      </c:pt>
                      <c:pt idx="487">
                        <c:v>-46.7</c:v>
                      </c:pt>
                      <c:pt idx="488">
                        <c:v>-46.7</c:v>
                      </c:pt>
                      <c:pt idx="489">
                        <c:v>-46.8</c:v>
                      </c:pt>
                      <c:pt idx="490">
                        <c:v>-46.7</c:v>
                      </c:pt>
                      <c:pt idx="491">
                        <c:v>-46.8</c:v>
                      </c:pt>
                      <c:pt idx="492">
                        <c:v>-46.7</c:v>
                      </c:pt>
                      <c:pt idx="493">
                        <c:v>-46.8</c:v>
                      </c:pt>
                      <c:pt idx="494">
                        <c:v>-46.7</c:v>
                      </c:pt>
                      <c:pt idx="495">
                        <c:v>-46.8</c:v>
                      </c:pt>
                      <c:pt idx="496">
                        <c:v>-46.7</c:v>
                      </c:pt>
                      <c:pt idx="497">
                        <c:v>-46.8</c:v>
                      </c:pt>
                      <c:pt idx="498">
                        <c:v>-46.6</c:v>
                      </c:pt>
                      <c:pt idx="499">
                        <c:v>-46.9</c:v>
                      </c:pt>
                      <c:pt idx="500">
                        <c:v>-46.7</c:v>
                      </c:pt>
                      <c:pt idx="501">
                        <c:v>-46.8</c:v>
                      </c:pt>
                      <c:pt idx="502">
                        <c:v>-46.8</c:v>
                      </c:pt>
                      <c:pt idx="503">
                        <c:v>-46.8</c:v>
                      </c:pt>
                      <c:pt idx="504">
                        <c:v>-46.7</c:v>
                      </c:pt>
                      <c:pt idx="505">
                        <c:v>-46.8</c:v>
                      </c:pt>
                      <c:pt idx="506">
                        <c:v>-46.6</c:v>
                      </c:pt>
                      <c:pt idx="507">
                        <c:v>-46.8</c:v>
                      </c:pt>
                      <c:pt idx="508">
                        <c:v>-46.6</c:v>
                      </c:pt>
                      <c:pt idx="509">
                        <c:v>-46.8</c:v>
                      </c:pt>
                      <c:pt idx="510">
                        <c:v>-46.6</c:v>
                      </c:pt>
                      <c:pt idx="511">
                        <c:v>-46.8</c:v>
                      </c:pt>
                      <c:pt idx="512">
                        <c:v>-46.6</c:v>
                      </c:pt>
                      <c:pt idx="513">
                        <c:v>-46.7</c:v>
                      </c:pt>
                      <c:pt idx="514">
                        <c:v>-46.6</c:v>
                      </c:pt>
                      <c:pt idx="515">
                        <c:v>-46.6</c:v>
                      </c:pt>
                      <c:pt idx="516">
                        <c:v>-46.7</c:v>
                      </c:pt>
                      <c:pt idx="517">
                        <c:v>-46.7</c:v>
                      </c:pt>
                      <c:pt idx="518">
                        <c:v>-46.6</c:v>
                      </c:pt>
                      <c:pt idx="519">
                        <c:v>-46.7</c:v>
                      </c:pt>
                      <c:pt idx="520">
                        <c:v>-46.6</c:v>
                      </c:pt>
                      <c:pt idx="521">
                        <c:v>-46.6</c:v>
                      </c:pt>
                      <c:pt idx="522">
                        <c:v>-46.6</c:v>
                      </c:pt>
                      <c:pt idx="523">
                        <c:v>-46.8</c:v>
                      </c:pt>
                      <c:pt idx="524">
                        <c:v>-46.8</c:v>
                      </c:pt>
                      <c:pt idx="525">
                        <c:v>-46.8</c:v>
                      </c:pt>
                      <c:pt idx="526">
                        <c:v>-46.6</c:v>
                      </c:pt>
                      <c:pt idx="527">
                        <c:v>-46.7</c:v>
                      </c:pt>
                      <c:pt idx="528">
                        <c:v>-46.7</c:v>
                      </c:pt>
                      <c:pt idx="529">
                        <c:v>-46.6</c:v>
                      </c:pt>
                      <c:pt idx="530">
                        <c:v>-46.7</c:v>
                      </c:pt>
                      <c:pt idx="531">
                        <c:v>-46.6</c:v>
                      </c:pt>
                      <c:pt idx="532">
                        <c:v>-46.6</c:v>
                      </c:pt>
                      <c:pt idx="533">
                        <c:v>-46.6</c:v>
                      </c:pt>
                      <c:pt idx="534">
                        <c:v>-46.6</c:v>
                      </c:pt>
                      <c:pt idx="535">
                        <c:v>-46.5</c:v>
                      </c:pt>
                      <c:pt idx="536">
                        <c:v>-46.7</c:v>
                      </c:pt>
                      <c:pt idx="537">
                        <c:v>-46.6</c:v>
                      </c:pt>
                      <c:pt idx="538">
                        <c:v>-46.7</c:v>
                      </c:pt>
                      <c:pt idx="539">
                        <c:v>-46.6</c:v>
                      </c:pt>
                      <c:pt idx="540">
                        <c:v>-46.7</c:v>
                      </c:pt>
                      <c:pt idx="541">
                        <c:v>-46.5</c:v>
                      </c:pt>
                      <c:pt idx="542">
                        <c:v>-46.6</c:v>
                      </c:pt>
                      <c:pt idx="543">
                        <c:v>-46.5</c:v>
                      </c:pt>
                      <c:pt idx="544">
                        <c:v>-46.6</c:v>
                      </c:pt>
                      <c:pt idx="545">
                        <c:v>-46.5</c:v>
                      </c:pt>
                      <c:pt idx="546">
                        <c:v>-46.8</c:v>
                      </c:pt>
                      <c:pt idx="547">
                        <c:v>-46.6</c:v>
                      </c:pt>
                      <c:pt idx="548">
                        <c:v>-46.7</c:v>
                      </c:pt>
                      <c:pt idx="549">
                        <c:v>-46.7</c:v>
                      </c:pt>
                      <c:pt idx="550">
                        <c:v>-46.6</c:v>
                      </c:pt>
                      <c:pt idx="551">
                        <c:v>-46.7</c:v>
                      </c:pt>
                      <c:pt idx="552">
                        <c:v>-46.5</c:v>
                      </c:pt>
                      <c:pt idx="553">
                        <c:v>-46.6</c:v>
                      </c:pt>
                      <c:pt idx="554">
                        <c:v>-46.6</c:v>
                      </c:pt>
                      <c:pt idx="555">
                        <c:v>-46.6</c:v>
                      </c:pt>
                      <c:pt idx="556">
                        <c:v>-46.6</c:v>
                      </c:pt>
                      <c:pt idx="557">
                        <c:v>-46.7</c:v>
                      </c:pt>
                      <c:pt idx="558">
                        <c:v>-46.6</c:v>
                      </c:pt>
                      <c:pt idx="559">
                        <c:v>-46.6</c:v>
                      </c:pt>
                      <c:pt idx="560">
                        <c:v>-46.5</c:v>
                      </c:pt>
                      <c:pt idx="561">
                        <c:v>-46.5</c:v>
                      </c:pt>
                      <c:pt idx="562">
                        <c:v>-46.5</c:v>
                      </c:pt>
                      <c:pt idx="563">
                        <c:v>-46.5</c:v>
                      </c:pt>
                      <c:pt idx="564">
                        <c:v>-46.5</c:v>
                      </c:pt>
                      <c:pt idx="565">
                        <c:v>-46.6</c:v>
                      </c:pt>
                      <c:pt idx="566">
                        <c:v>-46.5</c:v>
                      </c:pt>
                      <c:pt idx="567">
                        <c:v>-46.5</c:v>
                      </c:pt>
                      <c:pt idx="568">
                        <c:v>-46.4</c:v>
                      </c:pt>
                      <c:pt idx="569">
                        <c:v>-46.6</c:v>
                      </c:pt>
                      <c:pt idx="570">
                        <c:v>-46.5</c:v>
                      </c:pt>
                      <c:pt idx="571">
                        <c:v>-46.6</c:v>
                      </c:pt>
                      <c:pt idx="572">
                        <c:v>-46.6</c:v>
                      </c:pt>
                      <c:pt idx="573">
                        <c:v>-46.6</c:v>
                      </c:pt>
                      <c:pt idx="574">
                        <c:v>-46.5</c:v>
                      </c:pt>
                      <c:pt idx="575">
                        <c:v>-46.5</c:v>
                      </c:pt>
                      <c:pt idx="576">
                        <c:v>-46.5</c:v>
                      </c:pt>
                      <c:pt idx="577">
                        <c:v>-46.5</c:v>
                      </c:pt>
                      <c:pt idx="578">
                        <c:v>-46.5</c:v>
                      </c:pt>
                      <c:pt idx="579">
                        <c:v>-46.6</c:v>
                      </c:pt>
                      <c:pt idx="580">
                        <c:v>-46.5</c:v>
                      </c:pt>
                      <c:pt idx="581">
                        <c:v>-46.5</c:v>
                      </c:pt>
                      <c:pt idx="582">
                        <c:v>-46.5</c:v>
                      </c:pt>
                      <c:pt idx="583">
                        <c:v>-46.5</c:v>
                      </c:pt>
                      <c:pt idx="584">
                        <c:v>-46.4</c:v>
                      </c:pt>
                      <c:pt idx="585">
                        <c:v>-46.5</c:v>
                      </c:pt>
                      <c:pt idx="586">
                        <c:v>-46.4</c:v>
                      </c:pt>
                      <c:pt idx="587">
                        <c:v>-46.5</c:v>
                      </c:pt>
                      <c:pt idx="588">
                        <c:v>-46.4</c:v>
                      </c:pt>
                      <c:pt idx="589">
                        <c:v>-46.5</c:v>
                      </c:pt>
                      <c:pt idx="590">
                        <c:v>-46.4</c:v>
                      </c:pt>
                      <c:pt idx="591">
                        <c:v>-46.5</c:v>
                      </c:pt>
                      <c:pt idx="592">
                        <c:v>-46.3</c:v>
                      </c:pt>
                      <c:pt idx="593">
                        <c:v>-46.3</c:v>
                      </c:pt>
                      <c:pt idx="594">
                        <c:v>-46.5</c:v>
                      </c:pt>
                      <c:pt idx="595">
                        <c:v>-46.4</c:v>
                      </c:pt>
                      <c:pt idx="596">
                        <c:v>-46.4</c:v>
                      </c:pt>
                      <c:pt idx="597">
                        <c:v>-46.5</c:v>
                      </c:pt>
                      <c:pt idx="598">
                        <c:v>-46.5</c:v>
                      </c:pt>
                      <c:pt idx="599">
                        <c:v>-46.3</c:v>
                      </c:pt>
                      <c:pt idx="600">
                        <c:v>-46.5</c:v>
                      </c:pt>
                      <c:pt idx="601">
                        <c:v>-46.3</c:v>
                      </c:pt>
                      <c:pt idx="602">
                        <c:v>-46.5</c:v>
                      </c:pt>
                      <c:pt idx="603">
                        <c:v>-46.3</c:v>
                      </c:pt>
                      <c:pt idx="604">
                        <c:v>-46.4</c:v>
                      </c:pt>
                      <c:pt idx="605">
                        <c:v>-46.4</c:v>
                      </c:pt>
                      <c:pt idx="606">
                        <c:v>-46.5</c:v>
                      </c:pt>
                      <c:pt idx="607">
                        <c:v>-46.3</c:v>
                      </c:pt>
                      <c:pt idx="608">
                        <c:v>-46.4</c:v>
                      </c:pt>
                      <c:pt idx="609">
                        <c:v>-46.3</c:v>
                      </c:pt>
                      <c:pt idx="610">
                        <c:v>-46.4</c:v>
                      </c:pt>
                      <c:pt idx="611">
                        <c:v>-46.4</c:v>
                      </c:pt>
                      <c:pt idx="612">
                        <c:v>-46.4</c:v>
                      </c:pt>
                      <c:pt idx="613">
                        <c:v>-46.3</c:v>
                      </c:pt>
                      <c:pt idx="614">
                        <c:v>-46.4</c:v>
                      </c:pt>
                      <c:pt idx="615">
                        <c:v>-46.3</c:v>
                      </c:pt>
                      <c:pt idx="616">
                        <c:v>-46.4</c:v>
                      </c:pt>
                      <c:pt idx="617">
                        <c:v>-46.3</c:v>
                      </c:pt>
                      <c:pt idx="618">
                        <c:v>-46.3</c:v>
                      </c:pt>
                      <c:pt idx="619">
                        <c:v>-46.3</c:v>
                      </c:pt>
                      <c:pt idx="620">
                        <c:v>-46.3</c:v>
                      </c:pt>
                      <c:pt idx="621">
                        <c:v>-46.4</c:v>
                      </c:pt>
                      <c:pt idx="622">
                        <c:v>-46.4</c:v>
                      </c:pt>
                      <c:pt idx="623">
                        <c:v>-46.3</c:v>
                      </c:pt>
                      <c:pt idx="624">
                        <c:v>-46.3</c:v>
                      </c:pt>
                      <c:pt idx="625">
                        <c:v>-46.3</c:v>
                      </c:pt>
                      <c:pt idx="626">
                        <c:v>-46.4</c:v>
                      </c:pt>
                      <c:pt idx="627">
                        <c:v>-46.3</c:v>
                      </c:pt>
                      <c:pt idx="628">
                        <c:v>-46.4</c:v>
                      </c:pt>
                      <c:pt idx="629">
                        <c:v>-46.3</c:v>
                      </c:pt>
                      <c:pt idx="630">
                        <c:v>-46.3</c:v>
                      </c:pt>
                      <c:pt idx="631">
                        <c:v>-46.5</c:v>
                      </c:pt>
                      <c:pt idx="632">
                        <c:v>-46.3</c:v>
                      </c:pt>
                      <c:pt idx="633">
                        <c:v>-46.4</c:v>
                      </c:pt>
                      <c:pt idx="634">
                        <c:v>-46.3</c:v>
                      </c:pt>
                      <c:pt idx="635">
                        <c:v>-46.3</c:v>
                      </c:pt>
                      <c:pt idx="636">
                        <c:v>-46.3</c:v>
                      </c:pt>
                      <c:pt idx="637">
                        <c:v>-46.3</c:v>
                      </c:pt>
                      <c:pt idx="638">
                        <c:v>-46.3</c:v>
                      </c:pt>
                      <c:pt idx="639">
                        <c:v>-46.3</c:v>
                      </c:pt>
                      <c:pt idx="640">
                        <c:v>-46.3</c:v>
                      </c:pt>
                      <c:pt idx="641">
                        <c:v>-46.3</c:v>
                      </c:pt>
                      <c:pt idx="642">
                        <c:v>-46.3</c:v>
                      </c:pt>
                      <c:pt idx="643">
                        <c:v>-46.3</c:v>
                      </c:pt>
                      <c:pt idx="644">
                        <c:v>-46.3</c:v>
                      </c:pt>
                      <c:pt idx="645">
                        <c:v>-46.3</c:v>
                      </c:pt>
                      <c:pt idx="646">
                        <c:v>-46.2</c:v>
                      </c:pt>
                      <c:pt idx="647">
                        <c:v>-46.3</c:v>
                      </c:pt>
                      <c:pt idx="648">
                        <c:v>-46.3</c:v>
                      </c:pt>
                      <c:pt idx="649">
                        <c:v>-46.3</c:v>
                      </c:pt>
                      <c:pt idx="650">
                        <c:v>-46.3</c:v>
                      </c:pt>
                      <c:pt idx="651">
                        <c:v>-46.6</c:v>
                      </c:pt>
                      <c:pt idx="652">
                        <c:v>-46.4</c:v>
                      </c:pt>
                      <c:pt idx="653">
                        <c:v>-46.4</c:v>
                      </c:pt>
                      <c:pt idx="654">
                        <c:v>-46.3</c:v>
                      </c:pt>
                      <c:pt idx="655">
                        <c:v>-46.3</c:v>
                      </c:pt>
                      <c:pt idx="656">
                        <c:v>-46.2</c:v>
                      </c:pt>
                      <c:pt idx="657">
                        <c:v>-46.3</c:v>
                      </c:pt>
                      <c:pt idx="658">
                        <c:v>-46.2</c:v>
                      </c:pt>
                      <c:pt idx="659">
                        <c:v>-46.3</c:v>
                      </c:pt>
                      <c:pt idx="660">
                        <c:v>-46.3</c:v>
                      </c:pt>
                      <c:pt idx="661">
                        <c:v>-46.2</c:v>
                      </c:pt>
                      <c:pt idx="662">
                        <c:v>-46.2</c:v>
                      </c:pt>
                      <c:pt idx="663">
                        <c:v>-46.2</c:v>
                      </c:pt>
                      <c:pt idx="664">
                        <c:v>-46.2</c:v>
                      </c:pt>
                      <c:pt idx="665">
                        <c:v>-46.1</c:v>
                      </c:pt>
                      <c:pt idx="666">
                        <c:v>-46.2</c:v>
                      </c:pt>
                      <c:pt idx="667">
                        <c:v>-46.2</c:v>
                      </c:pt>
                      <c:pt idx="668">
                        <c:v>-46.2</c:v>
                      </c:pt>
                      <c:pt idx="669">
                        <c:v>-46.1</c:v>
                      </c:pt>
                      <c:pt idx="670">
                        <c:v>-46.1</c:v>
                      </c:pt>
                      <c:pt idx="671">
                        <c:v>-46.1</c:v>
                      </c:pt>
                      <c:pt idx="672">
                        <c:v>-46.1</c:v>
                      </c:pt>
                      <c:pt idx="673">
                        <c:v>-46.1</c:v>
                      </c:pt>
                      <c:pt idx="674">
                        <c:v>-46.1</c:v>
                      </c:pt>
                      <c:pt idx="675">
                        <c:v>-46.1</c:v>
                      </c:pt>
                      <c:pt idx="676">
                        <c:v>-46.2</c:v>
                      </c:pt>
                      <c:pt idx="677">
                        <c:v>-46</c:v>
                      </c:pt>
                      <c:pt idx="678">
                        <c:v>-46.2</c:v>
                      </c:pt>
                      <c:pt idx="679">
                        <c:v>-46</c:v>
                      </c:pt>
                      <c:pt idx="680">
                        <c:v>-46.3</c:v>
                      </c:pt>
                      <c:pt idx="681">
                        <c:v>-46</c:v>
                      </c:pt>
                      <c:pt idx="682">
                        <c:v>-46.1</c:v>
                      </c:pt>
                      <c:pt idx="683">
                        <c:v>-46</c:v>
                      </c:pt>
                      <c:pt idx="684">
                        <c:v>-46.1</c:v>
                      </c:pt>
                      <c:pt idx="685">
                        <c:v>-46</c:v>
                      </c:pt>
                      <c:pt idx="686">
                        <c:v>-46</c:v>
                      </c:pt>
                      <c:pt idx="687">
                        <c:v>-45.9</c:v>
                      </c:pt>
                      <c:pt idx="688">
                        <c:v>-45.9</c:v>
                      </c:pt>
                      <c:pt idx="689">
                        <c:v>-45.8</c:v>
                      </c:pt>
                      <c:pt idx="690">
                        <c:v>-45.9</c:v>
                      </c:pt>
                      <c:pt idx="691">
                        <c:v>-45.8</c:v>
                      </c:pt>
                      <c:pt idx="692">
                        <c:v>-45.8</c:v>
                      </c:pt>
                      <c:pt idx="693">
                        <c:v>-45.8</c:v>
                      </c:pt>
                      <c:pt idx="694">
                        <c:v>-45.8</c:v>
                      </c:pt>
                      <c:pt idx="695">
                        <c:v>-45.6</c:v>
                      </c:pt>
                      <c:pt idx="696">
                        <c:v>-45.8</c:v>
                      </c:pt>
                      <c:pt idx="697">
                        <c:v>-45.6</c:v>
                      </c:pt>
                      <c:pt idx="698">
                        <c:v>-45.8</c:v>
                      </c:pt>
                      <c:pt idx="699">
                        <c:v>-45.6</c:v>
                      </c:pt>
                      <c:pt idx="700">
                        <c:v>-45.6</c:v>
                      </c:pt>
                      <c:pt idx="701">
                        <c:v>-45.6</c:v>
                      </c:pt>
                      <c:pt idx="702">
                        <c:v>-45.5</c:v>
                      </c:pt>
                      <c:pt idx="703">
                        <c:v>-45.4</c:v>
                      </c:pt>
                      <c:pt idx="704">
                        <c:v>-45.3</c:v>
                      </c:pt>
                      <c:pt idx="705">
                        <c:v>-45.3</c:v>
                      </c:pt>
                      <c:pt idx="706">
                        <c:v>-45.1</c:v>
                      </c:pt>
                      <c:pt idx="707">
                        <c:v>-45.1</c:v>
                      </c:pt>
                      <c:pt idx="708">
                        <c:v>-44.9</c:v>
                      </c:pt>
                      <c:pt idx="709">
                        <c:v>-44.7</c:v>
                      </c:pt>
                      <c:pt idx="710">
                        <c:v>-44</c:v>
                      </c:pt>
                      <c:pt idx="711">
                        <c:v>-43.9</c:v>
                      </c:pt>
                      <c:pt idx="712">
                        <c:v>-43.8</c:v>
                      </c:pt>
                      <c:pt idx="713">
                        <c:v>-43.7</c:v>
                      </c:pt>
                      <c:pt idx="714">
                        <c:v>-43.6</c:v>
                      </c:pt>
                      <c:pt idx="715">
                        <c:v>-43.6</c:v>
                      </c:pt>
                      <c:pt idx="716">
                        <c:v>-43.5</c:v>
                      </c:pt>
                      <c:pt idx="717">
                        <c:v>-43.6</c:v>
                      </c:pt>
                      <c:pt idx="718">
                        <c:v>-43.4</c:v>
                      </c:pt>
                      <c:pt idx="719">
                        <c:v>-43.4</c:v>
                      </c:pt>
                      <c:pt idx="720">
                        <c:v>-43.4</c:v>
                      </c:pt>
                      <c:pt idx="721">
                        <c:v>-43.5</c:v>
                      </c:pt>
                      <c:pt idx="722">
                        <c:v>-43.4</c:v>
                      </c:pt>
                      <c:pt idx="723">
                        <c:v>-43.4</c:v>
                      </c:pt>
                      <c:pt idx="724">
                        <c:v>-43.3</c:v>
                      </c:pt>
                      <c:pt idx="725">
                        <c:v>-43.4</c:v>
                      </c:pt>
                      <c:pt idx="726">
                        <c:v>-43.3</c:v>
                      </c:pt>
                      <c:pt idx="727">
                        <c:v>-43.4</c:v>
                      </c:pt>
                      <c:pt idx="728">
                        <c:v>-43.3</c:v>
                      </c:pt>
                      <c:pt idx="729">
                        <c:v>-43.3</c:v>
                      </c:pt>
                      <c:pt idx="730">
                        <c:v>-43.3</c:v>
                      </c:pt>
                      <c:pt idx="731">
                        <c:v>-43.2</c:v>
                      </c:pt>
                      <c:pt idx="732">
                        <c:v>-43.2</c:v>
                      </c:pt>
                      <c:pt idx="733">
                        <c:v>-43.3</c:v>
                      </c:pt>
                      <c:pt idx="734">
                        <c:v>-43.3</c:v>
                      </c:pt>
                      <c:pt idx="735">
                        <c:v>-43.2</c:v>
                      </c:pt>
                      <c:pt idx="736">
                        <c:v>-43.4</c:v>
                      </c:pt>
                      <c:pt idx="737">
                        <c:v>-43.1</c:v>
                      </c:pt>
                      <c:pt idx="738">
                        <c:v>-43.3</c:v>
                      </c:pt>
                      <c:pt idx="739">
                        <c:v>-43.1</c:v>
                      </c:pt>
                      <c:pt idx="740">
                        <c:v>-43.2</c:v>
                      </c:pt>
                      <c:pt idx="741">
                        <c:v>-43.1</c:v>
                      </c:pt>
                      <c:pt idx="742">
                        <c:v>-43.2</c:v>
                      </c:pt>
                      <c:pt idx="743">
                        <c:v>-43.1</c:v>
                      </c:pt>
                      <c:pt idx="744">
                        <c:v>-43.2</c:v>
                      </c:pt>
                      <c:pt idx="745">
                        <c:v>-43</c:v>
                      </c:pt>
                      <c:pt idx="746">
                        <c:v>-43.2</c:v>
                      </c:pt>
                      <c:pt idx="747">
                        <c:v>-43.1</c:v>
                      </c:pt>
                      <c:pt idx="748">
                        <c:v>-43.1</c:v>
                      </c:pt>
                      <c:pt idx="749">
                        <c:v>-43</c:v>
                      </c:pt>
                      <c:pt idx="750">
                        <c:v>-43.2</c:v>
                      </c:pt>
                      <c:pt idx="751">
                        <c:v>-43</c:v>
                      </c:pt>
                      <c:pt idx="752">
                        <c:v>-43.1</c:v>
                      </c:pt>
                      <c:pt idx="753">
                        <c:v>-42.9</c:v>
                      </c:pt>
                      <c:pt idx="754">
                        <c:v>-43.1</c:v>
                      </c:pt>
                      <c:pt idx="755">
                        <c:v>-43</c:v>
                      </c:pt>
                      <c:pt idx="756">
                        <c:v>-43</c:v>
                      </c:pt>
                      <c:pt idx="757">
                        <c:v>-43</c:v>
                      </c:pt>
                      <c:pt idx="758">
                        <c:v>-43.1</c:v>
                      </c:pt>
                      <c:pt idx="759">
                        <c:v>-43</c:v>
                      </c:pt>
                      <c:pt idx="760">
                        <c:v>-43</c:v>
                      </c:pt>
                      <c:pt idx="761">
                        <c:v>-43</c:v>
                      </c:pt>
                      <c:pt idx="762">
                        <c:v>-42.9</c:v>
                      </c:pt>
                      <c:pt idx="763">
                        <c:v>-43</c:v>
                      </c:pt>
                      <c:pt idx="764">
                        <c:v>-42.9</c:v>
                      </c:pt>
                      <c:pt idx="765">
                        <c:v>-43.1</c:v>
                      </c:pt>
                      <c:pt idx="766">
                        <c:v>-42.9</c:v>
                      </c:pt>
                      <c:pt idx="767">
                        <c:v>-43.1</c:v>
                      </c:pt>
                      <c:pt idx="768">
                        <c:v>-42.9</c:v>
                      </c:pt>
                      <c:pt idx="769">
                        <c:v>-43</c:v>
                      </c:pt>
                      <c:pt idx="770">
                        <c:v>-42.9</c:v>
                      </c:pt>
                      <c:pt idx="771">
                        <c:v>-43</c:v>
                      </c:pt>
                      <c:pt idx="772">
                        <c:v>-42.9</c:v>
                      </c:pt>
                      <c:pt idx="773">
                        <c:v>-42.9</c:v>
                      </c:pt>
                      <c:pt idx="774">
                        <c:v>-42.9</c:v>
                      </c:pt>
                      <c:pt idx="775">
                        <c:v>-43</c:v>
                      </c:pt>
                      <c:pt idx="776">
                        <c:v>-42.9</c:v>
                      </c:pt>
                      <c:pt idx="777">
                        <c:v>-42.9</c:v>
                      </c:pt>
                      <c:pt idx="778">
                        <c:v>-42.8</c:v>
                      </c:pt>
                      <c:pt idx="779">
                        <c:v>-43</c:v>
                      </c:pt>
                      <c:pt idx="780">
                        <c:v>-42.8</c:v>
                      </c:pt>
                      <c:pt idx="781">
                        <c:v>-43</c:v>
                      </c:pt>
                      <c:pt idx="782">
                        <c:v>-42.9</c:v>
                      </c:pt>
                      <c:pt idx="783">
                        <c:v>-42.9</c:v>
                      </c:pt>
                      <c:pt idx="784">
                        <c:v>-42.9</c:v>
                      </c:pt>
                      <c:pt idx="785">
                        <c:v>-42.9</c:v>
                      </c:pt>
                      <c:pt idx="786">
                        <c:v>-42.8</c:v>
                      </c:pt>
                      <c:pt idx="787">
                        <c:v>-42.7</c:v>
                      </c:pt>
                      <c:pt idx="788">
                        <c:v>-42.9</c:v>
                      </c:pt>
                      <c:pt idx="789">
                        <c:v>-42.9</c:v>
                      </c:pt>
                      <c:pt idx="790">
                        <c:v>-42.9</c:v>
                      </c:pt>
                      <c:pt idx="791">
                        <c:v>-42.9</c:v>
                      </c:pt>
                      <c:pt idx="792">
                        <c:v>-42.9</c:v>
                      </c:pt>
                      <c:pt idx="793">
                        <c:v>-42.9</c:v>
                      </c:pt>
                      <c:pt idx="794">
                        <c:v>-42.9</c:v>
                      </c:pt>
                      <c:pt idx="795">
                        <c:v>-42.8</c:v>
                      </c:pt>
                      <c:pt idx="796">
                        <c:v>-42.9</c:v>
                      </c:pt>
                      <c:pt idx="797">
                        <c:v>-42.8</c:v>
                      </c:pt>
                      <c:pt idx="798">
                        <c:v>-43</c:v>
                      </c:pt>
                      <c:pt idx="799">
                        <c:v>-42.7</c:v>
                      </c:pt>
                      <c:pt idx="800">
                        <c:v>-42.9</c:v>
                      </c:pt>
                      <c:pt idx="801">
                        <c:v>-42.8</c:v>
                      </c:pt>
                      <c:pt idx="802">
                        <c:v>-42.8</c:v>
                      </c:pt>
                      <c:pt idx="803">
                        <c:v>-42.8</c:v>
                      </c:pt>
                      <c:pt idx="804">
                        <c:v>-42.9</c:v>
                      </c:pt>
                      <c:pt idx="805">
                        <c:v>-42.7</c:v>
                      </c:pt>
                      <c:pt idx="806">
                        <c:v>-42.9</c:v>
                      </c:pt>
                      <c:pt idx="807">
                        <c:v>-42.6</c:v>
                      </c:pt>
                      <c:pt idx="808">
                        <c:v>-42.9</c:v>
                      </c:pt>
                      <c:pt idx="809">
                        <c:v>-42.7</c:v>
                      </c:pt>
                      <c:pt idx="810">
                        <c:v>-42.9</c:v>
                      </c:pt>
                      <c:pt idx="811">
                        <c:v>-42.8</c:v>
                      </c:pt>
                      <c:pt idx="812">
                        <c:v>-42.8</c:v>
                      </c:pt>
                      <c:pt idx="813">
                        <c:v>-42.8</c:v>
                      </c:pt>
                      <c:pt idx="814">
                        <c:v>-42.9</c:v>
                      </c:pt>
                      <c:pt idx="815">
                        <c:v>-42.8</c:v>
                      </c:pt>
                      <c:pt idx="816">
                        <c:v>-42.9</c:v>
                      </c:pt>
                      <c:pt idx="817">
                        <c:v>-42.7</c:v>
                      </c:pt>
                      <c:pt idx="818">
                        <c:v>-42.7</c:v>
                      </c:pt>
                      <c:pt idx="819">
                        <c:v>-42.8</c:v>
                      </c:pt>
                      <c:pt idx="820">
                        <c:v>-42.8</c:v>
                      </c:pt>
                      <c:pt idx="821">
                        <c:v>-42.8</c:v>
                      </c:pt>
                      <c:pt idx="822">
                        <c:v>-42.7</c:v>
                      </c:pt>
                      <c:pt idx="823">
                        <c:v>-42.8</c:v>
                      </c:pt>
                      <c:pt idx="824">
                        <c:v>-42.7</c:v>
                      </c:pt>
                      <c:pt idx="825">
                        <c:v>-42.7</c:v>
                      </c:pt>
                      <c:pt idx="826">
                        <c:v>-42.7</c:v>
                      </c:pt>
                      <c:pt idx="827">
                        <c:v>-42.7</c:v>
                      </c:pt>
                      <c:pt idx="828">
                        <c:v>-42.7</c:v>
                      </c:pt>
                      <c:pt idx="829">
                        <c:v>-43</c:v>
                      </c:pt>
                      <c:pt idx="830">
                        <c:v>-42.8</c:v>
                      </c:pt>
                      <c:pt idx="831">
                        <c:v>-42.8</c:v>
                      </c:pt>
                      <c:pt idx="832">
                        <c:v>-42.7</c:v>
                      </c:pt>
                      <c:pt idx="833">
                        <c:v>-42.9</c:v>
                      </c:pt>
                      <c:pt idx="834">
                        <c:v>-42.8</c:v>
                      </c:pt>
                      <c:pt idx="835">
                        <c:v>-42.9</c:v>
                      </c:pt>
                      <c:pt idx="836">
                        <c:v>-42.8</c:v>
                      </c:pt>
                      <c:pt idx="837">
                        <c:v>-42.8</c:v>
                      </c:pt>
                      <c:pt idx="838">
                        <c:v>-42.7</c:v>
                      </c:pt>
                      <c:pt idx="839">
                        <c:v>-42.8</c:v>
                      </c:pt>
                      <c:pt idx="840">
                        <c:v>-42.7</c:v>
                      </c:pt>
                      <c:pt idx="841">
                        <c:v>-42.7</c:v>
                      </c:pt>
                      <c:pt idx="842">
                        <c:v>-42.8</c:v>
                      </c:pt>
                      <c:pt idx="843">
                        <c:v>-42.7</c:v>
                      </c:pt>
                      <c:pt idx="844">
                        <c:v>-42.8</c:v>
                      </c:pt>
                      <c:pt idx="845">
                        <c:v>-42.7</c:v>
                      </c:pt>
                      <c:pt idx="846">
                        <c:v>-42.7</c:v>
                      </c:pt>
                      <c:pt idx="847">
                        <c:v>-42.7</c:v>
                      </c:pt>
                      <c:pt idx="848">
                        <c:v>-42.7</c:v>
                      </c:pt>
                      <c:pt idx="849">
                        <c:v>-42.7</c:v>
                      </c:pt>
                      <c:pt idx="850">
                        <c:v>-42.7</c:v>
                      </c:pt>
                      <c:pt idx="851">
                        <c:v>-42.7</c:v>
                      </c:pt>
                      <c:pt idx="852">
                        <c:v>-42.7</c:v>
                      </c:pt>
                      <c:pt idx="853">
                        <c:v>-42.7</c:v>
                      </c:pt>
                      <c:pt idx="854">
                        <c:v>-42.7</c:v>
                      </c:pt>
                      <c:pt idx="855">
                        <c:v>-42.6</c:v>
                      </c:pt>
                      <c:pt idx="856">
                        <c:v>-42.7</c:v>
                      </c:pt>
                      <c:pt idx="857">
                        <c:v>-42.6</c:v>
                      </c:pt>
                      <c:pt idx="858">
                        <c:v>-42.8</c:v>
                      </c:pt>
                      <c:pt idx="859">
                        <c:v>-42.6</c:v>
                      </c:pt>
                      <c:pt idx="860">
                        <c:v>-42.8</c:v>
                      </c:pt>
                      <c:pt idx="861">
                        <c:v>-42.6</c:v>
                      </c:pt>
                      <c:pt idx="862">
                        <c:v>-42.7</c:v>
                      </c:pt>
                      <c:pt idx="863">
                        <c:v>-42.7</c:v>
                      </c:pt>
                      <c:pt idx="864">
                        <c:v>-42.7</c:v>
                      </c:pt>
                      <c:pt idx="865">
                        <c:v>-42.7</c:v>
                      </c:pt>
                      <c:pt idx="866">
                        <c:v>-42.7</c:v>
                      </c:pt>
                      <c:pt idx="867">
                        <c:v>-42.7</c:v>
                      </c:pt>
                      <c:pt idx="868">
                        <c:v>-42.6</c:v>
                      </c:pt>
                      <c:pt idx="869">
                        <c:v>-42.7</c:v>
                      </c:pt>
                      <c:pt idx="870">
                        <c:v>-42.7</c:v>
                      </c:pt>
                      <c:pt idx="871">
                        <c:v>-42.4</c:v>
                      </c:pt>
                      <c:pt idx="872">
                        <c:v>-42.7</c:v>
                      </c:pt>
                      <c:pt idx="873">
                        <c:v>-42.6</c:v>
                      </c:pt>
                      <c:pt idx="874">
                        <c:v>-42.6</c:v>
                      </c:pt>
                      <c:pt idx="875">
                        <c:v>-42.6</c:v>
                      </c:pt>
                      <c:pt idx="876">
                        <c:v>-42.7</c:v>
                      </c:pt>
                      <c:pt idx="877">
                        <c:v>-42.6</c:v>
                      </c:pt>
                      <c:pt idx="878">
                        <c:v>-42.7</c:v>
                      </c:pt>
                      <c:pt idx="879">
                        <c:v>-42.6</c:v>
                      </c:pt>
                      <c:pt idx="880">
                        <c:v>-42.6</c:v>
                      </c:pt>
                      <c:pt idx="881">
                        <c:v>-42.6</c:v>
                      </c:pt>
                      <c:pt idx="882">
                        <c:v>-42.6</c:v>
                      </c:pt>
                      <c:pt idx="883">
                        <c:v>-42.7</c:v>
                      </c:pt>
                      <c:pt idx="884">
                        <c:v>-42.6</c:v>
                      </c:pt>
                      <c:pt idx="885">
                        <c:v>-42.6</c:v>
                      </c:pt>
                      <c:pt idx="886">
                        <c:v>-42.6</c:v>
                      </c:pt>
                      <c:pt idx="887">
                        <c:v>-42.7</c:v>
                      </c:pt>
                      <c:pt idx="888">
                        <c:v>-42.6</c:v>
                      </c:pt>
                      <c:pt idx="889">
                        <c:v>-42.6</c:v>
                      </c:pt>
                      <c:pt idx="890">
                        <c:v>-42.3</c:v>
                      </c:pt>
                      <c:pt idx="891">
                        <c:v>-42.7</c:v>
                      </c:pt>
                      <c:pt idx="892">
                        <c:v>-42.6</c:v>
                      </c:pt>
                      <c:pt idx="893">
                        <c:v>-42.6</c:v>
                      </c:pt>
                      <c:pt idx="894">
                        <c:v>-42.6</c:v>
                      </c:pt>
                      <c:pt idx="895">
                        <c:v>-42.7</c:v>
                      </c:pt>
                      <c:pt idx="896">
                        <c:v>-42.4</c:v>
                      </c:pt>
                      <c:pt idx="897">
                        <c:v>-42.6</c:v>
                      </c:pt>
                      <c:pt idx="898">
                        <c:v>-42.4</c:v>
                      </c:pt>
                      <c:pt idx="899">
                        <c:v>-42.6</c:v>
                      </c:pt>
                      <c:pt idx="900">
                        <c:v>-42.4</c:v>
                      </c:pt>
                      <c:pt idx="901">
                        <c:v>-42.6</c:v>
                      </c:pt>
                      <c:pt idx="902">
                        <c:v>-42.6</c:v>
                      </c:pt>
                      <c:pt idx="903">
                        <c:v>-42.6</c:v>
                      </c:pt>
                      <c:pt idx="904">
                        <c:v>-42.6</c:v>
                      </c:pt>
                      <c:pt idx="905">
                        <c:v>-42.6</c:v>
                      </c:pt>
                      <c:pt idx="906">
                        <c:v>-42.6</c:v>
                      </c:pt>
                      <c:pt idx="907">
                        <c:v>-42.6</c:v>
                      </c:pt>
                      <c:pt idx="908">
                        <c:v>-42.4</c:v>
                      </c:pt>
                      <c:pt idx="909">
                        <c:v>-42.4</c:v>
                      </c:pt>
                      <c:pt idx="910">
                        <c:v>-42.6</c:v>
                      </c:pt>
                      <c:pt idx="911">
                        <c:v>-42.4</c:v>
                      </c:pt>
                      <c:pt idx="912">
                        <c:v>-42.7</c:v>
                      </c:pt>
                      <c:pt idx="913">
                        <c:v>-42.6</c:v>
                      </c:pt>
                      <c:pt idx="914">
                        <c:v>-42.6</c:v>
                      </c:pt>
                      <c:pt idx="915">
                        <c:v>-42.6</c:v>
                      </c:pt>
                      <c:pt idx="916">
                        <c:v>-42.6</c:v>
                      </c:pt>
                      <c:pt idx="917">
                        <c:v>-42.4</c:v>
                      </c:pt>
                      <c:pt idx="918">
                        <c:v>-42.6</c:v>
                      </c:pt>
                      <c:pt idx="919">
                        <c:v>-42.4</c:v>
                      </c:pt>
                      <c:pt idx="920">
                        <c:v>-42.7</c:v>
                      </c:pt>
                      <c:pt idx="921">
                        <c:v>-42.4</c:v>
                      </c:pt>
                      <c:pt idx="922">
                        <c:v>-42.6</c:v>
                      </c:pt>
                      <c:pt idx="923">
                        <c:v>-42.6</c:v>
                      </c:pt>
                      <c:pt idx="924">
                        <c:v>-42.7</c:v>
                      </c:pt>
                      <c:pt idx="925">
                        <c:v>-42.4</c:v>
                      </c:pt>
                      <c:pt idx="926">
                        <c:v>-42.7</c:v>
                      </c:pt>
                      <c:pt idx="927">
                        <c:v>-42.4</c:v>
                      </c:pt>
                      <c:pt idx="928">
                        <c:v>-42.6</c:v>
                      </c:pt>
                      <c:pt idx="929">
                        <c:v>-42.6</c:v>
                      </c:pt>
                      <c:pt idx="930">
                        <c:v>-42.6</c:v>
                      </c:pt>
                      <c:pt idx="931">
                        <c:v>-42.6</c:v>
                      </c:pt>
                      <c:pt idx="932">
                        <c:v>-42.6</c:v>
                      </c:pt>
                      <c:pt idx="933">
                        <c:v>-42.6</c:v>
                      </c:pt>
                      <c:pt idx="934">
                        <c:v>-42.6</c:v>
                      </c:pt>
                      <c:pt idx="935">
                        <c:v>-42.4</c:v>
                      </c:pt>
                      <c:pt idx="936">
                        <c:v>-42.4</c:v>
                      </c:pt>
                      <c:pt idx="937">
                        <c:v>-42.4</c:v>
                      </c:pt>
                      <c:pt idx="938">
                        <c:v>-42.6</c:v>
                      </c:pt>
                      <c:pt idx="939">
                        <c:v>-42.6</c:v>
                      </c:pt>
                      <c:pt idx="940">
                        <c:v>-42.4</c:v>
                      </c:pt>
                      <c:pt idx="941">
                        <c:v>-42.3</c:v>
                      </c:pt>
                      <c:pt idx="942">
                        <c:v>-42.4</c:v>
                      </c:pt>
                      <c:pt idx="943">
                        <c:v>-42.4</c:v>
                      </c:pt>
                      <c:pt idx="944">
                        <c:v>-42.4</c:v>
                      </c:pt>
                      <c:pt idx="945">
                        <c:v>-42.6</c:v>
                      </c:pt>
                      <c:pt idx="946">
                        <c:v>-42.4</c:v>
                      </c:pt>
                      <c:pt idx="947">
                        <c:v>-42.7</c:v>
                      </c:pt>
                      <c:pt idx="948">
                        <c:v>-42.4</c:v>
                      </c:pt>
                      <c:pt idx="949">
                        <c:v>-42.6</c:v>
                      </c:pt>
                      <c:pt idx="950">
                        <c:v>-42.4</c:v>
                      </c:pt>
                      <c:pt idx="951">
                        <c:v>-42.6</c:v>
                      </c:pt>
                      <c:pt idx="952">
                        <c:v>-42.4</c:v>
                      </c:pt>
                      <c:pt idx="953">
                        <c:v>-42.6</c:v>
                      </c:pt>
                      <c:pt idx="954">
                        <c:v>-42.4</c:v>
                      </c:pt>
                      <c:pt idx="955">
                        <c:v>-42.6</c:v>
                      </c:pt>
                      <c:pt idx="956">
                        <c:v>-42.4</c:v>
                      </c:pt>
                      <c:pt idx="957">
                        <c:v>-42.4</c:v>
                      </c:pt>
                      <c:pt idx="958">
                        <c:v>-42.4</c:v>
                      </c:pt>
                      <c:pt idx="959">
                        <c:v>-42.6</c:v>
                      </c:pt>
                      <c:pt idx="960">
                        <c:v>-42.4</c:v>
                      </c:pt>
                      <c:pt idx="961">
                        <c:v>-42.6</c:v>
                      </c:pt>
                      <c:pt idx="962">
                        <c:v>-42.3</c:v>
                      </c:pt>
                      <c:pt idx="963">
                        <c:v>-42.4</c:v>
                      </c:pt>
                      <c:pt idx="964">
                        <c:v>-42.3</c:v>
                      </c:pt>
                      <c:pt idx="965">
                        <c:v>-42.4</c:v>
                      </c:pt>
                      <c:pt idx="966">
                        <c:v>-42.4</c:v>
                      </c:pt>
                      <c:pt idx="967">
                        <c:v>-42.4</c:v>
                      </c:pt>
                      <c:pt idx="968">
                        <c:v>-42.4</c:v>
                      </c:pt>
                      <c:pt idx="969">
                        <c:v>-42.4</c:v>
                      </c:pt>
                      <c:pt idx="970">
                        <c:v>-42.4</c:v>
                      </c:pt>
                      <c:pt idx="971">
                        <c:v>-42.4</c:v>
                      </c:pt>
                      <c:pt idx="972">
                        <c:v>-42.4</c:v>
                      </c:pt>
                      <c:pt idx="973">
                        <c:v>-42.4</c:v>
                      </c:pt>
                      <c:pt idx="974">
                        <c:v>-42.6</c:v>
                      </c:pt>
                      <c:pt idx="975">
                        <c:v>-42.3</c:v>
                      </c:pt>
                      <c:pt idx="976">
                        <c:v>-42.4</c:v>
                      </c:pt>
                      <c:pt idx="977">
                        <c:v>-42.4</c:v>
                      </c:pt>
                      <c:pt idx="978">
                        <c:v>-42.6</c:v>
                      </c:pt>
                      <c:pt idx="979">
                        <c:v>-42.3</c:v>
                      </c:pt>
                      <c:pt idx="980">
                        <c:v>-42.6</c:v>
                      </c:pt>
                      <c:pt idx="981">
                        <c:v>-42.3</c:v>
                      </c:pt>
                      <c:pt idx="982">
                        <c:v>-42.4</c:v>
                      </c:pt>
                      <c:pt idx="983">
                        <c:v>-42.3</c:v>
                      </c:pt>
                      <c:pt idx="984">
                        <c:v>-42.4</c:v>
                      </c:pt>
                      <c:pt idx="985">
                        <c:v>-42.4</c:v>
                      </c:pt>
                      <c:pt idx="986">
                        <c:v>-42.6</c:v>
                      </c:pt>
                      <c:pt idx="987">
                        <c:v>-42.4</c:v>
                      </c:pt>
                      <c:pt idx="988">
                        <c:v>-42.4</c:v>
                      </c:pt>
                      <c:pt idx="989">
                        <c:v>-42.4</c:v>
                      </c:pt>
                      <c:pt idx="990">
                        <c:v>-42.4</c:v>
                      </c:pt>
                      <c:pt idx="991">
                        <c:v>-42.4</c:v>
                      </c:pt>
                      <c:pt idx="992">
                        <c:v>-42.6</c:v>
                      </c:pt>
                      <c:pt idx="993">
                        <c:v>-42.4</c:v>
                      </c:pt>
                      <c:pt idx="994">
                        <c:v>-42.4</c:v>
                      </c:pt>
                      <c:pt idx="995">
                        <c:v>-42.6</c:v>
                      </c:pt>
                      <c:pt idx="996">
                        <c:v>-42.4</c:v>
                      </c:pt>
                      <c:pt idx="997">
                        <c:v>-42.4</c:v>
                      </c:pt>
                      <c:pt idx="998">
                        <c:v>-42.4</c:v>
                      </c:pt>
                      <c:pt idx="999">
                        <c:v>-42.4</c:v>
                      </c:pt>
                      <c:pt idx="1000">
                        <c:v>-42.3</c:v>
                      </c:pt>
                      <c:pt idx="1001">
                        <c:v>-42.4</c:v>
                      </c:pt>
                      <c:pt idx="1002">
                        <c:v>-42.3</c:v>
                      </c:pt>
                      <c:pt idx="1003">
                        <c:v>-42.6</c:v>
                      </c:pt>
                      <c:pt idx="1004">
                        <c:v>-42.3</c:v>
                      </c:pt>
                      <c:pt idx="1005">
                        <c:v>-42.6</c:v>
                      </c:pt>
                      <c:pt idx="1006">
                        <c:v>-42.4</c:v>
                      </c:pt>
                      <c:pt idx="1007">
                        <c:v>-42.4</c:v>
                      </c:pt>
                      <c:pt idx="1008">
                        <c:v>-42.4</c:v>
                      </c:pt>
                      <c:pt idx="1009">
                        <c:v>-42.6</c:v>
                      </c:pt>
                      <c:pt idx="1010">
                        <c:v>-42.3</c:v>
                      </c:pt>
                      <c:pt idx="1011">
                        <c:v>-42.4</c:v>
                      </c:pt>
                      <c:pt idx="1012">
                        <c:v>-42.4</c:v>
                      </c:pt>
                      <c:pt idx="1013">
                        <c:v>-42.4</c:v>
                      </c:pt>
                      <c:pt idx="1014">
                        <c:v>-42.3</c:v>
                      </c:pt>
                      <c:pt idx="1015">
                        <c:v>-42.4</c:v>
                      </c:pt>
                      <c:pt idx="1016">
                        <c:v>-42.4</c:v>
                      </c:pt>
                      <c:pt idx="1017">
                        <c:v>-42.4</c:v>
                      </c:pt>
                      <c:pt idx="1018">
                        <c:v>-42.3</c:v>
                      </c:pt>
                      <c:pt idx="1019">
                        <c:v>-42.4</c:v>
                      </c:pt>
                      <c:pt idx="1020">
                        <c:v>-42.3</c:v>
                      </c:pt>
                      <c:pt idx="1021">
                        <c:v>-42.4</c:v>
                      </c:pt>
                      <c:pt idx="1022">
                        <c:v>-42.3</c:v>
                      </c:pt>
                      <c:pt idx="1023">
                        <c:v>-42.4</c:v>
                      </c:pt>
                      <c:pt idx="1024">
                        <c:v>-42.3</c:v>
                      </c:pt>
                      <c:pt idx="1025">
                        <c:v>-42.3</c:v>
                      </c:pt>
                      <c:pt idx="1026">
                        <c:v>-42.3</c:v>
                      </c:pt>
                      <c:pt idx="1027">
                        <c:v>-42.3</c:v>
                      </c:pt>
                      <c:pt idx="1028">
                        <c:v>-42.3</c:v>
                      </c:pt>
                      <c:pt idx="1029">
                        <c:v>-42.3</c:v>
                      </c:pt>
                      <c:pt idx="1030">
                        <c:v>-42.3</c:v>
                      </c:pt>
                      <c:pt idx="1031">
                        <c:v>-42.3</c:v>
                      </c:pt>
                      <c:pt idx="1032">
                        <c:v>-42.4</c:v>
                      </c:pt>
                      <c:pt idx="1033">
                        <c:v>-42.3</c:v>
                      </c:pt>
                      <c:pt idx="1034">
                        <c:v>-42.6</c:v>
                      </c:pt>
                      <c:pt idx="1035">
                        <c:v>-42.3</c:v>
                      </c:pt>
                      <c:pt idx="1036">
                        <c:v>-42.3</c:v>
                      </c:pt>
                      <c:pt idx="1037">
                        <c:v>-42.3</c:v>
                      </c:pt>
                      <c:pt idx="1038">
                        <c:v>-42.4</c:v>
                      </c:pt>
                      <c:pt idx="1039">
                        <c:v>-42.3</c:v>
                      </c:pt>
                      <c:pt idx="1040">
                        <c:v>-42.4</c:v>
                      </c:pt>
                      <c:pt idx="1041">
                        <c:v>-42.3</c:v>
                      </c:pt>
                      <c:pt idx="1042">
                        <c:v>-42.4</c:v>
                      </c:pt>
                      <c:pt idx="1043">
                        <c:v>-42.2</c:v>
                      </c:pt>
                      <c:pt idx="1044">
                        <c:v>-42.3</c:v>
                      </c:pt>
                      <c:pt idx="1045">
                        <c:v>-42.2</c:v>
                      </c:pt>
                      <c:pt idx="1046">
                        <c:v>-42.3</c:v>
                      </c:pt>
                      <c:pt idx="1047">
                        <c:v>-42.2</c:v>
                      </c:pt>
                      <c:pt idx="1048">
                        <c:v>-42.4</c:v>
                      </c:pt>
                      <c:pt idx="1049">
                        <c:v>-42.2</c:v>
                      </c:pt>
                      <c:pt idx="1050">
                        <c:v>-42.3</c:v>
                      </c:pt>
                      <c:pt idx="1051">
                        <c:v>-42.2</c:v>
                      </c:pt>
                      <c:pt idx="1052">
                        <c:v>-42.3</c:v>
                      </c:pt>
                      <c:pt idx="1053">
                        <c:v>-42.2</c:v>
                      </c:pt>
                      <c:pt idx="1054">
                        <c:v>-42.3</c:v>
                      </c:pt>
                      <c:pt idx="1055">
                        <c:v>-42.3</c:v>
                      </c:pt>
                      <c:pt idx="1056">
                        <c:v>-42.3</c:v>
                      </c:pt>
                      <c:pt idx="1057">
                        <c:v>-42.3</c:v>
                      </c:pt>
                      <c:pt idx="1058">
                        <c:v>-42.3</c:v>
                      </c:pt>
                      <c:pt idx="1059">
                        <c:v>-42.3</c:v>
                      </c:pt>
                      <c:pt idx="1060">
                        <c:v>-42.2</c:v>
                      </c:pt>
                      <c:pt idx="1061">
                        <c:v>-42.4</c:v>
                      </c:pt>
                      <c:pt idx="1062">
                        <c:v>-42.2</c:v>
                      </c:pt>
                      <c:pt idx="1063">
                        <c:v>-42.4</c:v>
                      </c:pt>
                      <c:pt idx="1064">
                        <c:v>-42.2</c:v>
                      </c:pt>
                      <c:pt idx="1065">
                        <c:v>-42.3</c:v>
                      </c:pt>
                      <c:pt idx="1066">
                        <c:v>-42.2</c:v>
                      </c:pt>
                      <c:pt idx="1067">
                        <c:v>-42.3</c:v>
                      </c:pt>
                      <c:pt idx="1068">
                        <c:v>-42.2</c:v>
                      </c:pt>
                      <c:pt idx="1069">
                        <c:v>-42.2</c:v>
                      </c:pt>
                      <c:pt idx="1070">
                        <c:v>-42.2</c:v>
                      </c:pt>
                      <c:pt idx="1071">
                        <c:v>-42.3</c:v>
                      </c:pt>
                      <c:pt idx="1072">
                        <c:v>-42.2</c:v>
                      </c:pt>
                      <c:pt idx="1073">
                        <c:v>-42.3</c:v>
                      </c:pt>
                      <c:pt idx="1074">
                        <c:v>-42.1</c:v>
                      </c:pt>
                      <c:pt idx="1075">
                        <c:v>-42.4</c:v>
                      </c:pt>
                      <c:pt idx="1076">
                        <c:v>-42.1</c:v>
                      </c:pt>
                      <c:pt idx="1077">
                        <c:v>-42.3</c:v>
                      </c:pt>
                      <c:pt idx="1078">
                        <c:v>-42.1</c:v>
                      </c:pt>
                      <c:pt idx="1079">
                        <c:v>-42.3</c:v>
                      </c:pt>
                      <c:pt idx="1080">
                        <c:v>-42.2</c:v>
                      </c:pt>
                      <c:pt idx="1081">
                        <c:v>-42.2</c:v>
                      </c:pt>
                      <c:pt idx="1082">
                        <c:v>-42.2</c:v>
                      </c:pt>
                      <c:pt idx="1083">
                        <c:v>-42.2</c:v>
                      </c:pt>
                      <c:pt idx="1084">
                        <c:v>-42.2</c:v>
                      </c:pt>
                      <c:pt idx="1085">
                        <c:v>-42.2</c:v>
                      </c:pt>
                      <c:pt idx="1086">
                        <c:v>-42.2</c:v>
                      </c:pt>
                      <c:pt idx="1087">
                        <c:v>-42.1</c:v>
                      </c:pt>
                      <c:pt idx="1088">
                        <c:v>-42.2</c:v>
                      </c:pt>
                      <c:pt idx="1089">
                        <c:v>-42.1</c:v>
                      </c:pt>
                      <c:pt idx="1090">
                        <c:v>-42.2</c:v>
                      </c:pt>
                      <c:pt idx="1091">
                        <c:v>-42.2</c:v>
                      </c:pt>
                      <c:pt idx="1092">
                        <c:v>-42.2</c:v>
                      </c:pt>
                      <c:pt idx="1093">
                        <c:v>-42.2</c:v>
                      </c:pt>
                      <c:pt idx="1094">
                        <c:v>-42.2</c:v>
                      </c:pt>
                      <c:pt idx="1095">
                        <c:v>-42.2</c:v>
                      </c:pt>
                      <c:pt idx="1096">
                        <c:v>-42.2</c:v>
                      </c:pt>
                      <c:pt idx="1097">
                        <c:v>-42.1</c:v>
                      </c:pt>
                      <c:pt idx="1098">
                        <c:v>-42.2</c:v>
                      </c:pt>
                      <c:pt idx="1099">
                        <c:v>-42.1</c:v>
                      </c:pt>
                      <c:pt idx="1100">
                        <c:v>-42.2</c:v>
                      </c:pt>
                      <c:pt idx="1101">
                        <c:v>-42.1</c:v>
                      </c:pt>
                      <c:pt idx="1102">
                        <c:v>-42.2</c:v>
                      </c:pt>
                      <c:pt idx="1103">
                        <c:v>-42.1</c:v>
                      </c:pt>
                      <c:pt idx="1104">
                        <c:v>-42.1</c:v>
                      </c:pt>
                      <c:pt idx="1105">
                        <c:v>-42.2</c:v>
                      </c:pt>
                      <c:pt idx="1106">
                        <c:v>-42.2</c:v>
                      </c:pt>
                      <c:pt idx="1107">
                        <c:v>-42</c:v>
                      </c:pt>
                      <c:pt idx="1108">
                        <c:v>-42.2</c:v>
                      </c:pt>
                      <c:pt idx="1109">
                        <c:v>-42</c:v>
                      </c:pt>
                      <c:pt idx="1110">
                        <c:v>-42.2</c:v>
                      </c:pt>
                      <c:pt idx="1111">
                        <c:v>-42.1</c:v>
                      </c:pt>
                      <c:pt idx="1112">
                        <c:v>-42.1</c:v>
                      </c:pt>
                      <c:pt idx="1113">
                        <c:v>-42.1</c:v>
                      </c:pt>
                      <c:pt idx="1114">
                        <c:v>-42.1</c:v>
                      </c:pt>
                      <c:pt idx="1115">
                        <c:v>-42.2</c:v>
                      </c:pt>
                      <c:pt idx="1116">
                        <c:v>-42</c:v>
                      </c:pt>
                      <c:pt idx="1117">
                        <c:v>-42.1</c:v>
                      </c:pt>
                      <c:pt idx="1118">
                        <c:v>-42.1</c:v>
                      </c:pt>
                      <c:pt idx="1119">
                        <c:v>-42.2</c:v>
                      </c:pt>
                      <c:pt idx="1120">
                        <c:v>-42</c:v>
                      </c:pt>
                      <c:pt idx="1121">
                        <c:v>-42.2</c:v>
                      </c:pt>
                      <c:pt idx="1122">
                        <c:v>-42.1</c:v>
                      </c:pt>
                      <c:pt idx="1123">
                        <c:v>-42.2</c:v>
                      </c:pt>
                      <c:pt idx="1124">
                        <c:v>-42</c:v>
                      </c:pt>
                      <c:pt idx="1125">
                        <c:v>-42.2</c:v>
                      </c:pt>
                      <c:pt idx="1126">
                        <c:v>-42</c:v>
                      </c:pt>
                      <c:pt idx="1127">
                        <c:v>-42.1</c:v>
                      </c:pt>
                      <c:pt idx="1128">
                        <c:v>-42</c:v>
                      </c:pt>
                      <c:pt idx="1129">
                        <c:v>-42.2</c:v>
                      </c:pt>
                      <c:pt idx="1130">
                        <c:v>-42</c:v>
                      </c:pt>
                      <c:pt idx="1131">
                        <c:v>-42.1</c:v>
                      </c:pt>
                      <c:pt idx="1132">
                        <c:v>-42</c:v>
                      </c:pt>
                      <c:pt idx="1133">
                        <c:v>-42</c:v>
                      </c:pt>
                      <c:pt idx="1134">
                        <c:v>-42.1</c:v>
                      </c:pt>
                      <c:pt idx="1135">
                        <c:v>-42.1</c:v>
                      </c:pt>
                      <c:pt idx="1136">
                        <c:v>-42</c:v>
                      </c:pt>
                      <c:pt idx="1137">
                        <c:v>-42</c:v>
                      </c:pt>
                      <c:pt idx="1138">
                        <c:v>-42</c:v>
                      </c:pt>
                      <c:pt idx="1139">
                        <c:v>-42</c:v>
                      </c:pt>
                      <c:pt idx="1140">
                        <c:v>-42</c:v>
                      </c:pt>
                      <c:pt idx="1141">
                        <c:v>-42</c:v>
                      </c:pt>
                      <c:pt idx="1142">
                        <c:v>-42</c:v>
                      </c:pt>
                      <c:pt idx="1143">
                        <c:v>-42.1</c:v>
                      </c:pt>
                      <c:pt idx="1144">
                        <c:v>-42</c:v>
                      </c:pt>
                      <c:pt idx="1145">
                        <c:v>-42</c:v>
                      </c:pt>
                      <c:pt idx="1146">
                        <c:v>-42</c:v>
                      </c:pt>
                      <c:pt idx="1147">
                        <c:v>-42</c:v>
                      </c:pt>
                      <c:pt idx="1148">
                        <c:v>-42</c:v>
                      </c:pt>
                      <c:pt idx="1149">
                        <c:v>-42.1</c:v>
                      </c:pt>
                      <c:pt idx="1150">
                        <c:v>-42</c:v>
                      </c:pt>
                      <c:pt idx="1151">
                        <c:v>-42</c:v>
                      </c:pt>
                      <c:pt idx="1152">
                        <c:v>-42</c:v>
                      </c:pt>
                      <c:pt idx="1153">
                        <c:v>-42</c:v>
                      </c:pt>
                      <c:pt idx="1154">
                        <c:v>-42</c:v>
                      </c:pt>
                      <c:pt idx="1155">
                        <c:v>-42</c:v>
                      </c:pt>
                      <c:pt idx="1156">
                        <c:v>-41.9</c:v>
                      </c:pt>
                      <c:pt idx="1157">
                        <c:v>-42</c:v>
                      </c:pt>
                      <c:pt idx="1158">
                        <c:v>-42</c:v>
                      </c:pt>
                      <c:pt idx="1159">
                        <c:v>-41.9</c:v>
                      </c:pt>
                    </c:numCache>
                  </c:numRef>
                </c:yVal>
                <c:smooth val="1"/>
                <c:extLst xmlns:c15="http://schemas.microsoft.com/office/drawing/2012/chart">
                  <c:ext xmlns:c16="http://schemas.microsoft.com/office/drawing/2014/chart" uri="{C3380CC4-5D6E-409C-BE32-E72D297353CC}">
                    <c16:uniqueId val="{00000002-69BB-4480-B12C-734AE02CD56F}"/>
                  </c:ext>
                </c:extLst>
              </c15:ser>
            </c15:filteredScatterSeries>
            <c15:filteredScatterSeries>
              <c15:ser>
                <c:idx val="1"/>
                <c:order val="3"/>
                <c:tx>
                  <c:strRef>
                    <c:extLst xmlns:c15="http://schemas.microsoft.com/office/drawing/2012/chart">
                      <c:ext xmlns:c15="http://schemas.microsoft.com/office/drawing/2012/chart" uri="{02D57815-91ED-43cb-92C2-25804820EDAC}">
                        <c15:formulaRef>
                          <c15:sqref>'16062772_data log'!$D$3</c15:sqref>
                        </c15:formulaRef>
                      </c:ext>
                    </c:extLst>
                    <c:strCache>
                      <c:ptCount val="1"/>
                      <c:pt idx="0">
                        <c:v>TC2</c:v>
                      </c:pt>
                    </c:strCache>
                  </c:strRef>
                </c:tx>
                <c:spPr>
                  <a:ln w="12700" cap="rnd">
                    <a:solidFill>
                      <a:srgbClr val="00B0F0"/>
                    </a:solidFill>
                    <a:round/>
                  </a:ln>
                  <a:effectLst/>
                </c:spPr>
                <c:marker>
                  <c:symbol val="none"/>
                </c:marker>
                <c:xVal>
                  <c:numRef>
                    <c:extLst xmlns:c15="http://schemas.microsoft.com/office/drawing/2012/chart">
                      <c:ext xmlns:c15="http://schemas.microsoft.com/office/drawing/2012/chart" uri="{02D57815-91ED-43cb-92C2-25804820EDAC}">
                        <c15:formulaRef>
                          <c15:sqref>'16062772_data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'16062772_data log'!$D$4:$D$1163</c15:sqref>
                        </c15:formulaRef>
                      </c:ext>
                    </c:extLst>
                    <c:numCache>
                      <c:formatCode>General</c:formatCode>
                      <c:ptCount val="1160"/>
                      <c:pt idx="0">
                        <c:v>24.5</c:v>
                      </c:pt>
                      <c:pt idx="1">
                        <c:v>23.8</c:v>
                      </c:pt>
                      <c:pt idx="2">
                        <c:v>23.1</c:v>
                      </c:pt>
                      <c:pt idx="3">
                        <c:v>22.5</c:v>
                      </c:pt>
                      <c:pt idx="4">
                        <c:v>21.8</c:v>
                      </c:pt>
                      <c:pt idx="5">
                        <c:v>21.1</c:v>
                      </c:pt>
                      <c:pt idx="6">
                        <c:v>20.5</c:v>
                      </c:pt>
                      <c:pt idx="7">
                        <c:v>19.8</c:v>
                      </c:pt>
                      <c:pt idx="8">
                        <c:v>19.100000000000001</c:v>
                      </c:pt>
                      <c:pt idx="9">
                        <c:v>18.2</c:v>
                      </c:pt>
                      <c:pt idx="10">
                        <c:v>17.2</c:v>
                      </c:pt>
                      <c:pt idx="11">
                        <c:v>16.2</c:v>
                      </c:pt>
                      <c:pt idx="12">
                        <c:v>15.2</c:v>
                      </c:pt>
                      <c:pt idx="13">
                        <c:v>14.1</c:v>
                      </c:pt>
                      <c:pt idx="14">
                        <c:v>13</c:v>
                      </c:pt>
                      <c:pt idx="15">
                        <c:v>11.8</c:v>
                      </c:pt>
                      <c:pt idx="16">
                        <c:v>10.9</c:v>
                      </c:pt>
                      <c:pt idx="17">
                        <c:v>9.6999999999999993</c:v>
                      </c:pt>
                      <c:pt idx="18">
                        <c:v>8.6</c:v>
                      </c:pt>
                      <c:pt idx="19">
                        <c:v>7.3</c:v>
                      </c:pt>
                      <c:pt idx="20">
                        <c:v>6.3</c:v>
                      </c:pt>
                      <c:pt idx="21">
                        <c:v>5.0999999999999996</c:v>
                      </c:pt>
                      <c:pt idx="22">
                        <c:v>3.9</c:v>
                      </c:pt>
                      <c:pt idx="23">
                        <c:v>2.7</c:v>
                      </c:pt>
                      <c:pt idx="24">
                        <c:v>1.6</c:v>
                      </c:pt>
                      <c:pt idx="25">
                        <c:v>0.4</c:v>
                      </c:pt>
                      <c:pt idx="26">
                        <c:v>-0.7</c:v>
                      </c:pt>
                      <c:pt idx="27">
                        <c:v>-1.9</c:v>
                      </c:pt>
                      <c:pt idx="28">
                        <c:v>-3.1</c:v>
                      </c:pt>
                      <c:pt idx="29">
                        <c:v>-4.3</c:v>
                      </c:pt>
                      <c:pt idx="30">
                        <c:v>-5.5</c:v>
                      </c:pt>
                      <c:pt idx="31">
                        <c:v>-6.6</c:v>
                      </c:pt>
                      <c:pt idx="32">
                        <c:v>-1.7</c:v>
                      </c:pt>
                      <c:pt idx="33">
                        <c:v>-1.6</c:v>
                      </c:pt>
                      <c:pt idx="34">
                        <c:v>-1.6</c:v>
                      </c:pt>
                      <c:pt idx="35">
                        <c:v>-1.7</c:v>
                      </c:pt>
                      <c:pt idx="36">
                        <c:v>-1.8</c:v>
                      </c:pt>
                      <c:pt idx="37">
                        <c:v>-2</c:v>
                      </c:pt>
                      <c:pt idx="38">
                        <c:v>-2.5</c:v>
                      </c:pt>
                      <c:pt idx="39">
                        <c:v>-4.3</c:v>
                      </c:pt>
                      <c:pt idx="40">
                        <c:v>-9.4</c:v>
                      </c:pt>
                      <c:pt idx="41">
                        <c:v>-16.100000000000001</c:v>
                      </c:pt>
                      <c:pt idx="42">
                        <c:v>-19.899999999999999</c:v>
                      </c:pt>
                      <c:pt idx="43">
                        <c:v>-22.6</c:v>
                      </c:pt>
                      <c:pt idx="44">
                        <c:v>-25</c:v>
                      </c:pt>
                      <c:pt idx="45">
                        <c:v>-26.6</c:v>
                      </c:pt>
                      <c:pt idx="46">
                        <c:v>-28.3</c:v>
                      </c:pt>
                      <c:pt idx="47">
                        <c:v>-29.8</c:v>
                      </c:pt>
                      <c:pt idx="48">
                        <c:v>-31</c:v>
                      </c:pt>
                      <c:pt idx="49">
                        <c:v>-32.5</c:v>
                      </c:pt>
                      <c:pt idx="50">
                        <c:v>-33.700000000000003</c:v>
                      </c:pt>
                      <c:pt idx="51">
                        <c:v>-34.9</c:v>
                      </c:pt>
                      <c:pt idx="52">
                        <c:v>-35.799999999999997</c:v>
                      </c:pt>
                      <c:pt idx="53">
                        <c:v>-36.5</c:v>
                      </c:pt>
                      <c:pt idx="54">
                        <c:v>-37.200000000000003</c:v>
                      </c:pt>
                      <c:pt idx="55">
                        <c:v>-37.9</c:v>
                      </c:pt>
                      <c:pt idx="56">
                        <c:v>-38.299999999999997</c:v>
                      </c:pt>
                      <c:pt idx="57">
                        <c:v>-38.799999999999997</c:v>
                      </c:pt>
                      <c:pt idx="58">
                        <c:v>-38.9</c:v>
                      </c:pt>
                      <c:pt idx="59">
                        <c:v>-39.200000000000003</c:v>
                      </c:pt>
                      <c:pt idx="60">
                        <c:v>-39.5</c:v>
                      </c:pt>
                      <c:pt idx="61">
                        <c:v>-39.700000000000003</c:v>
                      </c:pt>
                      <c:pt idx="62">
                        <c:v>-39.9</c:v>
                      </c:pt>
                      <c:pt idx="63">
                        <c:v>-39.9</c:v>
                      </c:pt>
                      <c:pt idx="64">
                        <c:v>-40.1</c:v>
                      </c:pt>
                      <c:pt idx="65">
                        <c:v>-40.200000000000003</c:v>
                      </c:pt>
                      <c:pt idx="66">
                        <c:v>-40.299999999999997</c:v>
                      </c:pt>
                      <c:pt idx="67">
                        <c:v>-40.4</c:v>
                      </c:pt>
                      <c:pt idx="68">
                        <c:v>-40.5</c:v>
                      </c:pt>
                      <c:pt idx="69">
                        <c:v>-40.5</c:v>
                      </c:pt>
                      <c:pt idx="70">
                        <c:v>-40.6</c:v>
                      </c:pt>
                      <c:pt idx="71">
                        <c:v>-40.700000000000003</c:v>
                      </c:pt>
                      <c:pt idx="72">
                        <c:v>-40.700000000000003</c:v>
                      </c:pt>
                      <c:pt idx="73">
                        <c:v>-41</c:v>
                      </c:pt>
                      <c:pt idx="74">
                        <c:v>-41</c:v>
                      </c:pt>
                      <c:pt idx="75">
                        <c:v>-41</c:v>
                      </c:pt>
                      <c:pt idx="76">
                        <c:v>-41</c:v>
                      </c:pt>
                      <c:pt idx="77">
                        <c:v>-41</c:v>
                      </c:pt>
                      <c:pt idx="78">
                        <c:v>-41</c:v>
                      </c:pt>
                      <c:pt idx="79">
                        <c:v>-41</c:v>
                      </c:pt>
                      <c:pt idx="80">
                        <c:v>-41.1</c:v>
                      </c:pt>
                      <c:pt idx="81">
                        <c:v>-41.1</c:v>
                      </c:pt>
                      <c:pt idx="82">
                        <c:v>-41.1</c:v>
                      </c:pt>
                      <c:pt idx="83">
                        <c:v>-41.1</c:v>
                      </c:pt>
                      <c:pt idx="84">
                        <c:v>-41.2</c:v>
                      </c:pt>
                      <c:pt idx="85">
                        <c:v>-41.1</c:v>
                      </c:pt>
                      <c:pt idx="86">
                        <c:v>-41.2</c:v>
                      </c:pt>
                      <c:pt idx="87">
                        <c:v>-41.2</c:v>
                      </c:pt>
                      <c:pt idx="88">
                        <c:v>-41.2</c:v>
                      </c:pt>
                      <c:pt idx="89">
                        <c:v>-41.2</c:v>
                      </c:pt>
                      <c:pt idx="90">
                        <c:v>-41.2</c:v>
                      </c:pt>
                      <c:pt idx="91">
                        <c:v>-41.2</c:v>
                      </c:pt>
                      <c:pt idx="92">
                        <c:v>-41.3</c:v>
                      </c:pt>
                      <c:pt idx="93">
                        <c:v>-41.2</c:v>
                      </c:pt>
                      <c:pt idx="94">
                        <c:v>-41.3</c:v>
                      </c:pt>
                      <c:pt idx="95">
                        <c:v>-41.2</c:v>
                      </c:pt>
                      <c:pt idx="96">
                        <c:v>-41.3</c:v>
                      </c:pt>
                      <c:pt idx="97">
                        <c:v>-41.3</c:v>
                      </c:pt>
                      <c:pt idx="98">
                        <c:v>-41.3</c:v>
                      </c:pt>
                      <c:pt idx="99">
                        <c:v>-41.3</c:v>
                      </c:pt>
                      <c:pt idx="100">
                        <c:v>-41.2</c:v>
                      </c:pt>
                      <c:pt idx="101">
                        <c:v>-41.3</c:v>
                      </c:pt>
                      <c:pt idx="102">
                        <c:v>-41.3</c:v>
                      </c:pt>
                      <c:pt idx="103">
                        <c:v>-41.3</c:v>
                      </c:pt>
                      <c:pt idx="104">
                        <c:v>-41.3</c:v>
                      </c:pt>
                      <c:pt idx="105">
                        <c:v>-41.3</c:v>
                      </c:pt>
                      <c:pt idx="106">
                        <c:v>-41.3</c:v>
                      </c:pt>
                      <c:pt idx="107">
                        <c:v>-41.4</c:v>
                      </c:pt>
                      <c:pt idx="108">
                        <c:v>-41.3</c:v>
                      </c:pt>
                      <c:pt idx="109">
                        <c:v>-41.3</c:v>
                      </c:pt>
                      <c:pt idx="110">
                        <c:v>-41.3</c:v>
                      </c:pt>
                      <c:pt idx="111">
                        <c:v>-41.4</c:v>
                      </c:pt>
                      <c:pt idx="112">
                        <c:v>-41.4</c:v>
                      </c:pt>
                      <c:pt idx="113">
                        <c:v>-41</c:v>
                      </c:pt>
                      <c:pt idx="114">
                        <c:v>-40.5</c:v>
                      </c:pt>
                      <c:pt idx="115">
                        <c:v>-39.799999999999997</c:v>
                      </c:pt>
                      <c:pt idx="116">
                        <c:v>-39</c:v>
                      </c:pt>
                      <c:pt idx="117">
                        <c:v>-38.299999999999997</c:v>
                      </c:pt>
                      <c:pt idx="118">
                        <c:v>-37.4</c:v>
                      </c:pt>
                      <c:pt idx="119">
                        <c:v>-36.700000000000003</c:v>
                      </c:pt>
                      <c:pt idx="120">
                        <c:v>-35.799999999999997</c:v>
                      </c:pt>
                      <c:pt idx="121">
                        <c:v>-35</c:v>
                      </c:pt>
                      <c:pt idx="122">
                        <c:v>-33.9</c:v>
                      </c:pt>
                      <c:pt idx="123">
                        <c:v>-33.1</c:v>
                      </c:pt>
                      <c:pt idx="124">
                        <c:v>-32.200000000000003</c:v>
                      </c:pt>
                      <c:pt idx="125">
                        <c:v>-31.2</c:v>
                      </c:pt>
                      <c:pt idx="126">
                        <c:v>-30.3</c:v>
                      </c:pt>
                      <c:pt idx="127">
                        <c:v>-29.2</c:v>
                      </c:pt>
                      <c:pt idx="128">
                        <c:v>-28.5</c:v>
                      </c:pt>
                      <c:pt idx="129">
                        <c:v>-27.4</c:v>
                      </c:pt>
                      <c:pt idx="130">
                        <c:v>-26.3</c:v>
                      </c:pt>
                      <c:pt idx="131">
                        <c:v>-25.2</c:v>
                      </c:pt>
                      <c:pt idx="132">
                        <c:v>-24.4</c:v>
                      </c:pt>
                      <c:pt idx="133">
                        <c:v>-23.3</c:v>
                      </c:pt>
                      <c:pt idx="134">
                        <c:v>-22.5</c:v>
                      </c:pt>
                      <c:pt idx="135">
                        <c:v>-21.5</c:v>
                      </c:pt>
                      <c:pt idx="136">
                        <c:v>-20.6</c:v>
                      </c:pt>
                      <c:pt idx="137">
                        <c:v>-19.5</c:v>
                      </c:pt>
                      <c:pt idx="138">
                        <c:v>-18.8</c:v>
                      </c:pt>
                      <c:pt idx="139">
                        <c:v>-17.7</c:v>
                      </c:pt>
                      <c:pt idx="140">
                        <c:v>-16.8</c:v>
                      </c:pt>
                      <c:pt idx="141">
                        <c:v>-15.9</c:v>
                      </c:pt>
                      <c:pt idx="142">
                        <c:v>-15</c:v>
                      </c:pt>
                      <c:pt idx="143">
                        <c:v>-14.4</c:v>
                      </c:pt>
                      <c:pt idx="144">
                        <c:v>-14</c:v>
                      </c:pt>
                      <c:pt idx="145">
                        <c:v>-13.7</c:v>
                      </c:pt>
                      <c:pt idx="146">
                        <c:v>-13.4</c:v>
                      </c:pt>
                      <c:pt idx="147">
                        <c:v>-13.2</c:v>
                      </c:pt>
                      <c:pt idx="148">
                        <c:v>-13.1</c:v>
                      </c:pt>
                      <c:pt idx="149">
                        <c:v>-12.9</c:v>
                      </c:pt>
                      <c:pt idx="150">
                        <c:v>-12.7</c:v>
                      </c:pt>
                      <c:pt idx="151">
                        <c:v>-12.6</c:v>
                      </c:pt>
                      <c:pt idx="152">
                        <c:v>-12.6</c:v>
                      </c:pt>
                      <c:pt idx="153">
                        <c:v>-12.4</c:v>
                      </c:pt>
                      <c:pt idx="154">
                        <c:v>-12.4</c:v>
                      </c:pt>
                      <c:pt idx="155">
                        <c:v>-12.2</c:v>
                      </c:pt>
                      <c:pt idx="156">
                        <c:v>-12.2</c:v>
                      </c:pt>
                      <c:pt idx="157">
                        <c:v>-12.2</c:v>
                      </c:pt>
                      <c:pt idx="158">
                        <c:v>-12.1</c:v>
                      </c:pt>
                      <c:pt idx="159">
                        <c:v>-12.1</c:v>
                      </c:pt>
                      <c:pt idx="160">
                        <c:v>-12</c:v>
                      </c:pt>
                      <c:pt idx="161">
                        <c:v>-12</c:v>
                      </c:pt>
                      <c:pt idx="162">
                        <c:v>-11.9</c:v>
                      </c:pt>
                      <c:pt idx="163">
                        <c:v>-11.9</c:v>
                      </c:pt>
                      <c:pt idx="164">
                        <c:v>-11.8</c:v>
                      </c:pt>
                      <c:pt idx="165">
                        <c:v>-11.8</c:v>
                      </c:pt>
                      <c:pt idx="166">
                        <c:v>-11.8</c:v>
                      </c:pt>
                      <c:pt idx="167">
                        <c:v>-11.8</c:v>
                      </c:pt>
                      <c:pt idx="168">
                        <c:v>-11.6</c:v>
                      </c:pt>
                      <c:pt idx="169">
                        <c:v>-11.6</c:v>
                      </c:pt>
                      <c:pt idx="170">
                        <c:v>-11.5</c:v>
                      </c:pt>
                      <c:pt idx="171">
                        <c:v>-11.8</c:v>
                      </c:pt>
                      <c:pt idx="172">
                        <c:v>-11.7</c:v>
                      </c:pt>
                      <c:pt idx="173">
                        <c:v>-11.7</c:v>
                      </c:pt>
                      <c:pt idx="174">
                        <c:v>-11.5</c:v>
                      </c:pt>
                      <c:pt idx="175">
                        <c:v>-11.5</c:v>
                      </c:pt>
                      <c:pt idx="176">
                        <c:v>-11.5</c:v>
                      </c:pt>
                      <c:pt idx="177">
                        <c:v>-11.5</c:v>
                      </c:pt>
                      <c:pt idx="178">
                        <c:v>-11.6</c:v>
                      </c:pt>
                      <c:pt idx="179">
                        <c:v>-11.5</c:v>
                      </c:pt>
                      <c:pt idx="180">
                        <c:v>-11.6</c:v>
                      </c:pt>
                      <c:pt idx="181">
                        <c:v>-11.4</c:v>
                      </c:pt>
                      <c:pt idx="182">
                        <c:v>-11.5</c:v>
                      </c:pt>
                      <c:pt idx="183">
                        <c:v>-11.4</c:v>
                      </c:pt>
                      <c:pt idx="184">
                        <c:v>-11.5</c:v>
                      </c:pt>
                      <c:pt idx="185">
                        <c:v>-11.4</c:v>
                      </c:pt>
                      <c:pt idx="186">
                        <c:v>-11.5</c:v>
                      </c:pt>
                      <c:pt idx="187">
                        <c:v>-11.4</c:v>
                      </c:pt>
                      <c:pt idx="188">
                        <c:v>-11.5</c:v>
                      </c:pt>
                      <c:pt idx="189">
                        <c:v>-11.5</c:v>
                      </c:pt>
                      <c:pt idx="190">
                        <c:v>-11.5</c:v>
                      </c:pt>
                      <c:pt idx="191">
                        <c:v>-11.3</c:v>
                      </c:pt>
                      <c:pt idx="192">
                        <c:v>-11.5</c:v>
                      </c:pt>
                      <c:pt idx="193">
                        <c:v>-11.5</c:v>
                      </c:pt>
                      <c:pt idx="194">
                        <c:v>-11.4</c:v>
                      </c:pt>
                      <c:pt idx="195">
                        <c:v>-11.4</c:v>
                      </c:pt>
                      <c:pt idx="196">
                        <c:v>-11.4</c:v>
                      </c:pt>
                      <c:pt idx="197">
                        <c:v>-11.4</c:v>
                      </c:pt>
                      <c:pt idx="198">
                        <c:v>-11.4</c:v>
                      </c:pt>
                      <c:pt idx="199">
                        <c:v>-11.5</c:v>
                      </c:pt>
                      <c:pt idx="200">
                        <c:v>-11.5</c:v>
                      </c:pt>
                      <c:pt idx="201">
                        <c:v>-11.5</c:v>
                      </c:pt>
                      <c:pt idx="202">
                        <c:v>-11.5</c:v>
                      </c:pt>
                      <c:pt idx="203">
                        <c:v>-11.5</c:v>
                      </c:pt>
                      <c:pt idx="204">
                        <c:v>-11.8</c:v>
                      </c:pt>
                      <c:pt idx="205">
                        <c:v>-12.3</c:v>
                      </c:pt>
                      <c:pt idx="206">
                        <c:v>-12.8</c:v>
                      </c:pt>
                      <c:pt idx="207">
                        <c:v>-13.7</c:v>
                      </c:pt>
                      <c:pt idx="208">
                        <c:v>-14.5</c:v>
                      </c:pt>
                      <c:pt idx="209">
                        <c:v>-15.3</c:v>
                      </c:pt>
                      <c:pt idx="210">
                        <c:v>-16.100000000000001</c:v>
                      </c:pt>
                      <c:pt idx="211">
                        <c:v>-17</c:v>
                      </c:pt>
                      <c:pt idx="212">
                        <c:v>-17.899999999999999</c:v>
                      </c:pt>
                      <c:pt idx="213">
                        <c:v>-18.8</c:v>
                      </c:pt>
                      <c:pt idx="214">
                        <c:v>-19.7</c:v>
                      </c:pt>
                      <c:pt idx="215">
                        <c:v>-20.6</c:v>
                      </c:pt>
                      <c:pt idx="216">
                        <c:v>-21.4</c:v>
                      </c:pt>
                      <c:pt idx="217">
                        <c:v>-22.4</c:v>
                      </c:pt>
                      <c:pt idx="218">
                        <c:v>-23.3</c:v>
                      </c:pt>
                      <c:pt idx="219">
                        <c:v>-24.1</c:v>
                      </c:pt>
                      <c:pt idx="220">
                        <c:v>-25</c:v>
                      </c:pt>
                      <c:pt idx="221">
                        <c:v>-26</c:v>
                      </c:pt>
                      <c:pt idx="222">
                        <c:v>-27</c:v>
                      </c:pt>
                      <c:pt idx="223">
                        <c:v>-27.9</c:v>
                      </c:pt>
                      <c:pt idx="224">
                        <c:v>-28.8</c:v>
                      </c:pt>
                      <c:pt idx="225">
                        <c:v>-29.8</c:v>
                      </c:pt>
                      <c:pt idx="226">
                        <c:v>-30.6</c:v>
                      </c:pt>
                      <c:pt idx="227">
                        <c:v>-31.7</c:v>
                      </c:pt>
                      <c:pt idx="228">
                        <c:v>-32.5</c:v>
                      </c:pt>
                      <c:pt idx="229">
                        <c:v>-33.5</c:v>
                      </c:pt>
                      <c:pt idx="230">
                        <c:v>-34.299999999999997</c:v>
                      </c:pt>
                      <c:pt idx="231">
                        <c:v>-35.200000000000003</c:v>
                      </c:pt>
                      <c:pt idx="232">
                        <c:v>-36.200000000000003</c:v>
                      </c:pt>
                      <c:pt idx="233">
                        <c:v>-37.1</c:v>
                      </c:pt>
                      <c:pt idx="234">
                        <c:v>-38</c:v>
                      </c:pt>
                      <c:pt idx="235">
                        <c:v>-38.4</c:v>
                      </c:pt>
                      <c:pt idx="236">
                        <c:v>-38.9</c:v>
                      </c:pt>
                      <c:pt idx="237">
                        <c:v>-39.200000000000003</c:v>
                      </c:pt>
                      <c:pt idx="238">
                        <c:v>-39.6</c:v>
                      </c:pt>
                      <c:pt idx="239">
                        <c:v>-39.799999999999997</c:v>
                      </c:pt>
                      <c:pt idx="240">
                        <c:v>-39.9</c:v>
                      </c:pt>
                      <c:pt idx="241">
                        <c:v>-40.200000000000003</c:v>
                      </c:pt>
                      <c:pt idx="242">
                        <c:v>-40.200000000000003</c:v>
                      </c:pt>
                      <c:pt idx="243">
                        <c:v>-40.4</c:v>
                      </c:pt>
                      <c:pt idx="244">
                        <c:v>-40.4</c:v>
                      </c:pt>
                      <c:pt idx="245">
                        <c:v>-40.700000000000003</c:v>
                      </c:pt>
                      <c:pt idx="246">
                        <c:v>-40.6</c:v>
                      </c:pt>
                      <c:pt idx="247">
                        <c:v>-40.799999999999997</c:v>
                      </c:pt>
                      <c:pt idx="248">
                        <c:v>-40.799999999999997</c:v>
                      </c:pt>
                      <c:pt idx="249">
                        <c:v>-40.799999999999997</c:v>
                      </c:pt>
                      <c:pt idx="250">
                        <c:v>-41</c:v>
                      </c:pt>
                      <c:pt idx="251">
                        <c:v>-41</c:v>
                      </c:pt>
                      <c:pt idx="252">
                        <c:v>-41.1</c:v>
                      </c:pt>
                      <c:pt idx="253">
                        <c:v>-41.1</c:v>
                      </c:pt>
                      <c:pt idx="254">
                        <c:v>-41.1</c:v>
                      </c:pt>
                      <c:pt idx="255">
                        <c:v>-41.2</c:v>
                      </c:pt>
                      <c:pt idx="256">
                        <c:v>-41.2</c:v>
                      </c:pt>
                      <c:pt idx="257">
                        <c:v>-41.2</c:v>
                      </c:pt>
                      <c:pt idx="258">
                        <c:v>-41.2</c:v>
                      </c:pt>
                      <c:pt idx="259">
                        <c:v>-41.2</c:v>
                      </c:pt>
                      <c:pt idx="260">
                        <c:v>-41.3</c:v>
                      </c:pt>
                      <c:pt idx="261">
                        <c:v>-41.3</c:v>
                      </c:pt>
                      <c:pt idx="262">
                        <c:v>-41.3</c:v>
                      </c:pt>
                      <c:pt idx="263">
                        <c:v>-41.3</c:v>
                      </c:pt>
                      <c:pt idx="264">
                        <c:v>-41.3</c:v>
                      </c:pt>
                      <c:pt idx="265">
                        <c:v>-41.3</c:v>
                      </c:pt>
                      <c:pt idx="266">
                        <c:v>-41.3</c:v>
                      </c:pt>
                      <c:pt idx="267">
                        <c:v>-41.3</c:v>
                      </c:pt>
                      <c:pt idx="268">
                        <c:v>-41.3</c:v>
                      </c:pt>
                      <c:pt idx="269">
                        <c:v>-41.3</c:v>
                      </c:pt>
                      <c:pt idx="270">
                        <c:v>-41.4</c:v>
                      </c:pt>
                      <c:pt idx="271">
                        <c:v>-41.4</c:v>
                      </c:pt>
                      <c:pt idx="272">
                        <c:v>-41.4</c:v>
                      </c:pt>
                      <c:pt idx="273">
                        <c:v>-41.4</c:v>
                      </c:pt>
                      <c:pt idx="274">
                        <c:v>-41.4</c:v>
                      </c:pt>
                      <c:pt idx="275">
                        <c:v>-41.4</c:v>
                      </c:pt>
                      <c:pt idx="276">
                        <c:v>-41.4</c:v>
                      </c:pt>
                      <c:pt idx="277">
                        <c:v>-41.4</c:v>
                      </c:pt>
                      <c:pt idx="278">
                        <c:v>-41.4</c:v>
                      </c:pt>
                      <c:pt idx="279">
                        <c:v>-41.4</c:v>
                      </c:pt>
                      <c:pt idx="280">
                        <c:v>-41.4</c:v>
                      </c:pt>
                      <c:pt idx="281">
                        <c:v>-41.4</c:v>
                      </c:pt>
                      <c:pt idx="282">
                        <c:v>-41.4</c:v>
                      </c:pt>
                      <c:pt idx="283">
                        <c:v>-41.4</c:v>
                      </c:pt>
                      <c:pt idx="284">
                        <c:v>-41.4</c:v>
                      </c:pt>
                      <c:pt idx="285">
                        <c:v>-41.4</c:v>
                      </c:pt>
                      <c:pt idx="286">
                        <c:v>-41.3</c:v>
                      </c:pt>
                      <c:pt idx="287">
                        <c:v>-41.4</c:v>
                      </c:pt>
                      <c:pt idx="288">
                        <c:v>-41.4</c:v>
                      </c:pt>
                      <c:pt idx="289">
                        <c:v>-41.3</c:v>
                      </c:pt>
                      <c:pt idx="290">
                        <c:v>-41.4</c:v>
                      </c:pt>
                      <c:pt idx="291">
                        <c:v>-41.4</c:v>
                      </c:pt>
                      <c:pt idx="292">
                        <c:v>-41.4</c:v>
                      </c:pt>
                      <c:pt idx="293">
                        <c:v>-41.2</c:v>
                      </c:pt>
                      <c:pt idx="294">
                        <c:v>-41.5</c:v>
                      </c:pt>
                      <c:pt idx="295">
                        <c:v>-41.9</c:v>
                      </c:pt>
                      <c:pt idx="296">
                        <c:v>-42.2</c:v>
                      </c:pt>
                      <c:pt idx="297">
                        <c:v>-43.1</c:v>
                      </c:pt>
                      <c:pt idx="298">
                        <c:v>-44.4</c:v>
                      </c:pt>
                      <c:pt idx="299">
                        <c:v>-45.6</c:v>
                      </c:pt>
                      <c:pt idx="300">
                        <c:v>-46.4</c:v>
                      </c:pt>
                      <c:pt idx="301">
                        <c:v>-47.2</c:v>
                      </c:pt>
                      <c:pt idx="302">
                        <c:v>-47.7</c:v>
                      </c:pt>
                      <c:pt idx="303">
                        <c:v>-48.1</c:v>
                      </c:pt>
                      <c:pt idx="304">
                        <c:v>-48.3</c:v>
                      </c:pt>
                      <c:pt idx="305">
                        <c:v>-48.5</c:v>
                      </c:pt>
                      <c:pt idx="306">
                        <c:v>-48.5</c:v>
                      </c:pt>
                      <c:pt idx="307">
                        <c:v>-48.7</c:v>
                      </c:pt>
                      <c:pt idx="308">
                        <c:v>-48.7</c:v>
                      </c:pt>
                      <c:pt idx="309">
                        <c:v>-48.8</c:v>
                      </c:pt>
                      <c:pt idx="310">
                        <c:v>-48.7</c:v>
                      </c:pt>
                      <c:pt idx="311">
                        <c:v>-49</c:v>
                      </c:pt>
                      <c:pt idx="312">
                        <c:v>-49</c:v>
                      </c:pt>
                      <c:pt idx="313">
                        <c:v>-49</c:v>
                      </c:pt>
                      <c:pt idx="314">
                        <c:v>-49.1</c:v>
                      </c:pt>
                      <c:pt idx="315">
                        <c:v>-49</c:v>
                      </c:pt>
                      <c:pt idx="316">
                        <c:v>-49</c:v>
                      </c:pt>
                      <c:pt idx="317">
                        <c:v>-49.1</c:v>
                      </c:pt>
                      <c:pt idx="318">
                        <c:v>-49.1</c:v>
                      </c:pt>
                      <c:pt idx="319">
                        <c:v>-49</c:v>
                      </c:pt>
                      <c:pt idx="320">
                        <c:v>-49</c:v>
                      </c:pt>
                      <c:pt idx="321">
                        <c:v>-49</c:v>
                      </c:pt>
                      <c:pt idx="322">
                        <c:v>-49</c:v>
                      </c:pt>
                      <c:pt idx="323">
                        <c:v>-48.8</c:v>
                      </c:pt>
                      <c:pt idx="324">
                        <c:v>-48.8</c:v>
                      </c:pt>
                      <c:pt idx="325">
                        <c:v>-48.7</c:v>
                      </c:pt>
                      <c:pt idx="326">
                        <c:v>-49</c:v>
                      </c:pt>
                      <c:pt idx="327">
                        <c:v>-48.6</c:v>
                      </c:pt>
                      <c:pt idx="328">
                        <c:v>-48.7</c:v>
                      </c:pt>
                      <c:pt idx="329">
                        <c:v>-48.6</c:v>
                      </c:pt>
                      <c:pt idx="330">
                        <c:v>-48.6</c:v>
                      </c:pt>
                      <c:pt idx="331">
                        <c:v>-48.6</c:v>
                      </c:pt>
                      <c:pt idx="332">
                        <c:v>-48.6</c:v>
                      </c:pt>
                      <c:pt idx="333">
                        <c:v>-48.6</c:v>
                      </c:pt>
                      <c:pt idx="334">
                        <c:v>-48.6</c:v>
                      </c:pt>
                      <c:pt idx="335">
                        <c:v>-48.5</c:v>
                      </c:pt>
                      <c:pt idx="336">
                        <c:v>-48.6</c:v>
                      </c:pt>
                      <c:pt idx="337">
                        <c:v>-48.5</c:v>
                      </c:pt>
                      <c:pt idx="338">
                        <c:v>-48.6</c:v>
                      </c:pt>
                      <c:pt idx="339">
                        <c:v>-48.6</c:v>
                      </c:pt>
                      <c:pt idx="340">
                        <c:v>-48.6</c:v>
                      </c:pt>
                      <c:pt idx="341">
                        <c:v>-48.5</c:v>
                      </c:pt>
                      <c:pt idx="342">
                        <c:v>-48.5</c:v>
                      </c:pt>
                      <c:pt idx="343">
                        <c:v>-48.5</c:v>
                      </c:pt>
                      <c:pt idx="344">
                        <c:v>-48.5</c:v>
                      </c:pt>
                      <c:pt idx="345">
                        <c:v>-48.4</c:v>
                      </c:pt>
                      <c:pt idx="346">
                        <c:v>-48.4</c:v>
                      </c:pt>
                      <c:pt idx="347">
                        <c:v>-48.4</c:v>
                      </c:pt>
                      <c:pt idx="348">
                        <c:v>-48.4</c:v>
                      </c:pt>
                      <c:pt idx="349">
                        <c:v>-48.5</c:v>
                      </c:pt>
                      <c:pt idx="350">
                        <c:v>-48.4</c:v>
                      </c:pt>
                      <c:pt idx="351">
                        <c:v>-48.4</c:v>
                      </c:pt>
                      <c:pt idx="352">
                        <c:v>-48.5</c:v>
                      </c:pt>
                      <c:pt idx="353">
                        <c:v>-48.5</c:v>
                      </c:pt>
                      <c:pt idx="354">
                        <c:v>-48.5</c:v>
                      </c:pt>
                      <c:pt idx="355">
                        <c:v>-48.6</c:v>
                      </c:pt>
                      <c:pt idx="356">
                        <c:v>-48.5</c:v>
                      </c:pt>
                      <c:pt idx="357">
                        <c:v>-48.7</c:v>
                      </c:pt>
                      <c:pt idx="358">
                        <c:v>-49</c:v>
                      </c:pt>
                      <c:pt idx="359">
                        <c:v>-49</c:v>
                      </c:pt>
                      <c:pt idx="360">
                        <c:v>-48.7</c:v>
                      </c:pt>
                      <c:pt idx="361">
                        <c:v>-48.7</c:v>
                      </c:pt>
                      <c:pt idx="362">
                        <c:v>-48.6</c:v>
                      </c:pt>
                      <c:pt idx="363">
                        <c:v>-48.7</c:v>
                      </c:pt>
                      <c:pt idx="364">
                        <c:v>-48.7</c:v>
                      </c:pt>
                      <c:pt idx="365">
                        <c:v>-48.7</c:v>
                      </c:pt>
                      <c:pt idx="366">
                        <c:v>-48.7</c:v>
                      </c:pt>
                      <c:pt idx="367">
                        <c:v>-48.7</c:v>
                      </c:pt>
                      <c:pt idx="368">
                        <c:v>-48.5</c:v>
                      </c:pt>
                      <c:pt idx="369">
                        <c:v>-48.5</c:v>
                      </c:pt>
                      <c:pt idx="370">
                        <c:v>-48.4</c:v>
                      </c:pt>
                      <c:pt idx="371">
                        <c:v>-48.6</c:v>
                      </c:pt>
                      <c:pt idx="372">
                        <c:v>-48.4</c:v>
                      </c:pt>
                      <c:pt idx="373">
                        <c:v>-48.4</c:v>
                      </c:pt>
                      <c:pt idx="374">
                        <c:v>-48.3</c:v>
                      </c:pt>
                      <c:pt idx="375">
                        <c:v>-48.4</c:v>
                      </c:pt>
                      <c:pt idx="376">
                        <c:v>-48.3</c:v>
                      </c:pt>
                      <c:pt idx="377">
                        <c:v>-48.4</c:v>
                      </c:pt>
                      <c:pt idx="378">
                        <c:v>-48.3</c:v>
                      </c:pt>
                      <c:pt idx="379">
                        <c:v>-48.4</c:v>
                      </c:pt>
                      <c:pt idx="380">
                        <c:v>-48.3</c:v>
                      </c:pt>
                      <c:pt idx="381">
                        <c:v>-48.3</c:v>
                      </c:pt>
                      <c:pt idx="382">
                        <c:v>-48.4</c:v>
                      </c:pt>
                      <c:pt idx="383">
                        <c:v>-48.3</c:v>
                      </c:pt>
                      <c:pt idx="384">
                        <c:v>-48.3</c:v>
                      </c:pt>
                      <c:pt idx="385">
                        <c:v>-48.2</c:v>
                      </c:pt>
                      <c:pt idx="386">
                        <c:v>-48.3</c:v>
                      </c:pt>
                      <c:pt idx="387">
                        <c:v>-48.2</c:v>
                      </c:pt>
                      <c:pt idx="388">
                        <c:v>-48.4</c:v>
                      </c:pt>
                      <c:pt idx="389">
                        <c:v>-48.3</c:v>
                      </c:pt>
                      <c:pt idx="390">
                        <c:v>-48.3</c:v>
                      </c:pt>
                      <c:pt idx="391">
                        <c:v>-48.3</c:v>
                      </c:pt>
                      <c:pt idx="392">
                        <c:v>-48.4</c:v>
                      </c:pt>
                      <c:pt idx="393">
                        <c:v>-48.2</c:v>
                      </c:pt>
                      <c:pt idx="394">
                        <c:v>-48.3</c:v>
                      </c:pt>
                      <c:pt idx="395">
                        <c:v>-48.2</c:v>
                      </c:pt>
                      <c:pt idx="396">
                        <c:v>-48.4</c:v>
                      </c:pt>
                      <c:pt idx="397">
                        <c:v>-48.3</c:v>
                      </c:pt>
                      <c:pt idx="398">
                        <c:v>-48.4</c:v>
                      </c:pt>
                      <c:pt idx="399">
                        <c:v>-48.3</c:v>
                      </c:pt>
                      <c:pt idx="400">
                        <c:v>-48.4</c:v>
                      </c:pt>
                      <c:pt idx="401">
                        <c:v>-48.3</c:v>
                      </c:pt>
                      <c:pt idx="402">
                        <c:v>-48.4</c:v>
                      </c:pt>
                      <c:pt idx="403">
                        <c:v>-48.2</c:v>
                      </c:pt>
                      <c:pt idx="404">
                        <c:v>-48.3</c:v>
                      </c:pt>
                      <c:pt idx="405">
                        <c:v>-48.2</c:v>
                      </c:pt>
                      <c:pt idx="406">
                        <c:v>-48.3</c:v>
                      </c:pt>
                      <c:pt idx="407">
                        <c:v>-48.3</c:v>
                      </c:pt>
                      <c:pt idx="408">
                        <c:v>-48.5</c:v>
                      </c:pt>
                      <c:pt idx="409">
                        <c:v>-48.3</c:v>
                      </c:pt>
                      <c:pt idx="410">
                        <c:v>-48.3</c:v>
                      </c:pt>
                      <c:pt idx="411">
                        <c:v>-48.3</c:v>
                      </c:pt>
                      <c:pt idx="412">
                        <c:v>-48.6</c:v>
                      </c:pt>
                      <c:pt idx="413">
                        <c:v>-48.7</c:v>
                      </c:pt>
                      <c:pt idx="414">
                        <c:v>-49</c:v>
                      </c:pt>
                      <c:pt idx="415">
                        <c:v>-49</c:v>
                      </c:pt>
                      <c:pt idx="416">
                        <c:v>-48.7</c:v>
                      </c:pt>
                      <c:pt idx="417">
                        <c:v>-48.6</c:v>
                      </c:pt>
                      <c:pt idx="418">
                        <c:v>-48.6</c:v>
                      </c:pt>
                      <c:pt idx="419">
                        <c:v>-48.5</c:v>
                      </c:pt>
                      <c:pt idx="420">
                        <c:v>-48.4</c:v>
                      </c:pt>
                      <c:pt idx="421">
                        <c:v>-48.4</c:v>
                      </c:pt>
                      <c:pt idx="422">
                        <c:v>-48.4</c:v>
                      </c:pt>
                      <c:pt idx="423">
                        <c:v>-48.5</c:v>
                      </c:pt>
                      <c:pt idx="424">
                        <c:v>-48.6</c:v>
                      </c:pt>
                      <c:pt idx="425">
                        <c:v>-48.7</c:v>
                      </c:pt>
                      <c:pt idx="426">
                        <c:v>-48.6</c:v>
                      </c:pt>
                      <c:pt idx="427">
                        <c:v>-48.6</c:v>
                      </c:pt>
                      <c:pt idx="428">
                        <c:v>-48.6</c:v>
                      </c:pt>
                      <c:pt idx="429">
                        <c:v>-48.8</c:v>
                      </c:pt>
                      <c:pt idx="430">
                        <c:v>-49</c:v>
                      </c:pt>
                      <c:pt idx="431">
                        <c:v>-49.1</c:v>
                      </c:pt>
                      <c:pt idx="432">
                        <c:v>-48.6</c:v>
                      </c:pt>
                      <c:pt idx="433">
                        <c:v>-48.6</c:v>
                      </c:pt>
                      <c:pt idx="434">
                        <c:v>-48.4</c:v>
                      </c:pt>
                      <c:pt idx="435">
                        <c:v>-48.3</c:v>
                      </c:pt>
                      <c:pt idx="436">
                        <c:v>-48.2</c:v>
                      </c:pt>
                      <c:pt idx="437">
                        <c:v>-48.2</c:v>
                      </c:pt>
                      <c:pt idx="438">
                        <c:v>-48</c:v>
                      </c:pt>
                      <c:pt idx="439">
                        <c:v>-48.1</c:v>
                      </c:pt>
                      <c:pt idx="440">
                        <c:v>-48</c:v>
                      </c:pt>
                      <c:pt idx="441">
                        <c:v>-48</c:v>
                      </c:pt>
                      <c:pt idx="442">
                        <c:v>-47.9</c:v>
                      </c:pt>
                      <c:pt idx="443">
                        <c:v>-47.9</c:v>
                      </c:pt>
                      <c:pt idx="444">
                        <c:v>-47.9</c:v>
                      </c:pt>
                      <c:pt idx="445">
                        <c:v>-47.9</c:v>
                      </c:pt>
                      <c:pt idx="446">
                        <c:v>-47.9</c:v>
                      </c:pt>
                      <c:pt idx="447">
                        <c:v>-48</c:v>
                      </c:pt>
                      <c:pt idx="448">
                        <c:v>-47.8</c:v>
                      </c:pt>
                      <c:pt idx="449">
                        <c:v>-47.9</c:v>
                      </c:pt>
                      <c:pt idx="450">
                        <c:v>-47.9</c:v>
                      </c:pt>
                      <c:pt idx="451">
                        <c:v>-47.9</c:v>
                      </c:pt>
                      <c:pt idx="452">
                        <c:v>-47.9</c:v>
                      </c:pt>
                      <c:pt idx="453">
                        <c:v>-47.9</c:v>
                      </c:pt>
                      <c:pt idx="454">
                        <c:v>-47.8</c:v>
                      </c:pt>
                      <c:pt idx="455">
                        <c:v>-47.9</c:v>
                      </c:pt>
                      <c:pt idx="456">
                        <c:v>-47.8</c:v>
                      </c:pt>
                      <c:pt idx="457">
                        <c:v>-47.9</c:v>
                      </c:pt>
                      <c:pt idx="458">
                        <c:v>-47.8</c:v>
                      </c:pt>
                      <c:pt idx="459">
                        <c:v>-47.7</c:v>
                      </c:pt>
                      <c:pt idx="460">
                        <c:v>-47.9</c:v>
                      </c:pt>
                      <c:pt idx="461">
                        <c:v>-47.8</c:v>
                      </c:pt>
                      <c:pt idx="462">
                        <c:v>-47.9</c:v>
                      </c:pt>
                      <c:pt idx="463">
                        <c:v>-47.8</c:v>
                      </c:pt>
                      <c:pt idx="464">
                        <c:v>-47.8</c:v>
                      </c:pt>
                      <c:pt idx="465">
                        <c:v>-47.7</c:v>
                      </c:pt>
                      <c:pt idx="466">
                        <c:v>-47.8</c:v>
                      </c:pt>
                      <c:pt idx="467">
                        <c:v>-47.8</c:v>
                      </c:pt>
                      <c:pt idx="468">
                        <c:v>-47.8</c:v>
                      </c:pt>
                      <c:pt idx="469">
                        <c:v>-47.8</c:v>
                      </c:pt>
                      <c:pt idx="470">
                        <c:v>-47.9</c:v>
                      </c:pt>
                      <c:pt idx="471">
                        <c:v>-47.7</c:v>
                      </c:pt>
                      <c:pt idx="472">
                        <c:v>-47.8</c:v>
                      </c:pt>
                      <c:pt idx="473">
                        <c:v>-47.7</c:v>
                      </c:pt>
                      <c:pt idx="474">
                        <c:v>-47.8</c:v>
                      </c:pt>
                      <c:pt idx="475">
                        <c:v>-47.8</c:v>
                      </c:pt>
                      <c:pt idx="476">
                        <c:v>-47.9</c:v>
                      </c:pt>
                      <c:pt idx="477">
                        <c:v>-47.8</c:v>
                      </c:pt>
                      <c:pt idx="478">
                        <c:v>-47.9</c:v>
                      </c:pt>
                      <c:pt idx="479">
                        <c:v>-47.9</c:v>
                      </c:pt>
                      <c:pt idx="480">
                        <c:v>-47.9</c:v>
                      </c:pt>
                      <c:pt idx="481">
                        <c:v>-47.8</c:v>
                      </c:pt>
                      <c:pt idx="482">
                        <c:v>-47.8</c:v>
                      </c:pt>
                      <c:pt idx="483">
                        <c:v>-47.8</c:v>
                      </c:pt>
                      <c:pt idx="484">
                        <c:v>-47.8</c:v>
                      </c:pt>
                      <c:pt idx="485">
                        <c:v>-47.6</c:v>
                      </c:pt>
                      <c:pt idx="486">
                        <c:v>-47.8</c:v>
                      </c:pt>
                      <c:pt idx="487">
                        <c:v>-47.7</c:v>
                      </c:pt>
                      <c:pt idx="488">
                        <c:v>-47.8</c:v>
                      </c:pt>
                      <c:pt idx="489">
                        <c:v>-47.8</c:v>
                      </c:pt>
                      <c:pt idx="490">
                        <c:v>-47.7</c:v>
                      </c:pt>
                      <c:pt idx="491">
                        <c:v>-47.7</c:v>
                      </c:pt>
                      <c:pt idx="492">
                        <c:v>-47.7</c:v>
                      </c:pt>
                      <c:pt idx="493">
                        <c:v>-47.8</c:v>
                      </c:pt>
                      <c:pt idx="494">
                        <c:v>-47.7</c:v>
                      </c:pt>
                      <c:pt idx="495">
                        <c:v>-47.7</c:v>
                      </c:pt>
                      <c:pt idx="496">
                        <c:v>-47.7</c:v>
                      </c:pt>
                      <c:pt idx="497">
                        <c:v>-47.7</c:v>
                      </c:pt>
                      <c:pt idx="498">
                        <c:v>-47.6</c:v>
                      </c:pt>
                      <c:pt idx="499">
                        <c:v>-47.9</c:v>
                      </c:pt>
                      <c:pt idx="500">
                        <c:v>-47.7</c:v>
                      </c:pt>
                      <c:pt idx="501">
                        <c:v>-47.8</c:v>
                      </c:pt>
                      <c:pt idx="502">
                        <c:v>-47.7</c:v>
                      </c:pt>
                      <c:pt idx="503">
                        <c:v>-47.8</c:v>
                      </c:pt>
                      <c:pt idx="504">
                        <c:v>-47.6</c:v>
                      </c:pt>
                      <c:pt idx="505">
                        <c:v>-47.8</c:v>
                      </c:pt>
                      <c:pt idx="506">
                        <c:v>-47.6</c:v>
                      </c:pt>
                      <c:pt idx="507">
                        <c:v>-47.8</c:v>
                      </c:pt>
                      <c:pt idx="508">
                        <c:v>-47.6</c:v>
                      </c:pt>
                      <c:pt idx="509">
                        <c:v>-47.7</c:v>
                      </c:pt>
                      <c:pt idx="510">
                        <c:v>-47.6</c:v>
                      </c:pt>
                      <c:pt idx="511">
                        <c:v>-47.7</c:v>
                      </c:pt>
                      <c:pt idx="512">
                        <c:v>-47.6</c:v>
                      </c:pt>
                      <c:pt idx="513">
                        <c:v>-47.7</c:v>
                      </c:pt>
                      <c:pt idx="514">
                        <c:v>-47.5</c:v>
                      </c:pt>
                      <c:pt idx="515">
                        <c:v>-47.7</c:v>
                      </c:pt>
                      <c:pt idx="516">
                        <c:v>-47.6</c:v>
                      </c:pt>
                      <c:pt idx="517">
                        <c:v>-47.6</c:v>
                      </c:pt>
                      <c:pt idx="518">
                        <c:v>-47.6</c:v>
                      </c:pt>
                      <c:pt idx="519">
                        <c:v>-47.7</c:v>
                      </c:pt>
                      <c:pt idx="520">
                        <c:v>-47.5</c:v>
                      </c:pt>
                      <c:pt idx="521">
                        <c:v>-47.7</c:v>
                      </c:pt>
                      <c:pt idx="522">
                        <c:v>-47.6</c:v>
                      </c:pt>
                      <c:pt idx="523">
                        <c:v>-47.8</c:v>
                      </c:pt>
                      <c:pt idx="524">
                        <c:v>-47.8</c:v>
                      </c:pt>
                      <c:pt idx="525">
                        <c:v>-47.7</c:v>
                      </c:pt>
                      <c:pt idx="526">
                        <c:v>-47.7</c:v>
                      </c:pt>
                      <c:pt idx="527">
                        <c:v>-47.7</c:v>
                      </c:pt>
                      <c:pt idx="528">
                        <c:v>-47.7</c:v>
                      </c:pt>
                      <c:pt idx="529">
                        <c:v>-47.6</c:v>
                      </c:pt>
                      <c:pt idx="530">
                        <c:v>-47.7</c:v>
                      </c:pt>
                      <c:pt idx="531">
                        <c:v>-47.5</c:v>
                      </c:pt>
                      <c:pt idx="532">
                        <c:v>-47.6</c:v>
                      </c:pt>
                      <c:pt idx="533">
                        <c:v>-47.6</c:v>
                      </c:pt>
                      <c:pt idx="534">
                        <c:v>-47.6</c:v>
                      </c:pt>
                      <c:pt idx="535">
                        <c:v>-47.5</c:v>
                      </c:pt>
                      <c:pt idx="536">
                        <c:v>-47.6</c:v>
                      </c:pt>
                      <c:pt idx="537">
                        <c:v>-47.5</c:v>
                      </c:pt>
                      <c:pt idx="538">
                        <c:v>-47.6</c:v>
                      </c:pt>
                      <c:pt idx="539">
                        <c:v>-47.5</c:v>
                      </c:pt>
                      <c:pt idx="540">
                        <c:v>-47.7</c:v>
                      </c:pt>
                      <c:pt idx="541">
                        <c:v>-47.5</c:v>
                      </c:pt>
                      <c:pt idx="542">
                        <c:v>-47.5</c:v>
                      </c:pt>
                      <c:pt idx="543">
                        <c:v>-47.5</c:v>
                      </c:pt>
                      <c:pt idx="544">
                        <c:v>-47.6</c:v>
                      </c:pt>
                      <c:pt idx="545">
                        <c:v>-47.5</c:v>
                      </c:pt>
                      <c:pt idx="546">
                        <c:v>-47.6</c:v>
                      </c:pt>
                      <c:pt idx="547">
                        <c:v>-47.5</c:v>
                      </c:pt>
                      <c:pt idx="548">
                        <c:v>-47.6</c:v>
                      </c:pt>
                      <c:pt idx="549">
                        <c:v>-47.6</c:v>
                      </c:pt>
                      <c:pt idx="550">
                        <c:v>-47.6</c:v>
                      </c:pt>
                      <c:pt idx="551">
                        <c:v>-47.6</c:v>
                      </c:pt>
                      <c:pt idx="552">
                        <c:v>-47.6</c:v>
                      </c:pt>
                      <c:pt idx="553">
                        <c:v>-47.6</c:v>
                      </c:pt>
                      <c:pt idx="554">
                        <c:v>-47.5</c:v>
                      </c:pt>
                      <c:pt idx="555">
                        <c:v>-47.5</c:v>
                      </c:pt>
                      <c:pt idx="556">
                        <c:v>-47.4</c:v>
                      </c:pt>
                      <c:pt idx="557">
                        <c:v>-47.5</c:v>
                      </c:pt>
                      <c:pt idx="558">
                        <c:v>-47.4</c:v>
                      </c:pt>
                      <c:pt idx="559">
                        <c:v>-47.5</c:v>
                      </c:pt>
                      <c:pt idx="560">
                        <c:v>-47.4</c:v>
                      </c:pt>
                      <c:pt idx="561">
                        <c:v>-47.4</c:v>
                      </c:pt>
                      <c:pt idx="562">
                        <c:v>-47.4</c:v>
                      </c:pt>
                      <c:pt idx="563">
                        <c:v>-47.4</c:v>
                      </c:pt>
                      <c:pt idx="564">
                        <c:v>-47.4</c:v>
                      </c:pt>
                      <c:pt idx="565">
                        <c:v>-47.4</c:v>
                      </c:pt>
                      <c:pt idx="566">
                        <c:v>-47.2</c:v>
                      </c:pt>
                      <c:pt idx="567">
                        <c:v>-47.5</c:v>
                      </c:pt>
                      <c:pt idx="568">
                        <c:v>-47.2</c:v>
                      </c:pt>
                      <c:pt idx="569">
                        <c:v>-47.4</c:v>
                      </c:pt>
                      <c:pt idx="570">
                        <c:v>-47.2</c:v>
                      </c:pt>
                      <c:pt idx="571">
                        <c:v>-47.4</c:v>
                      </c:pt>
                      <c:pt idx="572">
                        <c:v>-47.2</c:v>
                      </c:pt>
                      <c:pt idx="573">
                        <c:v>-47.4</c:v>
                      </c:pt>
                      <c:pt idx="574">
                        <c:v>-47.4</c:v>
                      </c:pt>
                      <c:pt idx="575">
                        <c:v>-47.4</c:v>
                      </c:pt>
                      <c:pt idx="576">
                        <c:v>-47.1</c:v>
                      </c:pt>
                      <c:pt idx="577">
                        <c:v>-47.2</c:v>
                      </c:pt>
                      <c:pt idx="578">
                        <c:v>-47.1</c:v>
                      </c:pt>
                      <c:pt idx="579">
                        <c:v>-47.2</c:v>
                      </c:pt>
                      <c:pt idx="580">
                        <c:v>-47.2</c:v>
                      </c:pt>
                      <c:pt idx="581">
                        <c:v>-47.1</c:v>
                      </c:pt>
                      <c:pt idx="582">
                        <c:v>-47.1</c:v>
                      </c:pt>
                      <c:pt idx="583">
                        <c:v>-47.1</c:v>
                      </c:pt>
                      <c:pt idx="584">
                        <c:v>-47.1</c:v>
                      </c:pt>
                      <c:pt idx="585">
                        <c:v>-47.1</c:v>
                      </c:pt>
                      <c:pt idx="586">
                        <c:v>-47</c:v>
                      </c:pt>
                      <c:pt idx="587">
                        <c:v>-47</c:v>
                      </c:pt>
                      <c:pt idx="588">
                        <c:v>-47</c:v>
                      </c:pt>
                      <c:pt idx="589">
                        <c:v>-47</c:v>
                      </c:pt>
                      <c:pt idx="590">
                        <c:v>-47</c:v>
                      </c:pt>
                      <c:pt idx="591">
                        <c:v>-47</c:v>
                      </c:pt>
                      <c:pt idx="592">
                        <c:v>-46.8</c:v>
                      </c:pt>
                      <c:pt idx="593">
                        <c:v>-46.9</c:v>
                      </c:pt>
                      <c:pt idx="594">
                        <c:v>-46.8</c:v>
                      </c:pt>
                      <c:pt idx="595">
                        <c:v>-46.9</c:v>
                      </c:pt>
                      <c:pt idx="596">
                        <c:v>-46.8</c:v>
                      </c:pt>
                      <c:pt idx="597">
                        <c:v>-46.7</c:v>
                      </c:pt>
                      <c:pt idx="598">
                        <c:v>-46.7</c:v>
                      </c:pt>
                      <c:pt idx="599">
                        <c:v>-46.6</c:v>
                      </c:pt>
                      <c:pt idx="600">
                        <c:v>-46.6</c:v>
                      </c:pt>
                      <c:pt idx="601">
                        <c:v>-46.4</c:v>
                      </c:pt>
                      <c:pt idx="602">
                        <c:v>-46.3</c:v>
                      </c:pt>
                      <c:pt idx="603">
                        <c:v>-46.1</c:v>
                      </c:pt>
                      <c:pt idx="604">
                        <c:v>-45.6</c:v>
                      </c:pt>
                      <c:pt idx="605">
                        <c:v>-45.2</c:v>
                      </c:pt>
                      <c:pt idx="606">
                        <c:v>-45</c:v>
                      </c:pt>
                      <c:pt idx="607">
                        <c:v>-44.7</c:v>
                      </c:pt>
                      <c:pt idx="608">
                        <c:v>-44.7</c:v>
                      </c:pt>
                      <c:pt idx="609">
                        <c:v>-44.6</c:v>
                      </c:pt>
                      <c:pt idx="610">
                        <c:v>-44.6</c:v>
                      </c:pt>
                      <c:pt idx="611">
                        <c:v>-44.6</c:v>
                      </c:pt>
                      <c:pt idx="612">
                        <c:v>-44.6</c:v>
                      </c:pt>
                      <c:pt idx="613">
                        <c:v>-44.5</c:v>
                      </c:pt>
                      <c:pt idx="614">
                        <c:v>-44.6</c:v>
                      </c:pt>
                      <c:pt idx="615">
                        <c:v>-44.6</c:v>
                      </c:pt>
                      <c:pt idx="616">
                        <c:v>-44.5</c:v>
                      </c:pt>
                      <c:pt idx="617">
                        <c:v>-44.5</c:v>
                      </c:pt>
                      <c:pt idx="618">
                        <c:v>-44.5</c:v>
                      </c:pt>
                      <c:pt idx="619">
                        <c:v>-44.4</c:v>
                      </c:pt>
                      <c:pt idx="620">
                        <c:v>-44.5</c:v>
                      </c:pt>
                      <c:pt idx="621">
                        <c:v>-44.5</c:v>
                      </c:pt>
                      <c:pt idx="622">
                        <c:v>-44.5</c:v>
                      </c:pt>
                      <c:pt idx="623">
                        <c:v>-44.5</c:v>
                      </c:pt>
                      <c:pt idx="624">
                        <c:v>-44.5</c:v>
                      </c:pt>
                      <c:pt idx="625">
                        <c:v>-44.5</c:v>
                      </c:pt>
                      <c:pt idx="626">
                        <c:v>-44.4</c:v>
                      </c:pt>
                      <c:pt idx="627">
                        <c:v>-44.4</c:v>
                      </c:pt>
                      <c:pt idx="628">
                        <c:v>-44.4</c:v>
                      </c:pt>
                      <c:pt idx="629">
                        <c:v>-44.4</c:v>
                      </c:pt>
                      <c:pt idx="630">
                        <c:v>-44.5</c:v>
                      </c:pt>
                      <c:pt idx="631">
                        <c:v>-44.3</c:v>
                      </c:pt>
                      <c:pt idx="632">
                        <c:v>-44.3</c:v>
                      </c:pt>
                      <c:pt idx="633">
                        <c:v>-44.5</c:v>
                      </c:pt>
                      <c:pt idx="634">
                        <c:v>-44.4</c:v>
                      </c:pt>
                      <c:pt idx="635">
                        <c:v>-44.5</c:v>
                      </c:pt>
                      <c:pt idx="636">
                        <c:v>-44.5</c:v>
                      </c:pt>
                      <c:pt idx="637">
                        <c:v>-44.4</c:v>
                      </c:pt>
                      <c:pt idx="638">
                        <c:v>-44.4</c:v>
                      </c:pt>
                      <c:pt idx="639">
                        <c:v>-44.4</c:v>
                      </c:pt>
                      <c:pt idx="640">
                        <c:v>-44.3</c:v>
                      </c:pt>
                      <c:pt idx="641">
                        <c:v>-44.4</c:v>
                      </c:pt>
                      <c:pt idx="642">
                        <c:v>-44.3</c:v>
                      </c:pt>
                      <c:pt idx="643">
                        <c:v>-44.4</c:v>
                      </c:pt>
                      <c:pt idx="644">
                        <c:v>-44.3</c:v>
                      </c:pt>
                      <c:pt idx="645">
                        <c:v>-44.4</c:v>
                      </c:pt>
                      <c:pt idx="646">
                        <c:v>-44.3</c:v>
                      </c:pt>
                      <c:pt idx="647">
                        <c:v>-44.3</c:v>
                      </c:pt>
                      <c:pt idx="648">
                        <c:v>-44.4</c:v>
                      </c:pt>
                      <c:pt idx="649">
                        <c:v>-44.4</c:v>
                      </c:pt>
                      <c:pt idx="650">
                        <c:v>-44.3</c:v>
                      </c:pt>
                      <c:pt idx="651">
                        <c:v>-44.4</c:v>
                      </c:pt>
                      <c:pt idx="652">
                        <c:v>-44.4</c:v>
                      </c:pt>
                      <c:pt idx="653">
                        <c:v>-44.5</c:v>
                      </c:pt>
                      <c:pt idx="654">
                        <c:v>-44.3</c:v>
                      </c:pt>
                      <c:pt idx="655">
                        <c:v>-44.5</c:v>
                      </c:pt>
                      <c:pt idx="656">
                        <c:v>-44.3</c:v>
                      </c:pt>
                      <c:pt idx="657">
                        <c:v>-44.5</c:v>
                      </c:pt>
                      <c:pt idx="658">
                        <c:v>-44.3</c:v>
                      </c:pt>
                      <c:pt idx="659">
                        <c:v>-44.4</c:v>
                      </c:pt>
                      <c:pt idx="660">
                        <c:v>-44.3</c:v>
                      </c:pt>
                      <c:pt idx="661">
                        <c:v>-44.3</c:v>
                      </c:pt>
                      <c:pt idx="662">
                        <c:v>-44.2</c:v>
                      </c:pt>
                      <c:pt idx="663">
                        <c:v>-44.3</c:v>
                      </c:pt>
                      <c:pt idx="664">
                        <c:v>-44.3</c:v>
                      </c:pt>
                      <c:pt idx="665">
                        <c:v>-44.3</c:v>
                      </c:pt>
                      <c:pt idx="666">
                        <c:v>-44.3</c:v>
                      </c:pt>
                      <c:pt idx="667">
                        <c:v>-44.3</c:v>
                      </c:pt>
                      <c:pt idx="668">
                        <c:v>-44.2</c:v>
                      </c:pt>
                      <c:pt idx="669">
                        <c:v>-44.2</c:v>
                      </c:pt>
                      <c:pt idx="670">
                        <c:v>-44.2</c:v>
                      </c:pt>
                      <c:pt idx="671">
                        <c:v>-44.2</c:v>
                      </c:pt>
                      <c:pt idx="672">
                        <c:v>-44.3</c:v>
                      </c:pt>
                      <c:pt idx="673">
                        <c:v>-44.3</c:v>
                      </c:pt>
                      <c:pt idx="674">
                        <c:v>-44.2</c:v>
                      </c:pt>
                      <c:pt idx="675">
                        <c:v>-44.2</c:v>
                      </c:pt>
                      <c:pt idx="676">
                        <c:v>-44.3</c:v>
                      </c:pt>
                      <c:pt idx="677">
                        <c:v>-44.2</c:v>
                      </c:pt>
                      <c:pt idx="678">
                        <c:v>-44.3</c:v>
                      </c:pt>
                      <c:pt idx="679">
                        <c:v>-44.2</c:v>
                      </c:pt>
                      <c:pt idx="680">
                        <c:v>-44.2</c:v>
                      </c:pt>
                      <c:pt idx="681">
                        <c:v>-44.3</c:v>
                      </c:pt>
                      <c:pt idx="682">
                        <c:v>-44.3</c:v>
                      </c:pt>
                      <c:pt idx="683">
                        <c:v>-44.2</c:v>
                      </c:pt>
                      <c:pt idx="684">
                        <c:v>-44.3</c:v>
                      </c:pt>
                      <c:pt idx="685">
                        <c:v>-44.2</c:v>
                      </c:pt>
                      <c:pt idx="686">
                        <c:v>-44.2</c:v>
                      </c:pt>
                      <c:pt idx="687">
                        <c:v>-44.2</c:v>
                      </c:pt>
                      <c:pt idx="688">
                        <c:v>-44.2</c:v>
                      </c:pt>
                      <c:pt idx="689">
                        <c:v>-44.2</c:v>
                      </c:pt>
                      <c:pt idx="690">
                        <c:v>-44</c:v>
                      </c:pt>
                      <c:pt idx="691">
                        <c:v>-44.2</c:v>
                      </c:pt>
                      <c:pt idx="692">
                        <c:v>-44.2</c:v>
                      </c:pt>
                      <c:pt idx="693">
                        <c:v>-44.2</c:v>
                      </c:pt>
                      <c:pt idx="694">
                        <c:v>-44.2</c:v>
                      </c:pt>
                      <c:pt idx="695">
                        <c:v>-44.2</c:v>
                      </c:pt>
                      <c:pt idx="696">
                        <c:v>-44.2</c:v>
                      </c:pt>
                      <c:pt idx="697">
                        <c:v>-44.2</c:v>
                      </c:pt>
                      <c:pt idx="698">
                        <c:v>-43.9</c:v>
                      </c:pt>
                      <c:pt idx="699">
                        <c:v>-44.2</c:v>
                      </c:pt>
                      <c:pt idx="700">
                        <c:v>-44.2</c:v>
                      </c:pt>
                      <c:pt idx="701">
                        <c:v>-44.2</c:v>
                      </c:pt>
                      <c:pt idx="702">
                        <c:v>-44.2</c:v>
                      </c:pt>
                      <c:pt idx="703">
                        <c:v>-44</c:v>
                      </c:pt>
                      <c:pt idx="704">
                        <c:v>-44.2</c:v>
                      </c:pt>
                      <c:pt idx="705">
                        <c:v>-44</c:v>
                      </c:pt>
                      <c:pt idx="706">
                        <c:v>-44</c:v>
                      </c:pt>
                      <c:pt idx="707">
                        <c:v>-44.2</c:v>
                      </c:pt>
                      <c:pt idx="708">
                        <c:v>-44</c:v>
                      </c:pt>
                      <c:pt idx="709">
                        <c:v>-44.2</c:v>
                      </c:pt>
                      <c:pt idx="710">
                        <c:v>-44</c:v>
                      </c:pt>
                      <c:pt idx="711">
                        <c:v>-44.2</c:v>
                      </c:pt>
                      <c:pt idx="712">
                        <c:v>-44</c:v>
                      </c:pt>
                      <c:pt idx="713">
                        <c:v>-44.2</c:v>
                      </c:pt>
                      <c:pt idx="714">
                        <c:v>-44</c:v>
                      </c:pt>
                      <c:pt idx="715">
                        <c:v>-44.2</c:v>
                      </c:pt>
                      <c:pt idx="716">
                        <c:v>-43.9</c:v>
                      </c:pt>
                      <c:pt idx="717">
                        <c:v>-44.2</c:v>
                      </c:pt>
                      <c:pt idx="718">
                        <c:v>-43.9</c:v>
                      </c:pt>
                      <c:pt idx="719">
                        <c:v>-44</c:v>
                      </c:pt>
                      <c:pt idx="720">
                        <c:v>-43.9</c:v>
                      </c:pt>
                      <c:pt idx="721">
                        <c:v>-44.2</c:v>
                      </c:pt>
                      <c:pt idx="722">
                        <c:v>-44</c:v>
                      </c:pt>
                      <c:pt idx="723">
                        <c:v>-44.2</c:v>
                      </c:pt>
                      <c:pt idx="724">
                        <c:v>-43.9</c:v>
                      </c:pt>
                      <c:pt idx="725">
                        <c:v>-44.2</c:v>
                      </c:pt>
                      <c:pt idx="726">
                        <c:v>-44</c:v>
                      </c:pt>
                      <c:pt idx="727">
                        <c:v>-43.9</c:v>
                      </c:pt>
                      <c:pt idx="728">
                        <c:v>-43.9</c:v>
                      </c:pt>
                      <c:pt idx="729">
                        <c:v>-43.8</c:v>
                      </c:pt>
                      <c:pt idx="730">
                        <c:v>-43.5</c:v>
                      </c:pt>
                      <c:pt idx="731">
                        <c:v>-43.5</c:v>
                      </c:pt>
                      <c:pt idx="732">
                        <c:v>-43.4</c:v>
                      </c:pt>
                      <c:pt idx="733">
                        <c:v>-43.5</c:v>
                      </c:pt>
                      <c:pt idx="734">
                        <c:v>-43.6</c:v>
                      </c:pt>
                      <c:pt idx="735">
                        <c:v>-43.5</c:v>
                      </c:pt>
                      <c:pt idx="736">
                        <c:v>-43.7</c:v>
                      </c:pt>
                      <c:pt idx="737">
                        <c:v>-43.4</c:v>
                      </c:pt>
                      <c:pt idx="738">
                        <c:v>-43.6</c:v>
                      </c:pt>
                      <c:pt idx="739">
                        <c:v>-43.4</c:v>
                      </c:pt>
                      <c:pt idx="740">
                        <c:v>-43.5</c:v>
                      </c:pt>
                      <c:pt idx="741">
                        <c:v>-43.4</c:v>
                      </c:pt>
                      <c:pt idx="742">
                        <c:v>-43.5</c:v>
                      </c:pt>
                      <c:pt idx="743">
                        <c:v>-43.4</c:v>
                      </c:pt>
                      <c:pt idx="744">
                        <c:v>-43.6</c:v>
                      </c:pt>
                      <c:pt idx="745">
                        <c:v>-43.4</c:v>
                      </c:pt>
                      <c:pt idx="746">
                        <c:v>-43.5</c:v>
                      </c:pt>
                      <c:pt idx="747">
                        <c:v>-43.4</c:v>
                      </c:pt>
                      <c:pt idx="748">
                        <c:v>-43.4</c:v>
                      </c:pt>
                      <c:pt idx="749">
                        <c:v>-43.4</c:v>
                      </c:pt>
                      <c:pt idx="750">
                        <c:v>-43.6</c:v>
                      </c:pt>
                      <c:pt idx="751">
                        <c:v>-43.4</c:v>
                      </c:pt>
                      <c:pt idx="752">
                        <c:v>-43.4</c:v>
                      </c:pt>
                      <c:pt idx="753">
                        <c:v>-43.2</c:v>
                      </c:pt>
                      <c:pt idx="754">
                        <c:v>-43.5</c:v>
                      </c:pt>
                      <c:pt idx="755">
                        <c:v>-43.4</c:v>
                      </c:pt>
                      <c:pt idx="756">
                        <c:v>-43.5</c:v>
                      </c:pt>
                      <c:pt idx="757">
                        <c:v>-43.4</c:v>
                      </c:pt>
                      <c:pt idx="758">
                        <c:v>-43.4</c:v>
                      </c:pt>
                      <c:pt idx="759">
                        <c:v>-43.5</c:v>
                      </c:pt>
                      <c:pt idx="760">
                        <c:v>-43.4</c:v>
                      </c:pt>
                      <c:pt idx="761">
                        <c:v>-43.4</c:v>
                      </c:pt>
                      <c:pt idx="762">
                        <c:v>-43.5</c:v>
                      </c:pt>
                      <c:pt idx="763">
                        <c:v>-43.5</c:v>
                      </c:pt>
                      <c:pt idx="764">
                        <c:v>-43.4</c:v>
                      </c:pt>
                      <c:pt idx="765">
                        <c:v>-43.5</c:v>
                      </c:pt>
                      <c:pt idx="766">
                        <c:v>-43.5</c:v>
                      </c:pt>
                      <c:pt idx="767">
                        <c:v>-43.6</c:v>
                      </c:pt>
                      <c:pt idx="768">
                        <c:v>-43.4</c:v>
                      </c:pt>
                      <c:pt idx="769">
                        <c:v>-43.5</c:v>
                      </c:pt>
                      <c:pt idx="770">
                        <c:v>-43.4</c:v>
                      </c:pt>
                      <c:pt idx="771">
                        <c:v>-43.5</c:v>
                      </c:pt>
                      <c:pt idx="772">
                        <c:v>-43.4</c:v>
                      </c:pt>
                      <c:pt idx="773">
                        <c:v>-43.5</c:v>
                      </c:pt>
                      <c:pt idx="774">
                        <c:v>-43.4</c:v>
                      </c:pt>
                      <c:pt idx="775">
                        <c:v>-43.5</c:v>
                      </c:pt>
                      <c:pt idx="776">
                        <c:v>-43.4</c:v>
                      </c:pt>
                      <c:pt idx="777">
                        <c:v>-43.5</c:v>
                      </c:pt>
                      <c:pt idx="778">
                        <c:v>-43.3</c:v>
                      </c:pt>
                      <c:pt idx="779">
                        <c:v>-43.5</c:v>
                      </c:pt>
                      <c:pt idx="780">
                        <c:v>-43.4</c:v>
                      </c:pt>
                      <c:pt idx="781">
                        <c:v>-43.5</c:v>
                      </c:pt>
                      <c:pt idx="782">
                        <c:v>-43.4</c:v>
                      </c:pt>
                      <c:pt idx="783">
                        <c:v>-43.4</c:v>
                      </c:pt>
                      <c:pt idx="784">
                        <c:v>-43.4</c:v>
                      </c:pt>
                      <c:pt idx="785">
                        <c:v>-43.4</c:v>
                      </c:pt>
                      <c:pt idx="786">
                        <c:v>-43.4</c:v>
                      </c:pt>
                      <c:pt idx="787">
                        <c:v>-43.3</c:v>
                      </c:pt>
                      <c:pt idx="788">
                        <c:v>-43.4</c:v>
                      </c:pt>
                      <c:pt idx="789">
                        <c:v>-43.4</c:v>
                      </c:pt>
                      <c:pt idx="790">
                        <c:v>-43.4</c:v>
                      </c:pt>
                      <c:pt idx="791">
                        <c:v>-43.5</c:v>
                      </c:pt>
                      <c:pt idx="792">
                        <c:v>-43.4</c:v>
                      </c:pt>
                      <c:pt idx="793">
                        <c:v>-43.4</c:v>
                      </c:pt>
                      <c:pt idx="794">
                        <c:v>-43.5</c:v>
                      </c:pt>
                      <c:pt idx="795">
                        <c:v>-43.4</c:v>
                      </c:pt>
                      <c:pt idx="796">
                        <c:v>-43.5</c:v>
                      </c:pt>
                      <c:pt idx="797">
                        <c:v>-43.4</c:v>
                      </c:pt>
                      <c:pt idx="798">
                        <c:v>-43.5</c:v>
                      </c:pt>
                      <c:pt idx="799">
                        <c:v>-43.4</c:v>
                      </c:pt>
                      <c:pt idx="800">
                        <c:v>-43.5</c:v>
                      </c:pt>
                      <c:pt idx="801">
                        <c:v>-43.4</c:v>
                      </c:pt>
                      <c:pt idx="802">
                        <c:v>-43.4</c:v>
                      </c:pt>
                      <c:pt idx="803">
                        <c:v>-43.4</c:v>
                      </c:pt>
                      <c:pt idx="804">
                        <c:v>-43.4</c:v>
                      </c:pt>
                      <c:pt idx="805">
                        <c:v>-43.3</c:v>
                      </c:pt>
                      <c:pt idx="806">
                        <c:v>-43.5</c:v>
                      </c:pt>
                      <c:pt idx="807">
                        <c:v>-43.4</c:v>
                      </c:pt>
                      <c:pt idx="808">
                        <c:v>-43.4</c:v>
                      </c:pt>
                      <c:pt idx="809">
                        <c:v>-43.3</c:v>
                      </c:pt>
                      <c:pt idx="810">
                        <c:v>-43.5</c:v>
                      </c:pt>
                      <c:pt idx="811">
                        <c:v>-43.3</c:v>
                      </c:pt>
                      <c:pt idx="812">
                        <c:v>-43.3</c:v>
                      </c:pt>
                      <c:pt idx="813">
                        <c:v>-43.4</c:v>
                      </c:pt>
                      <c:pt idx="814">
                        <c:v>-43.4</c:v>
                      </c:pt>
                      <c:pt idx="815">
                        <c:v>-43.4</c:v>
                      </c:pt>
                      <c:pt idx="816">
                        <c:v>-43.4</c:v>
                      </c:pt>
                      <c:pt idx="817">
                        <c:v>-43.4</c:v>
                      </c:pt>
                      <c:pt idx="818">
                        <c:v>-43.5</c:v>
                      </c:pt>
                      <c:pt idx="819">
                        <c:v>-43.4</c:v>
                      </c:pt>
                      <c:pt idx="820">
                        <c:v>-43.4</c:v>
                      </c:pt>
                      <c:pt idx="821">
                        <c:v>-43.4</c:v>
                      </c:pt>
                      <c:pt idx="822">
                        <c:v>-43.4</c:v>
                      </c:pt>
                      <c:pt idx="823">
                        <c:v>-43.5</c:v>
                      </c:pt>
                      <c:pt idx="824">
                        <c:v>-43.3</c:v>
                      </c:pt>
                      <c:pt idx="825">
                        <c:v>-43.4</c:v>
                      </c:pt>
                      <c:pt idx="826">
                        <c:v>-43.2</c:v>
                      </c:pt>
                      <c:pt idx="827">
                        <c:v>-43.2</c:v>
                      </c:pt>
                      <c:pt idx="828">
                        <c:v>-43.2</c:v>
                      </c:pt>
                      <c:pt idx="829">
                        <c:v>-43.5</c:v>
                      </c:pt>
                      <c:pt idx="830">
                        <c:v>-43.4</c:v>
                      </c:pt>
                      <c:pt idx="831">
                        <c:v>-43.5</c:v>
                      </c:pt>
                      <c:pt idx="832">
                        <c:v>-43.4</c:v>
                      </c:pt>
                      <c:pt idx="833">
                        <c:v>-43.4</c:v>
                      </c:pt>
                      <c:pt idx="834">
                        <c:v>-43.4</c:v>
                      </c:pt>
                      <c:pt idx="835">
                        <c:v>-43.4</c:v>
                      </c:pt>
                      <c:pt idx="836">
                        <c:v>-43.3</c:v>
                      </c:pt>
                      <c:pt idx="837">
                        <c:v>-43.4</c:v>
                      </c:pt>
                      <c:pt idx="838">
                        <c:v>-43.3</c:v>
                      </c:pt>
                      <c:pt idx="839">
                        <c:v>-43.4</c:v>
                      </c:pt>
                      <c:pt idx="840">
                        <c:v>-43.4</c:v>
                      </c:pt>
                      <c:pt idx="841">
                        <c:v>-43.4</c:v>
                      </c:pt>
                      <c:pt idx="842">
                        <c:v>-43.4</c:v>
                      </c:pt>
                      <c:pt idx="843">
                        <c:v>-43.3</c:v>
                      </c:pt>
                      <c:pt idx="844">
                        <c:v>-43.4</c:v>
                      </c:pt>
                      <c:pt idx="845">
                        <c:v>-43.4</c:v>
                      </c:pt>
                      <c:pt idx="846">
                        <c:v>-43.3</c:v>
                      </c:pt>
                      <c:pt idx="847">
                        <c:v>-43.3</c:v>
                      </c:pt>
                      <c:pt idx="848">
                        <c:v>-43.4</c:v>
                      </c:pt>
                      <c:pt idx="849">
                        <c:v>-43.4</c:v>
                      </c:pt>
                      <c:pt idx="850">
                        <c:v>-43.3</c:v>
                      </c:pt>
                      <c:pt idx="851">
                        <c:v>-43.3</c:v>
                      </c:pt>
                      <c:pt idx="852">
                        <c:v>-43.4</c:v>
                      </c:pt>
                      <c:pt idx="853">
                        <c:v>-43.4</c:v>
                      </c:pt>
                      <c:pt idx="854">
                        <c:v>-43.3</c:v>
                      </c:pt>
                      <c:pt idx="855">
                        <c:v>-43.3</c:v>
                      </c:pt>
                      <c:pt idx="856">
                        <c:v>-43.2</c:v>
                      </c:pt>
                      <c:pt idx="857">
                        <c:v>-43.2</c:v>
                      </c:pt>
                      <c:pt idx="858">
                        <c:v>-43.4</c:v>
                      </c:pt>
                      <c:pt idx="859">
                        <c:v>-43.2</c:v>
                      </c:pt>
                      <c:pt idx="860">
                        <c:v>-43.4</c:v>
                      </c:pt>
                      <c:pt idx="861">
                        <c:v>-43.2</c:v>
                      </c:pt>
                      <c:pt idx="862">
                        <c:v>-43.4</c:v>
                      </c:pt>
                      <c:pt idx="863">
                        <c:v>-43.3</c:v>
                      </c:pt>
                      <c:pt idx="864">
                        <c:v>-43.2</c:v>
                      </c:pt>
                      <c:pt idx="865">
                        <c:v>-43.3</c:v>
                      </c:pt>
                      <c:pt idx="866">
                        <c:v>-43.3</c:v>
                      </c:pt>
                      <c:pt idx="867">
                        <c:v>-43.2</c:v>
                      </c:pt>
                      <c:pt idx="868">
                        <c:v>-43.3</c:v>
                      </c:pt>
                      <c:pt idx="869">
                        <c:v>-43.2</c:v>
                      </c:pt>
                      <c:pt idx="870">
                        <c:v>-43.3</c:v>
                      </c:pt>
                      <c:pt idx="871">
                        <c:v>-43.2</c:v>
                      </c:pt>
                      <c:pt idx="872">
                        <c:v>-43.4</c:v>
                      </c:pt>
                      <c:pt idx="873">
                        <c:v>-43.1</c:v>
                      </c:pt>
                      <c:pt idx="874">
                        <c:v>-43.2</c:v>
                      </c:pt>
                      <c:pt idx="875">
                        <c:v>-43.2</c:v>
                      </c:pt>
                      <c:pt idx="876">
                        <c:v>-43.3</c:v>
                      </c:pt>
                      <c:pt idx="877">
                        <c:v>-43.3</c:v>
                      </c:pt>
                      <c:pt idx="878">
                        <c:v>-43.3</c:v>
                      </c:pt>
                      <c:pt idx="879">
                        <c:v>-43.3</c:v>
                      </c:pt>
                      <c:pt idx="880">
                        <c:v>-43.2</c:v>
                      </c:pt>
                      <c:pt idx="881">
                        <c:v>-43.2</c:v>
                      </c:pt>
                      <c:pt idx="882">
                        <c:v>-43.2</c:v>
                      </c:pt>
                      <c:pt idx="883">
                        <c:v>-43.3</c:v>
                      </c:pt>
                      <c:pt idx="884">
                        <c:v>-43.2</c:v>
                      </c:pt>
                      <c:pt idx="885">
                        <c:v>-43.3</c:v>
                      </c:pt>
                      <c:pt idx="886">
                        <c:v>-43.3</c:v>
                      </c:pt>
                      <c:pt idx="887">
                        <c:v>-43.3</c:v>
                      </c:pt>
                      <c:pt idx="888">
                        <c:v>-43.1</c:v>
                      </c:pt>
                      <c:pt idx="889">
                        <c:v>-43.2</c:v>
                      </c:pt>
                      <c:pt idx="890">
                        <c:v>-43.1</c:v>
                      </c:pt>
                      <c:pt idx="891">
                        <c:v>-43.2</c:v>
                      </c:pt>
                      <c:pt idx="892">
                        <c:v>-43.2</c:v>
                      </c:pt>
                      <c:pt idx="893">
                        <c:v>-43.2</c:v>
                      </c:pt>
                      <c:pt idx="894">
                        <c:v>-43.2</c:v>
                      </c:pt>
                      <c:pt idx="895">
                        <c:v>-43.3</c:v>
                      </c:pt>
                      <c:pt idx="896">
                        <c:v>-43.1</c:v>
                      </c:pt>
                      <c:pt idx="897">
                        <c:v>-43.3</c:v>
                      </c:pt>
                      <c:pt idx="898">
                        <c:v>-43.1</c:v>
                      </c:pt>
                      <c:pt idx="899">
                        <c:v>-43.2</c:v>
                      </c:pt>
                      <c:pt idx="900">
                        <c:v>-43.1</c:v>
                      </c:pt>
                      <c:pt idx="901">
                        <c:v>-43.2</c:v>
                      </c:pt>
                      <c:pt idx="902">
                        <c:v>-43.3</c:v>
                      </c:pt>
                      <c:pt idx="903">
                        <c:v>-43.2</c:v>
                      </c:pt>
                      <c:pt idx="904">
                        <c:v>-43.1</c:v>
                      </c:pt>
                      <c:pt idx="905">
                        <c:v>-43.2</c:v>
                      </c:pt>
                      <c:pt idx="906">
                        <c:v>-43.2</c:v>
                      </c:pt>
                      <c:pt idx="907">
                        <c:v>-43.2</c:v>
                      </c:pt>
                      <c:pt idx="908">
                        <c:v>-43.1</c:v>
                      </c:pt>
                      <c:pt idx="909">
                        <c:v>-43.2</c:v>
                      </c:pt>
                      <c:pt idx="910">
                        <c:v>-43.2</c:v>
                      </c:pt>
                      <c:pt idx="911">
                        <c:v>-43.1</c:v>
                      </c:pt>
                      <c:pt idx="912">
                        <c:v>-43.2</c:v>
                      </c:pt>
                      <c:pt idx="913">
                        <c:v>-43.2</c:v>
                      </c:pt>
                      <c:pt idx="914">
                        <c:v>-43.2</c:v>
                      </c:pt>
                      <c:pt idx="915">
                        <c:v>-43.1</c:v>
                      </c:pt>
                      <c:pt idx="916">
                        <c:v>-43.2</c:v>
                      </c:pt>
                      <c:pt idx="917">
                        <c:v>-43.1</c:v>
                      </c:pt>
                      <c:pt idx="918">
                        <c:v>-43.3</c:v>
                      </c:pt>
                      <c:pt idx="919">
                        <c:v>-43.2</c:v>
                      </c:pt>
                      <c:pt idx="920">
                        <c:v>-43.3</c:v>
                      </c:pt>
                      <c:pt idx="921">
                        <c:v>-43.1</c:v>
                      </c:pt>
                      <c:pt idx="922">
                        <c:v>-43.2</c:v>
                      </c:pt>
                      <c:pt idx="923">
                        <c:v>-43.2</c:v>
                      </c:pt>
                      <c:pt idx="924">
                        <c:v>-43.2</c:v>
                      </c:pt>
                      <c:pt idx="925">
                        <c:v>-43.2</c:v>
                      </c:pt>
                      <c:pt idx="926">
                        <c:v>-43.2</c:v>
                      </c:pt>
                      <c:pt idx="927">
                        <c:v>-43.1</c:v>
                      </c:pt>
                      <c:pt idx="928">
                        <c:v>-43.2</c:v>
                      </c:pt>
                      <c:pt idx="929">
                        <c:v>-43.1</c:v>
                      </c:pt>
                      <c:pt idx="930">
                        <c:v>-43.2</c:v>
                      </c:pt>
                      <c:pt idx="931">
                        <c:v>-43.2</c:v>
                      </c:pt>
                      <c:pt idx="932">
                        <c:v>-43.3</c:v>
                      </c:pt>
                      <c:pt idx="933">
                        <c:v>-43.2</c:v>
                      </c:pt>
                      <c:pt idx="934">
                        <c:v>-43.2</c:v>
                      </c:pt>
                      <c:pt idx="935">
                        <c:v>-43.1</c:v>
                      </c:pt>
                      <c:pt idx="936">
                        <c:v>-43.1</c:v>
                      </c:pt>
                      <c:pt idx="937">
                        <c:v>-43.1</c:v>
                      </c:pt>
                      <c:pt idx="938">
                        <c:v>-43.2</c:v>
                      </c:pt>
                      <c:pt idx="939">
                        <c:v>-43.1</c:v>
                      </c:pt>
                      <c:pt idx="940">
                        <c:v>-43.3</c:v>
                      </c:pt>
                      <c:pt idx="941">
                        <c:v>-43.2</c:v>
                      </c:pt>
                      <c:pt idx="942">
                        <c:v>-43.1</c:v>
                      </c:pt>
                      <c:pt idx="943">
                        <c:v>-43.2</c:v>
                      </c:pt>
                      <c:pt idx="944">
                        <c:v>-43.1</c:v>
                      </c:pt>
                      <c:pt idx="945">
                        <c:v>-43.2</c:v>
                      </c:pt>
                      <c:pt idx="946">
                        <c:v>-43.1</c:v>
                      </c:pt>
                      <c:pt idx="947">
                        <c:v>-43.2</c:v>
                      </c:pt>
                      <c:pt idx="948">
                        <c:v>-43.1</c:v>
                      </c:pt>
                      <c:pt idx="949">
                        <c:v>-43.2</c:v>
                      </c:pt>
                      <c:pt idx="950">
                        <c:v>-43.1</c:v>
                      </c:pt>
                      <c:pt idx="951">
                        <c:v>-43.2</c:v>
                      </c:pt>
                      <c:pt idx="952">
                        <c:v>-43.1</c:v>
                      </c:pt>
                      <c:pt idx="953">
                        <c:v>-43.1</c:v>
                      </c:pt>
                      <c:pt idx="954">
                        <c:v>-43.1</c:v>
                      </c:pt>
                      <c:pt idx="955">
                        <c:v>-43.1</c:v>
                      </c:pt>
                      <c:pt idx="956">
                        <c:v>-43.1</c:v>
                      </c:pt>
                      <c:pt idx="957">
                        <c:v>-43.2</c:v>
                      </c:pt>
                      <c:pt idx="958">
                        <c:v>-43.1</c:v>
                      </c:pt>
                      <c:pt idx="959">
                        <c:v>-43.1</c:v>
                      </c:pt>
                      <c:pt idx="960">
                        <c:v>-43.1</c:v>
                      </c:pt>
                      <c:pt idx="961">
                        <c:v>-43.2</c:v>
                      </c:pt>
                      <c:pt idx="962">
                        <c:v>-43.1</c:v>
                      </c:pt>
                      <c:pt idx="963">
                        <c:v>-43.1</c:v>
                      </c:pt>
                      <c:pt idx="964">
                        <c:v>-43</c:v>
                      </c:pt>
                      <c:pt idx="965">
                        <c:v>-43.2</c:v>
                      </c:pt>
                      <c:pt idx="966">
                        <c:v>-43.1</c:v>
                      </c:pt>
                      <c:pt idx="967">
                        <c:v>-43.2</c:v>
                      </c:pt>
                      <c:pt idx="968">
                        <c:v>-43.1</c:v>
                      </c:pt>
                      <c:pt idx="969">
                        <c:v>-43.1</c:v>
                      </c:pt>
                      <c:pt idx="970">
                        <c:v>-43.1</c:v>
                      </c:pt>
                      <c:pt idx="971">
                        <c:v>-43</c:v>
                      </c:pt>
                      <c:pt idx="972">
                        <c:v>-43.1</c:v>
                      </c:pt>
                      <c:pt idx="973">
                        <c:v>-43</c:v>
                      </c:pt>
                      <c:pt idx="974">
                        <c:v>-43.1</c:v>
                      </c:pt>
                      <c:pt idx="975">
                        <c:v>-43.1</c:v>
                      </c:pt>
                      <c:pt idx="976">
                        <c:v>-43.2</c:v>
                      </c:pt>
                      <c:pt idx="977">
                        <c:v>-43</c:v>
                      </c:pt>
                      <c:pt idx="978">
                        <c:v>-43.1</c:v>
                      </c:pt>
                      <c:pt idx="979">
                        <c:v>-43.1</c:v>
                      </c:pt>
                      <c:pt idx="980">
                        <c:v>-43.2</c:v>
                      </c:pt>
                      <c:pt idx="981">
                        <c:v>-43.1</c:v>
                      </c:pt>
                      <c:pt idx="982">
                        <c:v>-43.1</c:v>
                      </c:pt>
                      <c:pt idx="983">
                        <c:v>-43</c:v>
                      </c:pt>
                      <c:pt idx="984">
                        <c:v>-43.2</c:v>
                      </c:pt>
                      <c:pt idx="985">
                        <c:v>-43.1</c:v>
                      </c:pt>
                      <c:pt idx="986">
                        <c:v>-43.1</c:v>
                      </c:pt>
                      <c:pt idx="987">
                        <c:v>-43</c:v>
                      </c:pt>
                      <c:pt idx="988">
                        <c:v>-43.2</c:v>
                      </c:pt>
                      <c:pt idx="989">
                        <c:v>-43.1</c:v>
                      </c:pt>
                      <c:pt idx="990">
                        <c:v>-43.1</c:v>
                      </c:pt>
                      <c:pt idx="991">
                        <c:v>-43.1</c:v>
                      </c:pt>
                      <c:pt idx="992">
                        <c:v>-43.1</c:v>
                      </c:pt>
                      <c:pt idx="993">
                        <c:v>-43.1</c:v>
                      </c:pt>
                      <c:pt idx="994">
                        <c:v>-43.1</c:v>
                      </c:pt>
                      <c:pt idx="995">
                        <c:v>-43.1</c:v>
                      </c:pt>
                      <c:pt idx="996">
                        <c:v>-43.1</c:v>
                      </c:pt>
                      <c:pt idx="997">
                        <c:v>-43.1</c:v>
                      </c:pt>
                      <c:pt idx="998">
                        <c:v>-43.1</c:v>
                      </c:pt>
                      <c:pt idx="999">
                        <c:v>-43.1</c:v>
                      </c:pt>
                      <c:pt idx="1000">
                        <c:v>-43.1</c:v>
                      </c:pt>
                      <c:pt idx="1001">
                        <c:v>-43.1</c:v>
                      </c:pt>
                      <c:pt idx="1002">
                        <c:v>-43.1</c:v>
                      </c:pt>
                      <c:pt idx="1003">
                        <c:v>-43.2</c:v>
                      </c:pt>
                      <c:pt idx="1004">
                        <c:v>-43</c:v>
                      </c:pt>
                      <c:pt idx="1005">
                        <c:v>-43.2</c:v>
                      </c:pt>
                      <c:pt idx="1006">
                        <c:v>-43.1</c:v>
                      </c:pt>
                      <c:pt idx="1007">
                        <c:v>-43.2</c:v>
                      </c:pt>
                      <c:pt idx="1008">
                        <c:v>-43.1</c:v>
                      </c:pt>
                      <c:pt idx="1009">
                        <c:v>-43.1</c:v>
                      </c:pt>
                      <c:pt idx="1010">
                        <c:v>-43</c:v>
                      </c:pt>
                      <c:pt idx="1011">
                        <c:v>-43.1</c:v>
                      </c:pt>
                      <c:pt idx="1012">
                        <c:v>-43.1</c:v>
                      </c:pt>
                      <c:pt idx="1013">
                        <c:v>-43</c:v>
                      </c:pt>
                      <c:pt idx="1014">
                        <c:v>-43</c:v>
                      </c:pt>
                      <c:pt idx="1015">
                        <c:v>-43.1</c:v>
                      </c:pt>
                      <c:pt idx="1016">
                        <c:v>-43</c:v>
                      </c:pt>
                      <c:pt idx="1017">
                        <c:v>-43.1</c:v>
                      </c:pt>
                      <c:pt idx="1018">
                        <c:v>-43</c:v>
                      </c:pt>
                      <c:pt idx="1019">
                        <c:v>-43.1</c:v>
                      </c:pt>
                      <c:pt idx="1020">
                        <c:v>-43</c:v>
                      </c:pt>
                      <c:pt idx="1021">
                        <c:v>-43</c:v>
                      </c:pt>
                      <c:pt idx="1022">
                        <c:v>-43</c:v>
                      </c:pt>
                      <c:pt idx="1023">
                        <c:v>-43.1</c:v>
                      </c:pt>
                      <c:pt idx="1024">
                        <c:v>-43</c:v>
                      </c:pt>
                      <c:pt idx="1025">
                        <c:v>-43.1</c:v>
                      </c:pt>
                      <c:pt idx="1026">
                        <c:v>-43</c:v>
                      </c:pt>
                      <c:pt idx="1027">
                        <c:v>-43.1</c:v>
                      </c:pt>
                      <c:pt idx="1028">
                        <c:v>-43</c:v>
                      </c:pt>
                      <c:pt idx="1029">
                        <c:v>-43</c:v>
                      </c:pt>
                      <c:pt idx="1030">
                        <c:v>-43</c:v>
                      </c:pt>
                      <c:pt idx="1031">
                        <c:v>-43</c:v>
                      </c:pt>
                      <c:pt idx="1032">
                        <c:v>-43</c:v>
                      </c:pt>
                      <c:pt idx="1033">
                        <c:v>-42.9</c:v>
                      </c:pt>
                      <c:pt idx="1034">
                        <c:v>-43.1</c:v>
                      </c:pt>
                      <c:pt idx="1035">
                        <c:v>-43</c:v>
                      </c:pt>
                      <c:pt idx="1036">
                        <c:v>-43.1</c:v>
                      </c:pt>
                      <c:pt idx="1037">
                        <c:v>-43</c:v>
                      </c:pt>
                      <c:pt idx="1038">
                        <c:v>-43.1</c:v>
                      </c:pt>
                      <c:pt idx="1039">
                        <c:v>-42.9</c:v>
                      </c:pt>
                      <c:pt idx="1040">
                        <c:v>-43.1</c:v>
                      </c:pt>
                      <c:pt idx="1041">
                        <c:v>-43</c:v>
                      </c:pt>
                      <c:pt idx="1042">
                        <c:v>-43</c:v>
                      </c:pt>
                      <c:pt idx="1043">
                        <c:v>-42.9</c:v>
                      </c:pt>
                      <c:pt idx="1044">
                        <c:v>-43</c:v>
                      </c:pt>
                      <c:pt idx="1045">
                        <c:v>-42.9</c:v>
                      </c:pt>
                      <c:pt idx="1046">
                        <c:v>-43</c:v>
                      </c:pt>
                      <c:pt idx="1047">
                        <c:v>-42.9</c:v>
                      </c:pt>
                      <c:pt idx="1048">
                        <c:v>-43.1</c:v>
                      </c:pt>
                      <c:pt idx="1049">
                        <c:v>-43</c:v>
                      </c:pt>
                      <c:pt idx="1050">
                        <c:v>-43</c:v>
                      </c:pt>
                      <c:pt idx="1051">
                        <c:v>-43</c:v>
                      </c:pt>
                      <c:pt idx="1052">
                        <c:v>-43</c:v>
                      </c:pt>
                      <c:pt idx="1053">
                        <c:v>-43</c:v>
                      </c:pt>
                      <c:pt idx="1054">
                        <c:v>-43</c:v>
                      </c:pt>
                      <c:pt idx="1055">
                        <c:v>-43</c:v>
                      </c:pt>
                      <c:pt idx="1056">
                        <c:v>-43.1</c:v>
                      </c:pt>
                      <c:pt idx="1057">
                        <c:v>-43</c:v>
                      </c:pt>
                      <c:pt idx="1058">
                        <c:v>-43</c:v>
                      </c:pt>
                      <c:pt idx="1059">
                        <c:v>-43</c:v>
                      </c:pt>
                      <c:pt idx="1060">
                        <c:v>-43</c:v>
                      </c:pt>
                      <c:pt idx="1061">
                        <c:v>-43.1</c:v>
                      </c:pt>
                      <c:pt idx="1062">
                        <c:v>-43</c:v>
                      </c:pt>
                      <c:pt idx="1063">
                        <c:v>-43.1</c:v>
                      </c:pt>
                      <c:pt idx="1064">
                        <c:v>-43</c:v>
                      </c:pt>
                      <c:pt idx="1065">
                        <c:v>-43</c:v>
                      </c:pt>
                      <c:pt idx="1066">
                        <c:v>-42.9</c:v>
                      </c:pt>
                      <c:pt idx="1067">
                        <c:v>-43.1</c:v>
                      </c:pt>
                      <c:pt idx="1068">
                        <c:v>-42.9</c:v>
                      </c:pt>
                      <c:pt idx="1069">
                        <c:v>-43</c:v>
                      </c:pt>
                      <c:pt idx="1070">
                        <c:v>-42.9</c:v>
                      </c:pt>
                      <c:pt idx="1071">
                        <c:v>-43</c:v>
                      </c:pt>
                      <c:pt idx="1072">
                        <c:v>-42.9</c:v>
                      </c:pt>
                      <c:pt idx="1073">
                        <c:v>-43</c:v>
                      </c:pt>
                      <c:pt idx="1074">
                        <c:v>-43</c:v>
                      </c:pt>
                      <c:pt idx="1075">
                        <c:v>-43.1</c:v>
                      </c:pt>
                      <c:pt idx="1076">
                        <c:v>-42.9</c:v>
                      </c:pt>
                      <c:pt idx="1077">
                        <c:v>-43</c:v>
                      </c:pt>
                      <c:pt idx="1078">
                        <c:v>-42.9</c:v>
                      </c:pt>
                      <c:pt idx="1079">
                        <c:v>-43</c:v>
                      </c:pt>
                      <c:pt idx="1080">
                        <c:v>-42.9</c:v>
                      </c:pt>
                      <c:pt idx="1081">
                        <c:v>-43</c:v>
                      </c:pt>
                      <c:pt idx="1082">
                        <c:v>-43</c:v>
                      </c:pt>
                      <c:pt idx="1083">
                        <c:v>-43</c:v>
                      </c:pt>
                      <c:pt idx="1084">
                        <c:v>-43</c:v>
                      </c:pt>
                      <c:pt idx="1085">
                        <c:v>-43</c:v>
                      </c:pt>
                      <c:pt idx="1086">
                        <c:v>-43</c:v>
                      </c:pt>
                      <c:pt idx="1087">
                        <c:v>-42.9</c:v>
                      </c:pt>
                      <c:pt idx="1088">
                        <c:v>-43</c:v>
                      </c:pt>
                      <c:pt idx="1089">
                        <c:v>-43</c:v>
                      </c:pt>
                      <c:pt idx="1090">
                        <c:v>-43</c:v>
                      </c:pt>
                      <c:pt idx="1091">
                        <c:v>-43</c:v>
                      </c:pt>
                      <c:pt idx="1092">
                        <c:v>-43</c:v>
                      </c:pt>
                      <c:pt idx="1093">
                        <c:v>-43</c:v>
                      </c:pt>
                      <c:pt idx="1094">
                        <c:v>-43</c:v>
                      </c:pt>
                      <c:pt idx="1095">
                        <c:v>-42.9</c:v>
                      </c:pt>
                      <c:pt idx="1096">
                        <c:v>-43</c:v>
                      </c:pt>
                      <c:pt idx="1097">
                        <c:v>-42.9</c:v>
                      </c:pt>
                      <c:pt idx="1098">
                        <c:v>-43</c:v>
                      </c:pt>
                      <c:pt idx="1099">
                        <c:v>-42.9</c:v>
                      </c:pt>
                      <c:pt idx="1100">
                        <c:v>-43.1</c:v>
                      </c:pt>
                      <c:pt idx="1101">
                        <c:v>-43</c:v>
                      </c:pt>
                      <c:pt idx="1102">
                        <c:v>-43</c:v>
                      </c:pt>
                      <c:pt idx="1103">
                        <c:v>-42.9</c:v>
                      </c:pt>
                      <c:pt idx="1104">
                        <c:v>-43</c:v>
                      </c:pt>
                      <c:pt idx="1105">
                        <c:v>-43</c:v>
                      </c:pt>
                      <c:pt idx="1106">
                        <c:v>-42.9</c:v>
                      </c:pt>
                      <c:pt idx="1107">
                        <c:v>-42.9</c:v>
                      </c:pt>
                      <c:pt idx="1108">
                        <c:v>-43.1</c:v>
                      </c:pt>
                      <c:pt idx="1109">
                        <c:v>-42.8</c:v>
                      </c:pt>
                      <c:pt idx="1110">
                        <c:v>-42.9</c:v>
                      </c:pt>
                      <c:pt idx="1111">
                        <c:v>-42.9</c:v>
                      </c:pt>
                      <c:pt idx="1112">
                        <c:v>-42.9</c:v>
                      </c:pt>
                      <c:pt idx="1113">
                        <c:v>-42.9</c:v>
                      </c:pt>
                      <c:pt idx="1114">
                        <c:v>-42.8</c:v>
                      </c:pt>
                      <c:pt idx="1115">
                        <c:v>-42.9</c:v>
                      </c:pt>
                      <c:pt idx="1116">
                        <c:v>-42.9</c:v>
                      </c:pt>
                      <c:pt idx="1117">
                        <c:v>-42.9</c:v>
                      </c:pt>
                      <c:pt idx="1118">
                        <c:v>-42.9</c:v>
                      </c:pt>
                      <c:pt idx="1119">
                        <c:v>-42.9</c:v>
                      </c:pt>
                      <c:pt idx="1120">
                        <c:v>-42.8</c:v>
                      </c:pt>
                      <c:pt idx="1121">
                        <c:v>-42.9</c:v>
                      </c:pt>
                      <c:pt idx="1122">
                        <c:v>-42.9</c:v>
                      </c:pt>
                      <c:pt idx="1123">
                        <c:v>-43</c:v>
                      </c:pt>
                      <c:pt idx="1124">
                        <c:v>-42.8</c:v>
                      </c:pt>
                      <c:pt idx="1125">
                        <c:v>-42.9</c:v>
                      </c:pt>
                      <c:pt idx="1126">
                        <c:v>-42.8</c:v>
                      </c:pt>
                      <c:pt idx="1127">
                        <c:v>-42.9</c:v>
                      </c:pt>
                      <c:pt idx="1128">
                        <c:v>-42.7</c:v>
                      </c:pt>
                      <c:pt idx="1129">
                        <c:v>-42.9</c:v>
                      </c:pt>
                      <c:pt idx="1130">
                        <c:v>-42.8</c:v>
                      </c:pt>
                      <c:pt idx="1131">
                        <c:v>-42.9</c:v>
                      </c:pt>
                      <c:pt idx="1132">
                        <c:v>-42.8</c:v>
                      </c:pt>
                      <c:pt idx="1133">
                        <c:v>-42.9</c:v>
                      </c:pt>
                      <c:pt idx="1134">
                        <c:v>-42.8</c:v>
                      </c:pt>
                      <c:pt idx="1135">
                        <c:v>-42.9</c:v>
                      </c:pt>
                      <c:pt idx="1136">
                        <c:v>-42.8</c:v>
                      </c:pt>
                      <c:pt idx="1137">
                        <c:v>-42.9</c:v>
                      </c:pt>
                      <c:pt idx="1138">
                        <c:v>-42.8</c:v>
                      </c:pt>
                      <c:pt idx="1139">
                        <c:v>-42.8</c:v>
                      </c:pt>
                      <c:pt idx="1140">
                        <c:v>-42.8</c:v>
                      </c:pt>
                      <c:pt idx="1141">
                        <c:v>-42.8</c:v>
                      </c:pt>
                      <c:pt idx="1142">
                        <c:v>-42.8</c:v>
                      </c:pt>
                      <c:pt idx="1143">
                        <c:v>-42.9</c:v>
                      </c:pt>
                      <c:pt idx="1144">
                        <c:v>-42.8</c:v>
                      </c:pt>
                      <c:pt idx="1145">
                        <c:v>-42.9</c:v>
                      </c:pt>
                      <c:pt idx="1146">
                        <c:v>-42.9</c:v>
                      </c:pt>
                      <c:pt idx="1147">
                        <c:v>-42.8</c:v>
                      </c:pt>
                      <c:pt idx="1148">
                        <c:v>-42.8</c:v>
                      </c:pt>
                      <c:pt idx="1149">
                        <c:v>-42.9</c:v>
                      </c:pt>
                      <c:pt idx="1150">
                        <c:v>-42.8</c:v>
                      </c:pt>
                      <c:pt idx="1151">
                        <c:v>-42.8</c:v>
                      </c:pt>
                      <c:pt idx="1152">
                        <c:v>-43</c:v>
                      </c:pt>
                      <c:pt idx="1153">
                        <c:v>-42.8</c:v>
                      </c:pt>
                      <c:pt idx="1154">
                        <c:v>-42.9</c:v>
                      </c:pt>
                      <c:pt idx="1155">
                        <c:v>-42.7</c:v>
                      </c:pt>
                      <c:pt idx="1156">
                        <c:v>-42.6</c:v>
                      </c:pt>
                      <c:pt idx="1157">
                        <c:v>-42.8</c:v>
                      </c:pt>
                      <c:pt idx="1158">
                        <c:v>-43</c:v>
                      </c:pt>
                      <c:pt idx="1159">
                        <c:v>-42.8</c:v>
                      </c:pt>
                    </c:numCache>
                  </c:numRef>
                </c:yVal>
                <c:smooth val="1"/>
                <c:extLst xmlns:c15="http://schemas.microsoft.com/office/drawing/2012/chart">
                  <c:ext xmlns:c16="http://schemas.microsoft.com/office/drawing/2014/chart" uri="{C3380CC4-5D6E-409C-BE32-E72D297353CC}">
                    <c16:uniqueId val="{00000003-69BB-4480-B12C-734AE02CD56F}"/>
                  </c:ext>
                </c:extLst>
              </c15:ser>
            </c15:filteredScatterSeries>
            <c15:filteredScatterSeries>
              <c15:ser>
                <c:idx val="2"/>
                <c:order val="5"/>
                <c:tx>
                  <c:strRef>
                    <c:extLst xmlns:c15="http://schemas.microsoft.com/office/drawing/2012/chart">
                      <c:ext xmlns:c15="http://schemas.microsoft.com/office/drawing/2012/chart" uri="{02D57815-91ED-43cb-92C2-25804820EDAC}">
                        <c15:formulaRef>
                          <c15:sqref>'16062772_data log'!$E$3</c15:sqref>
                        </c15:formulaRef>
                      </c:ext>
                    </c:extLst>
                    <c:strCache>
                      <c:ptCount val="1"/>
                      <c:pt idx="0">
                        <c:v>TC3</c:v>
                      </c:pt>
                    </c:strCache>
                  </c:strRef>
                </c:tx>
                <c:spPr>
                  <a:ln w="12700" cap="rnd">
                    <a:solidFill>
                      <a:srgbClr val="FF0000"/>
                    </a:solidFill>
                    <a:round/>
                  </a:ln>
                  <a:effectLst/>
                </c:spPr>
                <c:marker>
                  <c:symbol val="none"/>
                </c:marker>
                <c:xVal>
                  <c:numRef>
                    <c:extLst xmlns:c15="http://schemas.microsoft.com/office/drawing/2012/chart">
                      <c:ext xmlns:c15="http://schemas.microsoft.com/office/drawing/2012/chart" uri="{02D57815-91ED-43cb-92C2-25804820EDAC}">
                        <c15:formulaRef>
                          <c15:sqref>'16062772_data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'16062772_data log'!$E$4:$E$1163</c15:sqref>
                        </c15:formulaRef>
                      </c:ext>
                    </c:extLst>
                    <c:numCache>
                      <c:formatCode>General</c:formatCode>
                      <c:ptCount val="1160"/>
                      <c:pt idx="0">
                        <c:v>24.5</c:v>
                      </c:pt>
                      <c:pt idx="1">
                        <c:v>23.6</c:v>
                      </c:pt>
                      <c:pt idx="2">
                        <c:v>22.7</c:v>
                      </c:pt>
                      <c:pt idx="3">
                        <c:v>22</c:v>
                      </c:pt>
                      <c:pt idx="4">
                        <c:v>21.3</c:v>
                      </c:pt>
                      <c:pt idx="5">
                        <c:v>20.5</c:v>
                      </c:pt>
                      <c:pt idx="6">
                        <c:v>20</c:v>
                      </c:pt>
                      <c:pt idx="7">
                        <c:v>19.100000000000001</c:v>
                      </c:pt>
                      <c:pt idx="8">
                        <c:v>18.399999999999999</c:v>
                      </c:pt>
                      <c:pt idx="9">
                        <c:v>17.5</c:v>
                      </c:pt>
                      <c:pt idx="10">
                        <c:v>16.3</c:v>
                      </c:pt>
                      <c:pt idx="11">
                        <c:v>15.2</c:v>
                      </c:pt>
                      <c:pt idx="12">
                        <c:v>14.1</c:v>
                      </c:pt>
                      <c:pt idx="13">
                        <c:v>13</c:v>
                      </c:pt>
                      <c:pt idx="14">
                        <c:v>11.9</c:v>
                      </c:pt>
                      <c:pt idx="15">
                        <c:v>10.7</c:v>
                      </c:pt>
                      <c:pt idx="16">
                        <c:v>9.6999999999999993</c:v>
                      </c:pt>
                      <c:pt idx="17">
                        <c:v>8.4</c:v>
                      </c:pt>
                      <c:pt idx="18">
                        <c:v>7.2</c:v>
                      </c:pt>
                      <c:pt idx="19">
                        <c:v>5.9</c:v>
                      </c:pt>
                      <c:pt idx="20">
                        <c:v>4.9000000000000004</c:v>
                      </c:pt>
                      <c:pt idx="21">
                        <c:v>3.5</c:v>
                      </c:pt>
                      <c:pt idx="22">
                        <c:v>2.2999999999999998</c:v>
                      </c:pt>
                      <c:pt idx="23">
                        <c:v>1.1000000000000001</c:v>
                      </c:pt>
                      <c:pt idx="24">
                        <c:v>0</c:v>
                      </c:pt>
                      <c:pt idx="25">
                        <c:v>-1.2</c:v>
                      </c:pt>
                      <c:pt idx="26">
                        <c:v>-2.4</c:v>
                      </c:pt>
                      <c:pt idx="27">
                        <c:v>-3.8</c:v>
                      </c:pt>
                      <c:pt idx="28">
                        <c:v>-4.9000000000000004</c:v>
                      </c:pt>
                      <c:pt idx="29">
                        <c:v>-6.2</c:v>
                      </c:pt>
                      <c:pt idx="30">
                        <c:v>-7.4</c:v>
                      </c:pt>
                      <c:pt idx="31">
                        <c:v>-8.6999999999999993</c:v>
                      </c:pt>
                      <c:pt idx="32">
                        <c:v>-10</c:v>
                      </c:pt>
                      <c:pt idx="33">
                        <c:v>-11.1</c:v>
                      </c:pt>
                      <c:pt idx="34">
                        <c:v>-11.5</c:v>
                      </c:pt>
                      <c:pt idx="35">
                        <c:v>-1.9</c:v>
                      </c:pt>
                      <c:pt idx="36">
                        <c:v>-2.5</c:v>
                      </c:pt>
                      <c:pt idx="37">
                        <c:v>-3.3</c:v>
                      </c:pt>
                      <c:pt idx="38">
                        <c:v>-5.6</c:v>
                      </c:pt>
                      <c:pt idx="39">
                        <c:v>-10.5</c:v>
                      </c:pt>
                      <c:pt idx="40">
                        <c:v>-16</c:v>
                      </c:pt>
                      <c:pt idx="41">
                        <c:v>-20.8</c:v>
                      </c:pt>
                      <c:pt idx="42">
                        <c:v>-23.2</c:v>
                      </c:pt>
                      <c:pt idx="43">
                        <c:v>-25.1</c:v>
                      </c:pt>
                      <c:pt idx="44">
                        <c:v>-27.2</c:v>
                      </c:pt>
                      <c:pt idx="45">
                        <c:v>-28.7</c:v>
                      </c:pt>
                      <c:pt idx="46">
                        <c:v>-30.3</c:v>
                      </c:pt>
                      <c:pt idx="47">
                        <c:v>-31.7</c:v>
                      </c:pt>
                      <c:pt idx="48">
                        <c:v>-33</c:v>
                      </c:pt>
                      <c:pt idx="49">
                        <c:v>-34.200000000000003</c:v>
                      </c:pt>
                      <c:pt idx="50">
                        <c:v>-35.299999999999997</c:v>
                      </c:pt>
                      <c:pt idx="51">
                        <c:v>-36.4</c:v>
                      </c:pt>
                      <c:pt idx="52">
                        <c:v>-37.200000000000003</c:v>
                      </c:pt>
                      <c:pt idx="53">
                        <c:v>-37.799999999999997</c:v>
                      </c:pt>
                      <c:pt idx="54">
                        <c:v>-38.4</c:v>
                      </c:pt>
                      <c:pt idx="55">
                        <c:v>-38.9</c:v>
                      </c:pt>
                      <c:pt idx="56">
                        <c:v>-39.4</c:v>
                      </c:pt>
                      <c:pt idx="57">
                        <c:v>-39.6</c:v>
                      </c:pt>
                      <c:pt idx="58">
                        <c:v>-39.799999999999997</c:v>
                      </c:pt>
                      <c:pt idx="59">
                        <c:v>-40.1</c:v>
                      </c:pt>
                      <c:pt idx="60">
                        <c:v>-40.200000000000003</c:v>
                      </c:pt>
                      <c:pt idx="61">
                        <c:v>-40.299999999999997</c:v>
                      </c:pt>
                      <c:pt idx="62">
                        <c:v>-40.4</c:v>
                      </c:pt>
                      <c:pt idx="63">
                        <c:v>-40.6</c:v>
                      </c:pt>
                      <c:pt idx="64">
                        <c:v>-40.6</c:v>
                      </c:pt>
                      <c:pt idx="65">
                        <c:v>-40.799999999999997</c:v>
                      </c:pt>
                      <c:pt idx="66">
                        <c:v>-40.799999999999997</c:v>
                      </c:pt>
                      <c:pt idx="67">
                        <c:v>-41</c:v>
                      </c:pt>
                      <c:pt idx="68">
                        <c:v>-41</c:v>
                      </c:pt>
                      <c:pt idx="69">
                        <c:v>-41</c:v>
                      </c:pt>
                      <c:pt idx="70">
                        <c:v>-41.1</c:v>
                      </c:pt>
                      <c:pt idx="71">
                        <c:v>-41.1</c:v>
                      </c:pt>
                      <c:pt idx="72">
                        <c:v>-41.3</c:v>
                      </c:pt>
                      <c:pt idx="73">
                        <c:v>-41.3</c:v>
                      </c:pt>
                      <c:pt idx="74">
                        <c:v>-41.3</c:v>
                      </c:pt>
                      <c:pt idx="75">
                        <c:v>-41.3</c:v>
                      </c:pt>
                      <c:pt idx="76">
                        <c:v>-41.4</c:v>
                      </c:pt>
                      <c:pt idx="77">
                        <c:v>-41.3</c:v>
                      </c:pt>
                      <c:pt idx="78">
                        <c:v>-41.4</c:v>
                      </c:pt>
                      <c:pt idx="79">
                        <c:v>-41.4</c:v>
                      </c:pt>
                      <c:pt idx="80">
                        <c:v>-41.4</c:v>
                      </c:pt>
                      <c:pt idx="81">
                        <c:v>-41.5</c:v>
                      </c:pt>
                      <c:pt idx="82">
                        <c:v>-41.5</c:v>
                      </c:pt>
                      <c:pt idx="83">
                        <c:v>-41.5</c:v>
                      </c:pt>
                      <c:pt idx="84">
                        <c:v>-41.5</c:v>
                      </c:pt>
                      <c:pt idx="85">
                        <c:v>-41.5</c:v>
                      </c:pt>
                      <c:pt idx="86">
                        <c:v>-41.5</c:v>
                      </c:pt>
                      <c:pt idx="87">
                        <c:v>-41.5</c:v>
                      </c:pt>
                      <c:pt idx="88">
                        <c:v>-41.4</c:v>
                      </c:pt>
                      <c:pt idx="89">
                        <c:v>-41.5</c:v>
                      </c:pt>
                      <c:pt idx="90">
                        <c:v>-41.5</c:v>
                      </c:pt>
                      <c:pt idx="91">
                        <c:v>-41.5</c:v>
                      </c:pt>
                      <c:pt idx="92">
                        <c:v>-41.5</c:v>
                      </c:pt>
                      <c:pt idx="93">
                        <c:v>-41.5</c:v>
                      </c:pt>
                      <c:pt idx="94">
                        <c:v>-41.6</c:v>
                      </c:pt>
                      <c:pt idx="95">
                        <c:v>-41.5</c:v>
                      </c:pt>
                      <c:pt idx="96">
                        <c:v>-41.5</c:v>
                      </c:pt>
                      <c:pt idx="97">
                        <c:v>-41.6</c:v>
                      </c:pt>
                      <c:pt idx="98">
                        <c:v>-41.6</c:v>
                      </c:pt>
                      <c:pt idx="99">
                        <c:v>-41.5</c:v>
                      </c:pt>
                      <c:pt idx="100">
                        <c:v>-41.5</c:v>
                      </c:pt>
                      <c:pt idx="101">
                        <c:v>-41.5</c:v>
                      </c:pt>
                      <c:pt idx="102">
                        <c:v>-41.5</c:v>
                      </c:pt>
                      <c:pt idx="103">
                        <c:v>-41.5</c:v>
                      </c:pt>
                      <c:pt idx="104">
                        <c:v>-41.5</c:v>
                      </c:pt>
                      <c:pt idx="105">
                        <c:v>-41.5</c:v>
                      </c:pt>
                      <c:pt idx="106">
                        <c:v>-41.5</c:v>
                      </c:pt>
                      <c:pt idx="107">
                        <c:v>-41.6</c:v>
                      </c:pt>
                      <c:pt idx="108">
                        <c:v>-41.6</c:v>
                      </c:pt>
                      <c:pt idx="109">
                        <c:v>-41.5</c:v>
                      </c:pt>
                      <c:pt idx="110">
                        <c:v>-41.6</c:v>
                      </c:pt>
                      <c:pt idx="111">
                        <c:v>-41.7</c:v>
                      </c:pt>
                      <c:pt idx="112">
                        <c:v>-41.5</c:v>
                      </c:pt>
                      <c:pt idx="113">
                        <c:v>-41</c:v>
                      </c:pt>
                      <c:pt idx="114">
                        <c:v>-40.4</c:v>
                      </c:pt>
                      <c:pt idx="115">
                        <c:v>-39.6</c:v>
                      </c:pt>
                      <c:pt idx="116">
                        <c:v>-38.799999999999997</c:v>
                      </c:pt>
                      <c:pt idx="117">
                        <c:v>-37.9</c:v>
                      </c:pt>
                      <c:pt idx="118">
                        <c:v>-37</c:v>
                      </c:pt>
                      <c:pt idx="119">
                        <c:v>-36.299999999999997</c:v>
                      </c:pt>
                      <c:pt idx="120">
                        <c:v>-35.200000000000003</c:v>
                      </c:pt>
                      <c:pt idx="121">
                        <c:v>-34.4</c:v>
                      </c:pt>
                      <c:pt idx="122">
                        <c:v>-33.4</c:v>
                      </c:pt>
                      <c:pt idx="123">
                        <c:v>-32.4</c:v>
                      </c:pt>
                      <c:pt idx="124">
                        <c:v>-31.5</c:v>
                      </c:pt>
                      <c:pt idx="125">
                        <c:v>-30.6</c:v>
                      </c:pt>
                      <c:pt idx="126">
                        <c:v>-29.5</c:v>
                      </c:pt>
                      <c:pt idx="127">
                        <c:v>-28.6</c:v>
                      </c:pt>
                      <c:pt idx="128">
                        <c:v>-27.7</c:v>
                      </c:pt>
                      <c:pt idx="129">
                        <c:v>-26.7</c:v>
                      </c:pt>
                      <c:pt idx="130">
                        <c:v>-25.6</c:v>
                      </c:pt>
                      <c:pt idx="131">
                        <c:v>-24.6</c:v>
                      </c:pt>
                      <c:pt idx="132">
                        <c:v>-23.7</c:v>
                      </c:pt>
                      <c:pt idx="133">
                        <c:v>-22.6</c:v>
                      </c:pt>
                      <c:pt idx="134">
                        <c:v>-21.7</c:v>
                      </c:pt>
                      <c:pt idx="135">
                        <c:v>-20.8</c:v>
                      </c:pt>
                      <c:pt idx="136">
                        <c:v>-19.899999999999999</c:v>
                      </c:pt>
                      <c:pt idx="137">
                        <c:v>-18.7</c:v>
                      </c:pt>
                      <c:pt idx="138">
                        <c:v>-18</c:v>
                      </c:pt>
                      <c:pt idx="139">
                        <c:v>-16.899999999999999</c:v>
                      </c:pt>
                      <c:pt idx="140">
                        <c:v>-15.9</c:v>
                      </c:pt>
                      <c:pt idx="141">
                        <c:v>-14.9</c:v>
                      </c:pt>
                      <c:pt idx="142">
                        <c:v>-14.1</c:v>
                      </c:pt>
                      <c:pt idx="143">
                        <c:v>-13.7</c:v>
                      </c:pt>
                      <c:pt idx="144">
                        <c:v>-13.4</c:v>
                      </c:pt>
                      <c:pt idx="145">
                        <c:v>-13.2</c:v>
                      </c:pt>
                      <c:pt idx="146">
                        <c:v>-13</c:v>
                      </c:pt>
                      <c:pt idx="147">
                        <c:v>-12.9</c:v>
                      </c:pt>
                      <c:pt idx="148">
                        <c:v>-12.7</c:v>
                      </c:pt>
                      <c:pt idx="149">
                        <c:v>-12.6</c:v>
                      </c:pt>
                      <c:pt idx="150">
                        <c:v>-12.5</c:v>
                      </c:pt>
                      <c:pt idx="151">
                        <c:v>-12.4</c:v>
                      </c:pt>
                      <c:pt idx="152">
                        <c:v>-12.4</c:v>
                      </c:pt>
                      <c:pt idx="153">
                        <c:v>-12.4</c:v>
                      </c:pt>
                      <c:pt idx="154">
                        <c:v>-12.3</c:v>
                      </c:pt>
                      <c:pt idx="155">
                        <c:v>-12.1</c:v>
                      </c:pt>
                      <c:pt idx="156">
                        <c:v>-12.2</c:v>
                      </c:pt>
                      <c:pt idx="157">
                        <c:v>-12.1</c:v>
                      </c:pt>
                      <c:pt idx="158">
                        <c:v>-12</c:v>
                      </c:pt>
                      <c:pt idx="159">
                        <c:v>-11.9</c:v>
                      </c:pt>
                      <c:pt idx="160">
                        <c:v>-11.9</c:v>
                      </c:pt>
                      <c:pt idx="161">
                        <c:v>-11.9</c:v>
                      </c:pt>
                      <c:pt idx="162">
                        <c:v>-11.8</c:v>
                      </c:pt>
                      <c:pt idx="163">
                        <c:v>-11.9</c:v>
                      </c:pt>
                      <c:pt idx="164">
                        <c:v>-11.8</c:v>
                      </c:pt>
                      <c:pt idx="165">
                        <c:v>-11.8</c:v>
                      </c:pt>
                      <c:pt idx="166">
                        <c:v>-11.7</c:v>
                      </c:pt>
                      <c:pt idx="167">
                        <c:v>-11.8</c:v>
                      </c:pt>
                      <c:pt idx="168">
                        <c:v>-11.7</c:v>
                      </c:pt>
                      <c:pt idx="169">
                        <c:v>-11.6</c:v>
                      </c:pt>
                      <c:pt idx="170">
                        <c:v>-11.6</c:v>
                      </c:pt>
                      <c:pt idx="171">
                        <c:v>-11.8</c:v>
                      </c:pt>
                      <c:pt idx="172">
                        <c:v>-11.7</c:v>
                      </c:pt>
                      <c:pt idx="173">
                        <c:v>-11.8</c:v>
                      </c:pt>
                      <c:pt idx="174">
                        <c:v>-11.6</c:v>
                      </c:pt>
                      <c:pt idx="175">
                        <c:v>-11.5</c:v>
                      </c:pt>
                      <c:pt idx="176">
                        <c:v>-11.5</c:v>
                      </c:pt>
                      <c:pt idx="177">
                        <c:v>-11.6</c:v>
                      </c:pt>
                      <c:pt idx="178">
                        <c:v>-11.5</c:v>
                      </c:pt>
                      <c:pt idx="179">
                        <c:v>-11.6</c:v>
                      </c:pt>
                      <c:pt idx="180">
                        <c:v>-11.6</c:v>
                      </c:pt>
                      <c:pt idx="181">
                        <c:v>-11.5</c:v>
                      </c:pt>
                      <c:pt idx="182">
                        <c:v>-11.5</c:v>
                      </c:pt>
                      <c:pt idx="183">
                        <c:v>-11.6</c:v>
                      </c:pt>
                      <c:pt idx="184">
                        <c:v>-11.5</c:v>
                      </c:pt>
                      <c:pt idx="185">
                        <c:v>-11.4</c:v>
                      </c:pt>
                      <c:pt idx="186">
                        <c:v>-11.6</c:v>
                      </c:pt>
                      <c:pt idx="187">
                        <c:v>-11.4</c:v>
                      </c:pt>
                      <c:pt idx="188">
                        <c:v>-11.6</c:v>
                      </c:pt>
                      <c:pt idx="189">
                        <c:v>-11.5</c:v>
                      </c:pt>
                      <c:pt idx="190">
                        <c:v>-11.6</c:v>
                      </c:pt>
                      <c:pt idx="191">
                        <c:v>-11.3</c:v>
                      </c:pt>
                      <c:pt idx="192">
                        <c:v>-11.6</c:v>
                      </c:pt>
                      <c:pt idx="193">
                        <c:v>-11.5</c:v>
                      </c:pt>
                      <c:pt idx="194">
                        <c:v>-11.5</c:v>
                      </c:pt>
                      <c:pt idx="195">
                        <c:v>-11.5</c:v>
                      </c:pt>
                      <c:pt idx="196">
                        <c:v>-11.4</c:v>
                      </c:pt>
                      <c:pt idx="197">
                        <c:v>-11.4</c:v>
                      </c:pt>
                      <c:pt idx="198">
                        <c:v>-11.4</c:v>
                      </c:pt>
                      <c:pt idx="199">
                        <c:v>-11.5</c:v>
                      </c:pt>
                      <c:pt idx="200">
                        <c:v>-11.5</c:v>
                      </c:pt>
                      <c:pt idx="201">
                        <c:v>-11.5</c:v>
                      </c:pt>
                      <c:pt idx="202">
                        <c:v>-11.6</c:v>
                      </c:pt>
                      <c:pt idx="203">
                        <c:v>-11.7</c:v>
                      </c:pt>
                      <c:pt idx="204">
                        <c:v>-12.1</c:v>
                      </c:pt>
                      <c:pt idx="205">
                        <c:v>-12.8</c:v>
                      </c:pt>
                      <c:pt idx="206">
                        <c:v>-13.4</c:v>
                      </c:pt>
                      <c:pt idx="207">
                        <c:v>-14.3</c:v>
                      </c:pt>
                      <c:pt idx="208">
                        <c:v>-15.2</c:v>
                      </c:pt>
                      <c:pt idx="209">
                        <c:v>-16</c:v>
                      </c:pt>
                      <c:pt idx="210">
                        <c:v>-16.899999999999999</c:v>
                      </c:pt>
                      <c:pt idx="211">
                        <c:v>-17.8</c:v>
                      </c:pt>
                      <c:pt idx="212">
                        <c:v>-18.600000000000001</c:v>
                      </c:pt>
                      <c:pt idx="213">
                        <c:v>-19.600000000000001</c:v>
                      </c:pt>
                      <c:pt idx="214">
                        <c:v>-20.5</c:v>
                      </c:pt>
                      <c:pt idx="215">
                        <c:v>-21.4</c:v>
                      </c:pt>
                      <c:pt idx="216">
                        <c:v>-22.3</c:v>
                      </c:pt>
                      <c:pt idx="217">
                        <c:v>-23.3</c:v>
                      </c:pt>
                      <c:pt idx="218">
                        <c:v>-24.1</c:v>
                      </c:pt>
                      <c:pt idx="219">
                        <c:v>-25</c:v>
                      </c:pt>
                      <c:pt idx="220">
                        <c:v>-26</c:v>
                      </c:pt>
                      <c:pt idx="221">
                        <c:v>-27</c:v>
                      </c:pt>
                      <c:pt idx="222">
                        <c:v>-27.9</c:v>
                      </c:pt>
                      <c:pt idx="223">
                        <c:v>-29</c:v>
                      </c:pt>
                      <c:pt idx="224">
                        <c:v>-29.9</c:v>
                      </c:pt>
                      <c:pt idx="225">
                        <c:v>-30.8</c:v>
                      </c:pt>
                      <c:pt idx="226">
                        <c:v>-31.9</c:v>
                      </c:pt>
                      <c:pt idx="227">
                        <c:v>-32.799999999999997</c:v>
                      </c:pt>
                      <c:pt idx="228">
                        <c:v>-33.700000000000003</c:v>
                      </c:pt>
                      <c:pt idx="229">
                        <c:v>-34.6</c:v>
                      </c:pt>
                      <c:pt idx="230">
                        <c:v>-35.4</c:v>
                      </c:pt>
                      <c:pt idx="231">
                        <c:v>-36.299999999999997</c:v>
                      </c:pt>
                      <c:pt idx="232">
                        <c:v>-37.4</c:v>
                      </c:pt>
                      <c:pt idx="233">
                        <c:v>-38.4</c:v>
                      </c:pt>
                      <c:pt idx="234">
                        <c:v>-38.9</c:v>
                      </c:pt>
                      <c:pt idx="235">
                        <c:v>-39.5</c:v>
                      </c:pt>
                      <c:pt idx="236">
                        <c:v>-39.9</c:v>
                      </c:pt>
                      <c:pt idx="237">
                        <c:v>-40.1</c:v>
                      </c:pt>
                      <c:pt idx="238">
                        <c:v>-40.299999999999997</c:v>
                      </c:pt>
                      <c:pt idx="239">
                        <c:v>-40.4</c:v>
                      </c:pt>
                      <c:pt idx="240">
                        <c:v>-40.6</c:v>
                      </c:pt>
                      <c:pt idx="241">
                        <c:v>-40.700000000000003</c:v>
                      </c:pt>
                      <c:pt idx="242">
                        <c:v>-40.799999999999997</c:v>
                      </c:pt>
                      <c:pt idx="243">
                        <c:v>-40.799999999999997</c:v>
                      </c:pt>
                      <c:pt idx="244">
                        <c:v>-41</c:v>
                      </c:pt>
                      <c:pt idx="245">
                        <c:v>-41.1</c:v>
                      </c:pt>
                      <c:pt idx="246">
                        <c:v>-41.1</c:v>
                      </c:pt>
                      <c:pt idx="247">
                        <c:v>-41.2</c:v>
                      </c:pt>
                      <c:pt idx="248">
                        <c:v>-41.2</c:v>
                      </c:pt>
                      <c:pt idx="249">
                        <c:v>-41.3</c:v>
                      </c:pt>
                      <c:pt idx="250">
                        <c:v>-41.4</c:v>
                      </c:pt>
                      <c:pt idx="251">
                        <c:v>-41.3</c:v>
                      </c:pt>
                      <c:pt idx="252">
                        <c:v>-41.4</c:v>
                      </c:pt>
                      <c:pt idx="253">
                        <c:v>-41.4</c:v>
                      </c:pt>
                      <c:pt idx="254">
                        <c:v>-41.4</c:v>
                      </c:pt>
                      <c:pt idx="255">
                        <c:v>-41.5</c:v>
                      </c:pt>
                      <c:pt idx="256">
                        <c:v>-41.5</c:v>
                      </c:pt>
                      <c:pt idx="257">
                        <c:v>-41.5</c:v>
                      </c:pt>
                      <c:pt idx="258">
                        <c:v>-41.5</c:v>
                      </c:pt>
                      <c:pt idx="259">
                        <c:v>-41.5</c:v>
                      </c:pt>
                      <c:pt idx="260">
                        <c:v>-41.5</c:v>
                      </c:pt>
                      <c:pt idx="261">
                        <c:v>-41.5</c:v>
                      </c:pt>
                      <c:pt idx="262">
                        <c:v>-41.5</c:v>
                      </c:pt>
                      <c:pt idx="263">
                        <c:v>-41.5</c:v>
                      </c:pt>
                      <c:pt idx="264">
                        <c:v>-41.5</c:v>
                      </c:pt>
                      <c:pt idx="265">
                        <c:v>-41.6</c:v>
                      </c:pt>
                      <c:pt idx="266">
                        <c:v>-41.6</c:v>
                      </c:pt>
                      <c:pt idx="267">
                        <c:v>-41.5</c:v>
                      </c:pt>
                      <c:pt idx="268">
                        <c:v>-41.6</c:v>
                      </c:pt>
                      <c:pt idx="269">
                        <c:v>-41.6</c:v>
                      </c:pt>
                      <c:pt idx="270">
                        <c:v>-41.6</c:v>
                      </c:pt>
                      <c:pt idx="271">
                        <c:v>-41.7</c:v>
                      </c:pt>
                      <c:pt idx="272">
                        <c:v>-41.5</c:v>
                      </c:pt>
                      <c:pt idx="273">
                        <c:v>-41.6</c:v>
                      </c:pt>
                      <c:pt idx="274">
                        <c:v>-41.5</c:v>
                      </c:pt>
                      <c:pt idx="275">
                        <c:v>-41.6</c:v>
                      </c:pt>
                      <c:pt idx="276">
                        <c:v>-41.6</c:v>
                      </c:pt>
                      <c:pt idx="277">
                        <c:v>-41.6</c:v>
                      </c:pt>
                      <c:pt idx="278">
                        <c:v>-41.6</c:v>
                      </c:pt>
                      <c:pt idx="279">
                        <c:v>-41.6</c:v>
                      </c:pt>
                      <c:pt idx="280">
                        <c:v>-41.6</c:v>
                      </c:pt>
                      <c:pt idx="281">
                        <c:v>-41.6</c:v>
                      </c:pt>
                      <c:pt idx="282">
                        <c:v>-41.7</c:v>
                      </c:pt>
                      <c:pt idx="283">
                        <c:v>-41.6</c:v>
                      </c:pt>
                      <c:pt idx="284">
                        <c:v>-41.6</c:v>
                      </c:pt>
                      <c:pt idx="285">
                        <c:v>-41.6</c:v>
                      </c:pt>
                      <c:pt idx="286">
                        <c:v>-41.5</c:v>
                      </c:pt>
                      <c:pt idx="287">
                        <c:v>-41.5</c:v>
                      </c:pt>
                      <c:pt idx="288">
                        <c:v>-41.5</c:v>
                      </c:pt>
                      <c:pt idx="289">
                        <c:v>-41.5</c:v>
                      </c:pt>
                      <c:pt idx="290">
                        <c:v>-41.7</c:v>
                      </c:pt>
                      <c:pt idx="291">
                        <c:v>-41.6</c:v>
                      </c:pt>
                      <c:pt idx="292">
                        <c:v>-41.5</c:v>
                      </c:pt>
                      <c:pt idx="293">
                        <c:v>-41.4</c:v>
                      </c:pt>
                      <c:pt idx="294">
                        <c:v>-41.8</c:v>
                      </c:pt>
                      <c:pt idx="295">
                        <c:v>-42.3</c:v>
                      </c:pt>
                      <c:pt idx="296">
                        <c:v>-42.7</c:v>
                      </c:pt>
                      <c:pt idx="297">
                        <c:v>-43.3</c:v>
                      </c:pt>
                      <c:pt idx="298">
                        <c:v>-44.6</c:v>
                      </c:pt>
                      <c:pt idx="299">
                        <c:v>-45.5</c:v>
                      </c:pt>
                      <c:pt idx="300">
                        <c:v>-46.4</c:v>
                      </c:pt>
                      <c:pt idx="301">
                        <c:v>-47.2</c:v>
                      </c:pt>
                      <c:pt idx="302">
                        <c:v>-47.6</c:v>
                      </c:pt>
                      <c:pt idx="303">
                        <c:v>-48</c:v>
                      </c:pt>
                      <c:pt idx="304">
                        <c:v>-48.1</c:v>
                      </c:pt>
                      <c:pt idx="305">
                        <c:v>-48.4</c:v>
                      </c:pt>
                      <c:pt idx="306">
                        <c:v>-48.4</c:v>
                      </c:pt>
                      <c:pt idx="307">
                        <c:v>-48.6</c:v>
                      </c:pt>
                      <c:pt idx="308">
                        <c:v>-48.6</c:v>
                      </c:pt>
                      <c:pt idx="309">
                        <c:v>-48.6</c:v>
                      </c:pt>
                      <c:pt idx="310">
                        <c:v>-48.6</c:v>
                      </c:pt>
                      <c:pt idx="311">
                        <c:v>-48.7</c:v>
                      </c:pt>
                      <c:pt idx="312">
                        <c:v>-48.7</c:v>
                      </c:pt>
                      <c:pt idx="313">
                        <c:v>-48.8</c:v>
                      </c:pt>
                      <c:pt idx="314">
                        <c:v>-48.8</c:v>
                      </c:pt>
                      <c:pt idx="315">
                        <c:v>-48.8</c:v>
                      </c:pt>
                      <c:pt idx="316">
                        <c:v>-49</c:v>
                      </c:pt>
                      <c:pt idx="317">
                        <c:v>-49</c:v>
                      </c:pt>
                      <c:pt idx="318">
                        <c:v>-48.8</c:v>
                      </c:pt>
                      <c:pt idx="319">
                        <c:v>-48.8</c:v>
                      </c:pt>
                      <c:pt idx="320">
                        <c:v>-48.8</c:v>
                      </c:pt>
                      <c:pt idx="321">
                        <c:v>-48.8</c:v>
                      </c:pt>
                      <c:pt idx="322">
                        <c:v>-49</c:v>
                      </c:pt>
                      <c:pt idx="323">
                        <c:v>-48.7</c:v>
                      </c:pt>
                      <c:pt idx="324">
                        <c:v>-48.8</c:v>
                      </c:pt>
                      <c:pt idx="325">
                        <c:v>-48.6</c:v>
                      </c:pt>
                      <c:pt idx="326">
                        <c:v>-48.8</c:v>
                      </c:pt>
                      <c:pt idx="327">
                        <c:v>-48.5</c:v>
                      </c:pt>
                      <c:pt idx="328">
                        <c:v>-48.6</c:v>
                      </c:pt>
                      <c:pt idx="329">
                        <c:v>-48.5</c:v>
                      </c:pt>
                      <c:pt idx="330">
                        <c:v>-48.5</c:v>
                      </c:pt>
                      <c:pt idx="331">
                        <c:v>-48.4</c:v>
                      </c:pt>
                      <c:pt idx="332">
                        <c:v>-48.5</c:v>
                      </c:pt>
                      <c:pt idx="333">
                        <c:v>-48.4</c:v>
                      </c:pt>
                      <c:pt idx="334">
                        <c:v>-48.5</c:v>
                      </c:pt>
                      <c:pt idx="335">
                        <c:v>-48.4</c:v>
                      </c:pt>
                      <c:pt idx="336">
                        <c:v>-48.5</c:v>
                      </c:pt>
                      <c:pt idx="337">
                        <c:v>-48.4</c:v>
                      </c:pt>
                      <c:pt idx="338">
                        <c:v>-48.5</c:v>
                      </c:pt>
                      <c:pt idx="339">
                        <c:v>-48.4</c:v>
                      </c:pt>
                      <c:pt idx="340">
                        <c:v>-48.5</c:v>
                      </c:pt>
                      <c:pt idx="341">
                        <c:v>-48.4</c:v>
                      </c:pt>
                      <c:pt idx="342">
                        <c:v>-48.4</c:v>
                      </c:pt>
                      <c:pt idx="343">
                        <c:v>-48.4</c:v>
                      </c:pt>
                      <c:pt idx="344">
                        <c:v>-48.4</c:v>
                      </c:pt>
                      <c:pt idx="345">
                        <c:v>-48.4</c:v>
                      </c:pt>
                      <c:pt idx="346">
                        <c:v>-48.4</c:v>
                      </c:pt>
                      <c:pt idx="347">
                        <c:v>-48.3</c:v>
                      </c:pt>
                      <c:pt idx="348">
                        <c:v>-48.4</c:v>
                      </c:pt>
                      <c:pt idx="349">
                        <c:v>-48.4</c:v>
                      </c:pt>
                      <c:pt idx="350">
                        <c:v>-48.3</c:v>
                      </c:pt>
                      <c:pt idx="351">
                        <c:v>-48.4</c:v>
                      </c:pt>
                      <c:pt idx="352">
                        <c:v>-48.4</c:v>
                      </c:pt>
                      <c:pt idx="353">
                        <c:v>-48.4</c:v>
                      </c:pt>
                      <c:pt idx="354">
                        <c:v>-48.4</c:v>
                      </c:pt>
                      <c:pt idx="355">
                        <c:v>-48.5</c:v>
                      </c:pt>
                      <c:pt idx="356">
                        <c:v>-48.5</c:v>
                      </c:pt>
                      <c:pt idx="357">
                        <c:v>-48.6</c:v>
                      </c:pt>
                      <c:pt idx="358">
                        <c:v>-49</c:v>
                      </c:pt>
                      <c:pt idx="359">
                        <c:v>-49</c:v>
                      </c:pt>
                      <c:pt idx="360">
                        <c:v>-48.6</c:v>
                      </c:pt>
                      <c:pt idx="361">
                        <c:v>-48.6</c:v>
                      </c:pt>
                      <c:pt idx="362">
                        <c:v>-48.5</c:v>
                      </c:pt>
                      <c:pt idx="363">
                        <c:v>-48.6</c:v>
                      </c:pt>
                      <c:pt idx="364">
                        <c:v>-48.6</c:v>
                      </c:pt>
                      <c:pt idx="365">
                        <c:v>-48.6</c:v>
                      </c:pt>
                      <c:pt idx="366">
                        <c:v>-48.5</c:v>
                      </c:pt>
                      <c:pt idx="367">
                        <c:v>-48.6</c:v>
                      </c:pt>
                      <c:pt idx="368">
                        <c:v>-48.5</c:v>
                      </c:pt>
                      <c:pt idx="369">
                        <c:v>-48.5</c:v>
                      </c:pt>
                      <c:pt idx="370">
                        <c:v>-48.3</c:v>
                      </c:pt>
                      <c:pt idx="371">
                        <c:v>-48.4</c:v>
                      </c:pt>
                      <c:pt idx="372">
                        <c:v>-48.4</c:v>
                      </c:pt>
                      <c:pt idx="373">
                        <c:v>-48.3</c:v>
                      </c:pt>
                      <c:pt idx="374">
                        <c:v>-48.3</c:v>
                      </c:pt>
                      <c:pt idx="375">
                        <c:v>-48.4</c:v>
                      </c:pt>
                      <c:pt idx="376">
                        <c:v>-48.3</c:v>
                      </c:pt>
                      <c:pt idx="377">
                        <c:v>-48.3</c:v>
                      </c:pt>
                      <c:pt idx="378">
                        <c:v>-48.2</c:v>
                      </c:pt>
                      <c:pt idx="379">
                        <c:v>-48.2</c:v>
                      </c:pt>
                      <c:pt idx="380">
                        <c:v>-48.3</c:v>
                      </c:pt>
                      <c:pt idx="381">
                        <c:v>-48.2</c:v>
                      </c:pt>
                      <c:pt idx="382">
                        <c:v>-48.3</c:v>
                      </c:pt>
                      <c:pt idx="383">
                        <c:v>-48.2</c:v>
                      </c:pt>
                      <c:pt idx="384">
                        <c:v>-48.3</c:v>
                      </c:pt>
                      <c:pt idx="385">
                        <c:v>-48.2</c:v>
                      </c:pt>
                      <c:pt idx="386">
                        <c:v>-48.3</c:v>
                      </c:pt>
                      <c:pt idx="387">
                        <c:v>-48.2</c:v>
                      </c:pt>
                      <c:pt idx="388">
                        <c:v>-48.2</c:v>
                      </c:pt>
                      <c:pt idx="389">
                        <c:v>-48.3</c:v>
                      </c:pt>
                      <c:pt idx="390">
                        <c:v>-48.2</c:v>
                      </c:pt>
                      <c:pt idx="391">
                        <c:v>-48.1</c:v>
                      </c:pt>
                      <c:pt idx="392">
                        <c:v>-48.2</c:v>
                      </c:pt>
                      <c:pt idx="393">
                        <c:v>-48.1</c:v>
                      </c:pt>
                      <c:pt idx="394">
                        <c:v>-48.3</c:v>
                      </c:pt>
                      <c:pt idx="395">
                        <c:v>-48.1</c:v>
                      </c:pt>
                      <c:pt idx="396">
                        <c:v>-48.3</c:v>
                      </c:pt>
                      <c:pt idx="397">
                        <c:v>-48.4</c:v>
                      </c:pt>
                      <c:pt idx="398">
                        <c:v>-48.4</c:v>
                      </c:pt>
                      <c:pt idx="399">
                        <c:v>-48.3</c:v>
                      </c:pt>
                      <c:pt idx="400">
                        <c:v>-48.2</c:v>
                      </c:pt>
                      <c:pt idx="401">
                        <c:v>-48.2</c:v>
                      </c:pt>
                      <c:pt idx="402">
                        <c:v>-48.3</c:v>
                      </c:pt>
                      <c:pt idx="403">
                        <c:v>-48.2</c:v>
                      </c:pt>
                      <c:pt idx="404">
                        <c:v>-48.2</c:v>
                      </c:pt>
                      <c:pt idx="405">
                        <c:v>-48.2</c:v>
                      </c:pt>
                      <c:pt idx="406">
                        <c:v>-48.3</c:v>
                      </c:pt>
                      <c:pt idx="407">
                        <c:v>-48.3</c:v>
                      </c:pt>
                      <c:pt idx="408">
                        <c:v>-48.4</c:v>
                      </c:pt>
                      <c:pt idx="409">
                        <c:v>-48.3</c:v>
                      </c:pt>
                      <c:pt idx="410">
                        <c:v>-48.2</c:v>
                      </c:pt>
                      <c:pt idx="411">
                        <c:v>-48.3</c:v>
                      </c:pt>
                      <c:pt idx="412">
                        <c:v>-48.5</c:v>
                      </c:pt>
                      <c:pt idx="413">
                        <c:v>-48.7</c:v>
                      </c:pt>
                      <c:pt idx="414">
                        <c:v>-48.8</c:v>
                      </c:pt>
                      <c:pt idx="415">
                        <c:v>-48.8</c:v>
                      </c:pt>
                      <c:pt idx="416">
                        <c:v>-48.7</c:v>
                      </c:pt>
                      <c:pt idx="417">
                        <c:v>-48.6</c:v>
                      </c:pt>
                      <c:pt idx="418">
                        <c:v>-48.4</c:v>
                      </c:pt>
                      <c:pt idx="419">
                        <c:v>-48.4</c:v>
                      </c:pt>
                      <c:pt idx="420">
                        <c:v>-48.4</c:v>
                      </c:pt>
                      <c:pt idx="421">
                        <c:v>-48.3</c:v>
                      </c:pt>
                      <c:pt idx="422">
                        <c:v>-48.4</c:v>
                      </c:pt>
                      <c:pt idx="423">
                        <c:v>-48.4</c:v>
                      </c:pt>
                      <c:pt idx="424">
                        <c:v>-48.5</c:v>
                      </c:pt>
                      <c:pt idx="425">
                        <c:v>-48.5</c:v>
                      </c:pt>
                      <c:pt idx="426">
                        <c:v>-48.5</c:v>
                      </c:pt>
                      <c:pt idx="427">
                        <c:v>-48.6</c:v>
                      </c:pt>
                      <c:pt idx="428">
                        <c:v>-48.6</c:v>
                      </c:pt>
                      <c:pt idx="429">
                        <c:v>-48.7</c:v>
                      </c:pt>
                      <c:pt idx="430">
                        <c:v>-49.1</c:v>
                      </c:pt>
                      <c:pt idx="431">
                        <c:v>-49.1</c:v>
                      </c:pt>
                      <c:pt idx="432">
                        <c:v>-48.6</c:v>
                      </c:pt>
                      <c:pt idx="433">
                        <c:v>-48.5</c:v>
                      </c:pt>
                      <c:pt idx="434">
                        <c:v>-48.3</c:v>
                      </c:pt>
                      <c:pt idx="435">
                        <c:v>-48.2</c:v>
                      </c:pt>
                      <c:pt idx="436">
                        <c:v>-48.1</c:v>
                      </c:pt>
                      <c:pt idx="437">
                        <c:v>-48.2</c:v>
                      </c:pt>
                      <c:pt idx="438">
                        <c:v>-48</c:v>
                      </c:pt>
                      <c:pt idx="439">
                        <c:v>-48.1</c:v>
                      </c:pt>
                      <c:pt idx="440">
                        <c:v>-47.9</c:v>
                      </c:pt>
                      <c:pt idx="441">
                        <c:v>-48</c:v>
                      </c:pt>
                      <c:pt idx="442">
                        <c:v>-47.9</c:v>
                      </c:pt>
                      <c:pt idx="443">
                        <c:v>-47.9</c:v>
                      </c:pt>
                      <c:pt idx="444">
                        <c:v>-47.9</c:v>
                      </c:pt>
                      <c:pt idx="445">
                        <c:v>-47.9</c:v>
                      </c:pt>
                      <c:pt idx="446">
                        <c:v>-47.8</c:v>
                      </c:pt>
                      <c:pt idx="447">
                        <c:v>-47.9</c:v>
                      </c:pt>
                      <c:pt idx="448">
                        <c:v>-47.8</c:v>
                      </c:pt>
                      <c:pt idx="449">
                        <c:v>-47.8</c:v>
                      </c:pt>
                      <c:pt idx="450">
                        <c:v>-47.8</c:v>
                      </c:pt>
                      <c:pt idx="451">
                        <c:v>-47.8</c:v>
                      </c:pt>
                      <c:pt idx="452">
                        <c:v>-47.9</c:v>
                      </c:pt>
                      <c:pt idx="453">
                        <c:v>-47.9</c:v>
                      </c:pt>
                      <c:pt idx="454">
                        <c:v>-47.8</c:v>
                      </c:pt>
                      <c:pt idx="455">
                        <c:v>-47.9</c:v>
                      </c:pt>
                      <c:pt idx="456">
                        <c:v>-47.8</c:v>
                      </c:pt>
                      <c:pt idx="457">
                        <c:v>-47.9</c:v>
                      </c:pt>
                      <c:pt idx="458">
                        <c:v>-47.9</c:v>
                      </c:pt>
                      <c:pt idx="459">
                        <c:v>-47.7</c:v>
                      </c:pt>
                      <c:pt idx="460">
                        <c:v>-47.9</c:v>
                      </c:pt>
                      <c:pt idx="461">
                        <c:v>-47.7</c:v>
                      </c:pt>
                      <c:pt idx="462">
                        <c:v>-47.8</c:v>
                      </c:pt>
                      <c:pt idx="463">
                        <c:v>-47.7</c:v>
                      </c:pt>
                      <c:pt idx="464">
                        <c:v>-47.8</c:v>
                      </c:pt>
                      <c:pt idx="465">
                        <c:v>-47.8</c:v>
                      </c:pt>
                      <c:pt idx="466">
                        <c:v>-47.8</c:v>
                      </c:pt>
                      <c:pt idx="467">
                        <c:v>-47.8</c:v>
                      </c:pt>
                      <c:pt idx="468">
                        <c:v>-47.9</c:v>
                      </c:pt>
                      <c:pt idx="469">
                        <c:v>-47.8</c:v>
                      </c:pt>
                      <c:pt idx="470">
                        <c:v>-47.8</c:v>
                      </c:pt>
                      <c:pt idx="471">
                        <c:v>-47.7</c:v>
                      </c:pt>
                      <c:pt idx="472">
                        <c:v>-47.7</c:v>
                      </c:pt>
                      <c:pt idx="473">
                        <c:v>-47.7</c:v>
                      </c:pt>
                      <c:pt idx="474">
                        <c:v>-47.8</c:v>
                      </c:pt>
                      <c:pt idx="475">
                        <c:v>-47.7</c:v>
                      </c:pt>
                      <c:pt idx="476">
                        <c:v>-47.8</c:v>
                      </c:pt>
                      <c:pt idx="477">
                        <c:v>-47.8</c:v>
                      </c:pt>
                      <c:pt idx="478">
                        <c:v>-47.9</c:v>
                      </c:pt>
                      <c:pt idx="479">
                        <c:v>-47.8</c:v>
                      </c:pt>
                      <c:pt idx="480">
                        <c:v>-47.9</c:v>
                      </c:pt>
                      <c:pt idx="481">
                        <c:v>-47.8</c:v>
                      </c:pt>
                      <c:pt idx="482">
                        <c:v>-47.8</c:v>
                      </c:pt>
                      <c:pt idx="483">
                        <c:v>-47.7</c:v>
                      </c:pt>
                      <c:pt idx="484">
                        <c:v>-47.7</c:v>
                      </c:pt>
                      <c:pt idx="485">
                        <c:v>-47.7</c:v>
                      </c:pt>
                      <c:pt idx="486">
                        <c:v>-47.7</c:v>
                      </c:pt>
                      <c:pt idx="487">
                        <c:v>-47.7</c:v>
                      </c:pt>
                      <c:pt idx="488">
                        <c:v>-47.7</c:v>
                      </c:pt>
                      <c:pt idx="489">
                        <c:v>-47.7</c:v>
                      </c:pt>
                      <c:pt idx="490">
                        <c:v>-47.7</c:v>
                      </c:pt>
                      <c:pt idx="491">
                        <c:v>-47.7</c:v>
                      </c:pt>
                      <c:pt idx="492">
                        <c:v>-47.7</c:v>
                      </c:pt>
                      <c:pt idx="493">
                        <c:v>-47.8</c:v>
                      </c:pt>
                      <c:pt idx="494">
                        <c:v>-47.6</c:v>
                      </c:pt>
                      <c:pt idx="495">
                        <c:v>-47.7</c:v>
                      </c:pt>
                      <c:pt idx="496">
                        <c:v>-47.7</c:v>
                      </c:pt>
                      <c:pt idx="497">
                        <c:v>-47.7</c:v>
                      </c:pt>
                      <c:pt idx="498">
                        <c:v>-47.6</c:v>
                      </c:pt>
                      <c:pt idx="499">
                        <c:v>-47.8</c:v>
                      </c:pt>
                      <c:pt idx="500">
                        <c:v>-47.6</c:v>
                      </c:pt>
                      <c:pt idx="501">
                        <c:v>-47.8</c:v>
                      </c:pt>
                      <c:pt idx="502">
                        <c:v>-47.6</c:v>
                      </c:pt>
                      <c:pt idx="503">
                        <c:v>-47.8</c:v>
                      </c:pt>
                      <c:pt idx="504">
                        <c:v>-47.6</c:v>
                      </c:pt>
                      <c:pt idx="505">
                        <c:v>-47.8</c:v>
                      </c:pt>
                      <c:pt idx="506">
                        <c:v>-47.5</c:v>
                      </c:pt>
                      <c:pt idx="507">
                        <c:v>-47.8</c:v>
                      </c:pt>
                      <c:pt idx="508">
                        <c:v>-47.7</c:v>
                      </c:pt>
                      <c:pt idx="509">
                        <c:v>-47.7</c:v>
                      </c:pt>
                      <c:pt idx="510">
                        <c:v>-47.6</c:v>
                      </c:pt>
                      <c:pt idx="511">
                        <c:v>-47.7</c:v>
                      </c:pt>
                      <c:pt idx="512">
                        <c:v>-47.6</c:v>
                      </c:pt>
                      <c:pt idx="513">
                        <c:v>-47.7</c:v>
                      </c:pt>
                      <c:pt idx="514">
                        <c:v>-47.6</c:v>
                      </c:pt>
                      <c:pt idx="515">
                        <c:v>-47.6</c:v>
                      </c:pt>
                      <c:pt idx="516">
                        <c:v>-47.6</c:v>
                      </c:pt>
                      <c:pt idx="517">
                        <c:v>-47.7</c:v>
                      </c:pt>
                      <c:pt idx="518">
                        <c:v>-47.7</c:v>
                      </c:pt>
                      <c:pt idx="519">
                        <c:v>-47.6</c:v>
                      </c:pt>
                      <c:pt idx="520">
                        <c:v>-47.6</c:v>
                      </c:pt>
                      <c:pt idx="521">
                        <c:v>-47.7</c:v>
                      </c:pt>
                      <c:pt idx="522">
                        <c:v>-47.5</c:v>
                      </c:pt>
                      <c:pt idx="523">
                        <c:v>-47.8</c:v>
                      </c:pt>
                      <c:pt idx="524">
                        <c:v>-47.7</c:v>
                      </c:pt>
                      <c:pt idx="525">
                        <c:v>-47.7</c:v>
                      </c:pt>
                      <c:pt idx="526">
                        <c:v>-47.7</c:v>
                      </c:pt>
                      <c:pt idx="527">
                        <c:v>-47.6</c:v>
                      </c:pt>
                      <c:pt idx="528">
                        <c:v>-47.7</c:v>
                      </c:pt>
                      <c:pt idx="529">
                        <c:v>-47.6</c:v>
                      </c:pt>
                      <c:pt idx="530">
                        <c:v>-47.7</c:v>
                      </c:pt>
                      <c:pt idx="531">
                        <c:v>-47.5</c:v>
                      </c:pt>
                      <c:pt idx="532">
                        <c:v>-47.7</c:v>
                      </c:pt>
                      <c:pt idx="533">
                        <c:v>-47.6</c:v>
                      </c:pt>
                      <c:pt idx="534">
                        <c:v>-47.7</c:v>
                      </c:pt>
                      <c:pt idx="535">
                        <c:v>-47.5</c:v>
                      </c:pt>
                      <c:pt idx="536">
                        <c:v>-47.6</c:v>
                      </c:pt>
                      <c:pt idx="537">
                        <c:v>-47.5</c:v>
                      </c:pt>
                      <c:pt idx="538">
                        <c:v>-47.6</c:v>
                      </c:pt>
                      <c:pt idx="539">
                        <c:v>-47.6</c:v>
                      </c:pt>
                      <c:pt idx="540">
                        <c:v>-47.7</c:v>
                      </c:pt>
                      <c:pt idx="541">
                        <c:v>-47.5</c:v>
                      </c:pt>
                      <c:pt idx="542">
                        <c:v>-47.5</c:v>
                      </c:pt>
                      <c:pt idx="543">
                        <c:v>-47.5</c:v>
                      </c:pt>
                      <c:pt idx="544">
                        <c:v>-47.6</c:v>
                      </c:pt>
                      <c:pt idx="545">
                        <c:v>-47.5</c:v>
                      </c:pt>
                      <c:pt idx="546">
                        <c:v>-47.6</c:v>
                      </c:pt>
                      <c:pt idx="547">
                        <c:v>-47.6</c:v>
                      </c:pt>
                      <c:pt idx="548">
                        <c:v>-47.6</c:v>
                      </c:pt>
                      <c:pt idx="549">
                        <c:v>-47.6</c:v>
                      </c:pt>
                      <c:pt idx="550">
                        <c:v>-47.6</c:v>
                      </c:pt>
                      <c:pt idx="551">
                        <c:v>-47.6</c:v>
                      </c:pt>
                      <c:pt idx="552">
                        <c:v>-47.6</c:v>
                      </c:pt>
                      <c:pt idx="553">
                        <c:v>-47.6</c:v>
                      </c:pt>
                      <c:pt idx="554">
                        <c:v>-47.5</c:v>
                      </c:pt>
                      <c:pt idx="555">
                        <c:v>-47.5</c:v>
                      </c:pt>
                      <c:pt idx="556">
                        <c:v>-47.6</c:v>
                      </c:pt>
                      <c:pt idx="557">
                        <c:v>-47.6</c:v>
                      </c:pt>
                      <c:pt idx="558">
                        <c:v>-47.5</c:v>
                      </c:pt>
                      <c:pt idx="559">
                        <c:v>-47.5</c:v>
                      </c:pt>
                      <c:pt idx="560">
                        <c:v>-47.5</c:v>
                      </c:pt>
                      <c:pt idx="561">
                        <c:v>-47.4</c:v>
                      </c:pt>
                      <c:pt idx="562">
                        <c:v>-47.5</c:v>
                      </c:pt>
                      <c:pt idx="563">
                        <c:v>-47.5</c:v>
                      </c:pt>
                      <c:pt idx="564">
                        <c:v>-47.4</c:v>
                      </c:pt>
                      <c:pt idx="565">
                        <c:v>-47.5</c:v>
                      </c:pt>
                      <c:pt idx="566">
                        <c:v>-47.4</c:v>
                      </c:pt>
                      <c:pt idx="567">
                        <c:v>-47.5</c:v>
                      </c:pt>
                      <c:pt idx="568">
                        <c:v>-47.4</c:v>
                      </c:pt>
                      <c:pt idx="569">
                        <c:v>-47.6</c:v>
                      </c:pt>
                      <c:pt idx="570">
                        <c:v>-47.5</c:v>
                      </c:pt>
                      <c:pt idx="571">
                        <c:v>-47.5</c:v>
                      </c:pt>
                      <c:pt idx="572">
                        <c:v>-47.5</c:v>
                      </c:pt>
                      <c:pt idx="573">
                        <c:v>-47.6</c:v>
                      </c:pt>
                      <c:pt idx="574">
                        <c:v>-47.4</c:v>
                      </c:pt>
                      <c:pt idx="575">
                        <c:v>-47.5</c:v>
                      </c:pt>
                      <c:pt idx="576">
                        <c:v>-47.2</c:v>
                      </c:pt>
                      <c:pt idx="577">
                        <c:v>-47.5</c:v>
                      </c:pt>
                      <c:pt idx="578">
                        <c:v>-47.5</c:v>
                      </c:pt>
                      <c:pt idx="579">
                        <c:v>-47.5</c:v>
                      </c:pt>
                      <c:pt idx="580">
                        <c:v>-47.4</c:v>
                      </c:pt>
                      <c:pt idx="581">
                        <c:v>-47.4</c:v>
                      </c:pt>
                      <c:pt idx="582">
                        <c:v>-47.4</c:v>
                      </c:pt>
                      <c:pt idx="583">
                        <c:v>-47.4</c:v>
                      </c:pt>
                      <c:pt idx="584">
                        <c:v>-47.4</c:v>
                      </c:pt>
                      <c:pt idx="585">
                        <c:v>-47.5</c:v>
                      </c:pt>
                      <c:pt idx="586">
                        <c:v>-47.2</c:v>
                      </c:pt>
                      <c:pt idx="587">
                        <c:v>-47.4</c:v>
                      </c:pt>
                      <c:pt idx="588">
                        <c:v>-47.4</c:v>
                      </c:pt>
                      <c:pt idx="589">
                        <c:v>-47.4</c:v>
                      </c:pt>
                      <c:pt idx="590">
                        <c:v>-47.5</c:v>
                      </c:pt>
                      <c:pt idx="591">
                        <c:v>-47.4</c:v>
                      </c:pt>
                      <c:pt idx="592">
                        <c:v>-47.4</c:v>
                      </c:pt>
                      <c:pt idx="593">
                        <c:v>-47.4</c:v>
                      </c:pt>
                      <c:pt idx="594">
                        <c:v>-47.4</c:v>
                      </c:pt>
                      <c:pt idx="595">
                        <c:v>-47.4</c:v>
                      </c:pt>
                      <c:pt idx="596">
                        <c:v>-47.4</c:v>
                      </c:pt>
                      <c:pt idx="597">
                        <c:v>-47.2</c:v>
                      </c:pt>
                      <c:pt idx="598">
                        <c:v>-47.4</c:v>
                      </c:pt>
                      <c:pt idx="599">
                        <c:v>-47.4</c:v>
                      </c:pt>
                      <c:pt idx="600">
                        <c:v>-47.5</c:v>
                      </c:pt>
                      <c:pt idx="601">
                        <c:v>-47.2</c:v>
                      </c:pt>
                      <c:pt idx="602">
                        <c:v>-47.4</c:v>
                      </c:pt>
                      <c:pt idx="603">
                        <c:v>-47.2</c:v>
                      </c:pt>
                      <c:pt idx="604">
                        <c:v>-47.4</c:v>
                      </c:pt>
                      <c:pt idx="605">
                        <c:v>-47.2</c:v>
                      </c:pt>
                      <c:pt idx="606">
                        <c:v>-47.4</c:v>
                      </c:pt>
                      <c:pt idx="607">
                        <c:v>-47.2</c:v>
                      </c:pt>
                      <c:pt idx="608">
                        <c:v>-47.4</c:v>
                      </c:pt>
                      <c:pt idx="609">
                        <c:v>-47.2</c:v>
                      </c:pt>
                      <c:pt idx="610">
                        <c:v>-47.2</c:v>
                      </c:pt>
                      <c:pt idx="611">
                        <c:v>-47.2</c:v>
                      </c:pt>
                      <c:pt idx="612">
                        <c:v>-47.2</c:v>
                      </c:pt>
                      <c:pt idx="613">
                        <c:v>-47.1</c:v>
                      </c:pt>
                      <c:pt idx="614">
                        <c:v>-47.2</c:v>
                      </c:pt>
                      <c:pt idx="615">
                        <c:v>-47.1</c:v>
                      </c:pt>
                      <c:pt idx="616">
                        <c:v>-47.2</c:v>
                      </c:pt>
                      <c:pt idx="617">
                        <c:v>-47.1</c:v>
                      </c:pt>
                      <c:pt idx="618">
                        <c:v>-47.2</c:v>
                      </c:pt>
                      <c:pt idx="619">
                        <c:v>-47.1</c:v>
                      </c:pt>
                      <c:pt idx="620">
                        <c:v>-47.2</c:v>
                      </c:pt>
                      <c:pt idx="621">
                        <c:v>-47.2</c:v>
                      </c:pt>
                      <c:pt idx="622">
                        <c:v>-47.2</c:v>
                      </c:pt>
                      <c:pt idx="623">
                        <c:v>-47.2</c:v>
                      </c:pt>
                      <c:pt idx="624">
                        <c:v>-47.1</c:v>
                      </c:pt>
                      <c:pt idx="625">
                        <c:v>-47.1</c:v>
                      </c:pt>
                      <c:pt idx="626">
                        <c:v>-47.2</c:v>
                      </c:pt>
                      <c:pt idx="627">
                        <c:v>-47</c:v>
                      </c:pt>
                      <c:pt idx="628">
                        <c:v>-47.1</c:v>
                      </c:pt>
                      <c:pt idx="629">
                        <c:v>-47</c:v>
                      </c:pt>
                      <c:pt idx="630">
                        <c:v>-47.1</c:v>
                      </c:pt>
                      <c:pt idx="631">
                        <c:v>-47.4</c:v>
                      </c:pt>
                      <c:pt idx="632">
                        <c:v>-47.1</c:v>
                      </c:pt>
                      <c:pt idx="633">
                        <c:v>-47.2</c:v>
                      </c:pt>
                      <c:pt idx="634">
                        <c:v>-47.1</c:v>
                      </c:pt>
                      <c:pt idx="635">
                        <c:v>-47</c:v>
                      </c:pt>
                      <c:pt idx="636">
                        <c:v>-47.1</c:v>
                      </c:pt>
                      <c:pt idx="637">
                        <c:v>-47</c:v>
                      </c:pt>
                      <c:pt idx="638">
                        <c:v>-47</c:v>
                      </c:pt>
                      <c:pt idx="639">
                        <c:v>-47.1</c:v>
                      </c:pt>
                      <c:pt idx="640">
                        <c:v>-47</c:v>
                      </c:pt>
                      <c:pt idx="641">
                        <c:v>-47</c:v>
                      </c:pt>
                      <c:pt idx="642">
                        <c:v>-46.9</c:v>
                      </c:pt>
                      <c:pt idx="643">
                        <c:v>-47</c:v>
                      </c:pt>
                      <c:pt idx="644">
                        <c:v>-46.9</c:v>
                      </c:pt>
                      <c:pt idx="645">
                        <c:v>-46.9</c:v>
                      </c:pt>
                      <c:pt idx="646">
                        <c:v>-46.9</c:v>
                      </c:pt>
                      <c:pt idx="647">
                        <c:v>-47</c:v>
                      </c:pt>
                      <c:pt idx="648">
                        <c:v>-47</c:v>
                      </c:pt>
                      <c:pt idx="649">
                        <c:v>-47</c:v>
                      </c:pt>
                      <c:pt idx="650">
                        <c:v>-46.9</c:v>
                      </c:pt>
                      <c:pt idx="651">
                        <c:v>-47.1</c:v>
                      </c:pt>
                      <c:pt idx="652">
                        <c:v>-47</c:v>
                      </c:pt>
                      <c:pt idx="653">
                        <c:v>-46.9</c:v>
                      </c:pt>
                      <c:pt idx="654">
                        <c:v>-46.8</c:v>
                      </c:pt>
                      <c:pt idx="655">
                        <c:v>-46.9</c:v>
                      </c:pt>
                      <c:pt idx="656">
                        <c:v>-46.7</c:v>
                      </c:pt>
                      <c:pt idx="657">
                        <c:v>-46.7</c:v>
                      </c:pt>
                      <c:pt idx="658">
                        <c:v>-46.5</c:v>
                      </c:pt>
                      <c:pt idx="659">
                        <c:v>-46.6</c:v>
                      </c:pt>
                      <c:pt idx="660">
                        <c:v>-46.6</c:v>
                      </c:pt>
                      <c:pt idx="661">
                        <c:v>-46.4</c:v>
                      </c:pt>
                      <c:pt idx="662">
                        <c:v>-46.4</c:v>
                      </c:pt>
                      <c:pt idx="663">
                        <c:v>-46.4</c:v>
                      </c:pt>
                      <c:pt idx="664">
                        <c:v>-46.2</c:v>
                      </c:pt>
                      <c:pt idx="665">
                        <c:v>-46.1</c:v>
                      </c:pt>
                      <c:pt idx="666">
                        <c:v>-45.9</c:v>
                      </c:pt>
                      <c:pt idx="667">
                        <c:v>-45.8</c:v>
                      </c:pt>
                      <c:pt idx="668">
                        <c:v>-45.5</c:v>
                      </c:pt>
                      <c:pt idx="669">
                        <c:v>-45.2</c:v>
                      </c:pt>
                      <c:pt idx="670">
                        <c:v>-45.1</c:v>
                      </c:pt>
                      <c:pt idx="671">
                        <c:v>-45</c:v>
                      </c:pt>
                      <c:pt idx="672">
                        <c:v>-45</c:v>
                      </c:pt>
                      <c:pt idx="673">
                        <c:v>-45</c:v>
                      </c:pt>
                      <c:pt idx="674">
                        <c:v>-44.9</c:v>
                      </c:pt>
                      <c:pt idx="675">
                        <c:v>-44.9</c:v>
                      </c:pt>
                      <c:pt idx="676">
                        <c:v>-45</c:v>
                      </c:pt>
                      <c:pt idx="677">
                        <c:v>-44.8</c:v>
                      </c:pt>
                      <c:pt idx="678">
                        <c:v>-44.9</c:v>
                      </c:pt>
                      <c:pt idx="679">
                        <c:v>-44.8</c:v>
                      </c:pt>
                      <c:pt idx="680">
                        <c:v>-44.9</c:v>
                      </c:pt>
                      <c:pt idx="681">
                        <c:v>-44.8</c:v>
                      </c:pt>
                      <c:pt idx="682">
                        <c:v>-44.9</c:v>
                      </c:pt>
                      <c:pt idx="683">
                        <c:v>-44.7</c:v>
                      </c:pt>
                      <c:pt idx="684">
                        <c:v>-44.8</c:v>
                      </c:pt>
                      <c:pt idx="685">
                        <c:v>-44.8</c:v>
                      </c:pt>
                      <c:pt idx="686">
                        <c:v>-44.8</c:v>
                      </c:pt>
                      <c:pt idx="687">
                        <c:v>-44.8</c:v>
                      </c:pt>
                      <c:pt idx="688">
                        <c:v>-44.8</c:v>
                      </c:pt>
                      <c:pt idx="689">
                        <c:v>-44.8</c:v>
                      </c:pt>
                      <c:pt idx="690">
                        <c:v>-44.8</c:v>
                      </c:pt>
                      <c:pt idx="691">
                        <c:v>-44.7</c:v>
                      </c:pt>
                      <c:pt idx="692">
                        <c:v>-44.8</c:v>
                      </c:pt>
                      <c:pt idx="693">
                        <c:v>-44.8</c:v>
                      </c:pt>
                      <c:pt idx="694">
                        <c:v>-44.9</c:v>
                      </c:pt>
                      <c:pt idx="695">
                        <c:v>-44.8</c:v>
                      </c:pt>
                      <c:pt idx="696">
                        <c:v>-44.7</c:v>
                      </c:pt>
                      <c:pt idx="697">
                        <c:v>-44.7</c:v>
                      </c:pt>
                      <c:pt idx="698">
                        <c:v>-44.6</c:v>
                      </c:pt>
                      <c:pt idx="699">
                        <c:v>-44.7</c:v>
                      </c:pt>
                      <c:pt idx="700">
                        <c:v>-44.7</c:v>
                      </c:pt>
                      <c:pt idx="701">
                        <c:v>-44.7</c:v>
                      </c:pt>
                      <c:pt idx="702">
                        <c:v>-44.7</c:v>
                      </c:pt>
                      <c:pt idx="703">
                        <c:v>-44.6</c:v>
                      </c:pt>
                      <c:pt idx="704">
                        <c:v>-44.5</c:v>
                      </c:pt>
                      <c:pt idx="705">
                        <c:v>-44.5</c:v>
                      </c:pt>
                      <c:pt idx="706">
                        <c:v>-44.5</c:v>
                      </c:pt>
                      <c:pt idx="707">
                        <c:v>-44.5</c:v>
                      </c:pt>
                      <c:pt idx="708">
                        <c:v>-44.3</c:v>
                      </c:pt>
                      <c:pt idx="709">
                        <c:v>-44.4</c:v>
                      </c:pt>
                      <c:pt idx="710">
                        <c:v>-44.3</c:v>
                      </c:pt>
                      <c:pt idx="711">
                        <c:v>-44.3</c:v>
                      </c:pt>
                      <c:pt idx="712">
                        <c:v>-44</c:v>
                      </c:pt>
                      <c:pt idx="713">
                        <c:v>-44.3</c:v>
                      </c:pt>
                      <c:pt idx="714">
                        <c:v>-44</c:v>
                      </c:pt>
                      <c:pt idx="715">
                        <c:v>-44.2</c:v>
                      </c:pt>
                      <c:pt idx="716">
                        <c:v>-43.9</c:v>
                      </c:pt>
                      <c:pt idx="717">
                        <c:v>-44.2</c:v>
                      </c:pt>
                      <c:pt idx="718">
                        <c:v>-43.9</c:v>
                      </c:pt>
                      <c:pt idx="719">
                        <c:v>-43.9</c:v>
                      </c:pt>
                      <c:pt idx="720">
                        <c:v>-43.9</c:v>
                      </c:pt>
                      <c:pt idx="721">
                        <c:v>-43.9</c:v>
                      </c:pt>
                      <c:pt idx="722">
                        <c:v>-43.9</c:v>
                      </c:pt>
                      <c:pt idx="723">
                        <c:v>-43.8</c:v>
                      </c:pt>
                      <c:pt idx="724">
                        <c:v>-43.8</c:v>
                      </c:pt>
                      <c:pt idx="725">
                        <c:v>-43.9</c:v>
                      </c:pt>
                      <c:pt idx="726">
                        <c:v>-43.9</c:v>
                      </c:pt>
                      <c:pt idx="727">
                        <c:v>-43.7</c:v>
                      </c:pt>
                      <c:pt idx="728">
                        <c:v>-43.7</c:v>
                      </c:pt>
                      <c:pt idx="729">
                        <c:v>-43.6</c:v>
                      </c:pt>
                      <c:pt idx="730">
                        <c:v>-43.8</c:v>
                      </c:pt>
                      <c:pt idx="731">
                        <c:v>-43.7</c:v>
                      </c:pt>
                      <c:pt idx="732">
                        <c:v>-43.7</c:v>
                      </c:pt>
                      <c:pt idx="733">
                        <c:v>-43.7</c:v>
                      </c:pt>
                      <c:pt idx="734">
                        <c:v>-43.8</c:v>
                      </c:pt>
                      <c:pt idx="735">
                        <c:v>-43.8</c:v>
                      </c:pt>
                      <c:pt idx="736">
                        <c:v>-43.9</c:v>
                      </c:pt>
                      <c:pt idx="737">
                        <c:v>-43.6</c:v>
                      </c:pt>
                      <c:pt idx="738">
                        <c:v>-43.8</c:v>
                      </c:pt>
                      <c:pt idx="739">
                        <c:v>-43.6</c:v>
                      </c:pt>
                      <c:pt idx="740">
                        <c:v>-43.7</c:v>
                      </c:pt>
                      <c:pt idx="741">
                        <c:v>-43.7</c:v>
                      </c:pt>
                      <c:pt idx="742">
                        <c:v>-43.7</c:v>
                      </c:pt>
                      <c:pt idx="743">
                        <c:v>-43.7</c:v>
                      </c:pt>
                      <c:pt idx="744">
                        <c:v>-43.7</c:v>
                      </c:pt>
                      <c:pt idx="745">
                        <c:v>-43.7</c:v>
                      </c:pt>
                      <c:pt idx="746">
                        <c:v>-43.8</c:v>
                      </c:pt>
                      <c:pt idx="747">
                        <c:v>-43.6</c:v>
                      </c:pt>
                      <c:pt idx="748">
                        <c:v>-43.7</c:v>
                      </c:pt>
                      <c:pt idx="749">
                        <c:v>-43.6</c:v>
                      </c:pt>
                      <c:pt idx="750">
                        <c:v>-43.7</c:v>
                      </c:pt>
                      <c:pt idx="751">
                        <c:v>-43.6</c:v>
                      </c:pt>
                      <c:pt idx="752">
                        <c:v>-43.6</c:v>
                      </c:pt>
                      <c:pt idx="753">
                        <c:v>-43.4</c:v>
                      </c:pt>
                      <c:pt idx="754">
                        <c:v>-43.7</c:v>
                      </c:pt>
                      <c:pt idx="755">
                        <c:v>-43.6</c:v>
                      </c:pt>
                      <c:pt idx="756">
                        <c:v>-43.7</c:v>
                      </c:pt>
                      <c:pt idx="757">
                        <c:v>-43.7</c:v>
                      </c:pt>
                      <c:pt idx="758">
                        <c:v>-43.6</c:v>
                      </c:pt>
                      <c:pt idx="759">
                        <c:v>-43.6</c:v>
                      </c:pt>
                      <c:pt idx="760">
                        <c:v>-43.7</c:v>
                      </c:pt>
                      <c:pt idx="761">
                        <c:v>-43.6</c:v>
                      </c:pt>
                      <c:pt idx="762">
                        <c:v>-43.6</c:v>
                      </c:pt>
                      <c:pt idx="763">
                        <c:v>-43.6</c:v>
                      </c:pt>
                      <c:pt idx="764">
                        <c:v>-43.6</c:v>
                      </c:pt>
                      <c:pt idx="765">
                        <c:v>-43.8</c:v>
                      </c:pt>
                      <c:pt idx="766">
                        <c:v>-43.6</c:v>
                      </c:pt>
                      <c:pt idx="767">
                        <c:v>-43.7</c:v>
                      </c:pt>
                      <c:pt idx="768">
                        <c:v>-43.6</c:v>
                      </c:pt>
                      <c:pt idx="769">
                        <c:v>-43.7</c:v>
                      </c:pt>
                      <c:pt idx="770">
                        <c:v>-43.5</c:v>
                      </c:pt>
                      <c:pt idx="771">
                        <c:v>-43.7</c:v>
                      </c:pt>
                      <c:pt idx="772">
                        <c:v>-43.6</c:v>
                      </c:pt>
                      <c:pt idx="773">
                        <c:v>-43.6</c:v>
                      </c:pt>
                      <c:pt idx="774">
                        <c:v>-43.6</c:v>
                      </c:pt>
                      <c:pt idx="775">
                        <c:v>-43.6</c:v>
                      </c:pt>
                      <c:pt idx="776">
                        <c:v>-43.6</c:v>
                      </c:pt>
                      <c:pt idx="777">
                        <c:v>-43.6</c:v>
                      </c:pt>
                      <c:pt idx="778">
                        <c:v>-43.5</c:v>
                      </c:pt>
                      <c:pt idx="779">
                        <c:v>-43.7</c:v>
                      </c:pt>
                      <c:pt idx="780">
                        <c:v>-43.6</c:v>
                      </c:pt>
                      <c:pt idx="781">
                        <c:v>-43.7</c:v>
                      </c:pt>
                      <c:pt idx="782">
                        <c:v>-43.6</c:v>
                      </c:pt>
                      <c:pt idx="783">
                        <c:v>-43.6</c:v>
                      </c:pt>
                      <c:pt idx="784">
                        <c:v>-43.6</c:v>
                      </c:pt>
                      <c:pt idx="785">
                        <c:v>-43.6</c:v>
                      </c:pt>
                      <c:pt idx="786">
                        <c:v>-43.5</c:v>
                      </c:pt>
                      <c:pt idx="787">
                        <c:v>-43.6</c:v>
                      </c:pt>
                      <c:pt idx="788">
                        <c:v>-43.7</c:v>
                      </c:pt>
                      <c:pt idx="789">
                        <c:v>-43.6</c:v>
                      </c:pt>
                      <c:pt idx="790">
                        <c:v>-43.6</c:v>
                      </c:pt>
                      <c:pt idx="791">
                        <c:v>-43.6</c:v>
                      </c:pt>
                      <c:pt idx="792">
                        <c:v>-43.6</c:v>
                      </c:pt>
                      <c:pt idx="793">
                        <c:v>-43.6</c:v>
                      </c:pt>
                      <c:pt idx="794">
                        <c:v>-43.6</c:v>
                      </c:pt>
                      <c:pt idx="795">
                        <c:v>-43.6</c:v>
                      </c:pt>
                      <c:pt idx="796">
                        <c:v>-43.6</c:v>
                      </c:pt>
                      <c:pt idx="797">
                        <c:v>-43.5</c:v>
                      </c:pt>
                      <c:pt idx="798">
                        <c:v>-43.6</c:v>
                      </c:pt>
                      <c:pt idx="799">
                        <c:v>-43.5</c:v>
                      </c:pt>
                      <c:pt idx="800">
                        <c:v>-43.6</c:v>
                      </c:pt>
                      <c:pt idx="801">
                        <c:v>-43.5</c:v>
                      </c:pt>
                      <c:pt idx="802">
                        <c:v>-43.5</c:v>
                      </c:pt>
                      <c:pt idx="803">
                        <c:v>-43.5</c:v>
                      </c:pt>
                      <c:pt idx="804">
                        <c:v>-43.6</c:v>
                      </c:pt>
                      <c:pt idx="805">
                        <c:v>-43.5</c:v>
                      </c:pt>
                      <c:pt idx="806">
                        <c:v>-43.7</c:v>
                      </c:pt>
                      <c:pt idx="807">
                        <c:v>-43.5</c:v>
                      </c:pt>
                      <c:pt idx="808">
                        <c:v>-43.6</c:v>
                      </c:pt>
                      <c:pt idx="809">
                        <c:v>-43.4</c:v>
                      </c:pt>
                      <c:pt idx="810">
                        <c:v>-43.6</c:v>
                      </c:pt>
                      <c:pt idx="811">
                        <c:v>-43.5</c:v>
                      </c:pt>
                      <c:pt idx="812">
                        <c:v>-43.5</c:v>
                      </c:pt>
                      <c:pt idx="813">
                        <c:v>-43.5</c:v>
                      </c:pt>
                      <c:pt idx="814">
                        <c:v>-43.6</c:v>
                      </c:pt>
                      <c:pt idx="815">
                        <c:v>-43.6</c:v>
                      </c:pt>
                      <c:pt idx="816">
                        <c:v>-43.6</c:v>
                      </c:pt>
                      <c:pt idx="817">
                        <c:v>-43.6</c:v>
                      </c:pt>
                      <c:pt idx="818">
                        <c:v>-43.6</c:v>
                      </c:pt>
                      <c:pt idx="819">
                        <c:v>-43.5</c:v>
                      </c:pt>
                      <c:pt idx="820">
                        <c:v>-43.5</c:v>
                      </c:pt>
                      <c:pt idx="821">
                        <c:v>-43.6</c:v>
                      </c:pt>
                      <c:pt idx="822">
                        <c:v>-43.5</c:v>
                      </c:pt>
                      <c:pt idx="823">
                        <c:v>-43.6</c:v>
                      </c:pt>
                      <c:pt idx="824">
                        <c:v>-43.5</c:v>
                      </c:pt>
                      <c:pt idx="825">
                        <c:v>-43.6</c:v>
                      </c:pt>
                      <c:pt idx="826">
                        <c:v>-43.4</c:v>
                      </c:pt>
                      <c:pt idx="827">
                        <c:v>-43.5</c:v>
                      </c:pt>
                      <c:pt idx="828">
                        <c:v>-43.4</c:v>
                      </c:pt>
                      <c:pt idx="829">
                        <c:v>-43.6</c:v>
                      </c:pt>
                      <c:pt idx="830">
                        <c:v>-43.5</c:v>
                      </c:pt>
                      <c:pt idx="831">
                        <c:v>-43.7</c:v>
                      </c:pt>
                      <c:pt idx="832">
                        <c:v>-43.5</c:v>
                      </c:pt>
                      <c:pt idx="833">
                        <c:v>-43.6</c:v>
                      </c:pt>
                      <c:pt idx="834">
                        <c:v>-43.5</c:v>
                      </c:pt>
                      <c:pt idx="835">
                        <c:v>-43.6</c:v>
                      </c:pt>
                      <c:pt idx="836">
                        <c:v>-43.6</c:v>
                      </c:pt>
                      <c:pt idx="837">
                        <c:v>-43.6</c:v>
                      </c:pt>
                      <c:pt idx="838">
                        <c:v>-43.5</c:v>
                      </c:pt>
                      <c:pt idx="839">
                        <c:v>-43.5</c:v>
                      </c:pt>
                      <c:pt idx="840">
                        <c:v>-43.5</c:v>
                      </c:pt>
                      <c:pt idx="841">
                        <c:v>-43.5</c:v>
                      </c:pt>
                      <c:pt idx="842">
                        <c:v>-43.5</c:v>
                      </c:pt>
                      <c:pt idx="843">
                        <c:v>-43.4</c:v>
                      </c:pt>
                      <c:pt idx="844">
                        <c:v>-43.5</c:v>
                      </c:pt>
                      <c:pt idx="845">
                        <c:v>-43.6</c:v>
                      </c:pt>
                      <c:pt idx="846">
                        <c:v>-43.5</c:v>
                      </c:pt>
                      <c:pt idx="847">
                        <c:v>-43.4</c:v>
                      </c:pt>
                      <c:pt idx="848">
                        <c:v>-43.4</c:v>
                      </c:pt>
                      <c:pt idx="849">
                        <c:v>-43.4</c:v>
                      </c:pt>
                      <c:pt idx="850">
                        <c:v>-43.5</c:v>
                      </c:pt>
                      <c:pt idx="851">
                        <c:v>-43.4</c:v>
                      </c:pt>
                      <c:pt idx="852">
                        <c:v>-43.4</c:v>
                      </c:pt>
                      <c:pt idx="853">
                        <c:v>-43.5</c:v>
                      </c:pt>
                      <c:pt idx="854">
                        <c:v>-43.5</c:v>
                      </c:pt>
                      <c:pt idx="855">
                        <c:v>-43.4</c:v>
                      </c:pt>
                      <c:pt idx="856">
                        <c:v>-43.4</c:v>
                      </c:pt>
                      <c:pt idx="857">
                        <c:v>-43.4</c:v>
                      </c:pt>
                      <c:pt idx="858">
                        <c:v>-43.5</c:v>
                      </c:pt>
                      <c:pt idx="859">
                        <c:v>-43.4</c:v>
                      </c:pt>
                      <c:pt idx="860">
                        <c:v>-43.5</c:v>
                      </c:pt>
                      <c:pt idx="861">
                        <c:v>-43.4</c:v>
                      </c:pt>
                      <c:pt idx="862">
                        <c:v>-43.4</c:v>
                      </c:pt>
                      <c:pt idx="863">
                        <c:v>-43.4</c:v>
                      </c:pt>
                      <c:pt idx="864">
                        <c:v>-43.4</c:v>
                      </c:pt>
                      <c:pt idx="865">
                        <c:v>-43.4</c:v>
                      </c:pt>
                      <c:pt idx="866">
                        <c:v>-43.4</c:v>
                      </c:pt>
                      <c:pt idx="867">
                        <c:v>-43.4</c:v>
                      </c:pt>
                      <c:pt idx="868">
                        <c:v>-43.4</c:v>
                      </c:pt>
                      <c:pt idx="869">
                        <c:v>-43.4</c:v>
                      </c:pt>
                      <c:pt idx="870">
                        <c:v>-43.4</c:v>
                      </c:pt>
                      <c:pt idx="871">
                        <c:v>-43.3</c:v>
                      </c:pt>
                      <c:pt idx="872">
                        <c:v>-43.5</c:v>
                      </c:pt>
                      <c:pt idx="873">
                        <c:v>-43.3</c:v>
                      </c:pt>
                      <c:pt idx="874">
                        <c:v>-43.4</c:v>
                      </c:pt>
                      <c:pt idx="875">
                        <c:v>-43.3</c:v>
                      </c:pt>
                      <c:pt idx="876">
                        <c:v>-43.4</c:v>
                      </c:pt>
                      <c:pt idx="877">
                        <c:v>-43.4</c:v>
                      </c:pt>
                      <c:pt idx="878">
                        <c:v>-43.4</c:v>
                      </c:pt>
                      <c:pt idx="879">
                        <c:v>-43.4</c:v>
                      </c:pt>
                      <c:pt idx="880">
                        <c:v>-43.4</c:v>
                      </c:pt>
                      <c:pt idx="881">
                        <c:v>-43.3</c:v>
                      </c:pt>
                      <c:pt idx="882">
                        <c:v>-43.4</c:v>
                      </c:pt>
                      <c:pt idx="883">
                        <c:v>-43.4</c:v>
                      </c:pt>
                      <c:pt idx="884">
                        <c:v>-43.3</c:v>
                      </c:pt>
                      <c:pt idx="885">
                        <c:v>-43.5</c:v>
                      </c:pt>
                      <c:pt idx="886">
                        <c:v>-43.4</c:v>
                      </c:pt>
                      <c:pt idx="887">
                        <c:v>-43.3</c:v>
                      </c:pt>
                      <c:pt idx="888">
                        <c:v>-43.3</c:v>
                      </c:pt>
                      <c:pt idx="889">
                        <c:v>-43.4</c:v>
                      </c:pt>
                      <c:pt idx="890">
                        <c:v>-43.2</c:v>
                      </c:pt>
                      <c:pt idx="891">
                        <c:v>-43.4</c:v>
                      </c:pt>
                      <c:pt idx="892">
                        <c:v>-43.2</c:v>
                      </c:pt>
                      <c:pt idx="893">
                        <c:v>-43.4</c:v>
                      </c:pt>
                      <c:pt idx="894">
                        <c:v>-43.3</c:v>
                      </c:pt>
                      <c:pt idx="895">
                        <c:v>-43.4</c:v>
                      </c:pt>
                      <c:pt idx="896">
                        <c:v>-43.3</c:v>
                      </c:pt>
                      <c:pt idx="897">
                        <c:v>-43.4</c:v>
                      </c:pt>
                      <c:pt idx="898">
                        <c:v>-43.2</c:v>
                      </c:pt>
                      <c:pt idx="899">
                        <c:v>-43.4</c:v>
                      </c:pt>
                      <c:pt idx="900">
                        <c:v>-43.3</c:v>
                      </c:pt>
                      <c:pt idx="901">
                        <c:v>-43.4</c:v>
                      </c:pt>
                      <c:pt idx="902">
                        <c:v>-43.4</c:v>
                      </c:pt>
                      <c:pt idx="903">
                        <c:v>-43.4</c:v>
                      </c:pt>
                      <c:pt idx="904">
                        <c:v>-43.3</c:v>
                      </c:pt>
                      <c:pt idx="905">
                        <c:v>-43.4</c:v>
                      </c:pt>
                      <c:pt idx="906">
                        <c:v>-43.3</c:v>
                      </c:pt>
                      <c:pt idx="907">
                        <c:v>-43.4</c:v>
                      </c:pt>
                      <c:pt idx="908">
                        <c:v>-43.3</c:v>
                      </c:pt>
                      <c:pt idx="909">
                        <c:v>-43.4</c:v>
                      </c:pt>
                      <c:pt idx="910">
                        <c:v>-43.4</c:v>
                      </c:pt>
                      <c:pt idx="911">
                        <c:v>-43.3</c:v>
                      </c:pt>
                      <c:pt idx="912">
                        <c:v>-43.3</c:v>
                      </c:pt>
                      <c:pt idx="913">
                        <c:v>-43.4</c:v>
                      </c:pt>
                      <c:pt idx="914">
                        <c:v>-43.4</c:v>
                      </c:pt>
                      <c:pt idx="915">
                        <c:v>-43.2</c:v>
                      </c:pt>
                      <c:pt idx="916">
                        <c:v>-43.4</c:v>
                      </c:pt>
                      <c:pt idx="917">
                        <c:v>-43.3</c:v>
                      </c:pt>
                      <c:pt idx="918">
                        <c:v>-43.4</c:v>
                      </c:pt>
                      <c:pt idx="919">
                        <c:v>-43.3</c:v>
                      </c:pt>
                      <c:pt idx="920">
                        <c:v>-43.4</c:v>
                      </c:pt>
                      <c:pt idx="921">
                        <c:v>-43.3</c:v>
                      </c:pt>
                      <c:pt idx="922">
                        <c:v>-43.4</c:v>
                      </c:pt>
                      <c:pt idx="923">
                        <c:v>-43.3</c:v>
                      </c:pt>
                      <c:pt idx="924">
                        <c:v>-43.4</c:v>
                      </c:pt>
                      <c:pt idx="925">
                        <c:v>-43.3</c:v>
                      </c:pt>
                      <c:pt idx="926">
                        <c:v>-43.4</c:v>
                      </c:pt>
                      <c:pt idx="927">
                        <c:v>-43.2</c:v>
                      </c:pt>
                      <c:pt idx="928">
                        <c:v>-43.4</c:v>
                      </c:pt>
                      <c:pt idx="929">
                        <c:v>-43.3</c:v>
                      </c:pt>
                      <c:pt idx="930">
                        <c:v>-43.4</c:v>
                      </c:pt>
                      <c:pt idx="931">
                        <c:v>-43.3</c:v>
                      </c:pt>
                      <c:pt idx="932">
                        <c:v>-43.4</c:v>
                      </c:pt>
                      <c:pt idx="933">
                        <c:v>-43.3</c:v>
                      </c:pt>
                      <c:pt idx="934">
                        <c:v>-43.4</c:v>
                      </c:pt>
                      <c:pt idx="935">
                        <c:v>-43.2</c:v>
                      </c:pt>
                      <c:pt idx="936">
                        <c:v>-43.4</c:v>
                      </c:pt>
                      <c:pt idx="937">
                        <c:v>-43.3</c:v>
                      </c:pt>
                      <c:pt idx="938">
                        <c:v>-43.4</c:v>
                      </c:pt>
                      <c:pt idx="939">
                        <c:v>-43.4</c:v>
                      </c:pt>
                      <c:pt idx="940">
                        <c:v>-43.3</c:v>
                      </c:pt>
                      <c:pt idx="941">
                        <c:v>-43.3</c:v>
                      </c:pt>
                      <c:pt idx="942">
                        <c:v>-43.4</c:v>
                      </c:pt>
                      <c:pt idx="943">
                        <c:v>-43.3</c:v>
                      </c:pt>
                      <c:pt idx="944">
                        <c:v>-43.3</c:v>
                      </c:pt>
                      <c:pt idx="945">
                        <c:v>-43.3</c:v>
                      </c:pt>
                      <c:pt idx="946">
                        <c:v>-43.2</c:v>
                      </c:pt>
                      <c:pt idx="947">
                        <c:v>-43.4</c:v>
                      </c:pt>
                      <c:pt idx="948">
                        <c:v>-43.3</c:v>
                      </c:pt>
                      <c:pt idx="949">
                        <c:v>-43.4</c:v>
                      </c:pt>
                      <c:pt idx="950">
                        <c:v>-43.3</c:v>
                      </c:pt>
                      <c:pt idx="951">
                        <c:v>-43.4</c:v>
                      </c:pt>
                      <c:pt idx="952">
                        <c:v>-43.2</c:v>
                      </c:pt>
                      <c:pt idx="953">
                        <c:v>-43.3</c:v>
                      </c:pt>
                      <c:pt idx="954">
                        <c:v>-43.3</c:v>
                      </c:pt>
                      <c:pt idx="955">
                        <c:v>-43.3</c:v>
                      </c:pt>
                      <c:pt idx="956">
                        <c:v>-43.3</c:v>
                      </c:pt>
                      <c:pt idx="957">
                        <c:v>-43.3</c:v>
                      </c:pt>
                      <c:pt idx="958">
                        <c:v>-43.3</c:v>
                      </c:pt>
                      <c:pt idx="959">
                        <c:v>-43.3</c:v>
                      </c:pt>
                      <c:pt idx="960">
                        <c:v>-43.2</c:v>
                      </c:pt>
                      <c:pt idx="961">
                        <c:v>-43.3</c:v>
                      </c:pt>
                      <c:pt idx="962">
                        <c:v>-43.2</c:v>
                      </c:pt>
                      <c:pt idx="963">
                        <c:v>-43.3</c:v>
                      </c:pt>
                      <c:pt idx="964">
                        <c:v>-43.2</c:v>
                      </c:pt>
                      <c:pt idx="965">
                        <c:v>-43.3</c:v>
                      </c:pt>
                      <c:pt idx="966">
                        <c:v>-43.4</c:v>
                      </c:pt>
                      <c:pt idx="967">
                        <c:v>-43.2</c:v>
                      </c:pt>
                      <c:pt idx="968">
                        <c:v>-43.3</c:v>
                      </c:pt>
                      <c:pt idx="969">
                        <c:v>-43.3</c:v>
                      </c:pt>
                      <c:pt idx="970">
                        <c:v>-43.3</c:v>
                      </c:pt>
                      <c:pt idx="971">
                        <c:v>-43.3</c:v>
                      </c:pt>
                      <c:pt idx="972">
                        <c:v>-43.2</c:v>
                      </c:pt>
                      <c:pt idx="973">
                        <c:v>-43.2</c:v>
                      </c:pt>
                      <c:pt idx="974">
                        <c:v>-43.3</c:v>
                      </c:pt>
                      <c:pt idx="975">
                        <c:v>-43.3</c:v>
                      </c:pt>
                      <c:pt idx="976">
                        <c:v>-43.4</c:v>
                      </c:pt>
                      <c:pt idx="977">
                        <c:v>-43.3</c:v>
                      </c:pt>
                      <c:pt idx="978">
                        <c:v>-43.4</c:v>
                      </c:pt>
                      <c:pt idx="979">
                        <c:v>-43.2</c:v>
                      </c:pt>
                      <c:pt idx="980">
                        <c:v>-43.3</c:v>
                      </c:pt>
                      <c:pt idx="981">
                        <c:v>-43.1</c:v>
                      </c:pt>
                      <c:pt idx="982">
                        <c:v>-43.3</c:v>
                      </c:pt>
                      <c:pt idx="983">
                        <c:v>-43.2</c:v>
                      </c:pt>
                      <c:pt idx="984">
                        <c:v>-43.3</c:v>
                      </c:pt>
                      <c:pt idx="985">
                        <c:v>-43.3</c:v>
                      </c:pt>
                      <c:pt idx="986">
                        <c:v>-43.3</c:v>
                      </c:pt>
                      <c:pt idx="987">
                        <c:v>-43.1</c:v>
                      </c:pt>
                      <c:pt idx="988">
                        <c:v>-43.3</c:v>
                      </c:pt>
                      <c:pt idx="989">
                        <c:v>-43.2</c:v>
                      </c:pt>
                      <c:pt idx="990">
                        <c:v>-43.3</c:v>
                      </c:pt>
                      <c:pt idx="991">
                        <c:v>-43.2</c:v>
                      </c:pt>
                      <c:pt idx="992">
                        <c:v>-43.3</c:v>
                      </c:pt>
                      <c:pt idx="993">
                        <c:v>-43.3</c:v>
                      </c:pt>
                      <c:pt idx="994">
                        <c:v>-43.3</c:v>
                      </c:pt>
                      <c:pt idx="995">
                        <c:v>-43.3</c:v>
                      </c:pt>
                      <c:pt idx="996">
                        <c:v>-43.2</c:v>
                      </c:pt>
                      <c:pt idx="997">
                        <c:v>-43.3</c:v>
                      </c:pt>
                      <c:pt idx="998">
                        <c:v>-43.2</c:v>
                      </c:pt>
                      <c:pt idx="999">
                        <c:v>-43.3</c:v>
                      </c:pt>
                      <c:pt idx="1000">
                        <c:v>-43.2</c:v>
                      </c:pt>
                      <c:pt idx="1001">
                        <c:v>-43.2</c:v>
                      </c:pt>
                      <c:pt idx="1002">
                        <c:v>-43.2</c:v>
                      </c:pt>
                      <c:pt idx="1003">
                        <c:v>-43.4</c:v>
                      </c:pt>
                      <c:pt idx="1004">
                        <c:v>-43.2</c:v>
                      </c:pt>
                      <c:pt idx="1005">
                        <c:v>-43.4</c:v>
                      </c:pt>
                      <c:pt idx="1006">
                        <c:v>-43.2</c:v>
                      </c:pt>
                      <c:pt idx="1007">
                        <c:v>-43.3</c:v>
                      </c:pt>
                      <c:pt idx="1008">
                        <c:v>-43.3</c:v>
                      </c:pt>
                      <c:pt idx="1009">
                        <c:v>-43.3</c:v>
                      </c:pt>
                      <c:pt idx="1010">
                        <c:v>-43.2</c:v>
                      </c:pt>
                      <c:pt idx="1011">
                        <c:v>-43.3</c:v>
                      </c:pt>
                      <c:pt idx="1012">
                        <c:v>-43.3</c:v>
                      </c:pt>
                      <c:pt idx="1013">
                        <c:v>-43.3</c:v>
                      </c:pt>
                      <c:pt idx="1014">
                        <c:v>-43.2</c:v>
                      </c:pt>
                      <c:pt idx="1015">
                        <c:v>-43.2</c:v>
                      </c:pt>
                      <c:pt idx="1016">
                        <c:v>-43.2</c:v>
                      </c:pt>
                      <c:pt idx="1017">
                        <c:v>-43.4</c:v>
                      </c:pt>
                      <c:pt idx="1018">
                        <c:v>-43.2</c:v>
                      </c:pt>
                      <c:pt idx="1019">
                        <c:v>-43.2</c:v>
                      </c:pt>
                      <c:pt idx="1020">
                        <c:v>-43.2</c:v>
                      </c:pt>
                      <c:pt idx="1021">
                        <c:v>-43.2</c:v>
                      </c:pt>
                      <c:pt idx="1022">
                        <c:v>-43.2</c:v>
                      </c:pt>
                      <c:pt idx="1023">
                        <c:v>-43.3</c:v>
                      </c:pt>
                      <c:pt idx="1024">
                        <c:v>-43.2</c:v>
                      </c:pt>
                      <c:pt idx="1025">
                        <c:v>-43.2</c:v>
                      </c:pt>
                      <c:pt idx="1026">
                        <c:v>-43.2</c:v>
                      </c:pt>
                      <c:pt idx="1027">
                        <c:v>-43.2</c:v>
                      </c:pt>
                      <c:pt idx="1028">
                        <c:v>-43.3</c:v>
                      </c:pt>
                      <c:pt idx="1029">
                        <c:v>-43.2</c:v>
                      </c:pt>
                      <c:pt idx="1030">
                        <c:v>-43.2</c:v>
                      </c:pt>
                      <c:pt idx="1031">
                        <c:v>-43.2</c:v>
                      </c:pt>
                      <c:pt idx="1032">
                        <c:v>-43.3</c:v>
                      </c:pt>
                      <c:pt idx="1033">
                        <c:v>-43.2</c:v>
                      </c:pt>
                      <c:pt idx="1034">
                        <c:v>-43.3</c:v>
                      </c:pt>
                      <c:pt idx="1035">
                        <c:v>-43.2</c:v>
                      </c:pt>
                      <c:pt idx="1036">
                        <c:v>-43.3</c:v>
                      </c:pt>
                      <c:pt idx="1037">
                        <c:v>-43.2</c:v>
                      </c:pt>
                      <c:pt idx="1038">
                        <c:v>-43.2</c:v>
                      </c:pt>
                      <c:pt idx="1039">
                        <c:v>-43.1</c:v>
                      </c:pt>
                      <c:pt idx="1040">
                        <c:v>-43.3</c:v>
                      </c:pt>
                      <c:pt idx="1041">
                        <c:v>-43.1</c:v>
                      </c:pt>
                      <c:pt idx="1042">
                        <c:v>-43.2</c:v>
                      </c:pt>
                      <c:pt idx="1043">
                        <c:v>-43.1</c:v>
                      </c:pt>
                      <c:pt idx="1044">
                        <c:v>-43.2</c:v>
                      </c:pt>
                      <c:pt idx="1045">
                        <c:v>-43.1</c:v>
                      </c:pt>
                      <c:pt idx="1046">
                        <c:v>-43.2</c:v>
                      </c:pt>
                      <c:pt idx="1047">
                        <c:v>-43</c:v>
                      </c:pt>
                      <c:pt idx="1048">
                        <c:v>-43.3</c:v>
                      </c:pt>
                      <c:pt idx="1049">
                        <c:v>-43.2</c:v>
                      </c:pt>
                      <c:pt idx="1050">
                        <c:v>-43.1</c:v>
                      </c:pt>
                      <c:pt idx="1051">
                        <c:v>-43.1</c:v>
                      </c:pt>
                      <c:pt idx="1052">
                        <c:v>-43.1</c:v>
                      </c:pt>
                      <c:pt idx="1053">
                        <c:v>-43.2</c:v>
                      </c:pt>
                      <c:pt idx="1054">
                        <c:v>-43.2</c:v>
                      </c:pt>
                      <c:pt idx="1055">
                        <c:v>-43.2</c:v>
                      </c:pt>
                      <c:pt idx="1056">
                        <c:v>-43.2</c:v>
                      </c:pt>
                      <c:pt idx="1057">
                        <c:v>-43.1</c:v>
                      </c:pt>
                      <c:pt idx="1058">
                        <c:v>-43.1</c:v>
                      </c:pt>
                      <c:pt idx="1059">
                        <c:v>-43.2</c:v>
                      </c:pt>
                      <c:pt idx="1060">
                        <c:v>-43.2</c:v>
                      </c:pt>
                      <c:pt idx="1061">
                        <c:v>-43.2</c:v>
                      </c:pt>
                      <c:pt idx="1062">
                        <c:v>-43.3</c:v>
                      </c:pt>
                      <c:pt idx="1063">
                        <c:v>-43.2</c:v>
                      </c:pt>
                      <c:pt idx="1064">
                        <c:v>-43.1</c:v>
                      </c:pt>
                      <c:pt idx="1065">
                        <c:v>-43.3</c:v>
                      </c:pt>
                      <c:pt idx="1066">
                        <c:v>-43.1</c:v>
                      </c:pt>
                      <c:pt idx="1067">
                        <c:v>-43.2</c:v>
                      </c:pt>
                      <c:pt idx="1068">
                        <c:v>-43.1</c:v>
                      </c:pt>
                      <c:pt idx="1069">
                        <c:v>-43.1</c:v>
                      </c:pt>
                      <c:pt idx="1070">
                        <c:v>-43.1</c:v>
                      </c:pt>
                      <c:pt idx="1071">
                        <c:v>-43.1</c:v>
                      </c:pt>
                      <c:pt idx="1072">
                        <c:v>-43.1</c:v>
                      </c:pt>
                      <c:pt idx="1073">
                        <c:v>-43.2</c:v>
                      </c:pt>
                      <c:pt idx="1074">
                        <c:v>-43.1</c:v>
                      </c:pt>
                      <c:pt idx="1075">
                        <c:v>-43.2</c:v>
                      </c:pt>
                      <c:pt idx="1076">
                        <c:v>-43.1</c:v>
                      </c:pt>
                      <c:pt idx="1077">
                        <c:v>-43.2</c:v>
                      </c:pt>
                      <c:pt idx="1078">
                        <c:v>-43.1</c:v>
                      </c:pt>
                      <c:pt idx="1079">
                        <c:v>-43.2</c:v>
                      </c:pt>
                      <c:pt idx="1080">
                        <c:v>-43.1</c:v>
                      </c:pt>
                      <c:pt idx="1081">
                        <c:v>-43.2</c:v>
                      </c:pt>
                      <c:pt idx="1082">
                        <c:v>-43.2</c:v>
                      </c:pt>
                      <c:pt idx="1083">
                        <c:v>-43.1</c:v>
                      </c:pt>
                      <c:pt idx="1084">
                        <c:v>-43.2</c:v>
                      </c:pt>
                      <c:pt idx="1085">
                        <c:v>-43.1</c:v>
                      </c:pt>
                      <c:pt idx="1086">
                        <c:v>-43.1</c:v>
                      </c:pt>
                      <c:pt idx="1087">
                        <c:v>-43.1</c:v>
                      </c:pt>
                      <c:pt idx="1088">
                        <c:v>-43.2</c:v>
                      </c:pt>
                      <c:pt idx="1089">
                        <c:v>-43.2</c:v>
                      </c:pt>
                      <c:pt idx="1090">
                        <c:v>-43.2</c:v>
                      </c:pt>
                      <c:pt idx="1091">
                        <c:v>-43.1</c:v>
                      </c:pt>
                      <c:pt idx="1092">
                        <c:v>-43.1</c:v>
                      </c:pt>
                      <c:pt idx="1093">
                        <c:v>-43.2</c:v>
                      </c:pt>
                      <c:pt idx="1094">
                        <c:v>-43.1</c:v>
                      </c:pt>
                      <c:pt idx="1095">
                        <c:v>-43.1</c:v>
                      </c:pt>
                      <c:pt idx="1096">
                        <c:v>-43.2</c:v>
                      </c:pt>
                      <c:pt idx="1097">
                        <c:v>-43</c:v>
                      </c:pt>
                      <c:pt idx="1098">
                        <c:v>-43.1</c:v>
                      </c:pt>
                      <c:pt idx="1099">
                        <c:v>-43.1</c:v>
                      </c:pt>
                      <c:pt idx="1100">
                        <c:v>-43.2</c:v>
                      </c:pt>
                      <c:pt idx="1101">
                        <c:v>-43.1</c:v>
                      </c:pt>
                      <c:pt idx="1102">
                        <c:v>-43.2</c:v>
                      </c:pt>
                      <c:pt idx="1103">
                        <c:v>-43.1</c:v>
                      </c:pt>
                      <c:pt idx="1104">
                        <c:v>-43.1</c:v>
                      </c:pt>
                      <c:pt idx="1105">
                        <c:v>-43.1</c:v>
                      </c:pt>
                      <c:pt idx="1106">
                        <c:v>-43.1</c:v>
                      </c:pt>
                      <c:pt idx="1107">
                        <c:v>-43</c:v>
                      </c:pt>
                      <c:pt idx="1108">
                        <c:v>-43.1</c:v>
                      </c:pt>
                      <c:pt idx="1109">
                        <c:v>-43.1</c:v>
                      </c:pt>
                      <c:pt idx="1110">
                        <c:v>-43.1</c:v>
                      </c:pt>
                      <c:pt idx="1111">
                        <c:v>-43</c:v>
                      </c:pt>
                      <c:pt idx="1112">
                        <c:v>-43.1</c:v>
                      </c:pt>
                      <c:pt idx="1113">
                        <c:v>-43.1</c:v>
                      </c:pt>
                      <c:pt idx="1114">
                        <c:v>-43.1</c:v>
                      </c:pt>
                      <c:pt idx="1115">
                        <c:v>-43.1</c:v>
                      </c:pt>
                      <c:pt idx="1116">
                        <c:v>-43</c:v>
                      </c:pt>
                      <c:pt idx="1117">
                        <c:v>-43.2</c:v>
                      </c:pt>
                      <c:pt idx="1118">
                        <c:v>-43</c:v>
                      </c:pt>
                      <c:pt idx="1119">
                        <c:v>-43.1</c:v>
                      </c:pt>
                      <c:pt idx="1120">
                        <c:v>-43.1</c:v>
                      </c:pt>
                      <c:pt idx="1121">
                        <c:v>-43.1</c:v>
                      </c:pt>
                      <c:pt idx="1122">
                        <c:v>-43.1</c:v>
                      </c:pt>
                      <c:pt idx="1123">
                        <c:v>-43.1</c:v>
                      </c:pt>
                      <c:pt idx="1124">
                        <c:v>-42.9</c:v>
                      </c:pt>
                      <c:pt idx="1125">
                        <c:v>-43.2</c:v>
                      </c:pt>
                      <c:pt idx="1126">
                        <c:v>-43</c:v>
                      </c:pt>
                      <c:pt idx="1127">
                        <c:v>-43.1</c:v>
                      </c:pt>
                      <c:pt idx="1128">
                        <c:v>-43</c:v>
                      </c:pt>
                      <c:pt idx="1129">
                        <c:v>-43.2</c:v>
                      </c:pt>
                      <c:pt idx="1130">
                        <c:v>-43</c:v>
                      </c:pt>
                      <c:pt idx="1131">
                        <c:v>-43.2</c:v>
                      </c:pt>
                      <c:pt idx="1132">
                        <c:v>-43</c:v>
                      </c:pt>
                      <c:pt idx="1133">
                        <c:v>-43.1</c:v>
                      </c:pt>
                      <c:pt idx="1134">
                        <c:v>-43</c:v>
                      </c:pt>
                      <c:pt idx="1135">
                        <c:v>-43.1</c:v>
                      </c:pt>
                      <c:pt idx="1136">
                        <c:v>-42.9</c:v>
                      </c:pt>
                      <c:pt idx="1137">
                        <c:v>-43.1</c:v>
                      </c:pt>
                      <c:pt idx="1138">
                        <c:v>-43.1</c:v>
                      </c:pt>
                      <c:pt idx="1139">
                        <c:v>-43.1</c:v>
                      </c:pt>
                      <c:pt idx="1140">
                        <c:v>-43.1</c:v>
                      </c:pt>
                      <c:pt idx="1141">
                        <c:v>-43.1</c:v>
                      </c:pt>
                      <c:pt idx="1142">
                        <c:v>-43</c:v>
                      </c:pt>
                      <c:pt idx="1143">
                        <c:v>-43</c:v>
                      </c:pt>
                      <c:pt idx="1144">
                        <c:v>-43</c:v>
                      </c:pt>
                      <c:pt idx="1145">
                        <c:v>-43.1</c:v>
                      </c:pt>
                      <c:pt idx="1146">
                        <c:v>-43</c:v>
                      </c:pt>
                      <c:pt idx="1147">
                        <c:v>-42.9</c:v>
                      </c:pt>
                      <c:pt idx="1148">
                        <c:v>-43.1</c:v>
                      </c:pt>
                      <c:pt idx="1149">
                        <c:v>-43</c:v>
                      </c:pt>
                      <c:pt idx="1150">
                        <c:v>-43.1</c:v>
                      </c:pt>
                      <c:pt idx="1151">
                        <c:v>-43</c:v>
                      </c:pt>
                      <c:pt idx="1152">
                        <c:v>-43.1</c:v>
                      </c:pt>
                      <c:pt idx="1153">
                        <c:v>-43</c:v>
                      </c:pt>
                      <c:pt idx="1154">
                        <c:v>-43.1</c:v>
                      </c:pt>
                      <c:pt idx="1155">
                        <c:v>-43</c:v>
                      </c:pt>
                      <c:pt idx="1156">
                        <c:v>-42.9</c:v>
                      </c:pt>
                      <c:pt idx="1157">
                        <c:v>-43</c:v>
                      </c:pt>
                      <c:pt idx="1158">
                        <c:v>-43.1</c:v>
                      </c:pt>
                      <c:pt idx="1159">
                        <c:v>-43</c:v>
                      </c:pt>
                    </c:numCache>
                  </c:numRef>
                </c:yVal>
                <c:smooth val="1"/>
                <c:extLst xmlns:c15="http://schemas.microsoft.com/office/drawing/2012/chart">
                  <c:ext xmlns:c16="http://schemas.microsoft.com/office/drawing/2014/chart" uri="{C3380CC4-5D6E-409C-BE32-E72D297353CC}">
                    <c16:uniqueId val="{00000005-69BB-4480-B12C-734AE02CD56F}"/>
                  </c:ext>
                </c:extLst>
              </c15:ser>
            </c15:filteredScatterSeries>
            <c15:filteredScatterSeries>
              <c15:ser>
                <c:idx val="3"/>
                <c:order val="6"/>
                <c:tx>
                  <c:strRef>
                    <c:extLst xmlns:c15="http://schemas.microsoft.com/office/drawing/2012/chart">
                      <c:ext xmlns:c15="http://schemas.microsoft.com/office/drawing/2012/chart" uri="{02D57815-91ED-43cb-92C2-25804820EDAC}">
                        <c15:formulaRef>
                          <c15:sqref>'16062772_data log'!$F$3</c15:sqref>
                        </c15:formulaRef>
                      </c:ext>
                    </c:extLst>
                    <c:strCache>
                      <c:ptCount val="1"/>
                      <c:pt idx="0">
                        <c:v>TC4</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'16062772_data log'!$F$4:$F$1163</c15:sqref>
                        </c15:formulaRef>
                      </c:ext>
                    </c:extLst>
                    <c:numCache>
                      <c:formatCode>General</c:formatCode>
                      <c:ptCount val="1160"/>
                      <c:pt idx="0">
                        <c:v>24.6</c:v>
                      </c:pt>
                      <c:pt idx="1">
                        <c:v>23.4</c:v>
                      </c:pt>
                      <c:pt idx="2">
                        <c:v>22.9</c:v>
                      </c:pt>
                      <c:pt idx="3">
                        <c:v>22.2</c:v>
                      </c:pt>
                      <c:pt idx="4">
                        <c:v>21.5</c:v>
                      </c:pt>
                      <c:pt idx="5">
                        <c:v>20.8</c:v>
                      </c:pt>
                      <c:pt idx="6">
                        <c:v>20.100000000000001</c:v>
                      </c:pt>
                      <c:pt idx="7">
                        <c:v>19.3</c:v>
                      </c:pt>
                      <c:pt idx="8">
                        <c:v>18.600000000000001</c:v>
                      </c:pt>
                      <c:pt idx="9">
                        <c:v>17.600000000000001</c:v>
                      </c:pt>
                      <c:pt idx="10">
                        <c:v>16.600000000000001</c:v>
                      </c:pt>
                      <c:pt idx="11">
                        <c:v>15.6</c:v>
                      </c:pt>
                      <c:pt idx="12">
                        <c:v>14.4</c:v>
                      </c:pt>
                      <c:pt idx="13">
                        <c:v>13.3</c:v>
                      </c:pt>
                      <c:pt idx="14">
                        <c:v>12.2</c:v>
                      </c:pt>
                      <c:pt idx="15">
                        <c:v>11</c:v>
                      </c:pt>
                      <c:pt idx="16">
                        <c:v>10</c:v>
                      </c:pt>
                      <c:pt idx="17">
                        <c:v>8.8000000000000007</c:v>
                      </c:pt>
                      <c:pt idx="18">
                        <c:v>7.6</c:v>
                      </c:pt>
                      <c:pt idx="19">
                        <c:v>6.4</c:v>
                      </c:pt>
                      <c:pt idx="20">
                        <c:v>5.3</c:v>
                      </c:pt>
                      <c:pt idx="21">
                        <c:v>4</c:v>
                      </c:pt>
                      <c:pt idx="22">
                        <c:v>2.8</c:v>
                      </c:pt>
                      <c:pt idx="23">
                        <c:v>1.7</c:v>
                      </c:pt>
                      <c:pt idx="24">
                        <c:v>0.5</c:v>
                      </c:pt>
                      <c:pt idx="25">
                        <c:v>-0.7</c:v>
                      </c:pt>
                      <c:pt idx="26">
                        <c:v>-1.9</c:v>
                      </c:pt>
                      <c:pt idx="27">
                        <c:v>-3.2</c:v>
                      </c:pt>
                      <c:pt idx="28">
                        <c:v>-4.3</c:v>
                      </c:pt>
                      <c:pt idx="29">
                        <c:v>-5.6</c:v>
                      </c:pt>
                      <c:pt idx="30">
                        <c:v>-6.7</c:v>
                      </c:pt>
                      <c:pt idx="31">
                        <c:v>-8</c:v>
                      </c:pt>
                      <c:pt idx="32">
                        <c:v>-9.1999999999999993</c:v>
                      </c:pt>
                      <c:pt idx="33">
                        <c:v>-1.6</c:v>
                      </c:pt>
                      <c:pt idx="34">
                        <c:v>-1.8</c:v>
                      </c:pt>
                      <c:pt idx="35">
                        <c:v>-2.5</c:v>
                      </c:pt>
                      <c:pt idx="36">
                        <c:v>-3.5</c:v>
                      </c:pt>
                      <c:pt idx="37">
                        <c:v>-4.7</c:v>
                      </c:pt>
                      <c:pt idx="38">
                        <c:v>-6.5</c:v>
                      </c:pt>
                      <c:pt idx="39">
                        <c:v>-11.1</c:v>
                      </c:pt>
                      <c:pt idx="40">
                        <c:v>-15.5</c:v>
                      </c:pt>
                      <c:pt idx="41">
                        <c:v>-18.899999999999999</c:v>
                      </c:pt>
                      <c:pt idx="42">
                        <c:v>-21.6</c:v>
                      </c:pt>
                      <c:pt idx="43">
                        <c:v>-24.2</c:v>
                      </c:pt>
                      <c:pt idx="44">
                        <c:v>-26.3</c:v>
                      </c:pt>
                      <c:pt idx="45">
                        <c:v>-27.8</c:v>
                      </c:pt>
                      <c:pt idx="46">
                        <c:v>-29.5</c:v>
                      </c:pt>
                      <c:pt idx="47">
                        <c:v>-30.8</c:v>
                      </c:pt>
                      <c:pt idx="48">
                        <c:v>-32.299999999999997</c:v>
                      </c:pt>
                      <c:pt idx="49">
                        <c:v>-33.6</c:v>
                      </c:pt>
                      <c:pt idx="50">
                        <c:v>-34.700000000000003</c:v>
                      </c:pt>
                      <c:pt idx="51">
                        <c:v>-35.700000000000003</c:v>
                      </c:pt>
                      <c:pt idx="52">
                        <c:v>-36.5</c:v>
                      </c:pt>
                      <c:pt idx="53">
                        <c:v>-37.200000000000003</c:v>
                      </c:pt>
                      <c:pt idx="54">
                        <c:v>-37.9</c:v>
                      </c:pt>
                      <c:pt idx="55">
                        <c:v>-38.5</c:v>
                      </c:pt>
                      <c:pt idx="56">
                        <c:v>-38.9</c:v>
                      </c:pt>
                      <c:pt idx="57">
                        <c:v>-39.200000000000003</c:v>
                      </c:pt>
                      <c:pt idx="58">
                        <c:v>-39.5</c:v>
                      </c:pt>
                      <c:pt idx="59">
                        <c:v>-39.700000000000003</c:v>
                      </c:pt>
                      <c:pt idx="60">
                        <c:v>-39.9</c:v>
                      </c:pt>
                      <c:pt idx="61">
                        <c:v>-40.1</c:v>
                      </c:pt>
                      <c:pt idx="62">
                        <c:v>-40.200000000000003</c:v>
                      </c:pt>
                      <c:pt idx="63">
                        <c:v>-40.299999999999997</c:v>
                      </c:pt>
                      <c:pt idx="64">
                        <c:v>-40.4</c:v>
                      </c:pt>
                      <c:pt idx="65">
                        <c:v>-40.5</c:v>
                      </c:pt>
                      <c:pt idx="66">
                        <c:v>-40.6</c:v>
                      </c:pt>
                      <c:pt idx="67">
                        <c:v>-40.700000000000003</c:v>
                      </c:pt>
                      <c:pt idx="68">
                        <c:v>-40.700000000000003</c:v>
                      </c:pt>
                      <c:pt idx="69">
                        <c:v>-40.799999999999997</c:v>
                      </c:pt>
                      <c:pt idx="70">
                        <c:v>-40.799999999999997</c:v>
                      </c:pt>
                      <c:pt idx="71">
                        <c:v>-41</c:v>
                      </c:pt>
                      <c:pt idx="72">
                        <c:v>-41</c:v>
                      </c:pt>
                      <c:pt idx="73">
                        <c:v>-41.1</c:v>
                      </c:pt>
                      <c:pt idx="74">
                        <c:v>-41.1</c:v>
                      </c:pt>
                      <c:pt idx="75">
                        <c:v>-41.1</c:v>
                      </c:pt>
                      <c:pt idx="76">
                        <c:v>-41.1</c:v>
                      </c:pt>
                      <c:pt idx="77">
                        <c:v>-41.2</c:v>
                      </c:pt>
                      <c:pt idx="78">
                        <c:v>-41.1</c:v>
                      </c:pt>
                      <c:pt idx="79">
                        <c:v>-41.3</c:v>
                      </c:pt>
                      <c:pt idx="80">
                        <c:v>-41.3</c:v>
                      </c:pt>
                      <c:pt idx="81">
                        <c:v>-41.2</c:v>
                      </c:pt>
                      <c:pt idx="82">
                        <c:v>-41.3</c:v>
                      </c:pt>
                      <c:pt idx="83">
                        <c:v>-41.3</c:v>
                      </c:pt>
                      <c:pt idx="84">
                        <c:v>-41.3</c:v>
                      </c:pt>
                      <c:pt idx="85">
                        <c:v>-41.3</c:v>
                      </c:pt>
                      <c:pt idx="86">
                        <c:v>-41.3</c:v>
                      </c:pt>
                      <c:pt idx="87">
                        <c:v>-41.3</c:v>
                      </c:pt>
                      <c:pt idx="88">
                        <c:v>-41.3</c:v>
                      </c:pt>
                      <c:pt idx="89">
                        <c:v>-41.3</c:v>
                      </c:pt>
                      <c:pt idx="90">
                        <c:v>-41.3</c:v>
                      </c:pt>
                      <c:pt idx="91">
                        <c:v>-41.3</c:v>
                      </c:pt>
                      <c:pt idx="92">
                        <c:v>-41.4</c:v>
                      </c:pt>
                      <c:pt idx="93">
                        <c:v>-41.4</c:v>
                      </c:pt>
                      <c:pt idx="94">
                        <c:v>-41.3</c:v>
                      </c:pt>
                      <c:pt idx="95">
                        <c:v>-41.3</c:v>
                      </c:pt>
                      <c:pt idx="96">
                        <c:v>-41.3</c:v>
                      </c:pt>
                      <c:pt idx="97">
                        <c:v>-41.4</c:v>
                      </c:pt>
                      <c:pt idx="98">
                        <c:v>-41.3</c:v>
                      </c:pt>
                      <c:pt idx="99">
                        <c:v>-41.4</c:v>
                      </c:pt>
                      <c:pt idx="100">
                        <c:v>-41.4</c:v>
                      </c:pt>
                      <c:pt idx="101">
                        <c:v>-41.3</c:v>
                      </c:pt>
                      <c:pt idx="102">
                        <c:v>-41.3</c:v>
                      </c:pt>
                      <c:pt idx="103">
                        <c:v>-41.3</c:v>
                      </c:pt>
                      <c:pt idx="104">
                        <c:v>-41.4</c:v>
                      </c:pt>
                      <c:pt idx="105">
                        <c:v>-41.4</c:v>
                      </c:pt>
                      <c:pt idx="106">
                        <c:v>-41.4</c:v>
                      </c:pt>
                      <c:pt idx="107">
                        <c:v>-41.4</c:v>
                      </c:pt>
                      <c:pt idx="108">
                        <c:v>-41.4</c:v>
                      </c:pt>
                      <c:pt idx="109">
                        <c:v>-41.5</c:v>
                      </c:pt>
                      <c:pt idx="110">
                        <c:v>-41.5</c:v>
                      </c:pt>
                      <c:pt idx="111">
                        <c:v>-41.5</c:v>
                      </c:pt>
                      <c:pt idx="112">
                        <c:v>-41.3</c:v>
                      </c:pt>
                      <c:pt idx="113">
                        <c:v>-41</c:v>
                      </c:pt>
                      <c:pt idx="114">
                        <c:v>-40.299999999999997</c:v>
                      </c:pt>
                      <c:pt idx="115">
                        <c:v>-39.700000000000003</c:v>
                      </c:pt>
                      <c:pt idx="116">
                        <c:v>-38.799999999999997</c:v>
                      </c:pt>
                      <c:pt idx="117">
                        <c:v>-38.1</c:v>
                      </c:pt>
                      <c:pt idx="118">
                        <c:v>-37.200000000000003</c:v>
                      </c:pt>
                      <c:pt idx="119">
                        <c:v>-36.4</c:v>
                      </c:pt>
                      <c:pt idx="120">
                        <c:v>-35.299999999999997</c:v>
                      </c:pt>
                      <c:pt idx="121">
                        <c:v>-34.4</c:v>
                      </c:pt>
                      <c:pt idx="122">
                        <c:v>-33.5</c:v>
                      </c:pt>
                      <c:pt idx="123">
                        <c:v>-32.5</c:v>
                      </c:pt>
                      <c:pt idx="124">
                        <c:v>-31.7</c:v>
                      </c:pt>
                      <c:pt idx="125">
                        <c:v>-30.7</c:v>
                      </c:pt>
                      <c:pt idx="126">
                        <c:v>-29.9</c:v>
                      </c:pt>
                      <c:pt idx="127">
                        <c:v>-28.8</c:v>
                      </c:pt>
                      <c:pt idx="128">
                        <c:v>-27.8</c:v>
                      </c:pt>
                      <c:pt idx="129">
                        <c:v>-26.8</c:v>
                      </c:pt>
                      <c:pt idx="130">
                        <c:v>-25.8</c:v>
                      </c:pt>
                      <c:pt idx="131">
                        <c:v>-24.6</c:v>
                      </c:pt>
                      <c:pt idx="132">
                        <c:v>-23.8</c:v>
                      </c:pt>
                      <c:pt idx="133">
                        <c:v>-22.7</c:v>
                      </c:pt>
                      <c:pt idx="134">
                        <c:v>-21.9</c:v>
                      </c:pt>
                      <c:pt idx="135">
                        <c:v>-20.9</c:v>
                      </c:pt>
                      <c:pt idx="136">
                        <c:v>-19.899999999999999</c:v>
                      </c:pt>
                      <c:pt idx="137">
                        <c:v>-19.100000000000001</c:v>
                      </c:pt>
                      <c:pt idx="138">
                        <c:v>-18.100000000000001</c:v>
                      </c:pt>
                      <c:pt idx="139">
                        <c:v>-17.100000000000001</c:v>
                      </c:pt>
                      <c:pt idx="140">
                        <c:v>-16.100000000000001</c:v>
                      </c:pt>
                      <c:pt idx="141">
                        <c:v>-15.1</c:v>
                      </c:pt>
                      <c:pt idx="142">
                        <c:v>-14.3</c:v>
                      </c:pt>
                      <c:pt idx="143">
                        <c:v>-13.7</c:v>
                      </c:pt>
                      <c:pt idx="144">
                        <c:v>-13.5</c:v>
                      </c:pt>
                      <c:pt idx="145">
                        <c:v>-13.2</c:v>
                      </c:pt>
                      <c:pt idx="146">
                        <c:v>-13</c:v>
                      </c:pt>
                      <c:pt idx="147">
                        <c:v>-12.9</c:v>
                      </c:pt>
                      <c:pt idx="148">
                        <c:v>-12.7</c:v>
                      </c:pt>
                      <c:pt idx="149">
                        <c:v>-12.6</c:v>
                      </c:pt>
                      <c:pt idx="150">
                        <c:v>-12.6</c:v>
                      </c:pt>
                      <c:pt idx="151">
                        <c:v>-12.4</c:v>
                      </c:pt>
                      <c:pt idx="152">
                        <c:v>-12.4</c:v>
                      </c:pt>
                      <c:pt idx="153">
                        <c:v>-12.3</c:v>
                      </c:pt>
                      <c:pt idx="154">
                        <c:v>-12.2</c:v>
                      </c:pt>
                      <c:pt idx="155">
                        <c:v>-12</c:v>
                      </c:pt>
                      <c:pt idx="156">
                        <c:v>-12.1</c:v>
                      </c:pt>
                      <c:pt idx="157">
                        <c:v>-12.1</c:v>
                      </c:pt>
                      <c:pt idx="158">
                        <c:v>-11.9</c:v>
                      </c:pt>
                      <c:pt idx="159">
                        <c:v>-11.9</c:v>
                      </c:pt>
                      <c:pt idx="160">
                        <c:v>-11.9</c:v>
                      </c:pt>
                      <c:pt idx="161">
                        <c:v>-11.8</c:v>
                      </c:pt>
                      <c:pt idx="162">
                        <c:v>-11.8</c:v>
                      </c:pt>
                      <c:pt idx="163">
                        <c:v>-11.8</c:v>
                      </c:pt>
                      <c:pt idx="164">
                        <c:v>-11.7</c:v>
                      </c:pt>
                      <c:pt idx="165">
                        <c:v>-11.7</c:v>
                      </c:pt>
                      <c:pt idx="166">
                        <c:v>-11.7</c:v>
                      </c:pt>
                      <c:pt idx="167">
                        <c:v>-11.6</c:v>
                      </c:pt>
                      <c:pt idx="168">
                        <c:v>-11.6</c:v>
                      </c:pt>
                      <c:pt idx="169">
                        <c:v>-11.6</c:v>
                      </c:pt>
                      <c:pt idx="170">
                        <c:v>-11.5</c:v>
                      </c:pt>
                      <c:pt idx="171">
                        <c:v>-11.6</c:v>
                      </c:pt>
                      <c:pt idx="172">
                        <c:v>-11.6</c:v>
                      </c:pt>
                      <c:pt idx="173">
                        <c:v>-11.6</c:v>
                      </c:pt>
                      <c:pt idx="174">
                        <c:v>-11.5</c:v>
                      </c:pt>
                      <c:pt idx="175">
                        <c:v>-11.5</c:v>
                      </c:pt>
                      <c:pt idx="176">
                        <c:v>-11.5</c:v>
                      </c:pt>
                      <c:pt idx="177">
                        <c:v>-11.5</c:v>
                      </c:pt>
                      <c:pt idx="178">
                        <c:v>-11.5</c:v>
                      </c:pt>
                      <c:pt idx="179">
                        <c:v>-11.4</c:v>
                      </c:pt>
                      <c:pt idx="180">
                        <c:v>-11.4</c:v>
                      </c:pt>
                      <c:pt idx="181">
                        <c:v>-11.5</c:v>
                      </c:pt>
                      <c:pt idx="182">
                        <c:v>-11.3</c:v>
                      </c:pt>
                      <c:pt idx="183">
                        <c:v>-11.4</c:v>
                      </c:pt>
                      <c:pt idx="184">
                        <c:v>-11.5</c:v>
                      </c:pt>
                      <c:pt idx="185">
                        <c:v>-11.4</c:v>
                      </c:pt>
                      <c:pt idx="186">
                        <c:v>-11.5</c:v>
                      </c:pt>
                      <c:pt idx="187">
                        <c:v>-11.4</c:v>
                      </c:pt>
                      <c:pt idx="188">
                        <c:v>-11.4</c:v>
                      </c:pt>
                      <c:pt idx="189">
                        <c:v>-11.5</c:v>
                      </c:pt>
                      <c:pt idx="190">
                        <c:v>-11.5</c:v>
                      </c:pt>
                      <c:pt idx="191">
                        <c:v>-11.4</c:v>
                      </c:pt>
                      <c:pt idx="192">
                        <c:v>-11.4</c:v>
                      </c:pt>
                      <c:pt idx="193">
                        <c:v>-11.4</c:v>
                      </c:pt>
                      <c:pt idx="194">
                        <c:v>-11.5</c:v>
                      </c:pt>
                      <c:pt idx="195">
                        <c:v>-11.4</c:v>
                      </c:pt>
                      <c:pt idx="196">
                        <c:v>-11.3</c:v>
                      </c:pt>
                      <c:pt idx="197">
                        <c:v>-11.4</c:v>
                      </c:pt>
                      <c:pt idx="198">
                        <c:v>-11.3</c:v>
                      </c:pt>
                      <c:pt idx="199">
                        <c:v>-11.4</c:v>
                      </c:pt>
                      <c:pt idx="200">
                        <c:v>-11.5</c:v>
                      </c:pt>
                      <c:pt idx="201">
                        <c:v>-11.4</c:v>
                      </c:pt>
                      <c:pt idx="202">
                        <c:v>-11.4</c:v>
                      </c:pt>
                      <c:pt idx="203">
                        <c:v>-11.6</c:v>
                      </c:pt>
                      <c:pt idx="204">
                        <c:v>-11.9</c:v>
                      </c:pt>
                      <c:pt idx="205">
                        <c:v>-12.5</c:v>
                      </c:pt>
                      <c:pt idx="206">
                        <c:v>-13</c:v>
                      </c:pt>
                      <c:pt idx="207">
                        <c:v>-13.9</c:v>
                      </c:pt>
                      <c:pt idx="208">
                        <c:v>-14.7</c:v>
                      </c:pt>
                      <c:pt idx="209">
                        <c:v>-15.5</c:v>
                      </c:pt>
                      <c:pt idx="210">
                        <c:v>-16.3</c:v>
                      </c:pt>
                      <c:pt idx="211">
                        <c:v>-17.3</c:v>
                      </c:pt>
                      <c:pt idx="212">
                        <c:v>-18.2</c:v>
                      </c:pt>
                      <c:pt idx="213">
                        <c:v>-19.100000000000001</c:v>
                      </c:pt>
                      <c:pt idx="214">
                        <c:v>-19.899999999999999</c:v>
                      </c:pt>
                      <c:pt idx="215">
                        <c:v>-20.9</c:v>
                      </c:pt>
                      <c:pt idx="216">
                        <c:v>-21.7</c:v>
                      </c:pt>
                      <c:pt idx="217">
                        <c:v>-22.7</c:v>
                      </c:pt>
                      <c:pt idx="218">
                        <c:v>-23.6</c:v>
                      </c:pt>
                      <c:pt idx="219">
                        <c:v>-24.5</c:v>
                      </c:pt>
                      <c:pt idx="220">
                        <c:v>-25.4</c:v>
                      </c:pt>
                      <c:pt idx="221">
                        <c:v>-26.3</c:v>
                      </c:pt>
                      <c:pt idx="222">
                        <c:v>-27.2</c:v>
                      </c:pt>
                      <c:pt idx="223">
                        <c:v>-28.3</c:v>
                      </c:pt>
                      <c:pt idx="224">
                        <c:v>-29.1</c:v>
                      </c:pt>
                      <c:pt idx="225">
                        <c:v>-30.1</c:v>
                      </c:pt>
                      <c:pt idx="226">
                        <c:v>-31.1</c:v>
                      </c:pt>
                      <c:pt idx="227">
                        <c:v>-32</c:v>
                      </c:pt>
                      <c:pt idx="228">
                        <c:v>-32.799999999999997</c:v>
                      </c:pt>
                      <c:pt idx="229">
                        <c:v>-33.799999999999997</c:v>
                      </c:pt>
                      <c:pt idx="230">
                        <c:v>-34.700000000000003</c:v>
                      </c:pt>
                      <c:pt idx="231">
                        <c:v>-35.700000000000003</c:v>
                      </c:pt>
                      <c:pt idx="232">
                        <c:v>-36.700000000000003</c:v>
                      </c:pt>
                      <c:pt idx="233">
                        <c:v>-37.200000000000003</c:v>
                      </c:pt>
                      <c:pt idx="234">
                        <c:v>-38.200000000000003</c:v>
                      </c:pt>
                      <c:pt idx="235">
                        <c:v>-38.799999999999997</c:v>
                      </c:pt>
                      <c:pt idx="236">
                        <c:v>-39.1</c:v>
                      </c:pt>
                      <c:pt idx="237">
                        <c:v>-39.6</c:v>
                      </c:pt>
                      <c:pt idx="238">
                        <c:v>-39.799999999999997</c:v>
                      </c:pt>
                      <c:pt idx="239">
                        <c:v>-40</c:v>
                      </c:pt>
                      <c:pt idx="240">
                        <c:v>-40.200000000000003</c:v>
                      </c:pt>
                      <c:pt idx="241">
                        <c:v>-40.299999999999997</c:v>
                      </c:pt>
                      <c:pt idx="242">
                        <c:v>-40.4</c:v>
                      </c:pt>
                      <c:pt idx="243">
                        <c:v>-40.5</c:v>
                      </c:pt>
                      <c:pt idx="244">
                        <c:v>-40.700000000000003</c:v>
                      </c:pt>
                      <c:pt idx="245">
                        <c:v>-40.700000000000003</c:v>
                      </c:pt>
                      <c:pt idx="246">
                        <c:v>-40.799999999999997</c:v>
                      </c:pt>
                      <c:pt idx="247">
                        <c:v>-41</c:v>
                      </c:pt>
                      <c:pt idx="248">
                        <c:v>-41</c:v>
                      </c:pt>
                      <c:pt idx="249">
                        <c:v>-41.1</c:v>
                      </c:pt>
                      <c:pt idx="250">
                        <c:v>-41</c:v>
                      </c:pt>
                      <c:pt idx="251">
                        <c:v>-41.2</c:v>
                      </c:pt>
                      <c:pt idx="252">
                        <c:v>-41.3</c:v>
                      </c:pt>
                      <c:pt idx="253">
                        <c:v>-41.2</c:v>
                      </c:pt>
                      <c:pt idx="254">
                        <c:v>-41.2</c:v>
                      </c:pt>
                      <c:pt idx="255">
                        <c:v>-41.3</c:v>
                      </c:pt>
                      <c:pt idx="256">
                        <c:v>-41.3</c:v>
                      </c:pt>
                      <c:pt idx="257">
                        <c:v>-41.2</c:v>
                      </c:pt>
                      <c:pt idx="258">
                        <c:v>-41.3</c:v>
                      </c:pt>
                      <c:pt idx="259">
                        <c:v>-41.3</c:v>
                      </c:pt>
                      <c:pt idx="260">
                        <c:v>-41.4</c:v>
                      </c:pt>
                      <c:pt idx="261">
                        <c:v>-41.3</c:v>
                      </c:pt>
                      <c:pt idx="262">
                        <c:v>-41.3</c:v>
                      </c:pt>
                      <c:pt idx="263">
                        <c:v>-41.3</c:v>
                      </c:pt>
                      <c:pt idx="264">
                        <c:v>-41.4</c:v>
                      </c:pt>
                      <c:pt idx="265">
                        <c:v>-41.4</c:v>
                      </c:pt>
                      <c:pt idx="266">
                        <c:v>-41.4</c:v>
                      </c:pt>
                      <c:pt idx="267">
                        <c:v>-41.5</c:v>
                      </c:pt>
                      <c:pt idx="268">
                        <c:v>-41.4</c:v>
                      </c:pt>
                      <c:pt idx="269">
                        <c:v>-41.4</c:v>
                      </c:pt>
                      <c:pt idx="270">
                        <c:v>-41.4</c:v>
                      </c:pt>
                      <c:pt idx="271">
                        <c:v>-41.5</c:v>
                      </c:pt>
                      <c:pt idx="272">
                        <c:v>-41.4</c:v>
                      </c:pt>
                      <c:pt idx="273">
                        <c:v>-41.4</c:v>
                      </c:pt>
                      <c:pt idx="274">
                        <c:v>-41.4</c:v>
                      </c:pt>
                      <c:pt idx="275">
                        <c:v>-41.4</c:v>
                      </c:pt>
                      <c:pt idx="276">
                        <c:v>-41.4</c:v>
                      </c:pt>
                      <c:pt idx="277">
                        <c:v>-41.5</c:v>
                      </c:pt>
                      <c:pt idx="278">
                        <c:v>-41.5</c:v>
                      </c:pt>
                      <c:pt idx="279">
                        <c:v>-41.4</c:v>
                      </c:pt>
                      <c:pt idx="280">
                        <c:v>-41.5</c:v>
                      </c:pt>
                      <c:pt idx="281">
                        <c:v>-41.5</c:v>
                      </c:pt>
                      <c:pt idx="282">
                        <c:v>-41.5</c:v>
                      </c:pt>
                      <c:pt idx="283">
                        <c:v>-41.5</c:v>
                      </c:pt>
                      <c:pt idx="284">
                        <c:v>-41.4</c:v>
                      </c:pt>
                      <c:pt idx="285">
                        <c:v>-41.5</c:v>
                      </c:pt>
                      <c:pt idx="286">
                        <c:v>-41.3</c:v>
                      </c:pt>
                      <c:pt idx="287">
                        <c:v>-41.3</c:v>
                      </c:pt>
                      <c:pt idx="288">
                        <c:v>-41.3</c:v>
                      </c:pt>
                      <c:pt idx="289">
                        <c:v>-41.4</c:v>
                      </c:pt>
                      <c:pt idx="290">
                        <c:v>-41.4</c:v>
                      </c:pt>
                      <c:pt idx="291">
                        <c:v>-41.4</c:v>
                      </c:pt>
                      <c:pt idx="292">
                        <c:v>-41.4</c:v>
                      </c:pt>
                      <c:pt idx="293">
                        <c:v>-41.3</c:v>
                      </c:pt>
                      <c:pt idx="294">
                        <c:v>-41.8</c:v>
                      </c:pt>
                      <c:pt idx="295">
                        <c:v>-42</c:v>
                      </c:pt>
                      <c:pt idx="296">
                        <c:v>-42.3</c:v>
                      </c:pt>
                      <c:pt idx="297">
                        <c:v>-43</c:v>
                      </c:pt>
                      <c:pt idx="298">
                        <c:v>-44.3</c:v>
                      </c:pt>
                      <c:pt idx="299">
                        <c:v>-45.4</c:v>
                      </c:pt>
                      <c:pt idx="300">
                        <c:v>-46.3</c:v>
                      </c:pt>
                      <c:pt idx="301">
                        <c:v>-47</c:v>
                      </c:pt>
                      <c:pt idx="302">
                        <c:v>-47.7</c:v>
                      </c:pt>
                      <c:pt idx="303">
                        <c:v>-48</c:v>
                      </c:pt>
                      <c:pt idx="304">
                        <c:v>-48.2</c:v>
                      </c:pt>
                      <c:pt idx="305">
                        <c:v>-48.4</c:v>
                      </c:pt>
                      <c:pt idx="306">
                        <c:v>-48.6</c:v>
                      </c:pt>
                      <c:pt idx="307">
                        <c:v>-48.6</c:v>
                      </c:pt>
                      <c:pt idx="308">
                        <c:v>-48.6</c:v>
                      </c:pt>
                      <c:pt idx="309">
                        <c:v>-48.7</c:v>
                      </c:pt>
                      <c:pt idx="310">
                        <c:v>-48.8</c:v>
                      </c:pt>
                      <c:pt idx="311">
                        <c:v>-48.8</c:v>
                      </c:pt>
                      <c:pt idx="312">
                        <c:v>-48.8</c:v>
                      </c:pt>
                      <c:pt idx="313">
                        <c:v>-48.8</c:v>
                      </c:pt>
                      <c:pt idx="314">
                        <c:v>-49</c:v>
                      </c:pt>
                      <c:pt idx="315">
                        <c:v>-49</c:v>
                      </c:pt>
                      <c:pt idx="316">
                        <c:v>-49</c:v>
                      </c:pt>
                      <c:pt idx="317">
                        <c:v>-49</c:v>
                      </c:pt>
                      <c:pt idx="318">
                        <c:v>-49</c:v>
                      </c:pt>
                      <c:pt idx="319">
                        <c:v>-48.8</c:v>
                      </c:pt>
                      <c:pt idx="320">
                        <c:v>-48.8</c:v>
                      </c:pt>
                      <c:pt idx="321">
                        <c:v>-49</c:v>
                      </c:pt>
                      <c:pt idx="322">
                        <c:v>-49</c:v>
                      </c:pt>
                      <c:pt idx="323">
                        <c:v>-49</c:v>
                      </c:pt>
                      <c:pt idx="324">
                        <c:v>-48.8</c:v>
                      </c:pt>
                      <c:pt idx="325">
                        <c:v>-48.7</c:v>
                      </c:pt>
                      <c:pt idx="326">
                        <c:v>-48.7</c:v>
                      </c:pt>
                      <c:pt idx="327">
                        <c:v>-48.7</c:v>
                      </c:pt>
                      <c:pt idx="328">
                        <c:v>-48.7</c:v>
                      </c:pt>
                      <c:pt idx="329">
                        <c:v>-48.6</c:v>
                      </c:pt>
                      <c:pt idx="330">
                        <c:v>-48.5</c:v>
                      </c:pt>
                      <c:pt idx="331">
                        <c:v>-48.6</c:v>
                      </c:pt>
                      <c:pt idx="332">
                        <c:v>-48.6</c:v>
                      </c:pt>
                      <c:pt idx="333">
                        <c:v>-48.6</c:v>
                      </c:pt>
                      <c:pt idx="334">
                        <c:v>-48.5</c:v>
                      </c:pt>
                      <c:pt idx="335">
                        <c:v>-48.5</c:v>
                      </c:pt>
                      <c:pt idx="336">
                        <c:v>-48.6</c:v>
                      </c:pt>
                      <c:pt idx="337">
                        <c:v>-48.5</c:v>
                      </c:pt>
                      <c:pt idx="338">
                        <c:v>-48.6</c:v>
                      </c:pt>
                      <c:pt idx="339">
                        <c:v>-48.6</c:v>
                      </c:pt>
                      <c:pt idx="340">
                        <c:v>-48.6</c:v>
                      </c:pt>
                      <c:pt idx="341">
                        <c:v>-48.5</c:v>
                      </c:pt>
                      <c:pt idx="342">
                        <c:v>-48.5</c:v>
                      </c:pt>
                      <c:pt idx="343">
                        <c:v>-48.5</c:v>
                      </c:pt>
                      <c:pt idx="344">
                        <c:v>-48.5</c:v>
                      </c:pt>
                      <c:pt idx="345">
                        <c:v>-48.4</c:v>
                      </c:pt>
                      <c:pt idx="346">
                        <c:v>-48.4</c:v>
                      </c:pt>
                      <c:pt idx="347">
                        <c:v>-48.5</c:v>
                      </c:pt>
                      <c:pt idx="348">
                        <c:v>-48.4</c:v>
                      </c:pt>
                      <c:pt idx="349">
                        <c:v>-48.4</c:v>
                      </c:pt>
                      <c:pt idx="350">
                        <c:v>-48.4</c:v>
                      </c:pt>
                      <c:pt idx="351">
                        <c:v>-48.5</c:v>
                      </c:pt>
                      <c:pt idx="352">
                        <c:v>-48.5</c:v>
                      </c:pt>
                      <c:pt idx="353">
                        <c:v>-48.5</c:v>
                      </c:pt>
                      <c:pt idx="354">
                        <c:v>-48.6</c:v>
                      </c:pt>
                      <c:pt idx="355">
                        <c:v>-48.5</c:v>
                      </c:pt>
                      <c:pt idx="356">
                        <c:v>-48.5</c:v>
                      </c:pt>
                      <c:pt idx="357">
                        <c:v>-48.7</c:v>
                      </c:pt>
                      <c:pt idx="358">
                        <c:v>-49</c:v>
                      </c:pt>
                      <c:pt idx="359">
                        <c:v>-49</c:v>
                      </c:pt>
                      <c:pt idx="360">
                        <c:v>-48.8</c:v>
                      </c:pt>
                      <c:pt idx="361">
                        <c:v>-48.7</c:v>
                      </c:pt>
                      <c:pt idx="362">
                        <c:v>-48.6</c:v>
                      </c:pt>
                      <c:pt idx="363">
                        <c:v>-48.7</c:v>
                      </c:pt>
                      <c:pt idx="364">
                        <c:v>-48.7</c:v>
                      </c:pt>
                      <c:pt idx="365">
                        <c:v>-48.6</c:v>
                      </c:pt>
                      <c:pt idx="366">
                        <c:v>-48.7</c:v>
                      </c:pt>
                      <c:pt idx="367">
                        <c:v>-48.6</c:v>
                      </c:pt>
                      <c:pt idx="368">
                        <c:v>-48.5</c:v>
                      </c:pt>
                      <c:pt idx="369">
                        <c:v>-48.5</c:v>
                      </c:pt>
                      <c:pt idx="370">
                        <c:v>-48.5</c:v>
                      </c:pt>
                      <c:pt idx="371">
                        <c:v>-48.4</c:v>
                      </c:pt>
                      <c:pt idx="372">
                        <c:v>-48.5</c:v>
                      </c:pt>
                      <c:pt idx="373">
                        <c:v>-48.4</c:v>
                      </c:pt>
                      <c:pt idx="374">
                        <c:v>-48.4</c:v>
                      </c:pt>
                      <c:pt idx="375">
                        <c:v>-48.4</c:v>
                      </c:pt>
                      <c:pt idx="376">
                        <c:v>-48.4</c:v>
                      </c:pt>
                      <c:pt idx="377">
                        <c:v>-48.4</c:v>
                      </c:pt>
                      <c:pt idx="378">
                        <c:v>-48.4</c:v>
                      </c:pt>
                      <c:pt idx="379">
                        <c:v>-48.4</c:v>
                      </c:pt>
                      <c:pt idx="380">
                        <c:v>-48.4</c:v>
                      </c:pt>
                      <c:pt idx="381">
                        <c:v>-48.4</c:v>
                      </c:pt>
                      <c:pt idx="382">
                        <c:v>-48.4</c:v>
                      </c:pt>
                      <c:pt idx="383">
                        <c:v>-48.3</c:v>
                      </c:pt>
                      <c:pt idx="384">
                        <c:v>-48.4</c:v>
                      </c:pt>
                      <c:pt idx="385">
                        <c:v>-48.3</c:v>
                      </c:pt>
                      <c:pt idx="386">
                        <c:v>-48.3</c:v>
                      </c:pt>
                      <c:pt idx="387">
                        <c:v>-48.4</c:v>
                      </c:pt>
                      <c:pt idx="388">
                        <c:v>-48.3</c:v>
                      </c:pt>
                      <c:pt idx="389">
                        <c:v>-48.4</c:v>
                      </c:pt>
                      <c:pt idx="390">
                        <c:v>-48.4</c:v>
                      </c:pt>
                      <c:pt idx="391">
                        <c:v>-48.3</c:v>
                      </c:pt>
                      <c:pt idx="392">
                        <c:v>-48.4</c:v>
                      </c:pt>
                      <c:pt idx="393">
                        <c:v>-48.3</c:v>
                      </c:pt>
                      <c:pt idx="394">
                        <c:v>-48.3</c:v>
                      </c:pt>
                      <c:pt idx="395">
                        <c:v>-48.4</c:v>
                      </c:pt>
                      <c:pt idx="396">
                        <c:v>-48.4</c:v>
                      </c:pt>
                      <c:pt idx="397">
                        <c:v>-48.5</c:v>
                      </c:pt>
                      <c:pt idx="398">
                        <c:v>-48.5</c:v>
                      </c:pt>
                      <c:pt idx="399">
                        <c:v>-48.4</c:v>
                      </c:pt>
                      <c:pt idx="400">
                        <c:v>-48.4</c:v>
                      </c:pt>
                      <c:pt idx="401">
                        <c:v>-48.4</c:v>
                      </c:pt>
                      <c:pt idx="402">
                        <c:v>-48.4</c:v>
                      </c:pt>
                      <c:pt idx="403">
                        <c:v>-48.3</c:v>
                      </c:pt>
                      <c:pt idx="404">
                        <c:v>-48.4</c:v>
                      </c:pt>
                      <c:pt idx="405">
                        <c:v>-48.3</c:v>
                      </c:pt>
                      <c:pt idx="406">
                        <c:v>-48.4</c:v>
                      </c:pt>
                      <c:pt idx="407">
                        <c:v>-48.4</c:v>
                      </c:pt>
                      <c:pt idx="408">
                        <c:v>-48.4</c:v>
                      </c:pt>
                      <c:pt idx="409">
                        <c:v>-48.4</c:v>
                      </c:pt>
                      <c:pt idx="410">
                        <c:v>-48.4</c:v>
                      </c:pt>
                      <c:pt idx="411">
                        <c:v>-48.5</c:v>
                      </c:pt>
                      <c:pt idx="412">
                        <c:v>-48.7</c:v>
                      </c:pt>
                      <c:pt idx="413">
                        <c:v>-48.8</c:v>
                      </c:pt>
                      <c:pt idx="414">
                        <c:v>-49.1</c:v>
                      </c:pt>
                      <c:pt idx="415">
                        <c:v>-49.1</c:v>
                      </c:pt>
                      <c:pt idx="416">
                        <c:v>-48.7</c:v>
                      </c:pt>
                      <c:pt idx="417">
                        <c:v>-48.7</c:v>
                      </c:pt>
                      <c:pt idx="418">
                        <c:v>-48.6</c:v>
                      </c:pt>
                      <c:pt idx="419">
                        <c:v>-48.5</c:v>
                      </c:pt>
                      <c:pt idx="420">
                        <c:v>-48.4</c:v>
                      </c:pt>
                      <c:pt idx="421">
                        <c:v>-48.5</c:v>
                      </c:pt>
                      <c:pt idx="422">
                        <c:v>-48.4</c:v>
                      </c:pt>
                      <c:pt idx="423">
                        <c:v>-48.6</c:v>
                      </c:pt>
                      <c:pt idx="424">
                        <c:v>-48.6</c:v>
                      </c:pt>
                      <c:pt idx="425">
                        <c:v>-48.7</c:v>
                      </c:pt>
                      <c:pt idx="426">
                        <c:v>-48.6</c:v>
                      </c:pt>
                      <c:pt idx="427">
                        <c:v>-48.7</c:v>
                      </c:pt>
                      <c:pt idx="428">
                        <c:v>-48.7</c:v>
                      </c:pt>
                      <c:pt idx="429">
                        <c:v>-48.7</c:v>
                      </c:pt>
                      <c:pt idx="430">
                        <c:v>-49.1</c:v>
                      </c:pt>
                      <c:pt idx="431">
                        <c:v>-49.2</c:v>
                      </c:pt>
                      <c:pt idx="432">
                        <c:v>-48.7</c:v>
                      </c:pt>
                      <c:pt idx="433">
                        <c:v>-48.6</c:v>
                      </c:pt>
                      <c:pt idx="434">
                        <c:v>-48.4</c:v>
                      </c:pt>
                      <c:pt idx="435">
                        <c:v>-48.4</c:v>
                      </c:pt>
                      <c:pt idx="436">
                        <c:v>-48.2</c:v>
                      </c:pt>
                      <c:pt idx="437">
                        <c:v>-48.2</c:v>
                      </c:pt>
                      <c:pt idx="438">
                        <c:v>-48.1</c:v>
                      </c:pt>
                      <c:pt idx="439">
                        <c:v>-48.2</c:v>
                      </c:pt>
                      <c:pt idx="440">
                        <c:v>-48.1</c:v>
                      </c:pt>
                      <c:pt idx="441">
                        <c:v>-48.1</c:v>
                      </c:pt>
                      <c:pt idx="442">
                        <c:v>-48</c:v>
                      </c:pt>
                      <c:pt idx="443">
                        <c:v>-48</c:v>
                      </c:pt>
                      <c:pt idx="444">
                        <c:v>-48</c:v>
                      </c:pt>
                      <c:pt idx="445">
                        <c:v>-48</c:v>
                      </c:pt>
                      <c:pt idx="446">
                        <c:v>-48.1</c:v>
                      </c:pt>
                      <c:pt idx="447">
                        <c:v>-48</c:v>
                      </c:pt>
                      <c:pt idx="448">
                        <c:v>-48</c:v>
                      </c:pt>
                      <c:pt idx="449">
                        <c:v>-47.9</c:v>
                      </c:pt>
                      <c:pt idx="450">
                        <c:v>-47.9</c:v>
                      </c:pt>
                      <c:pt idx="451">
                        <c:v>-47.9</c:v>
                      </c:pt>
                      <c:pt idx="452">
                        <c:v>-48.1</c:v>
                      </c:pt>
                      <c:pt idx="453">
                        <c:v>-47.9</c:v>
                      </c:pt>
                      <c:pt idx="454">
                        <c:v>-48</c:v>
                      </c:pt>
                      <c:pt idx="455">
                        <c:v>-47.9</c:v>
                      </c:pt>
                      <c:pt idx="456">
                        <c:v>-48</c:v>
                      </c:pt>
                      <c:pt idx="457">
                        <c:v>-48</c:v>
                      </c:pt>
                      <c:pt idx="458">
                        <c:v>-47.9</c:v>
                      </c:pt>
                      <c:pt idx="459">
                        <c:v>-47.9</c:v>
                      </c:pt>
                      <c:pt idx="460">
                        <c:v>-47.9</c:v>
                      </c:pt>
                      <c:pt idx="461">
                        <c:v>-47.9</c:v>
                      </c:pt>
                      <c:pt idx="462">
                        <c:v>-47.9</c:v>
                      </c:pt>
                      <c:pt idx="463">
                        <c:v>-47.9</c:v>
                      </c:pt>
                      <c:pt idx="464">
                        <c:v>-47.9</c:v>
                      </c:pt>
                      <c:pt idx="465">
                        <c:v>-48</c:v>
                      </c:pt>
                      <c:pt idx="466">
                        <c:v>-48</c:v>
                      </c:pt>
                      <c:pt idx="467">
                        <c:v>-47.9</c:v>
                      </c:pt>
                      <c:pt idx="468">
                        <c:v>-47.9</c:v>
                      </c:pt>
                      <c:pt idx="469">
                        <c:v>-47.9</c:v>
                      </c:pt>
                      <c:pt idx="470">
                        <c:v>-47.8</c:v>
                      </c:pt>
                      <c:pt idx="471">
                        <c:v>-47.9</c:v>
                      </c:pt>
                      <c:pt idx="472">
                        <c:v>-47.9</c:v>
                      </c:pt>
                      <c:pt idx="473">
                        <c:v>-47.9</c:v>
                      </c:pt>
                      <c:pt idx="474">
                        <c:v>-47.9</c:v>
                      </c:pt>
                      <c:pt idx="475">
                        <c:v>-47.9</c:v>
                      </c:pt>
                      <c:pt idx="476">
                        <c:v>-48</c:v>
                      </c:pt>
                      <c:pt idx="477">
                        <c:v>-48</c:v>
                      </c:pt>
                      <c:pt idx="478">
                        <c:v>-48.1</c:v>
                      </c:pt>
                      <c:pt idx="479">
                        <c:v>-47.9</c:v>
                      </c:pt>
                      <c:pt idx="480">
                        <c:v>-47.9</c:v>
                      </c:pt>
                      <c:pt idx="481">
                        <c:v>-48</c:v>
                      </c:pt>
                      <c:pt idx="482">
                        <c:v>-47.9</c:v>
                      </c:pt>
                      <c:pt idx="483">
                        <c:v>-47.9</c:v>
                      </c:pt>
                      <c:pt idx="484">
                        <c:v>-47.9</c:v>
                      </c:pt>
                      <c:pt idx="485">
                        <c:v>-47.9</c:v>
                      </c:pt>
                      <c:pt idx="486">
                        <c:v>-47.8</c:v>
                      </c:pt>
                      <c:pt idx="487">
                        <c:v>-47.9</c:v>
                      </c:pt>
                      <c:pt idx="488">
                        <c:v>-47.9</c:v>
                      </c:pt>
                      <c:pt idx="489">
                        <c:v>-47.9</c:v>
                      </c:pt>
                      <c:pt idx="490">
                        <c:v>-47.9</c:v>
                      </c:pt>
                      <c:pt idx="491">
                        <c:v>-47.9</c:v>
                      </c:pt>
                      <c:pt idx="492">
                        <c:v>-47.8</c:v>
                      </c:pt>
                      <c:pt idx="493">
                        <c:v>-47.9</c:v>
                      </c:pt>
                      <c:pt idx="494">
                        <c:v>-47.8</c:v>
                      </c:pt>
                      <c:pt idx="495">
                        <c:v>-47.9</c:v>
                      </c:pt>
                      <c:pt idx="496">
                        <c:v>-47.9</c:v>
                      </c:pt>
                      <c:pt idx="497">
                        <c:v>-47.8</c:v>
                      </c:pt>
                      <c:pt idx="498">
                        <c:v>-47.8</c:v>
                      </c:pt>
                      <c:pt idx="499">
                        <c:v>-48</c:v>
                      </c:pt>
                      <c:pt idx="500">
                        <c:v>-47.8</c:v>
                      </c:pt>
                      <c:pt idx="501">
                        <c:v>-47.9</c:v>
                      </c:pt>
                      <c:pt idx="502">
                        <c:v>-47.9</c:v>
                      </c:pt>
                      <c:pt idx="503">
                        <c:v>-47.9</c:v>
                      </c:pt>
                      <c:pt idx="504">
                        <c:v>-47.8</c:v>
                      </c:pt>
                      <c:pt idx="505">
                        <c:v>-47.9</c:v>
                      </c:pt>
                      <c:pt idx="506">
                        <c:v>-47.8</c:v>
                      </c:pt>
                      <c:pt idx="507">
                        <c:v>-47.9</c:v>
                      </c:pt>
                      <c:pt idx="508">
                        <c:v>-47.8</c:v>
                      </c:pt>
                      <c:pt idx="509">
                        <c:v>-47.9</c:v>
                      </c:pt>
                      <c:pt idx="510">
                        <c:v>-47.8</c:v>
                      </c:pt>
                      <c:pt idx="511">
                        <c:v>-47.8</c:v>
                      </c:pt>
                      <c:pt idx="512">
                        <c:v>-47.8</c:v>
                      </c:pt>
                      <c:pt idx="513">
                        <c:v>-47.8</c:v>
                      </c:pt>
                      <c:pt idx="514">
                        <c:v>-47.8</c:v>
                      </c:pt>
                      <c:pt idx="515">
                        <c:v>-47.9</c:v>
                      </c:pt>
                      <c:pt idx="516">
                        <c:v>-47.8</c:v>
                      </c:pt>
                      <c:pt idx="517">
                        <c:v>-47.8</c:v>
                      </c:pt>
                      <c:pt idx="518">
                        <c:v>-47.9</c:v>
                      </c:pt>
                      <c:pt idx="519">
                        <c:v>-47.8</c:v>
                      </c:pt>
                      <c:pt idx="520">
                        <c:v>-47.8</c:v>
                      </c:pt>
                      <c:pt idx="521">
                        <c:v>-47.9</c:v>
                      </c:pt>
                      <c:pt idx="522">
                        <c:v>-47.9</c:v>
                      </c:pt>
                      <c:pt idx="523">
                        <c:v>-47.9</c:v>
                      </c:pt>
                      <c:pt idx="524">
                        <c:v>-47.9</c:v>
                      </c:pt>
                      <c:pt idx="525">
                        <c:v>-47.9</c:v>
                      </c:pt>
                      <c:pt idx="526">
                        <c:v>-47.9</c:v>
                      </c:pt>
                      <c:pt idx="527">
                        <c:v>-47.8</c:v>
                      </c:pt>
                      <c:pt idx="528">
                        <c:v>-47.8</c:v>
                      </c:pt>
                      <c:pt idx="529">
                        <c:v>-47.8</c:v>
                      </c:pt>
                      <c:pt idx="530">
                        <c:v>-47.8</c:v>
                      </c:pt>
                      <c:pt idx="531">
                        <c:v>-47.7</c:v>
                      </c:pt>
                      <c:pt idx="532">
                        <c:v>-47.7</c:v>
                      </c:pt>
                      <c:pt idx="533">
                        <c:v>-47.8</c:v>
                      </c:pt>
                      <c:pt idx="534">
                        <c:v>-47.8</c:v>
                      </c:pt>
                      <c:pt idx="535">
                        <c:v>-47.7</c:v>
                      </c:pt>
                      <c:pt idx="536">
                        <c:v>-47.7</c:v>
                      </c:pt>
                      <c:pt idx="537">
                        <c:v>-47.8</c:v>
                      </c:pt>
                      <c:pt idx="538">
                        <c:v>-47.7</c:v>
                      </c:pt>
                      <c:pt idx="539">
                        <c:v>-47.8</c:v>
                      </c:pt>
                      <c:pt idx="540">
                        <c:v>-47.7</c:v>
                      </c:pt>
                      <c:pt idx="541">
                        <c:v>-47.7</c:v>
                      </c:pt>
                      <c:pt idx="542">
                        <c:v>-47.8</c:v>
                      </c:pt>
                      <c:pt idx="543">
                        <c:v>-47.7</c:v>
                      </c:pt>
                      <c:pt idx="544">
                        <c:v>-47.7</c:v>
                      </c:pt>
                      <c:pt idx="545">
                        <c:v>-47.7</c:v>
                      </c:pt>
                      <c:pt idx="546">
                        <c:v>-47.8</c:v>
                      </c:pt>
                      <c:pt idx="547">
                        <c:v>-47.9</c:v>
                      </c:pt>
                      <c:pt idx="548">
                        <c:v>-47.9</c:v>
                      </c:pt>
                      <c:pt idx="549">
                        <c:v>-47.8</c:v>
                      </c:pt>
                      <c:pt idx="550">
                        <c:v>-47.9</c:v>
                      </c:pt>
                      <c:pt idx="551">
                        <c:v>-47.8</c:v>
                      </c:pt>
                      <c:pt idx="552">
                        <c:v>-47.8</c:v>
                      </c:pt>
                      <c:pt idx="553">
                        <c:v>-47.7</c:v>
                      </c:pt>
                      <c:pt idx="554">
                        <c:v>-47.7</c:v>
                      </c:pt>
                      <c:pt idx="555">
                        <c:v>-47.8</c:v>
                      </c:pt>
                      <c:pt idx="556">
                        <c:v>-47.8</c:v>
                      </c:pt>
                      <c:pt idx="557">
                        <c:v>-47.8</c:v>
                      </c:pt>
                      <c:pt idx="558">
                        <c:v>-47.7</c:v>
                      </c:pt>
                      <c:pt idx="559">
                        <c:v>-47.8</c:v>
                      </c:pt>
                      <c:pt idx="560">
                        <c:v>-47.7</c:v>
                      </c:pt>
                      <c:pt idx="561">
                        <c:v>-47.7</c:v>
                      </c:pt>
                      <c:pt idx="562">
                        <c:v>-47.7</c:v>
                      </c:pt>
                      <c:pt idx="563">
                        <c:v>-47.8</c:v>
                      </c:pt>
                      <c:pt idx="564">
                        <c:v>-47.7</c:v>
                      </c:pt>
                      <c:pt idx="565">
                        <c:v>-47.7</c:v>
                      </c:pt>
                      <c:pt idx="566">
                        <c:v>-47.7</c:v>
                      </c:pt>
                      <c:pt idx="567">
                        <c:v>-47.7</c:v>
                      </c:pt>
                      <c:pt idx="568">
                        <c:v>-47.7</c:v>
                      </c:pt>
                      <c:pt idx="569">
                        <c:v>-47.8</c:v>
                      </c:pt>
                      <c:pt idx="570">
                        <c:v>-47.7</c:v>
                      </c:pt>
                      <c:pt idx="571">
                        <c:v>-47.8</c:v>
                      </c:pt>
                      <c:pt idx="572">
                        <c:v>-47.7</c:v>
                      </c:pt>
                      <c:pt idx="573">
                        <c:v>-47.7</c:v>
                      </c:pt>
                      <c:pt idx="574">
                        <c:v>-47.7</c:v>
                      </c:pt>
                      <c:pt idx="575">
                        <c:v>-47.7</c:v>
                      </c:pt>
                      <c:pt idx="576">
                        <c:v>-47.7</c:v>
                      </c:pt>
                      <c:pt idx="577">
                        <c:v>-47.6</c:v>
                      </c:pt>
                      <c:pt idx="578">
                        <c:v>-47.7</c:v>
                      </c:pt>
                      <c:pt idx="579">
                        <c:v>-47.7</c:v>
                      </c:pt>
                      <c:pt idx="580">
                        <c:v>-47.7</c:v>
                      </c:pt>
                      <c:pt idx="581">
                        <c:v>-47.7</c:v>
                      </c:pt>
                      <c:pt idx="582">
                        <c:v>-47.7</c:v>
                      </c:pt>
                      <c:pt idx="583">
                        <c:v>-47.6</c:v>
                      </c:pt>
                      <c:pt idx="584">
                        <c:v>-47.6</c:v>
                      </c:pt>
                      <c:pt idx="585">
                        <c:v>-47.6</c:v>
                      </c:pt>
                      <c:pt idx="586">
                        <c:v>-47.7</c:v>
                      </c:pt>
                      <c:pt idx="587">
                        <c:v>-47.7</c:v>
                      </c:pt>
                      <c:pt idx="588">
                        <c:v>-47.6</c:v>
                      </c:pt>
                      <c:pt idx="589">
                        <c:v>-47.7</c:v>
                      </c:pt>
                      <c:pt idx="590">
                        <c:v>-47.7</c:v>
                      </c:pt>
                      <c:pt idx="591">
                        <c:v>-47.7</c:v>
                      </c:pt>
                      <c:pt idx="592">
                        <c:v>-47.7</c:v>
                      </c:pt>
                      <c:pt idx="593">
                        <c:v>-47.7</c:v>
                      </c:pt>
                      <c:pt idx="594">
                        <c:v>-47.6</c:v>
                      </c:pt>
                      <c:pt idx="595">
                        <c:v>-47.6</c:v>
                      </c:pt>
                      <c:pt idx="596">
                        <c:v>-47.6</c:v>
                      </c:pt>
                      <c:pt idx="597">
                        <c:v>-47.7</c:v>
                      </c:pt>
                      <c:pt idx="598">
                        <c:v>-47.7</c:v>
                      </c:pt>
                      <c:pt idx="599">
                        <c:v>-47.6</c:v>
                      </c:pt>
                      <c:pt idx="600">
                        <c:v>-47.7</c:v>
                      </c:pt>
                      <c:pt idx="601">
                        <c:v>-47.6</c:v>
                      </c:pt>
                      <c:pt idx="602">
                        <c:v>-47.7</c:v>
                      </c:pt>
                      <c:pt idx="603">
                        <c:v>-47.5</c:v>
                      </c:pt>
                      <c:pt idx="604">
                        <c:v>-47.6</c:v>
                      </c:pt>
                      <c:pt idx="605">
                        <c:v>-47.7</c:v>
                      </c:pt>
                      <c:pt idx="606">
                        <c:v>-47.6</c:v>
                      </c:pt>
                      <c:pt idx="607">
                        <c:v>-47.6</c:v>
                      </c:pt>
                      <c:pt idx="608">
                        <c:v>-47.6</c:v>
                      </c:pt>
                      <c:pt idx="609">
                        <c:v>-47.6</c:v>
                      </c:pt>
                      <c:pt idx="610">
                        <c:v>-47.6</c:v>
                      </c:pt>
                      <c:pt idx="611">
                        <c:v>-47.6</c:v>
                      </c:pt>
                      <c:pt idx="612">
                        <c:v>-47.6</c:v>
                      </c:pt>
                      <c:pt idx="613">
                        <c:v>-47.6</c:v>
                      </c:pt>
                      <c:pt idx="614">
                        <c:v>-47.6</c:v>
                      </c:pt>
                      <c:pt idx="615">
                        <c:v>-47.6</c:v>
                      </c:pt>
                      <c:pt idx="616">
                        <c:v>-47.5</c:v>
                      </c:pt>
                      <c:pt idx="617">
                        <c:v>-47.6</c:v>
                      </c:pt>
                      <c:pt idx="618">
                        <c:v>-47.6</c:v>
                      </c:pt>
                      <c:pt idx="619">
                        <c:v>-47.6</c:v>
                      </c:pt>
                      <c:pt idx="620">
                        <c:v>-47.6</c:v>
                      </c:pt>
                      <c:pt idx="621">
                        <c:v>-47.6</c:v>
                      </c:pt>
                      <c:pt idx="622">
                        <c:v>-47.7</c:v>
                      </c:pt>
                      <c:pt idx="623">
                        <c:v>-47.6</c:v>
                      </c:pt>
                      <c:pt idx="624">
                        <c:v>-47.5</c:v>
                      </c:pt>
                      <c:pt idx="625">
                        <c:v>-47.6</c:v>
                      </c:pt>
                      <c:pt idx="626">
                        <c:v>-47.5</c:v>
                      </c:pt>
                      <c:pt idx="627">
                        <c:v>-47.5</c:v>
                      </c:pt>
                      <c:pt idx="628">
                        <c:v>-47.5</c:v>
                      </c:pt>
                      <c:pt idx="629">
                        <c:v>-47.5</c:v>
                      </c:pt>
                      <c:pt idx="630">
                        <c:v>-47.6</c:v>
                      </c:pt>
                      <c:pt idx="631">
                        <c:v>-47.6</c:v>
                      </c:pt>
                      <c:pt idx="632">
                        <c:v>-47.9</c:v>
                      </c:pt>
                      <c:pt idx="633">
                        <c:v>-47.7</c:v>
                      </c:pt>
                      <c:pt idx="634">
                        <c:v>-47.6</c:v>
                      </c:pt>
                      <c:pt idx="635">
                        <c:v>-47.7</c:v>
                      </c:pt>
                      <c:pt idx="636">
                        <c:v>-47.6</c:v>
                      </c:pt>
                      <c:pt idx="637">
                        <c:v>-47.7</c:v>
                      </c:pt>
                      <c:pt idx="638">
                        <c:v>-47.6</c:v>
                      </c:pt>
                      <c:pt idx="639">
                        <c:v>-47.6</c:v>
                      </c:pt>
                      <c:pt idx="640">
                        <c:v>-47.6</c:v>
                      </c:pt>
                      <c:pt idx="641">
                        <c:v>-47.6</c:v>
                      </c:pt>
                      <c:pt idx="642">
                        <c:v>-47.6</c:v>
                      </c:pt>
                      <c:pt idx="643">
                        <c:v>-47.6</c:v>
                      </c:pt>
                      <c:pt idx="644">
                        <c:v>-47.6</c:v>
                      </c:pt>
                      <c:pt idx="645">
                        <c:v>-47.6</c:v>
                      </c:pt>
                      <c:pt idx="646">
                        <c:v>-47.5</c:v>
                      </c:pt>
                      <c:pt idx="647">
                        <c:v>-47.6</c:v>
                      </c:pt>
                      <c:pt idx="648">
                        <c:v>-47.6</c:v>
                      </c:pt>
                      <c:pt idx="649">
                        <c:v>-47.7</c:v>
                      </c:pt>
                      <c:pt idx="650">
                        <c:v>-47.7</c:v>
                      </c:pt>
                      <c:pt idx="651">
                        <c:v>-47.9</c:v>
                      </c:pt>
                      <c:pt idx="652">
                        <c:v>-47.8</c:v>
                      </c:pt>
                      <c:pt idx="653">
                        <c:v>-47.6</c:v>
                      </c:pt>
                      <c:pt idx="654">
                        <c:v>-47.6</c:v>
                      </c:pt>
                      <c:pt idx="655">
                        <c:v>-47.6</c:v>
                      </c:pt>
                      <c:pt idx="656">
                        <c:v>-47.6</c:v>
                      </c:pt>
                      <c:pt idx="657">
                        <c:v>-47.5</c:v>
                      </c:pt>
                      <c:pt idx="658">
                        <c:v>-47.6</c:v>
                      </c:pt>
                      <c:pt idx="659">
                        <c:v>-47.5</c:v>
                      </c:pt>
                      <c:pt idx="660">
                        <c:v>-47.6</c:v>
                      </c:pt>
                      <c:pt idx="661">
                        <c:v>-47.5</c:v>
                      </c:pt>
                      <c:pt idx="662">
                        <c:v>-47.5</c:v>
                      </c:pt>
                      <c:pt idx="663">
                        <c:v>-47.6</c:v>
                      </c:pt>
                      <c:pt idx="664">
                        <c:v>-47.5</c:v>
                      </c:pt>
                      <c:pt idx="665">
                        <c:v>-47.6</c:v>
                      </c:pt>
                      <c:pt idx="666">
                        <c:v>-47.5</c:v>
                      </c:pt>
                      <c:pt idx="667">
                        <c:v>-47.5</c:v>
                      </c:pt>
                      <c:pt idx="668">
                        <c:v>-47.5</c:v>
                      </c:pt>
                      <c:pt idx="669">
                        <c:v>-47.5</c:v>
                      </c:pt>
                      <c:pt idx="670">
                        <c:v>-47.5</c:v>
                      </c:pt>
                      <c:pt idx="671">
                        <c:v>-47.5</c:v>
                      </c:pt>
                      <c:pt idx="672">
                        <c:v>-47.5</c:v>
                      </c:pt>
                      <c:pt idx="673">
                        <c:v>-47.4</c:v>
                      </c:pt>
                      <c:pt idx="674">
                        <c:v>-47.6</c:v>
                      </c:pt>
                      <c:pt idx="675">
                        <c:v>-47.5</c:v>
                      </c:pt>
                      <c:pt idx="676">
                        <c:v>-47.6</c:v>
                      </c:pt>
                      <c:pt idx="677">
                        <c:v>-47.6</c:v>
                      </c:pt>
                      <c:pt idx="678">
                        <c:v>-47.5</c:v>
                      </c:pt>
                      <c:pt idx="679">
                        <c:v>-47.5</c:v>
                      </c:pt>
                      <c:pt idx="680">
                        <c:v>-47.7</c:v>
                      </c:pt>
                      <c:pt idx="681">
                        <c:v>-47.6</c:v>
                      </c:pt>
                      <c:pt idx="682">
                        <c:v>-47.6</c:v>
                      </c:pt>
                      <c:pt idx="683">
                        <c:v>-47.6</c:v>
                      </c:pt>
                      <c:pt idx="684">
                        <c:v>-47.6</c:v>
                      </c:pt>
                      <c:pt idx="685">
                        <c:v>-47.5</c:v>
                      </c:pt>
                      <c:pt idx="686">
                        <c:v>-47.5</c:v>
                      </c:pt>
                      <c:pt idx="687">
                        <c:v>-47.5</c:v>
                      </c:pt>
                      <c:pt idx="688">
                        <c:v>-47.4</c:v>
                      </c:pt>
                      <c:pt idx="689">
                        <c:v>-47.5</c:v>
                      </c:pt>
                      <c:pt idx="690">
                        <c:v>-47.4</c:v>
                      </c:pt>
                      <c:pt idx="691">
                        <c:v>-47.4</c:v>
                      </c:pt>
                      <c:pt idx="692">
                        <c:v>-47.4</c:v>
                      </c:pt>
                      <c:pt idx="693">
                        <c:v>-47.5</c:v>
                      </c:pt>
                      <c:pt idx="694">
                        <c:v>-47.5</c:v>
                      </c:pt>
                      <c:pt idx="695">
                        <c:v>-47.5</c:v>
                      </c:pt>
                      <c:pt idx="696">
                        <c:v>-47.5</c:v>
                      </c:pt>
                      <c:pt idx="697">
                        <c:v>-47.5</c:v>
                      </c:pt>
                      <c:pt idx="698">
                        <c:v>-47.6</c:v>
                      </c:pt>
                      <c:pt idx="699">
                        <c:v>-47.7</c:v>
                      </c:pt>
                      <c:pt idx="700">
                        <c:v>-47.5</c:v>
                      </c:pt>
                      <c:pt idx="701">
                        <c:v>-47.6</c:v>
                      </c:pt>
                      <c:pt idx="702">
                        <c:v>-47.5</c:v>
                      </c:pt>
                      <c:pt idx="703">
                        <c:v>-47.6</c:v>
                      </c:pt>
                      <c:pt idx="704">
                        <c:v>-47.5</c:v>
                      </c:pt>
                      <c:pt idx="705">
                        <c:v>-47.5</c:v>
                      </c:pt>
                      <c:pt idx="706">
                        <c:v>-47.4</c:v>
                      </c:pt>
                      <c:pt idx="707">
                        <c:v>-47.4</c:v>
                      </c:pt>
                      <c:pt idx="708">
                        <c:v>-47.5</c:v>
                      </c:pt>
                      <c:pt idx="709">
                        <c:v>-47.5</c:v>
                      </c:pt>
                      <c:pt idx="710">
                        <c:v>-47.5</c:v>
                      </c:pt>
                      <c:pt idx="711">
                        <c:v>-47.5</c:v>
                      </c:pt>
                      <c:pt idx="712">
                        <c:v>-47.4</c:v>
                      </c:pt>
                      <c:pt idx="713">
                        <c:v>-47.4</c:v>
                      </c:pt>
                      <c:pt idx="714">
                        <c:v>-47.4</c:v>
                      </c:pt>
                      <c:pt idx="715">
                        <c:v>-47.4</c:v>
                      </c:pt>
                      <c:pt idx="716">
                        <c:v>-47.4</c:v>
                      </c:pt>
                      <c:pt idx="717">
                        <c:v>-47.4</c:v>
                      </c:pt>
                      <c:pt idx="718">
                        <c:v>-47.4</c:v>
                      </c:pt>
                      <c:pt idx="719">
                        <c:v>-47.4</c:v>
                      </c:pt>
                      <c:pt idx="720">
                        <c:v>-47.4</c:v>
                      </c:pt>
                      <c:pt idx="721">
                        <c:v>-47.6</c:v>
                      </c:pt>
                      <c:pt idx="722">
                        <c:v>-47.5</c:v>
                      </c:pt>
                      <c:pt idx="723">
                        <c:v>-47.5</c:v>
                      </c:pt>
                      <c:pt idx="724">
                        <c:v>-47.5</c:v>
                      </c:pt>
                      <c:pt idx="725">
                        <c:v>-47.5</c:v>
                      </c:pt>
                      <c:pt idx="726">
                        <c:v>-47.5</c:v>
                      </c:pt>
                      <c:pt idx="727">
                        <c:v>-47.2</c:v>
                      </c:pt>
                      <c:pt idx="728">
                        <c:v>-47.4</c:v>
                      </c:pt>
                      <c:pt idx="729">
                        <c:v>-47.4</c:v>
                      </c:pt>
                      <c:pt idx="730">
                        <c:v>-47.5</c:v>
                      </c:pt>
                      <c:pt idx="731">
                        <c:v>-47.4</c:v>
                      </c:pt>
                      <c:pt idx="732">
                        <c:v>-47.6</c:v>
                      </c:pt>
                      <c:pt idx="733">
                        <c:v>-47.5</c:v>
                      </c:pt>
                      <c:pt idx="734">
                        <c:v>-47.6</c:v>
                      </c:pt>
                      <c:pt idx="735">
                        <c:v>-47.4</c:v>
                      </c:pt>
                      <c:pt idx="736">
                        <c:v>-47.5</c:v>
                      </c:pt>
                      <c:pt idx="737">
                        <c:v>-47.4</c:v>
                      </c:pt>
                      <c:pt idx="738">
                        <c:v>-47.4</c:v>
                      </c:pt>
                      <c:pt idx="739">
                        <c:v>-47.4</c:v>
                      </c:pt>
                      <c:pt idx="740">
                        <c:v>-47.4</c:v>
                      </c:pt>
                      <c:pt idx="741">
                        <c:v>-47.4</c:v>
                      </c:pt>
                      <c:pt idx="742">
                        <c:v>-47.5</c:v>
                      </c:pt>
                      <c:pt idx="743">
                        <c:v>-47.4</c:v>
                      </c:pt>
                      <c:pt idx="744">
                        <c:v>-47.4</c:v>
                      </c:pt>
                      <c:pt idx="745">
                        <c:v>-47.4</c:v>
                      </c:pt>
                      <c:pt idx="746">
                        <c:v>-47.4</c:v>
                      </c:pt>
                      <c:pt idx="747">
                        <c:v>-47.4</c:v>
                      </c:pt>
                      <c:pt idx="748">
                        <c:v>-47.4</c:v>
                      </c:pt>
                      <c:pt idx="749">
                        <c:v>-47.4</c:v>
                      </c:pt>
                      <c:pt idx="750">
                        <c:v>-47.4</c:v>
                      </c:pt>
                      <c:pt idx="751">
                        <c:v>-47.4</c:v>
                      </c:pt>
                      <c:pt idx="752">
                        <c:v>-47.4</c:v>
                      </c:pt>
                      <c:pt idx="753">
                        <c:v>-47.7</c:v>
                      </c:pt>
                      <c:pt idx="754">
                        <c:v>-47.6</c:v>
                      </c:pt>
                      <c:pt idx="755">
                        <c:v>-47.6</c:v>
                      </c:pt>
                      <c:pt idx="756">
                        <c:v>-47.4</c:v>
                      </c:pt>
                      <c:pt idx="757">
                        <c:v>-47.5</c:v>
                      </c:pt>
                      <c:pt idx="758">
                        <c:v>-47.5</c:v>
                      </c:pt>
                      <c:pt idx="759">
                        <c:v>-47.5</c:v>
                      </c:pt>
                      <c:pt idx="760">
                        <c:v>-47.4</c:v>
                      </c:pt>
                      <c:pt idx="761">
                        <c:v>-47.4</c:v>
                      </c:pt>
                      <c:pt idx="762">
                        <c:v>-47.4</c:v>
                      </c:pt>
                      <c:pt idx="763">
                        <c:v>-47.5</c:v>
                      </c:pt>
                      <c:pt idx="764">
                        <c:v>-47.4</c:v>
                      </c:pt>
                      <c:pt idx="765">
                        <c:v>-47.5</c:v>
                      </c:pt>
                      <c:pt idx="766">
                        <c:v>-47.4</c:v>
                      </c:pt>
                      <c:pt idx="767">
                        <c:v>-47.4</c:v>
                      </c:pt>
                      <c:pt idx="768">
                        <c:v>-47.2</c:v>
                      </c:pt>
                      <c:pt idx="769">
                        <c:v>-47.4</c:v>
                      </c:pt>
                      <c:pt idx="770">
                        <c:v>-47.4</c:v>
                      </c:pt>
                      <c:pt idx="771">
                        <c:v>-47.4</c:v>
                      </c:pt>
                      <c:pt idx="772">
                        <c:v>-47.4</c:v>
                      </c:pt>
                      <c:pt idx="773">
                        <c:v>-47.5</c:v>
                      </c:pt>
                      <c:pt idx="774">
                        <c:v>-47.4</c:v>
                      </c:pt>
                      <c:pt idx="775">
                        <c:v>-47.4</c:v>
                      </c:pt>
                      <c:pt idx="776">
                        <c:v>-47.4</c:v>
                      </c:pt>
                      <c:pt idx="777">
                        <c:v>-47.4</c:v>
                      </c:pt>
                      <c:pt idx="778">
                        <c:v>-47.5</c:v>
                      </c:pt>
                      <c:pt idx="779">
                        <c:v>-47.5</c:v>
                      </c:pt>
                      <c:pt idx="780">
                        <c:v>-47.4</c:v>
                      </c:pt>
                      <c:pt idx="781">
                        <c:v>-47.4</c:v>
                      </c:pt>
                      <c:pt idx="782">
                        <c:v>-47.2</c:v>
                      </c:pt>
                      <c:pt idx="783">
                        <c:v>-47.2</c:v>
                      </c:pt>
                      <c:pt idx="784">
                        <c:v>-47.2</c:v>
                      </c:pt>
                      <c:pt idx="785">
                        <c:v>-47.2</c:v>
                      </c:pt>
                      <c:pt idx="786">
                        <c:v>-47.4</c:v>
                      </c:pt>
                      <c:pt idx="787">
                        <c:v>-47.6</c:v>
                      </c:pt>
                      <c:pt idx="788">
                        <c:v>-47.6</c:v>
                      </c:pt>
                      <c:pt idx="789">
                        <c:v>-47.5</c:v>
                      </c:pt>
                      <c:pt idx="790">
                        <c:v>-47.5</c:v>
                      </c:pt>
                      <c:pt idx="791">
                        <c:v>-47.5</c:v>
                      </c:pt>
                      <c:pt idx="792">
                        <c:v>-47.4</c:v>
                      </c:pt>
                      <c:pt idx="793">
                        <c:v>-47.4</c:v>
                      </c:pt>
                      <c:pt idx="794">
                        <c:v>-47.2</c:v>
                      </c:pt>
                      <c:pt idx="795">
                        <c:v>-47.2</c:v>
                      </c:pt>
                      <c:pt idx="796">
                        <c:v>-47.4</c:v>
                      </c:pt>
                      <c:pt idx="797">
                        <c:v>-47.1</c:v>
                      </c:pt>
                      <c:pt idx="798">
                        <c:v>-47.2</c:v>
                      </c:pt>
                      <c:pt idx="799">
                        <c:v>-47.1</c:v>
                      </c:pt>
                      <c:pt idx="800">
                        <c:v>-47.2</c:v>
                      </c:pt>
                      <c:pt idx="801">
                        <c:v>-47.1</c:v>
                      </c:pt>
                      <c:pt idx="802">
                        <c:v>-47.2</c:v>
                      </c:pt>
                      <c:pt idx="803">
                        <c:v>-47.2</c:v>
                      </c:pt>
                      <c:pt idx="804">
                        <c:v>-47.4</c:v>
                      </c:pt>
                      <c:pt idx="805">
                        <c:v>-47.1</c:v>
                      </c:pt>
                      <c:pt idx="806">
                        <c:v>-47.2</c:v>
                      </c:pt>
                      <c:pt idx="807">
                        <c:v>-47</c:v>
                      </c:pt>
                      <c:pt idx="808">
                        <c:v>-47.1</c:v>
                      </c:pt>
                      <c:pt idx="809">
                        <c:v>-47.1</c:v>
                      </c:pt>
                      <c:pt idx="810">
                        <c:v>-47.4</c:v>
                      </c:pt>
                      <c:pt idx="811">
                        <c:v>-47.4</c:v>
                      </c:pt>
                      <c:pt idx="812">
                        <c:v>-47.5</c:v>
                      </c:pt>
                      <c:pt idx="813">
                        <c:v>-47.5</c:v>
                      </c:pt>
                      <c:pt idx="814">
                        <c:v>-47.4</c:v>
                      </c:pt>
                      <c:pt idx="815">
                        <c:v>-47.6</c:v>
                      </c:pt>
                      <c:pt idx="816">
                        <c:v>-47.4</c:v>
                      </c:pt>
                      <c:pt idx="817">
                        <c:v>-47.2</c:v>
                      </c:pt>
                      <c:pt idx="818">
                        <c:v>-47.2</c:v>
                      </c:pt>
                      <c:pt idx="819">
                        <c:v>-47.2</c:v>
                      </c:pt>
                      <c:pt idx="820">
                        <c:v>-47.1</c:v>
                      </c:pt>
                      <c:pt idx="821">
                        <c:v>-47.1</c:v>
                      </c:pt>
                      <c:pt idx="822">
                        <c:v>-47.1</c:v>
                      </c:pt>
                      <c:pt idx="823">
                        <c:v>-47</c:v>
                      </c:pt>
                      <c:pt idx="824">
                        <c:v>-47</c:v>
                      </c:pt>
                      <c:pt idx="825">
                        <c:v>-47.1</c:v>
                      </c:pt>
                      <c:pt idx="826">
                        <c:v>-47.1</c:v>
                      </c:pt>
                      <c:pt idx="827">
                        <c:v>-47.6</c:v>
                      </c:pt>
                      <c:pt idx="828">
                        <c:v>-47.7</c:v>
                      </c:pt>
                      <c:pt idx="829">
                        <c:v>-47.7</c:v>
                      </c:pt>
                      <c:pt idx="830">
                        <c:v>-47.4</c:v>
                      </c:pt>
                      <c:pt idx="831">
                        <c:v>-47.4</c:v>
                      </c:pt>
                      <c:pt idx="832">
                        <c:v>-47.2</c:v>
                      </c:pt>
                      <c:pt idx="833">
                        <c:v>-47.4</c:v>
                      </c:pt>
                      <c:pt idx="834">
                        <c:v>-47.1</c:v>
                      </c:pt>
                      <c:pt idx="835">
                        <c:v>-47.1</c:v>
                      </c:pt>
                      <c:pt idx="836">
                        <c:v>-47.1</c:v>
                      </c:pt>
                      <c:pt idx="837">
                        <c:v>-47.1</c:v>
                      </c:pt>
                      <c:pt idx="838">
                        <c:v>-47</c:v>
                      </c:pt>
                      <c:pt idx="839">
                        <c:v>-47</c:v>
                      </c:pt>
                      <c:pt idx="840">
                        <c:v>-47</c:v>
                      </c:pt>
                      <c:pt idx="841">
                        <c:v>-46.9</c:v>
                      </c:pt>
                      <c:pt idx="842">
                        <c:v>-47</c:v>
                      </c:pt>
                      <c:pt idx="843">
                        <c:v>-47</c:v>
                      </c:pt>
                      <c:pt idx="844">
                        <c:v>-47</c:v>
                      </c:pt>
                      <c:pt idx="845">
                        <c:v>-46.9</c:v>
                      </c:pt>
                      <c:pt idx="846">
                        <c:v>-47</c:v>
                      </c:pt>
                      <c:pt idx="847">
                        <c:v>-46.9</c:v>
                      </c:pt>
                      <c:pt idx="848">
                        <c:v>-46.9</c:v>
                      </c:pt>
                      <c:pt idx="849">
                        <c:v>-46.8</c:v>
                      </c:pt>
                      <c:pt idx="850">
                        <c:v>-46.9</c:v>
                      </c:pt>
                      <c:pt idx="851">
                        <c:v>-46.9</c:v>
                      </c:pt>
                      <c:pt idx="852">
                        <c:v>-46.9</c:v>
                      </c:pt>
                      <c:pt idx="853">
                        <c:v>-46.8</c:v>
                      </c:pt>
                      <c:pt idx="854">
                        <c:v>-46.9</c:v>
                      </c:pt>
                      <c:pt idx="855">
                        <c:v>-46.8</c:v>
                      </c:pt>
                      <c:pt idx="856">
                        <c:v>-46.8</c:v>
                      </c:pt>
                      <c:pt idx="857">
                        <c:v>-46.8</c:v>
                      </c:pt>
                      <c:pt idx="858">
                        <c:v>-46.8</c:v>
                      </c:pt>
                      <c:pt idx="859">
                        <c:v>-46.7</c:v>
                      </c:pt>
                      <c:pt idx="860">
                        <c:v>-46.8</c:v>
                      </c:pt>
                      <c:pt idx="861">
                        <c:v>-46.6</c:v>
                      </c:pt>
                      <c:pt idx="862">
                        <c:v>-46.7</c:v>
                      </c:pt>
                      <c:pt idx="863">
                        <c:v>-46.6</c:v>
                      </c:pt>
                      <c:pt idx="864">
                        <c:v>-46.6</c:v>
                      </c:pt>
                      <c:pt idx="865">
                        <c:v>-46.6</c:v>
                      </c:pt>
                      <c:pt idx="866">
                        <c:v>-46.7</c:v>
                      </c:pt>
                      <c:pt idx="867">
                        <c:v>-46.7</c:v>
                      </c:pt>
                      <c:pt idx="868">
                        <c:v>-46.7</c:v>
                      </c:pt>
                      <c:pt idx="869">
                        <c:v>-46.7</c:v>
                      </c:pt>
                      <c:pt idx="870">
                        <c:v>-46.7</c:v>
                      </c:pt>
                      <c:pt idx="871">
                        <c:v>-46.5</c:v>
                      </c:pt>
                      <c:pt idx="872">
                        <c:v>-46.5</c:v>
                      </c:pt>
                      <c:pt idx="873">
                        <c:v>-46.5</c:v>
                      </c:pt>
                      <c:pt idx="874">
                        <c:v>-46.5</c:v>
                      </c:pt>
                      <c:pt idx="875">
                        <c:v>-46.3</c:v>
                      </c:pt>
                      <c:pt idx="876">
                        <c:v>-46.3</c:v>
                      </c:pt>
                      <c:pt idx="877">
                        <c:v>-46.3</c:v>
                      </c:pt>
                      <c:pt idx="878">
                        <c:v>-46.3</c:v>
                      </c:pt>
                      <c:pt idx="879">
                        <c:v>-46.2</c:v>
                      </c:pt>
                      <c:pt idx="880">
                        <c:v>-46.2</c:v>
                      </c:pt>
                      <c:pt idx="881">
                        <c:v>-46.2</c:v>
                      </c:pt>
                      <c:pt idx="882">
                        <c:v>-45.9</c:v>
                      </c:pt>
                      <c:pt idx="883">
                        <c:v>-45.9</c:v>
                      </c:pt>
                      <c:pt idx="884">
                        <c:v>-45.4</c:v>
                      </c:pt>
                      <c:pt idx="885">
                        <c:v>-45.1</c:v>
                      </c:pt>
                      <c:pt idx="886">
                        <c:v>-44.9</c:v>
                      </c:pt>
                      <c:pt idx="887">
                        <c:v>-44.7</c:v>
                      </c:pt>
                      <c:pt idx="888">
                        <c:v>-44.7</c:v>
                      </c:pt>
                      <c:pt idx="889">
                        <c:v>-44.7</c:v>
                      </c:pt>
                      <c:pt idx="890">
                        <c:v>-44.5</c:v>
                      </c:pt>
                      <c:pt idx="891">
                        <c:v>-44.6</c:v>
                      </c:pt>
                      <c:pt idx="892">
                        <c:v>-44.5</c:v>
                      </c:pt>
                      <c:pt idx="893">
                        <c:v>-44.5</c:v>
                      </c:pt>
                      <c:pt idx="894">
                        <c:v>-44.5</c:v>
                      </c:pt>
                      <c:pt idx="895">
                        <c:v>-44.5</c:v>
                      </c:pt>
                      <c:pt idx="896">
                        <c:v>-44.4</c:v>
                      </c:pt>
                      <c:pt idx="897">
                        <c:v>-44.4</c:v>
                      </c:pt>
                      <c:pt idx="898">
                        <c:v>-44.4</c:v>
                      </c:pt>
                      <c:pt idx="899">
                        <c:v>-44.3</c:v>
                      </c:pt>
                      <c:pt idx="900">
                        <c:v>-44.4</c:v>
                      </c:pt>
                      <c:pt idx="901">
                        <c:v>-44.5</c:v>
                      </c:pt>
                      <c:pt idx="902">
                        <c:v>-44.4</c:v>
                      </c:pt>
                      <c:pt idx="903">
                        <c:v>-44.4</c:v>
                      </c:pt>
                      <c:pt idx="904">
                        <c:v>-44.3</c:v>
                      </c:pt>
                      <c:pt idx="905">
                        <c:v>-44.3</c:v>
                      </c:pt>
                      <c:pt idx="906">
                        <c:v>-44.3</c:v>
                      </c:pt>
                      <c:pt idx="907">
                        <c:v>-44.2</c:v>
                      </c:pt>
                      <c:pt idx="908">
                        <c:v>-44.3</c:v>
                      </c:pt>
                      <c:pt idx="909">
                        <c:v>-44.2</c:v>
                      </c:pt>
                      <c:pt idx="910">
                        <c:v>-44.3</c:v>
                      </c:pt>
                      <c:pt idx="911">
                        <c:v>-44.2</c:v>
                      </c:pt>
                      <c:pt idx="912">
                        <c:v>-44.4</c:v>
                      </c:pt>
                      <c:pt idx="913">
                        <c:v>-44.2</c:v>
                      </c:pt>
                      <c:pt idx="914">
                        <c:v>-44.3</c:v>
                      </c:pt>
                      <c:pt idx="915">
                        <c:v>-44.2</c:v>
                      </c:pt>
                      <c:pt idx="916">
                        <c:v>-44.2</c:v>
                      </c:pt>
                      <c:pt idx="917">
                        <c:v>-44.2</c:v>
                      </c:pt>
                      <c:pt idx="918">
                        <c:v>-44.2</c:v>
                      </c:pt>
                      <c:pt idx="919">
                        <c:v>-44.2</c:v>
                      </c:pt>
                      <c:pt idx="920">
                        <c:v>-44.2</c:v>
                      </c:pt>
                      <c:pt idx="921">
                        <c:v>-44.2</c:v>
                      </c:pt>
                      <c:pt idx="922">
                        <c:v>-44.2</c:v>
                      </c:pt>
                      <c:pt idx="923">
                        <c:v>-44</c:v>
                      </c:pt>
                      <c:pt idx="924">
                        <c:v>-44.2</c:v>
                      </c:pt>
                      <c:pt idx="925">
                        <c:v>-44</c:v>
                      </c:pt>
                      <c:pt idx="926">
                        <c:v>-44</c:v>
                      </c:pt>
                      <c:pt idx="927">
                        <c:v>-43.9</c:v>
                      </c:pt>
                      <c:pt idx="928">
                        <c:v>-43.8</c:v>
                      </c:pt>
                      <c:pt idx="929">
                        <c:v>-43.9</c:v>
                      </c:pt>
                      <c:pt idx="930">
                        <c:v>-43.9</c:v>
                      </c:pt>
                      <c:pt idx="931">
                        <c:v>-43.8</c:v>
                      </c:pt>
                      <c:pt idx="932">
                        <c:v>-43.9</c:v>
                      </c:pt>
                      <c:pt idx="933">
                        <c:v>-43.8</c:v>
                      </c:pt>
                      <c:pt idx="934">
                        <c:v>-43.8</c:v>
                      </c:pt>
                      <c:pt idx="935">
                        <c:v>-43.8</c:v>
                      </c:pt>
                      <c:pt idx="936">
                        <c:v>-43.7</c:v>
                      </c:pt>
                      <c:pt idx="937">
                        <c:v>-43.8</c:v>
                      </c:pt>
                      <c:pt idx="938">
                        <c:v>-43.7</c:v>
                      </c:pt>
                      <c:pt idx="939">
                        <c:v>-43.7</c:v>
                      </c:pt>
                      <c:pt idx="940">
                        <c:v>-43.6</c:v>
                      </c:pt>
                      <c:pt idx="941">
                        <c:v>-43.6</c:v>
                      </c:pt>
                      <c:pt idx="942">
                        <c:v>-43.5</c:v>
                      </c:pt>
                      <c:pt idx="943">
                        <c:v>-43.6</c:v>
                      </c:pt>
                      <c:pt idx="944">
                        <c:v>-43.6</c:v>
                      </c:pt>
                      <c:pt idx="945">
                        <c:v>-43.6</c:v>
                      </c:pt>
                      <c:pt idx="946">
                        <c:v>-43.5</c:v>
                      </c:pt>
                      <c:pt idx="947">
                        <c:v>-43.6</c:v>
                      </c:pt>
                      <c:pt idx="948">
                        <c:v>-43.6</c:v>
                      </c:pt>
                      <c:pt idx="949">
                        <c:v>-43.6</c:v>
                      </c:pt>
                      <c:pt idx="950">
                        <c:v>-43.5</c:v>
                      </c:pt>
                      <c:pt idx="951">
                        <c:v>-43.5</c:v>
                      </c:pt>
                      <c:pt idx="952">
                        <c:v>-43.5</c:v>
                      </c:pt>
                      <c:pt idx="953">
                        <c:v>-43.4</c:v>
                      </c:pt>
                      <c:pt idx="954">
                        <c:v>-43.5</c:v>
                      </c:pt>
                      <c:pt idx="955">
                        <c:v>-43.5</c:v>
                      </c:pt>
                      <c:pt idx="956">
                        <c:v>-43.4</c:v>
                      </c:pt>
                      <c:pt idx="957">
                        <c:v>-43.4</c:v>
                      </c:pt>
                      <c:pt idx="958">
                        <c:v>-43.4</c:v>
                      </c:pt>
                      <c:pt idx="959">
                        <c:v>-43.4</c:v>
                      </c:pt>
                      <c:pt idx="960">
                        <c:v>-43.5</c:v>
                      </c:pt>
                      <c:pt idx="961">
                        <c:v>-43.4</c:v>
                      </c:pt>
                      <c:pt idx="962">
                        <c:v>-43.4</c:v>
                      </c:pt>
                      <c:pt idx="963">
                        <c:v>-43.4</c:v>
                      </c:pt>
                      <c:pt idx="964">
                        <c:v>-43.4</c:v>
                      </c:pt>
                      <c:pt idx="965">
                        <c:v>-43.5</c:v>
                      </c:pt>
                      <c:pt idx="966">
                        <c:v>-43.5</c:v>
                      </c:pt>
                      <c:pt idx="967">
                        <c:v>-43.5</c:v>
                      </c:pt>
                      <c:pt idx="968">
                        <c:v>-43.5</c:v>
                      </c:pt>
                      <c:pt idx="969">
                        <c:v>-43.4</c:v>
                      </c:pt>
                      <c:pt idx="970">
                        <c:v>-43.5</c:v>
                      </c:pt>
                      <c:pt idx="971">
                        <c:v>-43.4</c:v>
                      </c:pt>
                      <c:pt idx="972">
                        <c:v>-43.5</c:v>
                      </c:pt>
                      <c:pt idx="973">
                        <c:v>-43.4</c:v>
                      </c:pt>
                      <c:pt idx="974">
                        <c:v>-43.4</c:v>
                      </c:pt>
                      <c:pt idx="975">
                        <c:v>-43.4</c:v>
                      </c:pt>
                      <c:pt idx="976">
                        <c:v>-43.4</c:v>
                      </c:pt>
                      <c:pt idx="977">
                        <c:v>-43.4</c:v>
                      </c:pt>
                      <c:pt idx="978">
                        <c:v>-43.4</c:v>
                      </c:pt>
                      <c:pt idx="979">
                        <c:v>-43.4</c:v>
                      </c:pt>
                      <c:pt idx="980">
                        <c:v>-43.4</c:v>
                      </c:pt>
                      <c:pt idx="981">
                        <c:v>-43.4</c:v>
                      </c:pt>
                      <c:pt idx="982">
                        <c:v>-43.4</c:v>
                      </c:pt>
                      <c:pt idx="983">
                        <c:v>-43.4</c:v>
                      </c:pt>
                      <c:pt idx="984">
                        <c:v>-43.4</c:v>
                      </c:pt>
                      <c:pt idx="985">
                        <c:v>-43.4</c:v>
                      </c:pt>
                      <c:pt idx="986">
                        <c:v>-43.4</c:v>
                      </c:pt>
                      <c:pt idx="987">
                        <c:v>-43.4</c:v>
                      </c:pt>
                      <c:pt idx="988">
                        <c:v>-43.4</c:v>
                      </c:pt>
                      <c:pt idx="989">
                        <c:v>-43.4</c:v>
                      </c:pt>
                      <c:pt idx="990">
                        <c:v>-43.4</c:v>
                      </c:pt>
                      <c:pt idx="991">
                        <c:v>-43.4</c:v>
                      </c:pt>
                      <c:pt idx="992">
                        <c:v>-43.4</c:v>
                      </c:pt>
                      <c:pt idx="993">
                        <c:v>-43.3</c:v>
                      </c:pt>
                      <c:pt idx="994">
                        <c:v>-43.3</c:v>
                      </c:pt>
                      <c:pt idx="995">
                        <c:v>-43.4</c:v>
                      </c:pt>
                      <c:pt idx="996">
                        <c:v>-43.4</c:v>
                      </c:pt>
                      <c:pt idx="997">
                        <c:v>-43.3</c:v>
                      </c:pt>
                      <c:pt idx="998">
                        <c:v>-43.4</c:v>
                      </c:pt>
                      <c:pt idx="999">
                        <c:v>-43.4</c:v>
                      </c:pt>
                      <c:pt idx="1000">
                        <c:v>-43.4</c:v>
                      </c:pt>
                      <c:pt idx="1001">
                        <c:v>-43.4</c:v>
                      </c:pt>
                      <c:pt idx="1002">
                        <c:v>-43.4</c:v>
                      </c:pt>
                      <c:pt idx="1003">
                        <c:v>-43.3</c:v>
                      </c:pt>
                      <c:pt idx="1004">
                        <c:v>-43.4</c:v>
                      </c:pt>
                      <c:pt idx="1005">
                        <c:v>-43.4</c:v>
                      </c:pt>
                      <c:pt idx="1006">
                        <c:v>-43.4</c:v>
                      </c:pt>
                      <c:pt idx="1007">
                        <c:v>-43.3</c:v>
                      </c:pt>
                      <c:pt idx="1008">
                        <c:v>-43.4</c:v>
                      </c:pt>
                      <c:pt idx="1009">
                        <c:v>-43.4</c:v>
                      </c:pt>
                      <c:pt idx="1010">
                        <c:v>-43.3</c:v>
                      </c:pt>
                      <c:pt idx="1011">
                        <c:v>-43.4</c:v>
                      </c:pt>
                      <c:pt idx="1012">
                        <c:v>-43.4</c:v>
                      </c:pt>
                      <c:pt idx="1013">
                        <c:v>-43.4</c:v>
                      </c:pt>
                      <c:pt idx="1014">
                        <c:v>-43.4</c:v>
                      </c:pt>
                      <c:pt idx="1015">
                        <c:v>-43.4</c:v>
                      </c:pt>
                      <c:pt idx="1016">
                        <c:v>-43.3</c:v>
                      </c:pt>
                      <c:pt idx="1017">
                        <c:v>-43.3</c:v>
                      </c:pt>
                      <c:pt idx="1018">
                        <c:v>-43.4</c:v>
                      </c:pt>
                      <c:pt idx="1019">
                        <c:v>-43.4</c:v>
                      </c:pt>
                      <c:pt idx="1020">
                        <c:v>-43.4</c:v>
                      </c:pt>
                      <c:pt idx="1021">
                        <c:v>-43.3</c:v>
                      </c:pt>
                      <c:pt idx="1022">
                        <c:v>-43.4</c:v>
                      </c:pt>
                      <c:pt idx="1023">
                        <c:v>-43.3</c:v>
                      </c:pt>
                      <c:pt idx="1024">
                        <c:v>-43.3</c:v>
                      </c:pt>
                      <c:pt idx="1025">
                        <c:v>-43.2</c:v>
                      </c:pt>
                      <c:pt idx="1026">
                        <c:v>-43.4</c:v>
                      </c:pt>
                      <c:pt idx="1027">
                        <c:v>-43.2</c:v>
                      </c:pt>
                      <c:pt idx="1028">
                        <c:v>-43.3</c:v>
                      </c:pt>
                      <c:pt idx="1029">
                        <c:v>-43.3</c:v>
                      </c:pt>
                      <c:pt idx="1030">
                        <c:v>-43.4</c:v>
                      </c:pt>
                      <c:pt idx="1031">
                        <c:v>-43.3</c:v>
                      </c:pt>
                      <c:pt idx="1032">
                        <c:v>-43.4</c:v>
                      </c:pt>
                      <c:pt idx="1033">
                        <c:v>-43.2</c:v>
                      </c:pt>
                      <c:pt idx="1034">
                        <c:v>-43.3</c:v>
                      </c:pt>
                      <c:pt idx="1035">
                        <c:v>-43.3</c:v>
                      </c:pt>
                      <c:pt idx="1036">
                        <c:v>-43.3</c:v>
                      </c:pt>
                      <c:pt idx="1037">
                        <c:v>-43.3</c:v>
                      </c:pt>
                      <c:pt idx="1038">
                        <c:v>-43.3</c:v>
                      </c:pt>
                      <c:pt idx="1039">
                        <c:v>-43.2</c:v>
                      </c:pt>
                      <c:pt idx="1040">
                        <c:v>-43.3</c:v>
                      </c:pt>
                      <c:pt idx="1041">
                        <c:v>-43.3</c:v>
                      </c:pt>
                      <c:pt idx="1042">
                        <c:v>-43.2</c:v>
                      </c:pt>
                      <c:pt idx="1043">
                        <c:v>-43.3</c:v>
                      </c:pt>
                      <c:pt idx="1044">
                        <c:v>-43.2</c:v>
                      </c:pt>
                      <c:pt idx="1045">
                        <c:v>-43.3</c:v>
                      </c:pt>
                      <c:pt idx="1046">
                        <c:v>-43.3</c:v>
                      </c:pt>
                      <c:pt idx="1047">
                        <c:v>-43.3</c:v>
                      </c:pt>
                      <c:pt idx="1048">
                        <c:v>-43.3</c:v>
                      </c:pt>
                      <c:pt idx="1049">
                        <c:v>-43.3</c:v>
                      </c:pt>
                      <c:pt idx="1050">
                        <c:v>-43.3</c:v>
                      </c:pt>
                      <c:pt idx="1051">
                        <c:v>-43.3</c:v>
                      </c:pt>
                      <c:pt idx="1052">
                        <c:v>-43.2</c:v>
                      </c:pt>
                      <c:pt idx="1053">
                        <c:v>-43.3</c:v>
                      </c:pt>
                      <c:pt idx="1054">
                        <c:v>-43.3</c:v>
                      </c:pt>
                      <c:pt idx="1055">
                        <c:v>-43.3</c:v>
                      </c:pt>
                      <c:pt idx="1056">
                        <c:v>-43.3</c:v>
                      </c:pt>
                      <c:pt idx="1057">
                        <c:v>-43.3</c:v>
                      </c:pt>
                      <c:pt idx="1058">
                        <c:v>-43.2</c:v>
                      </c:pt>
                      <c:pt idx="1059">
                        <c:v>-43.3</c:v>
                      </c:pt>
                      <c:pt idx="1060">
                        <c:v>-43.3</c:v>
                      </c:pt>
                      <c:pt idx="1061">
                        <c:v>-43.3</c:v>
                      </c:pt>
                      <c:pt idx="1062">
                        <c:v>-43.2</c:v>
                      </c:pt>
                      <c:pt idx="1063">
                        <c:v>-43.3</c:v>
                      </c:pt>
                      <c:pt idx="1064">
                        <c:v>-43.4</c:v>
                      </c:pt>
                      <c:pt idx="1065">
                        <c:v>-43.3</c:v>
                      </c:pt>
                      <c:pt idx="1066">
                        <c:v>-43.3</c:v>
                      </c:pt>
                      <c:pt idx="1067">
                        <c:v>-43.3</c:v>
                      </c:pt>
                      <c:pt idx="1068">
                        <c:v>-43.3</c:v>
                      </c:pt>
                      <c:pt idx="1069">
                        <c:v>-43.3</c:v>
                      </c:pt>
                      <c:pt idx="1070">
                        <c:v>-43.2</c:v>
                      </c:pt>
                      <c:pt idx="1071">
                        <c:v>-43.3</c:v>
                      </c:pt>
                      <c:pt idx="1072">
                        <c:v>-43.2</c:v>
                      </c:pt>
                      <c:pt idx="1073">
                        <c:v>-43.3</c:v>
                      </c:pt>
                      <c:pt idx="1074">
                        <c:v>-43.2</c:v>
                      </c:pt>
                      <c:pt idx="1075">
                        <c:v>-43.3</c:v>
                      </c:pt>
                      <c:pt idx="1076">
                        <c:v>-43.2</c:v>
                      </c:pt>
                      <c:pt idx="1077">
                        <c:v>-43.3</c:v>
                      </c:pt>
                      <c:pt idx="1078">
                        <c:v>-43.2</c:v>
                      </c:pt>
                      <c:pt idx="1079">
                        <c:v>-43.3</c:v>
                      </c:pt>
                      <c:pt idx="1080">
                        <c:v>-43.3</c:v>
                      </c:pt>
                      <c:pt idx="1081">
                        <c:v>-43.3</c:v>
                      </c:pt>
                      <c:pt idx="1082">
                        <c:v>-43.3</c:v>
                      </c:pt>
                      <c:pt idx="1083">
                        <c:v>-43.2</c:v>
                      </c:pt>
                      <c:pt idx="1084">
                        <c:v>-43.3</c:v>
                      </c:pt>
                      <c:pt idx="1085">
                        <c:v>-43.3</c:v>
                      </c:pt>
                      <c:pt idx="1086">
                        <c:v>-43.3</c:v>
                      </c:pt>
                      <c:pt idx="1087">
                        <c:v>-43.3</c:v>
                      </c:pt>
                      <c:pt idx="1088">
                        <c:v>-43.3</c:v>
                      </c:pt>
                      <c:pt idx="1089">
                        <c:v>-43.2</c:v>
                      </c:pt>
                      <c:pt idx="1090">
                        <c:v>-43.2</c:v>
                      </c:pt>
                      <c:pt idx="1091">
                        <c:v>-43.2</c:v>
                      </c:pt>
                      <c:pt idx="1092">
                        <c:v>-43.3</c:v>
                      </c:pt>
                      <c:pt idx="1093">
                        <c:v>-43.2</c:v>
                      </c:pt>
                      <c:pt idx="1094">
                        <c:v>-43.2</c:v>
                      </c:pt>
                      <c:pt idx="1095">
                        <c:v>-43.2</c:v>
                      </c:pt>
                      <c:pt idx="1096">
                        <c:v>-43.2</c:v>
                      </c:pt>
                      <c:pt idx="1097">
                        <c:v>-43.2</c:v>
                      </c:pt>
                      <c:pt idx="1098">
                        <c:v>-43.2</c:v>
                      </c:pt>
                      <c:pt idx="1099">
                        <c:v>-43.2</c:v>
                      </c:pt>
                      <c:pt idx="1100">
                        <c:v>-43.2</c:v>
                      </c:pt>
                      <c:pt idx="1101">
                        <c:v>-43.2</c:v>
                      </c:pt>
                      <c:pt idx="1102">
                        <c:v>-43.2</c:v>
                      </c:pt>
                      <c:pt idx="1103">
                        <c:v>-43.2</c:v>
                      </c:pt>
                      <c:pt idx="1104">
                        <c:v>-43.1</c:v>
                      </c:pt>
                      <c:pt idx="1105">
                        <c:v>-43.2</c:v>
                      </c:pt>
                      <c:pt idx="1106">
                        <c:v>-43.2</c:v>
                      </c:pt>
                      <c:pt idx="1107">
                        <c:v>-43.2</c:v>
                      </c:pt>
                      <c:pt idx="1108">
                        <c:v>-43.2</c:v>
                      </c:pt>
                      <c:pt idx="1109">
                        <c:v>-43.2</c:v>
                      </c:pt>
                      <c:pt idx="1110">
                        <c:v>-43.1</c:v>
                      </c:pt>
                      <c:pt idx="1111">
                        <c:v>-43.2</c:v>
                      </c:pt>
                      <c:pt idx="1112">
                        <c:v>-43.2</c:v>
                      </c:pt>
                      <c:pt idx="1113">
                        <c:v>-43.2</c:v>
                      </c:pt>
                      <c:pt idx="1114">
                        <c:v>-43.2</c:v>
                      </c:pt>
                      <c:pt idx="1115">
                        <c:v>-43.2</c:v>
                      </c:pt>
                      <c:pt idx="1116">
                        <c:v>-43.2</c:v>
                      </c:pt>
                      <c:pt idx="1117">
                        <c:v>-43.2</c:v>
                      </c:pt>
                      <c:pt idx="1118">
                        <c:v>-43.2</c:v>
                      </c:pt>
                      <c:pt idx="1119">
                        <c:v>-43.2</c:v>
                      </c:pt>
                      <c:pt idx="1120">
                        <c:v>-43.2</c:v>
                      </c:pt>
                      <c:pt idx="1121">
                        <c:v>-43.2</c:v>
                      </c:pt>
                      <c:pt idx="1122">
                        <c:v>-43.3</c:v>
                      </c:pt>
                      <c:pt idx="1123">
                        <c:v>-43.2</c:v>
                      </c:pt>
                      <c:pt idx="1124">
                        <c:v>-43.2</c:v>
                      </c:pt>
                      <c:pt idx="1125">
                        <c:v>-43.1</c:v>
                      </c:pt>
                      <c:pt idx="1126">
                        <c:v>-43.1</c:v>
                      </c:pt>
                      <c:pt idx="1127">
                        <c:v>-43.1</c:v>
                      </c:pt>
                      <c:pt idx="1128">
                        <c:v>-43.2</c:v>
                      </c:pt>
                      <c:pt idx="1129">
                        <c:v>-43.2</c:v>
                      </c:pt>
                      <c:pt idx="1130">
                        <c:v>-43.1</c:v>
                      </c:pt>
                      <c:pt idx="1131">
                        <c:v>-43.1</c:v>
                      </c:pt>
                      <c:pt idx="1132">
                        <c:v>-43.2</c:v>
                      </c:pt>
                      <c:pt idx="1133">
                        <c:v>-43.2</c:v>
                      </c:pt>
                      <c:pt idx="1134">
                        <c:v>-43.2</c:v>
                      </c:pt>
                      <c:pt idx="1135">
                        <c:v>-43.1</c:v>
                      </c:pt>
                      <c:pt idx="1136">
                        <c:v>-43.1</c:v>
                      </c:pt>
                      <c:pt idx="1137">
                        <c:v>-43.1</c:v>
                      </c:pt>
                      <c:pt idx="1138">
                        <c:v>-43.1</c:v>
                      </c:pt>
                      <c:pt idx="1139">
                        <c:v>-43.1</c:v>
                      </c:pt>
                      <c:pt idx="1140">
                        <c:v>-43.2</c:v>
                      </c:pt>
                      <c:pt idx="1141">
                        <c:v>-43.1</c:v>
                      </c:pt>
                      <c:pt idx="1142">
                        <c:v>-43.1</c:v>
                      </c:pt>
                      <c:pt idx="1143">
                        <c:v>-43.1</c:v>
                      </c:pt>
                      <c:pt idx="1144">
                        <c:v>-43.1</c:v>
                      </c:pt>
                      <c:pt idx="1145">
                        <c:v>-43.1</c:v>
                      </c:pt>
                      <c:pt idx="1146">
                        <c:v>-43.1</c:v>
                      </c:pt>
                      <c:pt idx="1147">
                        <c:v>-43.1</c:v>
                      </c:pt>
                      <c:pt idx="1148">
                        <c:v>-43.2</c:v>
                      </c:pt>
                      <c:pt idx="1149">
                        <c:v>-43.1</c:v>
                      </c:pt>
                      <c:pt idx="1150">
                        <c:v>-43.1</c:v>
                      </c:pt>
                      <c:pt idx="1151">
                        <c:v>-43.1</c:v>
                      </c:pt>
                      <c:pt idx="1152">
                        <c:v>-43.1</c:v>
                      </c:pt>
                      <c:pt idx="1153">
                        <c:v>-43.2</c:v>
                      </c:pt>
                      <c:pt idx="1154">
                        <c:v>-43.1</c:v>
                      </c:pt>
                      <c:pt idx="1155">
                        <c:v>-43.2</c:v>
                      </c:pt>
                      <c:pt idx="1156">
                        <c:v>-43</c:v>
                      </c:pt>
                      <c:pt idx="1157">
                        <c:v>-43.1</c:v>
                      </c:pt>
                      <c:pt idx="1158">
                        <c:v>-43.2</c:v>
                      </c:pt>
                      <c:pt idx="1159">
                        <c:v>-43.1</c:v>
                      </c:pt>
                    </c:numCache>
                  </c:numRef>
                </c:yVal>
                <c:smooth val="1"/>
                <c:extLst xmlns:c15="http://schemas.microsoft.com/office/drawing/2012/chart">
                  <c:ext xmlns:c16="http://schemas.microsoft.com/office/drawing/2014/chart" uri="{C3380CC4-5D6E-409C-BE32-E72D297353CC}">
                    <c16:uniqueId val="{00000006-69BB-4480-B12C-734AE02CD56F}"/>
                  </c:ext>
                </c:extLst>
              </c15:ser>
            </c15:filteredScatterSeries>
            <c15:filteredScatterSeries>
              <c15:ser>
                <c:idx val="11"/>
                <c:order val="7"/>
                <c:tx>
                  <c:v>T(FPEAK) from Re-heating-Poly 2nd</c:v>
                </c:tx>
                <c:spPr>
                  <a:ln w="12700"/>
                </c:spPr>
                <c:marker>
                  <c:symbol val="none"/>
                </c:marker>
                <c:xVal>
                  <c:numRef>
                    <c:extLst xmlns:c15="http://schemas.microsoft.com/office/drawing/2012/chart">
                      <c:ext xmlns:c15="http://schemas.microsoft.com/office/drawing/2012/chart" uri="{02D57815-91ED-43cb-92C2-25804820EDAC}">
                        <c15:formulaRef>
                          <c15:sqref>'T(Fpeak)'!$I$5:$I$672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xmlns:c15="http://schemas.microsoft.com/office/drawing/2012/chart">
                      <c:ext xmlns:c15="http://schemas.microsoft.com/office/drawing/2012/chart" uri="{02D57815-91ED-43cb-92C2-25804820EDAC}">
                        <c15:formulaRef>
                          <c15:sqref>'T(Fpeak)'!$P$5:$P$672</c15:sqref>
                        </c15:formulaRef>
                      </c:ext>
                    </c:extLst>
                    <c:numCache>
                      <c:formatCode>General</c:formatCode>
                      <c:ptCount val="668"/>
                      <c:pt idx="0">
                        <c:v>-39.111798803034262</c:v>
                      </c:pt>
                      <c:pt idx="1">
                        <c:v>-39.243217470089874</c:v>
                      </c:pt>
                      <c:pt idx="2">
                        <c:v>-39.403050784564755</c:v>
                      </c:pt>
                      <c:pt idx="3">
                        <c:v>-39.563612614316611</c:v>
                      </c:pt>
                      <c:pt idx="4">
                        <c:v>-39.670638899091045</c:v>
                      </c:pt>
                      <c:pt idx="5">
                        <c:v>-39.777195351486938</c:v>
                      </c:pt>
                      <c:pt idx="6">
                        <c:v>-39.883268350628995</c:v>
                      </c:pt>
                      <c:pt idx="7">
                        <c:v>-39.963165542375556</c:v>
                      </c:pt>
                      <c:pt idx="8">
                        <c:v>-40.042362443626239</c:v>
                      </c:pt>
                      <c:pt idx="9">
                        <c:v>-40.122610151858517</c:v>
                      </c:pt>
                      <c:pt idx="10">
                        <c:v>-40.202157591739429</c:v>
                      </c:pt>
                      <c:pt idx="11">
                        <c:v>-40.255178671160486</c:v>
                      </c:pt>
                      <c:pt idx="12">
                        <c:v>-40.308677369810141</c:v>
                      </c:pt>
                      <c:pt idx="13">
                        <c:v>-40.361463619327637</c:v>
                      </c:pt>
                      <c:pt idx="14">
                        <c:v>-40.414727477444394</c:v>
                      </c:pt>
                      <c:pt idx="15">
                        <c:v>-40.441235871021476</c:v>
                      </c:pt>
                      <c:pt idx="16">
                        <c:v>-40.467867081157877</c:v>
                      </c:pt>
                      <c:pt idx="17">
                        <c:v>-40.494621103858371</c:v>
                      </c:pt>
                      <c:pt idx="18">
                        <c:v>-40.520896116145565</c:v>
                      </c:pt>
                      <c:pt idx="19">
                        <c:v>-40.547280268447174</c:v>
                      </c:pt>
                      <c:pt idx="20">
                        <c:v>-40.573787234656244</c:v>
                      </c:pt>
                      <c:pt idx="21">
                        <c:v>-40.600417010796008</c:v>
                      </c:pt>
                      <c:pt idx="22">
                        <c:v>-40.627169592871198</c:v>
                      </c:pt>
                      <c:pt idx="23">
                        <c:v>-40.627169592871198</c:v>
                      </c:pt>
                      <c:pt idx="24">
                        <c:v>-40.653443190311158</c:v>
                      </c:pt>
                      <c:pt idx="25">
                        <c:v>-40.653443190311158</c:v>
                      </c:pt>
                      <c:pt idx="26">
                        <c:v>-40.653443190311158</c:v>
                      </c:pt>
                      <c:pt idx="27">
                        <c:v>-40.679825921873402</c:v>
                      </c:pt>
                      <c:pt idx="28">
                        <c:v>-40.706331460714466</c:v>
                      </c:pt>
                      <c:pt idx="29">
                        <c:v>-40.706331460714466</c:v>
                      </c:pt>
                      <c:pt idx="30">
                        <c:v>-40.732959802857572</c:v>
                      </c:pt>
                      <c:pt idx="31">
                        <c:v>-40.759710944307479</c:v>
                      </c:pt>
                      <c:pt idx="32">
                        <c:v>-40.759710944307479</c:v>
                      </c:pt>
                      <c:pt idx="33">
                        <c:v>-40.759710944307479</c:v>
                      </c:pt>
                      <c:pt idx="34">
                        <c:v>-40.759710944307479</c:v>
                      </c:pt>
                      <c:pt idx="35">
                        <c:v>-40.759710944307479</c:v>
                      </c:pt>
                      <c:pt idx="36">
                        <c:v>-40.759710944307479</c:v>
                      </c:pt>
                      <c:pt idx="37">
                        <c:v>-40.759710944307479</c:v>
                      </c:pt>
                      <c:pt idx="38">
                        <c:v>-40.759710944307479</c:v>
                      </c:pt>
                      <c:pt idx="39">
                        <c:v>-40.759710944307479</c:v>
                      </c:pt>
                      <c:pt idx="40">
                        <c:v>-40.785983126900199</c:v>
                      </c:pt>
                      <c:pt idx="41">
                        <c:v>-40.812364437723076</c:v>
                      </c:pt>
                      <c:pt idx="42">
                        <c:v>-40.838868549196135</c:v>
                      </c:pt>
                      <c:pt idx="43">
                        <c:v>-40.86549545734259</c:v>
                      </c:pt>
                      <c:pt idx="44">
                        <c:v>-40.892245158167199</c:v>
                      </c:pt>
                      <c:pt idx="45">
                        <c:v>-40.892245158167199</c:v>
                      </c:pt>
                      <c:pt idx="46">
                        <c:v>-40.892245158167199</c:v>
                      </c:pt>
                      <c:pt idx="47">
                        <c:v>-40.892245158167199</c:v>
                      </c:pt>
                      <c:pt idx="48">
                        <c:v>-40.892245158167199</c:v>
                      </c:pt>
                      <c:pt idx="49">
                        <c:v>-40.892245158167199</c:v>
                      </c:pt>
                      <c:pt idx="50">
                        <c:v>-40.86549545734259</c:v>
                      </c:pt>
                      <c:pt idx="51">
                        <c:v>-40.784177863566569</c:v>
                      </c:pt>
                      <c:pt idx="52">
                        <c:v>-40.560465399805558</c:v>
                      </c:pt>
                      <c:pt idx="53">
                        <c:v>-40.193881494642355</c:v>
                      </c:pt>
                      <c:pt idx="54">
                        <c:v>-39.627470457279998</c:v>
                      </c:pt>
                      <c:pt idx="55">
                        <c:v>-38.901210513215631</c:v>
                      </c:pt>
                      <c:pt idx="56">
                        <c:v>-38.057253512601903</c:v>
                      </c:pt>
                      <c:pt idx="57">
                        <c:v>-37.166947314057126</c:v>
                      </c:pt>
                      <c:pt idx="58">
                        <c:v>-36.20193455229969</c:v>
                      </c:pt>
                      <c:pt idx="59">
                        <c:v>-35.241890389806741</c:v>
                      </c:pt>
                      <c:pt idx="60">
                        <c:v>-34.285984605265398</c:v>
                      </c:pt>
                      <c:pt idx="61">
                        <c:v>-33.297678526266438</c:v>
                      </c:pt>
                      <c:pt idx="62">
                        <c:v>-32.353385874411046</c:v>
                      </c:pt>
                      <c:pt idx="63">
                        <c:v>-31.660221899996358</c:v>
                      </c:pt>
                      <c:pt idx="64">
                        <c:v>-30.874001683871867</c:v>
                      </c:pt>
                      <c:pt idx="65">
                        <c:v>-29.92708201154116</c:v>
                      </c:pt>
                      <c:pt idx="66">
                        <c:v>-29.071854882256773</c:v>
                      </c:pt>
                      <c:pt idx="67">
                        <c:v>-28.039760831609726</c:v>
                      </c:pt>
                      <c:pt idx="68">
                        <c:v>-27.022971120633343</c:v>
                      </c:pt>
                      <c:pt idx="69">
                        <c:v>-26.248681111105</c:v>
                      </c:pt>
                      <c:pt idx="70">
                        <c:v>-25.709178058066371</c:v>
                      </c:pt>
                      <c:pt idx="71">
                        <c:v>-25.988857006369955</c:v>
                      </c:pt>
                      <c:pt idx="72">
                        <c:v>-25.786259043228611</c:v>
                      </c:pt>
                      <c:pt idx="73">
                        <c:v>-25.697716151295381</c:v>
                      </c:pt>
                      <c:pt idx="74">
                        <c:v>-25.608509617161246</c:v>
                      </c:pt>
                      <c:pt idx="75">
                        <c:v>-25.549119383703058</c:v>
                      </c:pt>
                      <c:pt idx="76">
                        <c:v>-24.856780239152357</c:v>
                      </c:pt>
                      <c:pt idx="77">
                        <c:v>-24.830214674991495</c:v>
                      </c:pt>
                      <c:pt idx="78">
                        <c:v>-24.776862458859341</c:v>
                      </c:pt>
                      <c:pt idx="79">
                        <c:v>-24.750062037117985</c:v>
                      </c:pt>
                      <c:pt idx="80">
                        <c:v>-24.723385214115979</c:v>
                      </c:pt>
                      <c:pt idx="81">
                        <c:v>-24.696818228479216</c:v>
                      </c:pt>
                      <c:pt idx="82">
                        <c:v>-24.670374849224928</c:v>
                      </c:pt>
                      <c:pt idx="83">
                        <c:v>-24.670374849224928</c:v>
                      </c:pt>
                      <c:pt idx="84">
                        <c:v>-24.670374849224928</c:v>
                      </c:pt>
                      <c:pt idx="85">
                        <c:v>-24.670374849224928</c:v>
                      </c:pt>
                      <c:pt idx="86">
                        <c:v>-24.670374849224928</c:v>
                      </c:pt>
                      <c:pt idx="87">
                        <c:v>-25.356297773316527</c:v>
                      </c:pt>
                      <c:pt idx="88">
                        <c:v>-25.356297773316527</c:v>
                      </c:pt>
                      <c:pt idx="89">
                        <c:v>-25.356297773316527</c:v>
                      </c:pt>
                      <c:pt idx="90">
                        <c:v>-25.356297773316527</c:v>
                      </c:pt>
                      <c:pt idx="91">
                        <c:v>-25.356297773316527</c:v>
                      </c:pt>
                      <c:pt idx="92">
                        <c:v>-24.670374849224928</c:v>
                      </c:pt>
                      <c:pt idx="93">
                        <c:v>-24.670374849224928</c:v>
                      </c:pt>
                      <c:pt idx="94">
                        <c:v>-24.670374849224928</c:v>
                      </c:pt>
                      <c:pt idx="95">
                        <c:v>-24.670374849224928</c:v>
                      </c:pt>
                      <c:pt idx="96">
                        <c:v>-24.670374849224928</c:v>
                      </c:pt>
                      <c:pt idx="97">
                        <c:v>-24.670374849224928</c:v>
                      </c:pt>
                      <c:pt idx="98">
                        <c:v>-24.670374849224928</c:v>
                      </c:pt>
                      <c:pt idx="99">
                        <c:v>-24.670374849224928</c:v>
                      </c:pt>
                      <c:pt idx="100">
                        <c:v>-24.670374849224928</c:v>
                      </c:pt>
                      <c:pt idx="101">
                        <c:v>-24.670374849224928</c:v>
                      </c:pt>
                      <c:pt idx="102">
                        <c:v>-24.670374849224928</c:v>
                      </c:pt>
                      <c:pt idx="103">
                        <c:v>-24.670374849224928</c:v>
                      </c:pt>
                      <c:pt idx="104">
                        <c:v>-24.670374849224928</c:v>
                      </c:pt>
                      <c:pt idx="105">
                        <c:v>-24.670374849224928</c:v>
                      </c:pt>
                      <c:pt idx="106">
                        <c:v>-25.369853020139999</c:v>
                      </c:pt>
                      <c:pt idx="107">
                        <c:v>-25.369853020139999</c:v>
                      </c:pt>
                      <c:pt idx="108">
                        <c:v>-25.369853020139999</c:v>
                      </c:pt>
                      <c:pt idx="109">
                        <c:v>-25.369853020139999</c:v>
                      </c:pt>
                      <c:pt idx="110">
                        <c:v>-26.161929344069634</c:v>
                      </c:pt>
                      <c:pt idx="111">
                        <c:v>-25.369853020139999</c:v>
                      </c:pt>
                      <c:pt idx="112">
                        <c:v>-25.369853020139999</c:v>
                      </c:pt>
                      <c:pt idx="113">
                        <c:v>-25.369853020139999</c:v>
                      </c:pt>
                      <c:pt idx="114">
                        <c:v>-25.369853020139999</c:v>
                      </c:pt>
                      <c:pt idx="115">
                        <c:v>-24.670374849224928</c:v>
                      </c:pt>
                      <c:pt idx="116">
                        <c:v>-24.670374849224928</c:v>
                      </c:pt>
                      <c:pt idx="117">
                        <c:v>-24.670374849224928</c:v>
                      </c:pt>
                      <c:pt idx="118">
                        <c:v>-24.670374849224928</c:v>
                      </c:pt>
                      <c:pt idx="119">
                        <c:v>-24.670374849224928</c:v>
                      </c:pt>
                      <c:pt idx="120">
                        <c:v>-24.670374849224928</c:v>
                      </c:pt>
                      <c:pt idx="121">
                        <c:v>-24.670374849224928</c:v>
                      </c:pt>
                      <c:pt idx="122">
                        <c:v>-24.670374849224928</c:v>
                      </c:pt>
                      <c:pt idx="123">
                        <c:v>-24.670374849224928</c:v>
                      </c:pt>
                      <c:pt idx="124">
                        <c:v>-24.670374849224928</c:v>
                      </c:pt>
                      <c:pt idx="125">
                        <c:v>-24.670374849224928</c:v>
                      </c:pt>
                      <c:pt idx="126">
                        <c:v>-24.670374849224928</c:v>
                      </c:pt>
                      <c:pt idx="127">
                        <c:v>-24.670374849224928</c:v>
                      </c:pt>
                      <c:pt idx="128">
                        <c:v>-24.670374849224928</c:v>
                      </c:pt>
                      <c:pt idx="129">
                        <c:v>-25.369853020139999</c:v>
                      </c:pt>
                      <c:pt idx="130">
                        <c:v>-25.369853020139999</c:v>
                      </c:pt>
                      <c:pt idx="131">
                        <c:v>-26.161929344069634</c:v>
                      </c:pt>
                      <c:pt idx="132">
                        <c:v>-26.161929344069634</c:v>
                      </c:pt>
                      <c:pt idx="133">
                        <c:v>-26.161929344069634</c:v>
                      </c:pt>
                      <c:pt idx="134">
                        <c:v>-25.369853020139999</c:v>
                      </c:pt>
                      <c:pt idx="135">
                        <c:v>-25.369853020139999</c:v>
                      </c:pt>
                      <c:pt idx="136">
                        <c:v>-24.670374849224928</c:v>
                      </c:pt>
                      <c:pt idx="137">
                        <c:v>-25.369853020139999</c:v>
                      </c:pt>
                      <c:pt idx="138">
                        <c:v>-26.161929344069634</c:v>
                      </c:pt>
                      <c:pt idx="139">
                        <c:v>-27.07495503497708</c:v>
                      </c:pt>
                      <c:pt idx="140">
                        <c:v>-27.114506090003957</c:v>
                      </c:pt>
                      <c:pt idx="141">
                        <c:v>-28.178366776771711</c:v>
                      </c:pt>
                      <c:pt idx="142">
                        <c:v>-28.156702804479991</c:v>
                      </c:pt>
                      <c:pt idx="143">
                        <c:v>-28.135107375195233</c:v>
                      </c:pt>
                      <c:pt idx="144">
                        <c:v>-27.060240121793242</c:v>
                      </c:pt>
                      <c:pt idx="145">
                        <c:v>-27.021045769618055</c:v>
                      </c:pt>
                      <c:pt idx="146">
                        <c:v>-26.164777095148764</c:v>
                      </c:pt>
                      <c:pt idx="147">
                        <c:v>-25.415761409840556</c:v>
                      </c:pt>
                      <c:pt idx="148">
                        <c:v>-24.750062037117985</c:v>
                      </c:pt>
                      <c:pt idx="149">
                        <c:v>-24.776862458859341</c:v>
                      </c:pt>
                      <c:pt idx="150">
                        <c:v>-25.41761919557436</c:v>
                      </c:pt>
                      <c:pt idx="151">
                        <c:v>-26.182427576295268</c:v>
                      </c:pt>
                      <c:pt idx="152">
                        <c:v>-26.215733404557042</c:v>
                      </c:pt>
                      <c:pt idx="153">
                        <c:v>-27.097962383730589</c:v>
                      </c:pt>
                      <c:pt idx="154">
                        <c:v>-28.111559758266267</c:v>
                      </c:pt>
                      <c:pt idx="155">
                        <c:v>-27.328766715696787</c:v>
                      </c:pt>
                      <c:pt idx="156">
                        <c:v>-26.613690517675451</c:v>
                      </c:pt>
                      <c:pt idx="157">
                        <c:v>-27.678824006262204</c:v>
                      </c:pt>
                      <c:pt idx="158">
                        <c:v>-27.362827243672541</c:v>
                      </c:pt>
                      <c:pt idx="159">
                        <c:v>-27.362827243672541</c:v>
                      </c:pt>
                      <c:pt idx="160">
                        <c:v>-28.264484698394511</c:v>
                      </c:pt>
                      <c:pt idx="161">
                        <c:v>-29.276012865399053</c:v>
                      </c:pt>
                      <c:pt idx="162">
                        <c:v>-29.296911386511255</c:v>
                      </c:pt>
                      <c:pt idx="163">
                        <c:v>-30.185794447178026</c:v>
                      </c:pt>
                      <c:pt idx="164">
                        <c:v>-30.843298522598047</c:v>
                      </c:pt>
                      <c:pt idx="165">
                        <c:v>-31.663584976289798</c:v>
                      </c:pt>
                      <c:pt idx="166">
                        <c:v>-32.63094571176849</c:v>
                      </c:pt>
                      <c:pt idx="167">
                        <c:v>-33.581071690815008</c:v>
                      </c:pt>
                      <c:pt idx="168">
                        <c:v>-34.451568869009449</c:v>
                      </c:pt>
                      <c:pt idx="169">
                        <c:v>-35.293236303804207</c:v>
                      </c:pt>
                      <c:pt idx="170">
                        <c:v>-36.141399776720007</c:v>
                      </c:pt>
                      <c:pt idx="171">
                        <c:v>-36.997559002877054</c:v>
                      </c:pt>
                      <c:pt idx="172">
                        <c:v>-37.718423161538283</c:v>
                      </c:pt>
                      <c:pt idx="173">
                        <c:v>-38.303261789417192</c:v>
                      </c:pt>
                      <c:pt idx="174">
                        <c:v>-38.774988513843326</c:v>
                      </c:pt>
                      <c:pt idx="175">
                        <c:v>-39.12771502626444</c:v>
                      </c:pt>
                      <c:pt idx="176">
                        <c:v>-39.397714051827322</c:v>
                      </c:pt>
                      <c:pt idx="177">
                        <c:v>-39.612706813403648</c:v>
                      </c:pt>
                      <c:pt idx="178">
                        <c:v>-39.800851134289417</c:v>
                      </c:pt>
                      <c:pt idx="179">
                        <c:v>-39.961387037205029</c:v>
                      </c:pt>
                      <c:pt idx="180">
                        <c:v>-40.09396423634805</c:v>
                      </c:pt>
                      <c:pt idx="181">
                        <c:v>-40.200967477009883</c:v>
                      </c:pt>
                      <c:pt idx="182">
                        <c:v>-40.307500985459328</c:v>
                      </c:pt>
                      <c:pt idx="183">
                        <c:v>-40.387740052885889</c:v>
                      </c:pt>
                      <c:pt idx="184">
                        <c:v>-40.467278927085722</c:v>
                      </c:pt>
                      <c:pt idx="185">
                        <c:v>-40.520294297034752</c:v>
                      </c:pt>
                      <c:pt idx="186">
                        <c:v>-40.599828888394043</c:v>
                      </c:pt>
                      <c:pt idx="187">
                        <c:v>-40.652841403607049</c:v>
                      </c:pt>
                      <c:pt idx="188">
                        <c:v>-40.706331460714466</c:v>
                      </c:pt>
                      <c:pt idx="189">
                        <c:v>-40.759109183586247</c:v>
                      </c:pt>
                      <c:pt idx="190">
                        <c:v>-40.812364437723076</c:v>
                      </c:pt>
                      <c:pt idx="191">
                        <c:v>-40.838868549196135</c:v>
                      </c:pt>
                      <c:pt idx="192">
                        <c:v>-40.86549545734259</c:v>
                      </c:pt>
                      <c:pt idx="193">
                        <c:v>-40.918515925912686</c:v>
                      </c:pt>
                      <c:pt idx="194">
                        <c:v>-40.94489581599619</c:v>
                      </c:pt>
                      <c:pt idx="195">
                        <c:v>-40.971398500101245</c:v>
                      </c:pt>
                      <c:pt idx="196">
                        <c:v>-40.998023974251055</c:v>
                      </c:pt>
                      <c:pt idx="197">
                        <c:v>-41.02477223445036</c:v>
                      </c:pt>
                      <c:pt idx="198">
                        <c:v>-41.0510415873486</c:v>
                      </c:pt>
                      <c:pt idx="199">
                        <c:v>-41.077420056692759</c:v>
                      </c:pt>
                      <c:pt idx="200">
                        <c:v>-41.103921313429801</c:v>
                      </c:pt>
                      <c:pt idx="201">
                        <c:v>-41.130545353582946</c:v>
                      </c:pt>
                      <c:pt idx="202">
                        <c:v>-41.157292173156968</c:v>
                      </c:pt>
                      <c:pt idx="203">
                        <c:v>-41.157292173156968</c:v>
                      </c:pt>
                      <c:pt idx="204">
                        <c:v>-41.183560111207967</c:v>
                      </c:pt>
                      <c:pt idx="205">
                        <c:v>-41.209937159812768</c:v>
                      </c:pt>
                      <c:pt idx="206">
                        <c:v>-41.236436989181804</c:v>
                      </c:pt>
                      <c:pt idx="207">
                        <c:v>-41.263059595338291</c:v>
                      </c:pt>
                      <c:pt idx="208">
                        <c:v>-41.289804974287016</c:v>
                      </c:pt>
                      <c:pt idx="209">
                        <c:v>-41.289804974287016</c:v>
                      </c:pt>
                      <c:pt idx="210">
                        <c:v>-41.289804974287016</c:v>
                      </c:pt>
                      <c:pt idx="211">
                        <c:v>-41.289804974287016</c:v>
                      </c:pt>
                      <c:pt idx="212">
                        <c:v>-41.289804974287016</c:v>
                      </c:pt>
                      <c:pt idx="213">
                        <c:v>-41.289804974287016</c:v>
                      </c:pt>
                      <c:pt idx="214">
                        <c:v>-41.316071497490789</c:v>
                      </c:pt>
                      <c:pt idx="215">
                        <c:v>-41.342447125356216</c:v>
                      </c:pt>
                      <c:pt idx="216">
                        <c:v>-41.368945527357241</c:v>
                      </c:pt>
                      <c:pt idx="217">
                        <c:v>-41.395566699517083</c:v>
                      </c:pt>
                      <c:pt idx="218">
                        <c:v>-41.422310637840503</c:v>
                      </c:pt>
                      <c:pt idx="219">
                        <c:v>-41.422310637840503</c:v>
                      </c:pt>
                      <c:pt idx="220">
                        <c:v>-41.422310637840503</c:v>
                      </c:pt>
                      <c:pt idx="221">
                        <c:v>-41.422310637840503</c:v>
                      </c:pt>
                      <c:pt idx="222">
                        <c:v>-41.422310637840503</c:v>
                      </c:pt>
                      <c:pt idx="223">
                        <c:v>-41.422310637840503</c:v>
                      </c:pt>
                      <c:pt idx="224">
                        <c:v>-41.422310637840503</c:v>
                      </c:pt>
                      <c:pt idx="225">
                        <c:v>-41.422310637840503</c:v>
                      </c:pt>
                      <c:pt idx="226">
                        <c:v>-41.422310637840503</c:v>
                      </c:pt>
                      <c:pt idx="227">
                        <c:v>-41.422310637840503</c:v>
                      </c:pt>
                      <c:pt idx="228">
                        <c:v>-41.422310637840503</c:v>
                      </c:pt>
                      <c:pt idx="229">
                        <c:v>-41.448575746197044</c:v>
                      </c:pt>
                      <c:pt idx="230">
                        <c:v>-41.526316635683472</c:v>
                      </c:pt>
                      <c:pt idx="231">
                        <c:v>-41.679713011889952</c:v>
                      </c:pt>
                      <c:pt idx="232">
                        <c:v>-41.955939076211742</c:v>
                      </c:pt>
                      <c:pt idx="233">
                        <c:v>-42.401941882984367</c:v>
                      </c:pt>
                      <c:pt idx="234">
                        <c:v>-43.056269996115482</c:v>
                      </c:pt>
                      <c:pt idx="235">
                        <c:v>-43.834890368735969</c:v>
                      </c:pt>
                      <c:pt idx="236">
                        <c:v>-44.708068336419991</c:v>
                      </c:pt>
                      <c:pt idx="237">
                        <c:v>-45.615141180357334</c:v>
                      </c:pt>
                      <c:pt idx="238">
                        <c:v>-46.41384039895388</c:v>
                      </c:pt>
                      <c:pt idx="239">
                        <c:v>-46.968880226105</c:v>
                      </c:pt>
                      <c:pt idx="240">
                        <c:v>-47.385234406465486</c:v>
                      </c:pt>
                      <c:pt idx="241">
                        <c:v>-47.687999172756605</c:v>
                      </c:pt>
                      <c:pt idx="242">
                        <c:v>-47.875525695919897</c:v>
                      </c:pt>
                      <c:pt idx="243">
                        <c:v>-48.035534419832132</c:v>
                      </c:pt>
                      <c:pt idx="244">
                        <c:v>-48.167676226805249</c:v>
                      </c:pt>
                      <c:pt idx="245">
                        <c:v>-48.274328044749794</c:v>
                      </c:pt>
                      <c:pt idx="246">
                        <c:v>-48.354675160550364</c:v>
                      </c:pt>
                      <c:pt idx="247">
                        <c:v>-48.434297052991653</c:v>
                      </c:pt>
                      <c:pt idx="248">
                        <c:v>-48.487385963516864</c:v>
                      </c:pt>
                      <c:pt idx="249">
                        <c:v>-48.513807287645456</c:v>
                      </c:pt>
                      <c:pt idx="250">
                        <c:v>-48.540351023986084</c:v>
                      </c:pt>
                      <c:pt idx="251">
                        <c:v>-48.593205875149316</c:v>
                      </c:pt>
                      <c:pt idx="252">
                        <c:v>-48.619503362349718</c:v>
                      </c:pt>
                      <c:pt idx="253">
                        <c:v>-48.645923259110305</c:v>
                      </c:pt>
                      <c:pt idx="254">
                        <c:v>-48.672465561454295</c:v>
                      </c:pt>
                      <c:pt idx="255">
                        <c:v>-48.69913026538643</c:v>
                      </c:pt>
                      <c:pt idx="256">
                        <c:v>-48.69913026538643</c:v>
                      </c:pt>
                      <c:pt idx="257">
                        <c:v>-48.69913026538643</c:v>
                      </c:pt>
                      <c:pt idx="258">
                        <c:v>-48.69913026538643</c:v>
                      </c:pt>
                      <c:pt idx="259">
                        <c:v>-48.69913026538643</c:v>
                      </c:pt>
                      <c:pt idx="260">
                        <c:v>-48.69913026538643</c:v>
                      </c:pt>
                      <c:pt idx="261">
                        <c:v>-48.69913026538643</c:v>
                      </c:pt>
                      <c:pt idx="262">
                        <c:v>-48.672465561454295</c:v>
                      </c:pt>
                      <c:pt idx="263">
                        <c:v>-48.645923259110305</c:v>
                      </c:pt>
                      <c:pt idx="264">
                        <c:v>-48.619503362349718</c:v>
                      </c:pt>
                      <c:pt idx="265">
                        <c:v>-48.593205875149316</c:v>
                      </c:pt>
                      <c:pt idx="266">
                        <c:v>-48.567017168543522</c:v>
                      </c:pt>
                      <c:pt idx="267">
                        <c:v>-48.567017168543522</c:v>
                      </c:pt>
                      <c:pt idx="268">
                        <c:v>-48.567017168543522</c:v>
                      </c:pt>
                      <c:pt idx="269">
                        <c:v>-48.567017168543522</c:v>
                      </c:pt>
                      <c:pt idx="270">
                        <c:v>-48.567017168543522</c:v>
                      </c:pt>
                      <c:pt idx="271">
                        <c:v>-48.567017168543522</c:v>
                      </c:pt>
                      <c:pt idx="272">
                        <c:v>-48.567017168543522</c:v>
                      </c:pt>
                      <c:pt idx="273">
                        <c:v>-48.567017168543522</c:v>
                      </c:pt>
                      <c:pt idx="274">
                        <c:v>-48.567017168543522</c:v>
                      </c:pt>
                      <c:pt idx="275">
                        <c:v>-48.567017168543522</c:v>
                      </c:pt>
                      <c:pt idx="276">
                        <c:v>-48.567017168543522</c:v>
                      </c:pt>
                      <c:pt idx="277">
                        <c:v>-48.567017168543522</c:v>
                      </c:pt>
                      <c:pt idx="278">
                        <c:v>-48.567017168543522</c:v>
                      </c:pt>
                      <c:pt idx="279">
                        <c:v>-48.567017168543522</c:v>
                      </c:pt>
                      <c:pt idx="280">
                        <c:v>-48.567017168543522</c:v>
                      </c:pt>
                      <c:pt idx="281">
                        <c:v>-48.567017168543522</c:v>
                      </c:pt>
                      <c:pt idx="282">
                        <c:v>-48.567017168543522</c:v>
                      </c:pt>
                      <c:pt idx="283">
                        <c:v>-48.567017168543522</c:v>
                      </c:pt>
                      <c:pt idx="284">
                        <c:v>-48.567017168543522</c:v>
                      </c:pt>
                      <c:pt idx="285">
                        <c:v>-48.567017168543522</c:v>
                      </c:pt>
                      <c:pt idx="286">
                        <c:v>-48.567017168543522</c:v>
                      </c:pt>
                      <c:pt idx="287">
                        <c:v>-48.567017168543522</c:v>
                      </c:pt>
                      <c:pt idx="288">
                        <c:v>-48.567017168543522</c:v>
                      </c:pt>
                      <c:pt idx="289">
                        <c:v>-48.567017168543522</c:v>
                      </c:pt>
                      <c:pt idx="290">
                        <c:v>-48.593205875149316</c:v>
                      </c:pt>
                      <c:pt idx="291">
                        <c:v>-48.619503362349718</c:v>
                      </c:pt>
                      <c:pt idx="292">
                        <c:v>-48.645923259110305</c:v>
                      </c:pt>
                      <c:pt idx="293">
                        <c:v>-48.698530449067448</c:v>
                      </c:pt>
                      <c:pt idx="294">
                        <c:v>-48.777445927785507</c:v>
                      </c:pt>
                      <c:pt idx="295">
                        <c:v>-48.803986802495636</c:v>
                      </c:pt>
                      <c:pt idx="296">
                        <c:v>-48.830636440740506</c:v>
                      </c:pt>
                      <c:pt idx="297">
                        <c:v>-48.857422101564119</c:v>
                      </c:pt>
                      <c:pt idx="298">
                        <c:v>-48.857422101564119</c:v>
                      </c:pt>
                      <c:pt idx="299">
                        <c:v>-48.831236224652798</c:v>
                      </c:pt>
                      <c:pt idx="300">
                        <c:v>-48.831236224652798</c:v>
                      </c:pt>
                      <c:pt idx="301">
                        <c:v>-48.831236224652798</c:v>
                      </c:pt>
                      <c:pt idx="302">
                        <c:v>-48.831236224652798</c:v>
                      </c:pt>
                      <c:pt idx="303">
                        <c:v>-48.804572961345947</c:v>
                      </c:pt>
                      <c:pt idx="304">
                        <c:v>-48.778032092998608</c:v>
                      </c:pt>
                      <c:pt idx="305">
                        <c:v>-48.751613623606033</c:v>
                      </c:pt>
                      <c:pt idx="306">
                        <c:v>-48.725317557144997</c:v>
                      </c:pt>
                      <c:pt idx="307">
                        <c:v>-48.69913026538643</c:v>
                      </c:pt>
                      <c:pt idx="308">
                        <c:v>-48.69913026538643</c:v>
                      </c:pt>
                      <c:pt idx="309">
                        <c:v>-48.69913026538643</c:v>
                      </c:pt>
                      <c:pt idx="310">
                        <c:v>-48.69913026538643</c:v>
                      </c:pt>
                      <c:pt idx="311">
                        <c:v>-48.69913026538643</c:v>
                      </c:pt>
                      <c:pt idx="312">
                        <c:v>-48.69913026538643</c:v>
                      </c:pt>
                      <c:pt idx="313">
                        <c:v>-48.69913026538643</c:v>
                      </c:pt>
                      <c:pt idx="314">
                        <c:v>-48.69913026538643</c:v>
                      </c:pt>
                      <c:pt idx="315">
                        <c:v>-48.69913026538643</c:v>
                      </c:pt>
                      <c:pt idx="316">
                        <c:v>-48.69913026538643</c:v>
                      </c:pt>
                      <c:pt idx="317">
                        <c:v>-48.69913026538643</c:v>
                      </c:pt>
                      <c:pt idx="318">
                        <c:v>-48.69913026538643</c:v>
                      </c:pt>
                      <c:pt idx="319">
                        <c:v>-48.69913026538643</c:v>
                      </c:pt>
                      <c:pt idx="320">
                        <c:v>-48.69913026538643</c:v>
                      </c:pt>
                      <c:pt idx="321">
                        <c:v>-48.69913026538643</c:v>
                      </c:pt>
                      <c:pt idx="322">
                        <c:v>-48.69913026538643</c:v>
                      </c:pt>
                      <c:pt idx="323">
                        <c:v>-48.69913026538643</c:v>
                      </c:pt>
                      <c:pt idx="324">
                        <c:v>-48.69913026538643</c:v>
                      </c:pt>
                      <c:pt idx="325">
                        <c:v>-48.69913026538643</c:v>
                      </c:pt>
                      <c:pt idx="326">
                        <c:v>-48.69913026538643</c:v>
                      </c:pt>
                      <c:pt idx="327">
                        <c:v>-48.69913026538643</c:v>
                      </c:pt>
                      <c:pt idx="328">
                        <c:v>-48.69913026538643</c:v>
                      </c:pt>
                      <c:pt idx="329">
                        <c:v>-48.69913026538643</c:v>
                      </c:pt>
                      <c:pt idx="330">
                        <c:v>-48.69913026538643</c:v>
                      </c:pt>
                      <c:pt idx="331">
                        <c:v>-48.725317557144997</c:v>
                      </c:pt>
                      <c:pt idx="332">
                        <c:v>-48.751613623606033</c:v>
                      </c:pt>
                      <c:pt idx="333">
                        <c:v>-48.778032092998608</c:v>
                      </c:pt>
                      <c:pt idx="334">
                        <c:v>-48.804572961345947</c:v>
                      </c:pt>
                      <c:pt idx="335">
                        <c:v>-48.831236224652798</c:v>
                      </c:pt>
                      <c:pt idx="336">
                        <c:v>-48.831236224652798</c:v>
                      </c:pt>
                      <c:pt idx="337">
                        <c:v>-48.831236224652798</c:v>
                      </c:pt>
                      <c:pt idx="338">
                        <c:v>-48.831236224652798</c:v>
                      </c:pt>
                      <c:pt idx="339">
                        <c:v>-48.831236224652798</c:v>
                      </c:pt>
                      <c:pt idx="340">
                        <c:v>-48.831236224652798</c:v>
                      </c:pt>
                      <c:pt idx="341">
                        <c:v>-48.831236224652798</c:v>
                      </c:pt>
                      <c:pt idx="342">
                        <c:v>-48.831236224652798</c:v>
                      </c:pt>
                      <c:pt idx="343">
                        <c:v>-48.831236224652798</c:v>
                      </c:pt>
                      <c:pt idx="344">
                        <c:v>-48.831236224652798</c:v>
                      </c:pt>
                      <c:pt idx="345">
                        <c:v>-48.831236224652798</c:v>
                      </c:pt>
                      <c:pt idx="346">
                        <c:v>-48.831236224652798</c:v>
                      </c:pt>
                      <c:pt idx="347">
                        <c:v>-48.857422101564119</c:v>
                      </c:pt>
                      <c:pt idx="348">
                        <c:v>-48.909547655767447</c:v>
                      </c:pt>
                      <c:pt idx="349">
                        <c:v>-48.96214917390531</c:v>
                      </c:pt>
                      <c:pt idx="350">
                        <c:v>-49.041056144159583</c:v>
                      </c:pt>
                      <c:pt idx="351">
                        <c:v>-49.094827011356969</c:v>
                      </c:pt>
                      <c:pt idx="352">
                        <c:v>-49.121609777672688</c:v>
                      </c:pt>
                      <c:pt idx="353">
                        <c:v>-49.121609777672688</c:v>
                      </c:pt>
                      <c:pt idx="354">
                        <c:v>-48.989519508406694</c:v>
                      </c:pt>
                      <c:pt idx="355">
                        <c:v>-49.015812733388998</c:v>
                      </c:pt>
                      <c:pt idx="356">
                        <c:v>-49.042228348045562</c:v>
                      </c:pt>
                      <c:pt idx="357">
                        <c:v>-49.068766348399592</c:v>
                      </c:pt>
                      <c:pt idx="358">
                        <c:v>-49.095426730455841</c:v>
                      </c:pt>
                      <c:pt idx="359">
                        <c:v>-49.095426730455841</c:v>
                      </c:pt>
                      <c:pt idx="360">
                        <c:v>-49.121609777672688</c:v>
                      </c:pt>
                      <c:pt idx="361">
                        <c:v>-49.173729699001655</c:v>
                      </c:pt>
                      <c:pt idx="362">
                        <c:v>-49.20026627172183</c:v>
                      </c:pt>
                      <c:pt idx="363">
                        <c:v>-49.226911590300361</c:v>
                      </c:pt>
                      <c:pt idx="364">
                        <c:v>-49.226911590300361</c:v>
                      </c:pt>
                      <c:pt idx="365">
                        <c:v>-49.20026627172183</c:v>
                      </c:pt>
                      <c:pt idx="366">
                        <c:v>-49.121010064997634</c:v>
                      </c:pt>
                      <c:pt idx="367">
                        <c:v>-49.068180252889647</c:v>
                      </c:pt>
                      <c:pt idx="368">
                        <c:v>-49.015812733388998</c:v>
                      </c:pt>
                      <c:pt idx="369">
                        <c:v>-48.989519508406694</c:v>
                      </c:pt>
                      <c:pt idx="370">
                        <c:v>-48.9633350463426</c:v>
                      </c:pt>
                      <c:pt idx="371">
                        <c:v>-48.9633350463426</c:v>
                      </c:pt>
                      <c:pt idx="372">
                        <c:v>-48.9633350463426</c:v>
                      </c:pt>
                      <c:pt idx="373">
                        <c:v>-48.9633350463426</c:v>
                      </c:pt>
                      <c:pt idx="374">
                        <c:v>-48.936673223661046</c:v>
                      </c:pt>
                      <c:pt idx="375">
                        <c:v>-48.936673223661046</c:v>
                      </c:pt>
                      <c:pt idx="376">
                        <c:v>-48.910133789310365</c:v>
                      </c:pt>
                      <c:pt idx="377">
                        <c:v>-48.910133789310365</c:v>
                      </c:pt>
                      <c:pt idx="378">
                        <c:v>-48.883716747285796</c:v>
                      </c:pt>
                      <c:pt idx="379">
                        <c:v>-48.910133789310365</c:v>
                      </c:pt>
                      <c:pt idx="380">
                        <c:v>-48.910133789310365</c:v>
                      </c:pt>
                      <c:pt idx="381">
                        <c:v>-48.936673223661046</c:v>
                      </c:pt>
                      <c:pt idx="382">
                        <c:v>-48.936673223661046</c:v>
                      </c:pt>
                      <c:pt idx="383">
                        <c:v>-48.9633350463426</c:v>
                      </c:pt>
                      <c:pt idx="384">
                        <c:v>-48.9633350463426</c:v>
                      </c:pt>
                      <c:pt idx="385">
                        <c:v>-48.9633350463426</c:v>
                      </c:pt>
                      <c:pt idx="386">
                        <c:v>-48.9633350463426</c:v>
                      </c:pt>
                      <c:pt idx="387">
                        <c:v>-48.9633350463426</c:v>
                      </c:pt>
                      <c:pt idx="388">
                        <c:v>-48.9633350463426</c:v>
                      </c:pt>
                      <c:pt idx="389">
                        <c:v>-48.9633350463426</c:v>
                      </c:pt>
                      <c:pt idx="390">
                        <c:v>-48.9633350463426</c:v>
                      </c:pt>
                      <c:pt idx="391">
                        <c:v>-48.9633350463426</c:v>
                      </c:pt>
                      <c:pt idx="392">
                        <c:v>-48.9633350463426</c:v>
                      </c:pt>
                      <c:pt idx="393">
                        <c:v>-48.9633350463426</c:v>
                      </c:pt>
                      <c:pt idx="394">
                        <c:v>-48.9633350463426</c:v>
                      </c:pt>
                      <c:pt idx="395">
                        <c:v>-48.9633350463426</c:v>
                      </c:pt>
                      <c:pt idx="396">
                        <c:v>-48.9633350463426</c:v>
                      </c:pt>
                      <c:pt idx="397">
                        <c:v>-48.9633350463426</c:v>
                      </c:pt>
                      <c:pt idx="398">
                        <c:v>-48.9633350463426</c:v>
                      </c:pt>
                      <c:pt idx="399">
                        <c:v>-48.9633350463426</c:v>
                      </c:pt>
                      <c:pt idx="400">
                        <c:v>-48.9633350463426</c:v>
                      </c:pt>
                      <c:pt idx="401">
                        <c:v>-48.9633350463426</c:v>
                      </c:pt>
                      <c:pt idx="402">
                        <c:v>-48.9633350463426</c:v>
                      </c:pt>
                      <c:pt idx="403">
                        <c:v>-48.9633350463426</c:v>
                      </c:pt>
                      <c:pt idx="404">
                        <c:v>-48.9633350463426</c:v>
                      </c:pt>
                      <c:pt idx="405">
                        <c:v>-48.9633350463426</c:v>
                      </c:pt>
                      <c:pt idx="406">
                        <c:v>-48.989519508406694</c:v>
                      </c:pt>
                      <c:pt idx="407">
                        <c:v>-49.015812733388998</c:v>
                      </c:pt>
                      <c:pt idx="408">
                        <c:v>-49.042228348045562</c:v>
                      </c:pt>
                      <c:pt idx="409">
                        <c:v>-49.068766348399592</c:v>
                      </c:pt>
                      <c:pt idx="410">
                        <c:v>-49.095426730455841</c:v>
                      </c:pt>
                      <c:pt idx="411">
                        <c:v>-49.095426730455841</c:v>
                      </c:pt>
                      <c:pt idx="412">
                        <c:v>-49.095426730455841</c:v>
                      </c:pt>
                      <c:pt idx="413">
                        <c:v>-49.095426730455841</c:v>
                      </c:pt>
                      <c:pt idx="414">
                        <c:v>-49.095426730455841</c:v>
                      </c:pt>
                      <c:pt idx="415">
                        <c:v>-49.095426730455841</c:v>
                      </c:pt>
                      <c:pt idx="416">
                        <c:v>-49.095426730455841</c:v>
                      </c:pt>
                      <c:pt idx="417">
                        <c:v>-49.095426730455841</c:v>
                      </c:pt>
                      <c:pt idx="418">
                        <c:v>-49.095426730455841</c:v>
                      </c:pt>
                      <c:pt idx="419">
                        <c:v>-49.095426730455841</c:v>
                      </c:pt>
                      <c:pt idx="420">
                        <c:v>-49.095426730455841</c:v>
                      </c:pt>
                      <c:pt idx="421">
                        <c:v>-49.095426730455841</c:v>
                      </c:pt>
                      <c:pt idx="422">
                        <c:v>-49.095426730455841</c:v>
                      </c:pt>
                      <c:pt idx="423">
                        <c:v>-49.095426730455841</c:v>
                      </c:pt>
                      <c:pt idx="424">
                        <c:v>-49.095426730455841</c:v>
                      </c:pt>
                      <c:pt idx="425">
                        <c:v>-49.095426730455841</c:v>
                      </c:pt>
                      <c:pt idx="426">
                        <c:v>-49.095426730455841</c:v>
                      </c:pt>
                      <c:pt idx="427">
                        <c:v>-49.095426730455841</c:v>
                      </c:pt>
                      <c:pt idx="428">
                        <c:v>-49.095426730455841</c:v>
                      </c:pt>
                      <c:pt idx="429">
                        <c:v>-49.095426730455841</c:v>
                      </c:pt>
                      <c:pt idx="430">
                        <c:v>-49.121609777672688</c:v>
                      </c:pt>
                      <c:pt idx="431">
                        <c:v>-49.147901581915647</c:v>
                      </c:pt>
                      <c:pt idx="432">
                        <c:v>-49.174315769204199</c:v>
                      </c:pt>
                      <c:pt idx="433">
                        <c:v>-49.200852335561578</c:v>
                      </c:pt>
                      <c:pt idx="434">
                        <c:v>-49.227511276992537</c:v>
                      </c:pt>
                      <c:pt idx="435">
                        <c:v>-49.227511276992537</c:v>
                      </c:pt>
                      <c:pt idx="436">
                        <c:v>-49.227511276992537</c:v>
                      </c:pt>
                      <c:pt idx="437">
                        <c:v>-49.227511276992537</c:v>
                      </c:pt>
                      <c:pt idx="438">
                        <c:v>-49.227511276992537</c:v>
                      </c:pt>
                      <c:pt idx="439">
                        <c:v>-49.227511276992537</c:v>
                      </c:pt>
                      <c:pt idx="440">
                        <c:v>-49.227511276992537</c:v>
                      </c:pt>
                      <c:pt idx="441">
                        <c:v>-49.227511276992537</c:v>
                      </c:pt>
                      <c:pt idx="442">
                        <c:v>-49.227511276992537</c:v>
                      </c:pt>
                      <c:pt idx="443">
                        <c:v>-49.227511276992537</c:v>
                      </c:pt>
                      <c:pt idx="444">
                        <c:v>-49.227511276992537</c:v>
                      </c:pt>
                      <c:pt idx="445">
                        <c:v>-49.227511276992537</c:v>
                      </c:pt>
                      <c:pt idx="446">
                        <c:v>-49.227511276992537</c:v>
                      </c:pt>
                      <c:pt idx="447">
                        <c:v>-49.227511276992537</c:v>
                      </c:pt>
                      <c:pt idx="448">
                        <c:v>-49.227511276992537</c:v>
                      </c:pt>
                      <c:pt idx="449">
                        <c:v>-49.227511276992537</c:v>
                      </c:pt>
                      <c:pt idx="450">
                        <c:v>-49.227511276992537</c:v>
                      </c:pt>
                      <c:pt idx="451">
                        <c:v>-49.227511276992537</c:v>
                      </c:pt>
                      <c:pt idx="452">
                        <c:v>-49.227511276992537</c:v>
                      </c:pt>
                      <c:pt idx="453">
                        <c:v>-49.253692909362144</c:v>
                      </c:pt>
                      <c:pt idx="454">
                        <c:v>-49.279983292865737</c:v>
                      </c:pt>
                      <c:pt idx="455">
                        <c:v>-49.306396052786283</c:v>
                      </c:pt>
                      <c:pt idx="456">
                        <c:v>-49.332931185146997</c:v>
                      </c:pt>
                      <c:pt idx="457">
                        <c:v>-49.35958868595268</c:v>
                      </c:pt>
                      <c:pt idx="458">
                        <c:v>-49.35958868595268</c:v>
                      </c:pt>
                      <c:pt idx="459">
                        <c:v>-49.35958868595268</c:v>
                      </c:pt>
                      <c:pt idx="460">
                        <c:v>-49.35958868595268</c:v>
                      </c:pt>
                      <c:pt idx="461">
                        <c:v>-49.35958868595268</c:v>
                      </c:pt>
                      <c:pt idx="462">
                        <c:v>-49.35958868595268</c:v>
                      </c:pt>
                      <c:pt idx="463">
                        <c:v>-49.35958868595268</c:v>
                      </c:pt>
                      <c:pt idx="464">
                        <c:v>-49.35958868595268</c:v>
                      </c:pt>
                      <c:pt idx="465">
                        <c:v>-49.35958868595268</c:v>
                      </c:pt>
                      <c:pt idx="466">
                        <c:v>-49.35958868595268</c:v>
                      </c:pt>
                      <c:pt idx="467">
                        <c:v>-49.35958868595268</c:v>
                      </c:pt>
                      <c:pt idx="468">
                        <c:v>-49.35958868595268</c:v>
                      </c:pt>
                      <c:pt idx="469">
                        <c:v>-49.35958868595268</c:v>
                      </c:pt>
                      <c:pt idx="470">
                        <c:v>-49.35958868595268</c:v>
                      </c:pt>
                      <c:pt idx="471">
                        <c:v>-49.35958868595268</c:v>
                      </c:pt>
                      <c:pt idx="472">
                        <c:v>-49.35958868595268</c:v>
                      </c:pt>
                      <c:pt idx="473">
                        <c:v>-49.35958868595268</c:v>
                      </c:pt>
                      <c:pt idx="474">
                        <c:v>-49.35958868595268</c:v>
                      </c:pt>
                      <c:pt idx="475">
                        <c:v>-49.35958868595268</c:v>
                      </c:pt>
                      <c:pt idx="476">
                        <c:v>-49.385768903475046</c:v>
                      </c:pt>
                      <c:pt idx="477">
                        <c:v>-49.412057866239273</c:v>
                      </c:pt>
                      <c:pt idx="478">
                        <c:v>-49.438469198791815</c:v>
                      </c:pt>
                      <c:pt idx="479">
                        <c:v>-49.465002897155877</c:v>
                      </c:pt>
                      <c:pt idx="480">
                        <c:v>-49.491658957336242</c:v>
                      </c:pt>
                      <c:pt idx="481">
                        <c:v>-49.491658957336242</c:v>
                      </c:pt>
                      <c:pt idx="482">
                        <c:v>-49.491658957336242</c:v>
                      </c:pt>
                      <c:pt idx="483">
                        <c:v>-49.491658957336242</c:v>
                      </c:pt>
                      <c:pt idx="484">
                        <c:v>-49.491658957336242</c:v>
                      </c:pt>
                      <c:pt idx="485">
                        <c:v>-49.491658957336242</c:v>
                      </c:pt>
                      <c:pt idx="486">
                        <c:v>-49.491658957336242</c:v>
                      </c:pt>
                      <c:pt idx="487">
                        <c:v>-49.491658957336242</c:v>
                      </c:pt>
                      <c:pt idx="488">
                        <c:v>-49.491658957336242</c:v>
                      </c:pt>
                      <c:pt idx="489">
                        <c:v>-49.491658957336242</c:v>
                      </c:pt>
                      <c:pt idx="490">
                        <c:v>-49.491658957336242</c:v>
                      </c:pt>
                      <c:pt idx="491">
                        <c:v>-49.491658957336242</c:v>
                      </c:pt>
                      <c:pt idx="492">
                        <c:v>-49.491658957336242</c:v>
                      </c:pt>
                      <c:pt idx="493">
                        <c:v>-49.491658957336242</c:v>
                      </c:pt>
                      <c:pt idx="494">
                        <c:v>-49.491658957336242</c:v>
                      </c:pt>
                      <c:pt idx="495">
                        <c:v>-49.491658957336242</c:v>
                      </c:pt>
                      <c:pt idx="496">
                        <c:v>-49.491658957336242</c:v>
                      </c:pt>
                      <c:pt idx="497">
                        <c:v>-49.491658957336242</c:v>
                      </c:pt>
                      <c:pt idx="498">
                        <c:v>-49.491658957336242</c:v>
                      </c:pt>
                      <c:pt idx="499">
                        <c:v>-49.517837760011389</c:v>
                      </c:pt>
                      <c:pt idx="500">
                        <c:v>-49.54412530203625</c:v>
                      </c:pt>
                      <c:pt idx="501">
                        <c:v>-49.570535207220779</c:v>
                      </c:pt>
                      <c:pt idx="502">
                        <c:v>-49.597067471588197</c:v>
                      </c:pt>
                      <c:pt idx="503">
                        <c:v>-49.623722091143264</c:v>
                      </c:pt>
                      <c:pt idx="504">
                        <c:v>-49.623722091143264</c:v>
                      </c:pt>
                      <c:pt idx="505">
                        <c:v>-49.623722091143264</c:v>
                      </c:pt>
                      <c:pt idx="506">
                        <c:v>-49.623722091143264</c:v>
                      </c:pt>
                      <c:pt idx="507">
                        <c:v>-49.623722091143264</c:v>
                      </c:pt>
                      <c:pt idx="508">
                        <c:v>-49.623722091143264</c:v>
                      </c:pt>
                      <c:pt idx="509">
                        <c:v>-49.623722091143264</c:v>
                      </c:pt>
                      <c:pt idx="510">
                        <c:v>-49.623722091143264</c:v>
                      </c:pt>
                      <c:pt idx="511">
                        <c:v>-49.623722091143264</c:v>
                      </c:pt>
                      <c:pt idx="512">
                        <c:v>-49.623722091143264</c:v>
                      </c:pt>
                      <c:pt idx="513">
                        <c:v>-49.623722091143264</c:v>
                      </c:pt>
                      <c:pt idx="514">
                        <c:v>-49.623722091143264</c:v>
                      </c:pt>
                      <c:pt idx="515">
                        <c:v>-49.623722091143264</c:v>
                      </c:pt>
                      <c:pt idx="516">
                        <c:v>-49.623722091143264</c:v>
                      </c:pt>
                      <c:pt idx="517">
                        <c:v>-49.649899478971172</c:v>
                      </c:pt>
                      <c:pt idx="518">
                        <c:v>-49.676185600256666</c:v>
                      </c:pt>
                      <c:pt idx="519">
                        <c:v>-49.702594078073183</c:v>
                      </c:pt>
                      <c:pt idx="520">
                        <c:v>-49.729124908443957</c:v>
                      </c:pt>
                      <c:pt idx="521">
                        <c:v>-49.755778087373734</c:v>
                      </c:pt>
                      <c:pt idx="522">
                        <c:v>-49.755778087373734</c:v>
                      </c:pt>
                      <c:pt idx="523">
                        <c:v>-49.755778087373734</c:v>
                      </c:pt>
                      <c:pt idx="524">
                        <c:v>-49.755778087373734</c:v>
                      </c:pt>
                      <c:pt idx="525">
                        <c:v>-49.755778087373734</c:v>
                      </c:pt>
                      <c:pt idx="526">
                        <c:v>-49.755778087373734</c:v>
                      </c:pt>
                      <c:pt idx="527">
                        <c:v>-49.755778087373734</c:v>
                      </c:pt>
                      <c:pt idx="528">
                        <c:v>-49.755778087373734</c:v>
                      </c:pt>
                      <c:pt idx="529">
                        <c:v>-49.755778087373734</c:v>
                      </c:pt>
                      <c:pt idx="530">
                        <c:v>-49.755778087373734</c:v>
                      </c:pt>
                      <c:pt idx="531">
                        <c:v>-49.755778087373734</c:v>
                      </c:pt>
                      <c:pt idx="532">
                        <c:v>-49.755778087373734</c:v>
                      </c:pt>
                      <c:pt idx="533">
                        <c:v>-49.755778087373734</c:v>
                      </c:pt>
                      <c:pt idx="534">
                        <c:v>-49.781954060354408</c:v>
                      </c:pt>
                      <c:pt idx="535">
                        <c:v>-49.808238760900537</c:v>
                      </c:pt>
                      <c:pt idx="536">
                        <c:v>-49.834645811349048</c:v>
                      </c:pt>
                      <c:pt idx="537">
                        <c:v>-49.861175207723164</c:v>
                      </c:pt>
                      <c:pt idx="538">
                        <c:v>-49.887826946027644</c:v>
                      </c:pt>
                      <c:pt idx="539">
                        <c:v>-49.887826946027644</c:v>
                      </c:pt>
                      <c:pt idx="540">
                        <c:v>-49.887826946027644</c:v>
                      </c:pt>
                      <c:pt idx="541">
                        <c:v>-49.887826946027644</c:v>
                      </c:pt>
                      <c:pt idx="542">
                        <c:v>-49.887826946027644</c:v>
                      </c:pt>
                      <c:pt idx="543">
                        <c:v>-49.887826946027644</c:v>
                      </c:pt>
                      <c:pt idx="544">
                        <c:v>-49.887826946027644</c:v>
                      </c:pt>
                      <c:pt idx="545">
                        <c:v>-49.887826946027644</c:v>
                      </c:pt>
                      <c:pt idx="546">
                        <c:v>-49.887826946027644</c:v>
                      </c:pt>
                      <c:pt idx="547">
                        <c:v>-49.887826946027644</c:v>
                      </c:pt>
                      <c:pt idx="548">
                        <c:v>-49.914001504161085</c:v>
                      </c:pt>
                      <c:pt idx="549">
                        <c:v>-49.94028478396784</c:v>
                      </c:pt>
                      <c:pt idx="550">
                        <c:v>-49.966690407048347</c:v>
                      </c:pt>
                      <c:pt idx="551">
                        <c:v>-49.993218369425811</c:v>
                      </c:pt>
                      <c:pt idx="552">
                        <c:v>-50.019868667105001</c:v>
                      </c:pt>
                      <c:pt idx="553">
                        <c:v>-50.019868667105001</c:v>
                      </c:pt>
                      <c:pt idx="554">
                        <c:v>-50.019868667105001</c:v>
                      </c:pt>
                      <c:pt idx="555">
                        <c:v>-50.019868667105001</c:v>
                      </c:pt>
                      <c:pt idx="556">
                        <c:v>-50.019868667105001</c:v>
                      </c:pt>
                      <c:pt idx="557">
                        <c:v>-50.019868667105001</c:v>
                      </c:pt>
                      <c:pt idx="558">
                        <c:v>-50.019868667105001</c:v>
                      </c:pt>
                      <c:pt idx="559">
                        <c:v>-50.019868667105001</c:v>
                      </c:pt>
                      <c:pt idx="560">
                        <c:v>-50.019868667105001</c:v>
                      </c:pt>
                      <c:pt idx="561">
                        <c:v>-50.019868667105001</c:v>
                      </c:pt>
                      <c:pt idx="562">
                        <c:v>-50.046041810391195</c:v>
                      </c:pt>
                      <c:pt idx="563">
                        <c:v>-50.072323669458598</c:v>
                      </c:pt>
                      <c:pt idx="564">
                        <c:v>-50.098727865171092</c:v>
                      </c:pt>
                      <c:pt idx="565">
                        <c:v>-50.125254393551906</c:v>
                      </c:pt>
                      <c:pt idx="566">
                        <c:v>-50.151903250605798</c:v>
                      </c:pt>
                      <c:pt idx="567">
                        <c:v>-50.151903250605798</c:v>
                      </c:pt>
                      <c:pt idx="568">
                        <c:v>-50.151903250605798</c:v>
                      </c:pt>
                      <c:pt idx="569">
                        <c:v>-50.151903250605798</c:v>
                      </c:pt>
                      <c:pt idx="570">
                        <c:v>-50.151903250605798</c:v>
                      </c:pt>
                      <c:pt idx="571">
                        <c:v>-50.151903250605798</c:v>
                      </c:pt>
                      <c:pt idx="572">
                        <c:v>-50.178074979044759</c:v>
                      </c:pt>
                      <c:pt idx="573">
                        <c:v>-50.204355417372803</c:v>
                      </c:pt>
                      <c:pt idx="574">
                        <c:v>-50.230758185717292</c:v>
                      </c:pt>
                      <c:pt idx="575">
                        <c:v>-50.257283280101447</c:v>
                      </c:pt>
                      <c:pt idx="576">
                        <c:v>-50.283930696530042</c:v>
                      </c:pt>
                      <c:pt idx="577">
                        <c:v>-50.283930696530042</c:v>
                      </c:pt>
                      <c:pt idx="578">
                        <c:v>-50.283930696530042</c:v>
                      </c:pt>
                      <c:pt idx="579">
                        <c:v>-50.283930696530042</c:v>
                      </c:pt>
                      <c:pt idx="580">
                        <c:v>-50.283930696530042</c:v>
                      </c:pt>
                      <c:pt idx="581">
                        <c:v>-50.31010101012177</c:v>
                      </c:pt>
                      <c:pt idx="582">
                        <c:v>-50.336380027710433</c:v>
                      </c:pt>
                      <c:pt idx="583">
                        <c:v>-50.36278136868691</c:v>
                      </c:pt>
                      <c:pt idx="584">
                        <c:v>-50.389305029074436</c:v>
                      </c:pt>
                      <c:pt idx="585">
                        <c:v>-50.415951004877726</c:v>
                      </c:pt>
                      <c:pt idx="586">
                        <c:v>-50.415951004877726</c:v>
                      </c:pt>
                      <c:pt idx="587">
                        <c:v>-50.415951004877726</c:v>
                      </c:pt>
                      <c:pt idx="588">
                        <c:v>-50.415951004877726</c:v>
                      </c:pt>
                      <c:pt idx="589">
                        <c:v>-50.415951004877726</c:v>
                      </c:pt>
                      <c:pt idx="590">
                        <c:v>-50.415951004877726</c:v>
                      </c:pt>
                      <c:pt idx="591">
                        <c:v>-50.415951004877726</c:v>
                      </c:pt>
                      <c:pt idx="592">
                        <c:v>-50.415951004877726</c:v>
                      </c:pt>
                      <c:pt idx="593">
                        <c:v>-50.442119903622206</c:v>
                      </c:pt>
                      <c:pt idx="594">
                        <c:v>-50.468397500471525</c:v>
                      </c:pt>
                      <c:pt idx="595">
                        <c:v>-50.494797414079997</c:v>
                      </c:pt>
                      <c:pt idx="596">
                        <c:v>-50.52131964047085</c:v>
                      </c:pt>
                      <c:pt idx="597">
                        <c:v>-50.547964175648858</c:v>
                      </c:pt>
                      <c:pt idx="598">
                        <c:v>-50.547964175648858</c:v>
                      </c:pt>
                      <c:pt idx="599">
                        <c:v>-50.547964175648858</c:v>
                      </c:pt>
                      <c:pt idx="600">
                        <c:v>-50.547964175648858</c:v>
                      </c:pt>
                      <c:pt idx="601">
                        <c:v>-50.547964175648858</c:v>
                      </c:pt>
                      <c:pt idx="602">
                        <c:v>-50.547964175648858</c:v>
                      </c:pt>
                      <c:pt idx="603">
                        <c:v>-50.547964175648858</c:v>
                      </c:pt>
                      <c:pt idx="604">
                        <c:v>-50.574131659546104</c:v>
                      </c:pt>
                      <c:pt idx="605">
                        <c:v>-50.600407835656057</c:v>
                      </c:pt>
                      <c:pt idx="606">
                        <c:v>-50.626806321896524</c:v>
                      </c:pt>
                      <c:pt idx="607">
                        <c:v>-50.653327114290725</c:v>
                      </c:pt>
                      <c:pt idx="608">
                        <c:v>-50.679970208843429</c:v>
                      </c:pt>
                      <c:pt idx="609">
                        <c:v>-50.679970208843429</c:v>
                      </c:pt>
                      <c:pt idx="610">
                        <c:v>-50.679970208843429</c:v>
                      </c:pt>
                      <c:pt idx="611">
                        <c:v>-50.706136277893449</c:v>
                      </c:pt>
                      <c:pt idx="612">
                        <c:v>-50.732411033264029</c:v>
                      </c:pt>
                      <c:pt idx="613">
                        <c:v>-50.758808092136483</c:v>
                      </c:pt>
                      <c:pt idx="614">
                        <c:v>-50.785327450534041</c:v>
                      </c:pt>
                      <c:pt idx="615">
                        <c:v>-50.811969104461447</c:v>
                      </c:pt>
                      <c:pt idx="616">
                        <c:v>-50.811969104461447</c:v>
                      </c:pt>
                      <c:pt idx="617">
                        <c:v>-50.811969104461447</c:v>
                      </c:pt>
                      <c:pt idx="618">
                        <c:v>-50.811969104461447</c:v>
                      </c:pt>
                      <c:pt idx="619">
                        <c:v>-50.811969104461447</c:v>
                      </c:pt>
                      <c:pt idx="620">
                        <c:v>-50.811969104461447</c:v>
                      </c:pt>
                      <c:pt idx="621">
                        <c:v>-50.838133758664227</c:v>
                      </c:pt>
                      <c:pt idx="622">
                        <c:v>-50.864407093295441</c:v>
                      </c:pt>
                      <c:pt idx="623">
                        <c:v>-50.89080272479989</c:v>
                      </c:pt>
                      <c:pt idx="624">
                        <c:v>-50.917320649200796</c:v>
                      </c:pt>
                      <c:pt idx="625">
                        <c:v>-50.943960862502912</c:v>
                      </c:pt>
                      <c:pt idx="626">
                        <c:v>-50.943960862502912</c:v>
                      </c:pt>
                      <c:pt idx="627">
                        <c:v>-50.943960862502912</c:v>
                      </c:pt>
                      <c:pt idx="628">
                        <c:v>-50.943960862502912</c:v>
                      </c:pt>
                      <c:pt idx="629">
                        <c:v>-50.970124101858453</c:v>
                      </c:pt>
                      <c:pt idx="630">
                        <c:v>-50.996396015750307</c:v>
                      </c:pt>
                      <c:pt idx="631">
                        <c:v>-51.022790219886751</c:v>
                      </c:pt>
                      <c:pt idx="632">
                        <c:v>-51.049306710290999</c:v>
                      </c:pt>
                      <c:pt idx="633">
                        <c:v>-51.075945482967811</c:v>
                      </c:pt>
                      <c:pt idx="634">
                        <c:v>-51.102107307476125</c:v>
                      </c:pt>
                      <c:pt idx="635">
                        <c:v>-51.128377800628613</c:v>
                      </c:pt>
                      <c:pt idx="636">
                        <c:v>-51.154770577397045</c:v>
                      </c:pt>
                      <c:pt idx="637">
                        <c:v>-51.181285633804649</c:v>
                      </c:pt>
                      <c:pt idx="638">
                        <c:v>-51.207922965856163</c:v>
                      </c:pt>
                      <c:pt idx="639">
                        <c:v>-51.207922965856163</c:v>
                      </c:pt>
                      <c:pt idx="640">
                        <c:v>-51.207922965856163</c:v>
                      </c:pt>
                      <c:pt idx="641">
                        <c:v>-51.234083375517237</c:v>
                      </c:pt>
                      <c:pt idx="642">
                        <c:v>-51.260352447930366</c:v>
                      </c:pt>
                      <c:pt idx="643">
                        <c:v>-51.286743797330793</c:v>
                      </c:pt>
                      <c:pt idx="644">
                        <c:v>-51.313257419741731</c:v>
                      </c:pt>
                      <c:pt idx="645">
                        <c:v>-51.339893311167955</c:v>
                      </c:pt>
                      <c:pt idx="646">
                        <c:v>-51.366052305981796</c:v>
                      </c:pt>
                      <c:pt idx="647">
                        <c:v>-51.392319957655559</c:v>
                      </c:pt>
                      <c:pt idx="648">
                        <c:v>-51.418709879687974</c:v>
                      </c:pt>
                      <c:pt idx="649">
                        <c:v>-51.445222068102268</c:v>
                      </c:pt>
                      <c:pt idx="650">
                        <c:v>-51.471856518903202</c:v>
                      </c:pt>
                      <c:pt idx="651">
                        <c:v>-51.471856518903202</c:v>
                      </c:pt>
                      <c:pt idx="652">
                        <c:v>-51.498014098869795</c:v>
                      </c:pt>
                      <c:pt idx="653">
                        <c:v>-51.524280329804192</c:v>
                      </c:pt>
                      <c:pt idx="654">
                        <c:v>-51.550668824468602</c:v>
                      </c:pt>
                      <c:pt idx="655">
                        <c:v>-51.603213485690382</c:v>
                      </c:pt>
                      <c:pt idx="656">
                        <c:v>-51.629968754181242</c:v>
                      </c:pt>
                      <c:pt idx="657">
                        <c:v>-51.656233564376279</c:v>
                      </c:pt>
                      <c:pt idx="658">
                        <c:v>-51.682620631672677</c:v>
                      </c:pt>
                      <c:pt idx="659">
                        <c:v>-51.735162450679198</c:v>
                      </c:pt>
                      <c:pt idx="660">
                        <c:v>-51.761317207375157</c:v>
                      </c:pt>
                      <c:pt idx="661">
                        <c:v>-51.814565301300199</c:v>
                      </c:pt>
                      <c:pt idx="662">
                        <c:v>-51.814565301300199</c:v>
                      </c:pt>
                      <c:pt idx="663">
                        <c:v>-51.841073187724533</c:v>
                      </c:pt>
                      <c:pt idx="664">
                        <c:v>-51.841073187724533</c:v>
                      </c:pt>
                      <c:pt idx="665">
                        <c:v>-51.867104278091482</c:v>
                      </c:pt>
                      <c:pt idx="666">
                        <c:v>-51.893257619940194</c:v>
                      </c:pt>
                      <c:pt idx="667">
                        <c:v>-51.972423887013051</c:v>
                      </c:pt>
                    </c:numCache>
                  </c:numRef>
                </c:yVal>
                <c:smooth val="1"/>
                <c:extLst xmlns:c15="http://schemas.microsoft.com/office/drawing/2012/chart">
                  <c:ext xmlns:c16="http://schemas.microsoft.com/office/drawing/2014/chart" uri="{C3380CC4-5D6E-409C-BE32-E72D297353CC}">
                    <c16:uniqueId val="{00000007-69BB-4480-B12C-734AE02CD56F}"/>
                  </c:ext>
                </c:extLst>
              </c15:ser>
            </c15:filteredScatterSeries>
            <c15:filteredScatterSeries>
              <c15:ser>
                <c:idx val="8"/>
                <c:order val="8"/>
                <c:tx>
                  <c:v>T(FPEAK) from Re-heating-Linear</c:v>
                </c:tx>
                <c:spPr>
                  <a:ln w="12700"/>
                </c:spPr>
                <c:marker>
                  <c:symbol val="none"/>
                </c:marker>
                <c:xVal>
                  <c:numRef>
                    <c:extLst xmlns:c15="http://schemas.microsoft.com/office/drawing/2012/chart">
                      <c:ext xmlns:c15="http://schemas.microsoft.com/office/drawing/2012/chart" uri="{02D57815-91ED-43cb-92C2-25804820EDAC}">
                        <c15:formulaRef>
                          <c15:sqref>'T(Fpeak)'!$I$5:$I$672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xmlns:c15="http://schemas.microsoft.com/office/drawing/2012/chart">
                      <c:ext xmlns:c15="http://schemas.microsoft.com/office/drawing/2012/chart" uri="{02D57815-91ED-43cb-92C2-25804820EDAC}">
                        <c15:formulaRef>
                          <c15:sqref>'T(Fpeak)'!$M$5:$M$672</c15:sqref>
                        </c15:formulaRef>
                      </c:ext>
                    </c:extLst>
                    <c:numCache>
                      <c:formatCode>General</c:formatCode>
                      <c:ptCount val="668"/>
                      <c:pt idx="0">
                        <c:v>-39.111425456000006</c:v>
                      </c:pt>
                      <c:pt idx="1">
                        <c:v>-39.243140204000014</c:v>
                      </c:pt>
                      <c:pt idx="2">
                        <c:v>-39.403343084000014</c:v>
                      </c:pt>
                      <c:pt idx="3">
                        <c:v>-39.564286628000005</c:v>
                      </c:pt>
                      <c:pt idx="4">
                        <c:v>-39.67157318000001</c:v>
                      </c:pt>
                      <c:pt idx="5">
                        <c:v>-39.778393388000012</c:v>
                      </c:pt>
                      <c:pt idx="6">
                        <c:v>-39.884733536000013</c:v>
                      </c:pt>
                      <c:pt idx="7">
                        <c:v>-39.96483497600002</c:v>
                      </c:pt>
                      <c:pt idx="8">
                        <c:v>-40.044236900000001</c:v>
                      </c:pt>
                      <c:pt idx="9">
                        <c:v>-40.124694955999999</c:v>
                      </c:pt>
                      <c:pt idx="10">
                        <c:v>-40.204453496000014</c:v>
                      </c:pt>
                      <c:pt idx="11">
                        <c:v>-40.257616712000001</c:v>
                      </c:pt>
                      <c:pt idx="12">
                        <c:v>-40.311259988000018</c:v>
                      </c:pt>
                      <c:pt idx="13">
                        <c:v>-40.36419003200001</c:v>
                      </c:pt>
                      <c:pt idx="14">
                        <c:v>-40.417600136000019</c:v>
                      </c:pt>
                      <c:pt idx="15">
                        <c:v>-40.444181744000019</c:v>
                      </c:pt>
                      <c:pt idx="16">
                        <c:v>-40.470886796000002</c:v>
                      </c:pt>
                      <c:pt idx="17">
                        <c:v>-40.497715292000009</c:v>
                      </c:pt>
                      <c:pt idx="18">
                        <c:v>-40.524063728000016</c:v>
                      </c:pt>
                      <c:pt idx="19">
                        <c:v>-40.550521892000006</c:v>
                      </c:pt>
                      <c:pt idx="20">
                        <c:v>-40.577103500000007</c:v>
                      </c:pt>
                      <c:pt idx="21">
                        <c:v>-40.603808552000004</c:v>
                      </c:pt>
                      <c:pt idx="22">
                        <c:v>-40.630637048000011</c:v>
                      </c:pt>
                      <c:pt idx="23">
                        <c:v>-40.630637048000011</c:v>
                      </c:pt>
                      <c:pt idx="24">
                        <c:v>-40.656985484000018</c:v>
                      </c:pt>
                      <c:pt idx="25">
                        <c:v>-40.656985484000018</c:v>
                      </c:pt>
                      <c:pt idx="26">
                        <c:v>-40.656985484000018</c:v>
                      </c:pt>
                      <c:pt idx="27">
                        <c:v>-40.683443648000008</c:v>
                      </c:pt>
                      <c:pt idx="28">
                        <c:v>-40.710025256000009</c:v>
                      </c:pt>
                      <c:pt idx="29">
                        <c:v>-40.710025256000009</c:v>
                      </c:pt>
                      <c:pt idx="30">
                        <c:v>-40.736730308000006</c:v>
                      </c:pt>
                      <c:pt idx="31">
                        <c:v>-40.763558804000013</c:v>
                      </c:pt>
                      <c:pt idx="32">
                        <c:v>-40.763558804000013</c:v>
                      </c:pt>
                      <c:pt idx="33">
                        <c:v>-40.763558804000013</c:v>
                      </c:pt>
                      <c:pt idx="34">
                        <c:v>-40.763558804000013</c:v>
                      </c:pt>
                      <c:pt idx="35">
                        <c:v>-40.763558804000013</c:v>
                      </c:pt>
                      <c:pt idx="36">
                        <c:v>-40.763558804000013</c:v>
                      </c:pt>
                      <c:pt idx="37">
                        <c:v>-40.763558804000013</c:v>
                      </c:pt>
                      <c:pt idx="38">
                        <c:v>-40.763558804000013</c:v>
                      </c:pt>
                      <c:pt idx="39">
                        <c:v>-40.763558804000013</c:v>
                      </c:pt>
                      <c:pt idx="40">
                        <c:v>-40.789907240000005</c:v>
                      </c:pt>
                      <c:pt idx="41">
                        <c:v>-40.81636540400001</c:v>
                      </c:pt>
                      <c:pt idx="42">
                        <c:v>-40.84294701200001</c:v>
                      </c:pt>
                      <c:pt idx="43">
                        <c:v>-40.869652064000007</c:v>
                      </c:pt>
                      <c:pt idx="44">
                        <c:v>-40.896480560000015</c:v>
                      </c:pt>
                      <c:pt idx="45">
                        <c:v>-40.896480560000015</c:v>
                      </c:pt>
                      <c:pt idx="46">
                        <c:v>-40.896480560000015</c:v>
                      </c:pt>
                      <c:pt idx="47">
                        <c:v>-40.896480560000015</c:v>
                      </c:pt>
                      <c:pt idx="48">
                        <c:v>-40.896480560000015</c:v>
                      </c:pt>
                      <c:pt idx="49">
                        <c:v>-40.896480560000015</c:v>
                      </c:pt>
                      <c:pt idx="50">
                        <c:v>-40.869652064000007</c:v>
                      </c:pt>
                      <c:pt idx="51">
                        <c:v>-40.788096728000014</c:v>
                      </c:pt>
                      <c:pt idx="52">
                        <c:v>-40.563744116000009</c:v>
                      </c:pt>
                      <c:pt idx="53">
                        <c:v>-40.196155316000002</c:v>
                      </c:pt>
                      <c:pt idx="54">
                        <c:v>-39.628299200000015</c:v>
                      </c:pt>
                      <c:pt idx="55">
                        <c:v>-38.900377364000008</c:v>
                      </c:pt>
                      <c:pt idx="56">
                        <c:v>-38.054758532000008</c:v>
                      </c:pt>
                      <c:pt idx="57">
                        <c:v>-37.163012792000004</c:v>
                      </c:pt>
                      <c:pt idx="58">
                        <c:v>-36.196802888000008</c:v>
                      </c:pt>
                      <c:pt idx="59">
                        <c:v>-35.235942223999999</c:v>
                      </c:pt>
                      <c:pt idx="60">
                        <c:v>-34.279594123999999</c:v>
                      </c:pt>
                      <c:pt idx="61">
                        <c:v>-33.291219164000012</c:v>
                      </c:pt>
                      <c:pt idx="62">
                        <c:v>-32.347229180000014</c:v>
                      </c:pt>
                      <c:pt idx="63">
                        <c:v>-31.654516316000013</c:v>
                      </c:pt>
                      <c:pt idx="64">
                        <c:v>-30.869042144000019</c:v>
                      </c:pt>
                      <c:pt idx="65">
                        <c:v>-29.923351376000014</c:v>
                      </c:pt>
                      <c:pt idx="66">
                        <c:v>-29.069544092000015</c:v>
                      </c:pt>
                      <c:pt idx="67">
                        <c:v>-28.039554788000004</c:v>
                      </c:pt>
                      <c:pt idx="68">
                        <c:v>-27.025256588000005</c:v>
                      </c:pt>
                      <c:pt idx="69">
                        <c:v>-26.253141800000009</c:v>
                      </c:pt>
                      <c:pt idx="70">
                        <c:v>-25.715296292000005</c:v>
                      </c:pt>
                      <c:pt idx="71">
                        <c:v>-25.994101424000007</c:v>
                      </c:pt>
                      <c:pt idx="72">
                        <c:v>-25.792133324000019</c:v>
                      </c:pt>
                      <c:pt idx="73">
                        <c:v>-25.70387086400001</c:v>
                      </c:pt>
                      <c:pt idx="74">
                        <c:v>-25.61495003600001</c:v>
                      </c:pt>
                      <c:pt idx="75">
                        <c:v>-25.555751780000008</c:v>
                      </c:pt>
                      <c:pt idx="76">
                        <c:v>-24.865754684000009</c:v>
                      </c:pt>
                      <c:pt idx="77">
                        <c:v>-24.839282804000021</c:v>
                      </c:pt>
                      <c:pt idx="78">
                        <c:v>-24.78611958800002</c:v>
                      </c:pt>
                      <c:pt idx="79">
                        <c:v>-24.759414536000008</c:v>
                      </c:pt>
                      <c:pt idx="80">
                        <c:v>-24.732832928000008</c:v>
                      </c:pt>
                      <c:pt idx="81">
                        <c:v>-24.706361048000019</c:v>
                      </c:pt>
                      <c:pt idx="82">
                        <c:v>-24.680012612000013</c:v>
                      </c:pt>
                      <c:pt idx="83">
                        <c:v>-24.680012612000013</c:v>
                      </c:pt>
                      <c:pt idx="84">
                        <c:v>-24.680012612000013</c:v>
                      </c:pt>
                      <c:pt idx="85">
                        <c:v>-24.680012612000013</c:v>
                      </c:pt>
                      <c:pt idx="86">
                        <c:v>-24.680012612000013</c:v>
                      </c:pt>
                      <c:pt idx="87">
                        <c:v>-25.363563188000015</c:v>
                      </c:pt>
                      <c:pt idx="88">
                        <c:v>-25.363563188000015</c:v>
                      </c:pt>
                      <c:pt idx="89">
                        <c:v>-25.363563188000015</c:v>
                      </c:pt>
                      <c:pt idx="90">
                        <c:v>-25.363563188000015</c:v>
                      </c:pt>
                      <c:pt idx="91">
                        <c:v>-25.363563188000015</c:v>
                      </c:pt>
                      <c:pt idx="92">
                        <c:v>-24.680012612000013</c:v>
                      </c:pt>
                      <c:pt idx="93">
                        <c:v>-24.680012612000013</c:v>
                      </c:pt>
                      <c:pt idx="94">
                        <c:v>-24.680012612000013</c:v>
                      </c:pt>
                      <c:pt idx="95">
                        <c:v>-24.680012612000013</c:v>
                      </c:pt>
                      <c:pt idx="96">
                        <c:v>-24.680012612000013</c:v>
                      </c:pt>
                      <c:pt idx="97">
                        <c:v>-24.680012612000013</c:v>
                      </c:pt>
                      <c:pt idx="98">
                        <c:v>-24.680012612000013</c:v>
                      </c:pt>
                      <c:pt idx="99">
                        <c:v>-24.680012612000013</c:v>
                      </c:pt>
                      <c:pt idx="100">
                        <c:v>-24.680012612000013</c:v>
                      </c:pt>
                      <c:pt idx="101">
                        <c:v>-24.680012612000013</c:v>
                      </c:pt>
                      <c:pt idx="102">
                        <c:v>-24.680012612000013</c:v>
                      </c:pt>
                      <c:pt idx="103">
                        <c:v>-24.680012612000013</c:v>
                      </c:pt>
                      <c:pt idx="104">
                        <c:v>-24.680012612000013</c:v>
                      </c:pt>
                      <c:pt idx="105">
                        <c:v>-24.680012612000013</c:v>
                      </c:pt>
                      <c:pt idx="106">
                        <c:v>-25.377073448000004</c:v>
                      </c:pt>
                      <c:pt idx="107">
                        <c:v>-25.377073448000004</c:v>
                      </c:pt>
                      <c:pt idx="108">
                        <c:v>-25.377073448000004</c:v>
                      </c:pt>
                      <c:pt idx="109">
                        <c:v>-25.377073448000004</c:v>
                      </c:pt>
                      <c:pt idx="110">
                        <c:v>-26.166648704000011</c:v>
                      </c:pt>
                      <c:pt idx="111">
                        <c:v>-25.377073448000004</c:v>
                      </c:pt>
                      <c:pt idx="112">
                        <c:v>-25.377073448000004</c:v>
                      </c:pt>
                      <c:pt idx="113">
                        <c:v>-25.377073448000004</c:v>
                      </c:pt>
                      <c:pt idx="114">
                        <c:v>-25.377073448000004</c:v>
                      </c:pt>
                      <c:pt idx="115">
                        <c:v>-24.680012612000013</c:v>
                      </c:pt>
                      <c:pt idx="116">
                        <c:v>-24.680012612000013</c:v>
                      </c:pt>
                      <c:pt idx="117">
                        <c:v>-24.680012612000013</c:v>
                      </c:pt>
                      <c:pt idx="118">
                        <c:v>-24.680012612000013</c:v>
                      </c:pt>
                      <c:pt idx="119">
                        <c:v>-24.680012612000013</c:v>
                      </c:pt>
                      <c:pt idx="120">
                        <c:v>-24.680012612000013</c:v>
                      </c:pt>
                      <c:pt idx="121">
                        <c:v>-24.680012612000013</c:v>
                      </c:pt>
                      <c:pt idx="122">
                        <c:v>-24.680012612000013</c:v>
                      </c:pt>
                      <c:pt idx="123">
                        <c:v>-24.680012612000013</c:v>
                      </c:pt>
                      <c:pt idx="124">
                        <c:v>-24.680012612000013</c:v>
                      </c:pt>
                      <c:pt idx="125">
                        <c:v>-24.680012612000013</c:v>
                      </c:pt>
                      <c:pt idx="126">
                        <c:v>-24.680012612000013</c:v>
                      </c:pt>
                      <c:pt idx="127">
                        <c:v>-24.680012612000013</c:v>
                      </c:pt>
                      <c:pt idx="128">
                        <c:v>-24.680012612000013</c:v>
                      </c:pt>
                      <c:pt idx="129">
                        <c:v>-25.377073448000004</c:v>
                      </c:pt>
                      <c:pt idx="130">
                        <c:v>-25.377073448000004</c:v>
                      </c:pt>
                      <c:pt idx="131">
                        <c:v>-26.166648704000011</c:v>
                      </c:pt>
                      <c:pt idx="132">
                        <c:v>-26.166648704000011</c:v>
                      </c:pt>
                      <c:pt idx="133">
                        <c:v>-26.166648704000011</c:v>
                      </c:pt>
                      <c:pt idx="134">
                        <c:v>-25.377073448000004</c:v>
                      </c:pt>
                      <c:pt idx="135">
                        <c:v>-25.377073448000004</c:v>
                      </c:pt>
                      <c:pt idx="136">
                        <c:v>-24.680012612000013</c:v>
                      </c:pt>
                      <c:pt idx="137">
                        <c:v>-25.377073448000004</c:v>
                      </c:pt>
                      <c:pt idx="138">
                        <c:v>-26.166648704000011</c:v>
                      </c:pt>
                      <c:pt idx="139">
                        <c:v>-27.077103068000014</c:v>
                      </c:pt>
                      <c:pt idx="140">
                        <c:v>-27.116550283999999</c:v>
                      </c:pt>
                      <c:pt idx="141">
                        <c:v>-28.177853216000003</c:v>
                      </c:pt>
                      <c:pt idx="142">
                        <c:v>-28.156236800000002</c:v>
                      </c:pt>
                      <c:pt idx="143">
                        <c:v>-28.134688964000006</c:v>
                      </c:pt>
                      <c:pt idx="144">
                        <c:v>-27.062426948000009</c:v>
                      </c:pt>
                      <c:pt idx="145">
                        <c:v>-27.023336348000015</c:v>
                      </c:pt>
                      <c:pt idx="146">
                        <c:v>-26.169487916000008</c:v>
                      </c:pt>
                      <c:pt idx="147">
                        <c:v>-25.422830024000007</c:v>
                      </c:pt>
                      <c:pt idx="148">
                        <c:v>-24.759414536000008</c:v>
                      </c:pt>
                      <c:pt idx="149">
                        <c:v>-24.78611958800002</c:v>
                      </c:pt>
                      <c:pt idx="150">
                        <c:v>-25.424681684000006</c:v>
                      </c:pt>
                      <c:pt idx="151">
                        <c:v>-26.187085544000013</c:v>
                      </c:pt>
                      <c:pt idx="152">
                        <c:v>-26.220291980000013</c:v>
                      </c:pt>
                      <c:pt idx="153">
                        <c:v>-27.100049936000019</c:v>
                      </c:pt>
                      <c:pt idx="154">
                        <c:v>-28.111193456000009</c:v>
                      </c:pt>
                      <c:pt idx="155">
                        <c:v>-27.330259280000007</c:v>
                      </c:pt>
                      <c:pt idx="156">
                        <c:v>-26.617095860000006</c:v>
                      </c:pt>
                      <c:pt idx="157">
                        <c:v>-27.679454924000012</c:v>
                      </c:pt>
                      <c:pt idx="158">
                        <c:v>-27.364233812000009</c:v>
                      </c:pt>
                      <c:pt idx="159">
                        <c:v>-27.364233812000009</c:v>
                      </c:pt>
                      <c:pt idx="160">
                        <c:v>-28.263783956000012</c:v>
                      </c:pt>
                      <c:pt idx="161">
                        <c:v>-29.273336420000007</c:v>
                      </c:pt>
                      <c:pt idx="162">
                        <c:v>-29.294198456000004</c:v>
                      </c:pt>
                      <c:pt idx="163">
                        <c:v>-30.181692236000004</c:v>
                      </c:pt>
                      <c:pt idx="164">
                        <c:v>-30.838373168000018</c:v>
                      </c:pt>
                      <c:pt idx="165">
                        <c:v>-31.657876736000006</c:v>
                      </c:pt>
                      <c:pt idx="166">
                        <c:v>-32.624662712000017</c:v>
                      </c:pt>
                      <c:pt idx="167">
                        <c:v>-33.574591724000015</c:v>
                      </c:pt>
                      <c:pt idx="168">
                        <c:v>-34.445228540000016</c:v>
                      </c:pt>
                      <c:pt idx="169">
                        <c:v>-35.287322360000005</c:v>
                      </c:pt>
                      <c:pt idx="170">
                        <c:v>-36.136205600000011</c:v>
                      </c:pt>
                      <c:pt idx="171">
                        <c:v>-36.993387020000014</c:v>
                      </c:pt>
                      <c:pt idx="172">
                        <c:v>-37.715342396000011</c:v>
                      </c:pt>
                      <c:pt idx="173">
                        <c:v>-38.301221336000012</c:v>
                      </c:pt>
                      <c:pt idx="174">
                        <c:v>-38.773888412000005</c:v>
                      </c:pt>
                      <c:pt idx="175">
                        <c:v>-39.127377164000009</c:v>
                      </c:pt>
                      <c:pt idx="176">
                        <c:v>-39.397993843999998</c:v>
                      </c:pt>
                      <c:pt idx="177">
                        <c:v>-39.613499636000014</c:v>
                      </c:pt>
                      <c:pt idx="178">
                        <c:v>-39.802108352000019</c:v>
                      </c:pt>
                      <c:pt idx="179">
                        <c:v>-39.96305189600001</c:v>
                      </c:pt>
                      <c:pt idx="180">
                        <c:v>-40.095973652000012</c:v>
                      </c:pt>
                      <c:pt idx="181">
                        <c:v>-40.203260204000017</c:v>
                      </c:pt>
                      <c:pt idx="182">
                        <c:v>-40.310080412000005</c:v>
                      </c:pt>
                      <c:pt idx="183">
                        <c:v>-40.390538468000003</c:v>
                      </c:pt>
                      <c:pt idx="184">
                        <c:v>-40.470297008000017</c:v>
                      </c:pt>
                      <c:pt idx="185">
                        <c:v>-40.523460224000004</c:v>
                      </c:pt>
                      <c:pt idx="186">
                        <c:v>-40.603218764000005</c:v>
                      </c:pt>
                      <c:pt idx="187">
                        <c:v>-40.656381980000006</c:v>
                      </c:pt>
                      <c:pt idx="188">
                        <c:v>-40.710025256000009</c:v>
                      </c:pt>
                      <c:pt idx="189">
                        <c:v>-40.762955300000016</c:v>
                      </c:pt>
                      <c:pt idx="190">
                        <c:v>-40.81636540400001</c:v>
                      </c:pt>
                      <c:pt idx="191">
                        <c:v>-40.84294701200001</c:v>
                      </c:pt>
                      <c:pt idx="192">
                        <c:v>-40.869652064000007</c:v>
                      </c:pt>
                      <c:pt idx="193">
                        <c:v>-40.922828996000014</c:v>
                      </c:pt>
                      <c:pt idx="194">
                        <c:v>-40.949287160000011</c:v>
                      </c:pt>
                      <c:pt idx="195">
                        <c:v>-40.975868768000005</c:v>
                      </c:pt>
                      <c:pt idx="196">
                        <c:v>-41.002573820000016</c:v>
                      </c:pt>
                      <c:pt idx="197">
                        <c:v>-41.029402316000009</c:v>
                      </c:pt>
                      <c:pt idx="198">
                        <c:v>-41.055750752000002</c:v>
                      </c:pt>
                      <c:pt idx="199">
                        <c:v>-41.082208916000013</c:v>
                      </c:pt>
                      <c:pt idx="200">
                        <c:v>-41.108790524000007</c:v>
                      </c:pt>
                      <c:pt idx="201">
                        <c:v>-41.135495576000004</c:v>
                      </c:pt>
                      <c:pt idx="202">
                        <c:v>-41.162324072000011</c:v>
                      </c:pt>
                      <c:pt idx="203">
                        <c:v>-41.162324072000011</c:v>
                      </c:pt>
                      <c:pt idx="204">
                        <c:v>-41.188672508000003</c:v>
                      </c:pt>
                      <c:pt idx="205">
                        <c:v>-41.215130672000015</c:v>
                      </c:pt>
                      <c:pt idx="206">
                        <c:v>-41.241712280000009</c:v>
                      </c:pt>
                      <c:pt idx="207">
                        <c:v>-41.268417332000006</c:v>
                      </c:pt>
                      <c:pt idx="208">
                        <c:v>-41.295245828000013</c:v>
                      </c:pt>
                      <c:pt idx="209">
                        <c:v>-41.295245828000013</c:v>
                      </c:pt>
                      <c:pt idx="210">
                        <c:v>-41.295245828000013</c:v>
                      </c:pt>
                      <c:pt idx="211">
                        <c:v>-41.295245828000013</c:v>
                      </c:pt>
                      <c:pt idx="212">
                        <c:v>-41.295245828000013</c:v>
                      </c:pt>
                      <c:pt idx="213">
                        <c:v>-41.295245828000013</c:v>
                      </c:pt>
                      <c:pt idx="214">
                        <c:v>-41.321594264000005</c:v>
                      </c:pt>
                      <c:pt idx="215">
                        <c:v>-41.348052428000017</c:v>
                      </c:pt>
                      <c:pt idx="216">
                        <c:v>-41.37463403600001</c:v>
                      </c:pt>
                      <c:pt idx="217">
                        <c:v>-41.401339088000007</c:v>
                      </c:pt>
                      <c:pt idx="218">
                        <c:v>-41.428167584000001</c:v>
                      </c:pt>
                      <c:pt idx="219">
                        <c:v>-41.428167584000001</c:v>
                      </c:pt>
                      <c:pt idx="220">
                        <c:v>-41.428167584000001</c:v>
                      </c:pt>
                      <c:pt idx="221">
                        <c:v>-41.428167584000001</c:v>
                      </c:pt>
                      <c:pt idx="222">
                        <c:v>-41.428167584000001</c:v>
                      </c:pt>
                      <c:pt idx="223">
                        <c:v>-41.428167584000001</c:v>
                      </c:pt>
                      <c:pt idx="224">
                        <c:v>-41.428167584000001</c:v>
                      </c:pt>
                      <c:pt idx="225">
                        <c:v>-41.428167584000001</c:v>
                      </c:pt>
                      <c:pt idx="226">
                        <c:v>-41.428167584000001</c:v>
                      </c:pt>
                      <c:pt idx="227">
                        <c:v>-41.428167584000001</c:v>
                      </c:pt>
                      <c:pt idx="228">
                        <c:v>-41.428167584000001</c:v>
                      </c:pt>
                      <c:pt idx="229">
                        <c:v>-41.454516020000007</c:v>
                      </c:pt>
                      <c:pt idx="230">
                        <c:v>-41.532505196000002</c:v>
                      </c:pt>
                      <c:pt idx="231">
                        <c:v>-41.686398716000006</c:v>
                      </c:pt>
                      <c:pt idx="232">
                        <c:v>-41.963544212000016</c:v>
                      </c:pt>
                      <c:pt idx="233">
                        <c:v>-42.411097292000001</c:v>
                      </c:pt>
                      <c:pt idx="234">
                        <c:v>-43.067846804000013</c:v>
                      </c:pt>
                      <c:pt idx="235">
                        <c:v>-43.849576508000006</c:v>
                      </c:pt>
                      <c:pt idx="236">
                        <c:v>-44.726536400000008</c:v>
                      </c:pt>
                      <c:pt idx="237">
                        <c:v>-45.637868588000011</c:v>
                      </c:pt>
                      <c:pt idx="238">
                        <c:v>-46.440597488000002</c:v>
                      </c:pt>
                      <c:pt idx="239">
                        <c:v>-46.998591800000007</c:v>
                      </c:pt>
                      <c:pt idx="240">
                        <c:v>-47.417245268000002</c:v>
                      </c:pt>
                      <c:pt idx="241">
                        <c:v>-47.721726752000009</c:v>
                      </c:pt>
                      <c:pt idx="242">
                        <c:v>-47.910335468000014</c:v>
                      </c:pt>
                      <c:pt idx="243">
                        <c:v>-48.071279012000005</c:v>
                      </c:pt>
                      <c:pt idx="244">
                        <c:v>-48.204200768000007</c:v>
                      </c:pt>
                      <c:pt idx="245">
                        <c:v>-48.311487320000012</c:v>
                      </c:pt>
                      <c:pt idx="246">
                        <c:v>-48.392315708000005</c:v>
                      </c:pt>
                      <c:pt idx="247">
                        <c:v>-48.472417148000005</c:v>
                      </c:pt>
                      <c:pt idx="248">
                        <c:v>-48.525827252000013</c:v>
                      </c:pt>
                      <c:pt idx="249">
                        <c:v>-48.552408860000014</c:v>
                      </c:pt>
                      <c:pt idx="250">
                        <c:v>-48.579113912000004</c:v>
                      </c:pt>
                      <c:pt idx="251">
                        <c:v>-48.632290844000011</c:v>
                      </c:pt>
                      <c:pt idx="252">
                        <c:v>-48.658749008000001</c:v>
                      </c:pt>
                      <c:pt idx="253">
                        <c:v>-48.685330616000002</c:v>
                      </c:pt>
                      <c:pt idx="254">
                        <c:v>-48.712035668000006</c:v>
                      </c:pt>
                      <c:pt idx="255">
                        <c:v>-48.738864164000006</c:v>
                      </c:pt>
                      <c:pt idx="256">
                        <c:v>-48.738864164000006</c:v>
                      </c:pt>
                      <c:pt idx="257">
                        <c:v>-48.738864164000006</c:v>
                      </c:pt>
                      <c:pt idx="258">
                        <c:v>-48.738864164000006</c:v>
                      </c:pt>
                      <c:pt idx="259">
                        <c:v>-48.738864164000006</c:v>
                      </c:pt>
                      <c:pt idx="260">
                        <c:v>-48.738864164000006</c:v>
                      </c:pt>
                      <c:pt idx="261">
                        <c:v>-48.738864164000006</c:v>
                      </c:pt>
                      <c:pt idx="262">
                        <c:v>-48.712035668000006</c:v>
                      </c:pt>
                      <c:pt idx="263">
                        <c:v>-48.685330616000002</c:v>
                      </c:pt>
                      <c:pt idx="264">
                        <c:v>-48.658749008000001</c:v>
                      </c:pt>
                      <c:pt idx="265">
                        <c:v>-48.632290844000011</c:v>
                      </c:pt>
                      <c:pt idx="266">
                        <c:v>-48.605942408000004</c:v>
                      </c:pt>
                      <c:pt idx="267">
                        <c:v>-48.605942408000004</c:v>
                      </c:pt>
                      <c:pt idx="268">
                        <c:v>-48.605942408000004</c:v>
                      </c:pt>
                      <c:pt idx="269">
                        <c:v>-48.605942408000004</c:v>
                      </c:pt>
                      <c:pt idx="270">
                        <c:v>-48.605942408000004</c:v>
                      </c:pt>
                      <c:pt idx="271">
                        <c:v>-48.605942408000004</c:v>
                      </c:pt>
                      <c:pt idx="272">
                        <c:v>-48.605942408000004</c:v>
                      </c:pt>
                      <c:pt idx="273">
                        <c:v>-48.605942408000004</c:v>
                      </c:pt>
                      <c:pt idx="274">
                        <c:v>-48.605942408000004</c:v>
                      </c:pt>
                      <c:pt idx="275">
                        <c:v>-48.605942408000004</c:v>
                      </c:pt>
                      <c:pt idx="276">
                        <c:v>-48.605942408000004</c:v>
                      </c:pt>
                      <c:pt idx="277">
                        <c:v>-48.605942408000004</c:v>
                      </c:pt>
                      <c:pt idx="278">
                        <c:v>-48.605942408000004</c:v>
                      </c:pt>
                      <c:pt idx="279">
                        <c:v>-48.605942408000004</c:v>
                      </c:pt>
                      <c:pt idx="280">
                        <c:v>-48.605942408000004</c:v>
                      </c:pt>
                      <c:pt idx="281">
                        <c:v>-48.605942408000004</c:v>
                      </c:pt>
                      <c:pt idx="282">
                        <c:v>-48.605942408000004</c:v>
                      </c:pt>
                      <c:pt idx="283">
                        <c:v>-48.605942408000004</c:v>
                      </c:pt>
                      <c:pt idx="284">
                        <c:v>-48.605942408000004</c:v>
                      </c:pt>
                      <c:pt idx="285">
                        <c:v>-48.605942408000004</c:v>
                      </c:pt>
                      <c:pt idx="286">
                        <c:v>-48.605942408000004</c:v>
                      </c:pt>
                      <c:pt idx="287">
                        <c:v>-48.605942408000004</c:v>
                      </c:pt>
                      <c:pt idx="288">
                        <c:v>-48.605942408000004</c:v>
                      </c:pt>
                      <c:pt idx="289">
                        <c:v>-48.605942408000004</c:v>
                      </c:pt>
                      <c:pt idx="290">
                        <c:v>-48.632290844000011</c:v>
                      </c:pt>
                      <c:pt idx="291">
                        <c:v>-48.658749008000001</c:v>
                      </c:pt>
                      <c:pt idx="292">
                        <c:v>-48.685330616000002</c:v>
                      </c:pt>
                      <c:pt idx="293">
                        <c:v>-48.738260660000009</c:v>
                      </c:pt>
                      <c:pt idx="294">
                        <c:v>-48.817662584000004</c:v>
                      </c:pt>
                      <c:pt idx="295">
                        <c:v>-48.844367636000015</c:v>
                      </c:pt>
                      <c:pt idx="296">
                        <c:v>-48.871182416000011</c:v>
                      </c:pt>
                      <c:pt idx="297">
                        <c:v>-48.898134356000014</c:v>
                      </c:pt>
                      <c:pt idx="298">
                        <c:v>-48.898134356000014</c:v>
                      </c:pt>
                      <c:pt idx="299">
                        <c:v>-48.871785920000008</c:v>
                      </c:pt>
                      <c:pt idx="300">
                        <c:v>-48.871785920000008</c:v>
                      </c:pt>
                      <c:pt idx="301">
                        <c:v>-48.871785920000008</c:v>
                      </c:pt>
                      <c:pt idx="302">
                        <c:v>-48.871785920000008</c:v>
                      </c:pt>
                      <c:pt idx="303">
                        <c:v>-48.844957424000008</c:v>
                      </c:pt>
                      <c:pt idx="304">
                        <c:v>-48.818252372000003</c:v>
                      </c:pt>
                      <c:pt idx="305">
                        <c:v>-48.791670764000003</c:v>
                      </c:pt>
                      <c:pt idx="306">
                        <c:v>-48.765212600000012</c:v>
                      </c:pt>
                      <c:pt idx="307">
                        <c:v>-48.738864164000006</c:v>
                      </c:pt>
                      <c:pt idx="308">
                        <c:v>-48.738864164000006</c:v>
                      </c:pt>
                      <c:pt idx="309">
                        <c:v>-48.738864164000006</c:v>
                      </c:pt>
                      <c:pt idx="310">
                        <c:v>-48.738864164000006</c:v>
                      </c:pt>
                      <c:pt idx="311">
                        <c:v>-48.738864164000006</c:v>
                      </c:pt>
                      <c:pt idx="312">
                        <c:v>-48.738864164000006</c:v>
                      </c:pt>
                      <c:pt idx="313">
                        <c:v>-48.738864164000006</c:v>
                      </c:pt>
                      <c:pt idx="314">
                        <c:v>-48.738864164000006</c:v>
                      </c:pt>
                      <c:pt idx="315">
                        <c:v>-48.738864164000006</c:v>
                      </c:pt>
                      <c:pt idx="316">
                        <c:v>-48.738864164000006</c:v>
                      </c:pt>
                      <c:pt idx="317">
                        <c:v>-48.738864164000006</c:v>
                      </c:pt>
                      <c:pt idx="318">
                        <c:v>-48.738864164000006</c:v>
                      </c:pt>
                      <c:pt idx="319">
                        <c:v>-48.738864164000006</c:v>
                      </c:pt>
                      <c:pt idx="320">
                        <c:v>-48.738864164000006</c:v>
                      </c:pt>
                      <c:pt idx="321">
                        <c:v>-48.738864164000006</c:v>
                      </c:pt>
                      <c:pt idx="322">
                        <c:v>-48.738864164000006</c:v>
                      </c:pt>
                      <c:pt idx="323">
                        <c:v>-48.738864164000006</c:v>
                      </c:pt>
                      <c:pt idx="324">
                        <c:v>-48.738864164000006</c:v>
                      </c:pt>
                      <c:pt idx="325">
                        <c:v>-48.738864164000006</c:v>
                      </c:pt>
                      <c:pt idx="326">
                        <c:v>-48.738864164000006</c:v>
                      </c:pt>
                      <c:pt idx="327">
                        <c:v>-48.738864164000006</c:v>
                      </c:pt>
                      <c:pt idx="328">
                        <c:v>-48.738864164000006</c:v>
                      </c:pt>
                      <c:pt idx="329">
                        <c:v>-48.738864164000006</c:v>
                      </c:pt>
                      <c:pt idx="330">
                        <c:v>-48.738864164000006</c:v>
                      </c:pt>
                      <c:pt idx="331">
                        <c:v>-48.765212600000012</c:v>
                      </c:pt>
                      <c:pt idx="332">
                        <c:v>-48.791670764000003</c:v>
                      </c:pt>
                      <c:pt idx="333">
                        <c:v>-48.818252372000003</c:v>
                      </c:pt>
                      <c:pt idx="334">
                        <c:v>-48.844957424000008</c:v>
                      </c:pt>
                      <c:pt idx="335">
                        <c:v>-48.871785920000008</c:v>
                      </c:pt>
                      <c:pt idx="336">
                        <c:v>-48.871785920000008</c:v>
                      </c:pt>
                      <c:pt idx="337">
                        <c:v>-48.871785920000008</c:v>
                      </c:pt>
                      <c:pt idx="338">
                        <c:v>-48.871785920000008</c:v>
                      </c:pt>
                      <c:pt idx="339">
                        <c:v>-48.871785920000008</c:v>
                      </c:pt>
                      <c:pt idx="340">
                        <c:v>-48.871785920000008</c:v>
                      </c:pt>
                      <c:pt idx="341">
                        <c:v>-48.871785920000008</c:v>
                      </c:pt>
                      <c:pt idx="342">
                        <c:v>-48.871785920000008</c:v>
                      </c:pt>
                      <c:pt idx="343">
                        <c:v>-48.871785920000008</c:v>
                      </c:pt>
                      <c:pt idx="344">
                        <c:v>-48.871785920000008</c:v>
                      </c:pt>
                      <c:pt idx="345">
                        <c:v>-48.871785920000008</c:v>
                      </c:pt>
                      <c:pt idx="346">
                        <c:v>-48.871785920000008</c:v>
                      </c:pt>
                      <c:pt idx="347">
                        <c:v>-48.898134356000014</c:v>
                      </c:pt>
                      <c:pt idx="348">
                        <c:v>-48.950584340000006</c:v>
                      </c:pt>
                      <c:pt idx="349">
                        <c:v>-49.003514384000013</c:v>
                      </c:pt>
                      <c:pt idx="350">
                        <c:v>-49.082916308000016</c:v>
                      </c:pt>
                      <c:pt idx="351">
                        <c:v>-49.137025928000014</c:v>
                      </c:pt>
                      <c:pt idx="352">
                        <c:v>-49.163977868000003</c:v>
                      </c:pt>
                      <c:pt idx="353">
                        <c:v>-49.163977868000003</c:v>
                      </c:pt>
                      <c:pt idx="354">
                        <c:v>-49.031056112000016</c:v>
                      </c:pt>
                      <c:pt idx="355">
                        <c:v>-49.057514276000006</c:v>
                      </c:pt>
                      <c:pt idx="356">
                        <c:v>-49.084095884000007</c:v>
                      </c:pt>
                      <c:pt idx="357">
                        <c:v>-49.110800936000011</c:v>
                      </c:pt>
                      <c:pt idx="358">
                        <c:v>-49.137629432000011</c:v>
                      </c:pt>
                      <c:pt idx="359">
                        <c:v>-49.137629432000011</c:v>
                      </c:pt>
                      <c:pt idx="360">
                        <c:v>-49.163977868000003</c:v>
                      </c:pt>
                      <c:pt idx="361">
                        <c:v>-49.21642785200001</c:v>
                      </c:pt>
                      <c:pt idx="362">
                        <c:v>-49.243132904000007</c:v>
                      </c:pt>
                      <c:pt idx="363">
                        <c:v>-49.269947684000016</c:v>
                      </c:pt>
                      <c:pt idx="364">
                        <c:v>-49.269947684000016</c:v>
                      </c:pt>
                      <c:pt idx="365">
                        <c:v>-49.243132904000007</c:v>
                      </c:pt>
                      <c:pt idx="366">
                        <c:v>-49.163374364000006</c:v>
                      </c:pt>
                      <c:pt idx="367">
                        <c:v>-49.110211148000005</c:v>
                      </c:pt>
                      <c:pt idx="368">
                        <c:v>-49.057514276000006</c:v>
                      </c:pt>
                      <c:pt idx="369">
                        <c:v>-49.031056112000016</c:v>
                      </c:pt>
                      <c:pt idx="370">
                        <c:v>-49.00470767600001</c:v>
                      </c:pt>
                      <c:pt idx="371">
                        <c:v>-49.00470767600001</c:v>
                      </c:pt>
                      <c:pt idx="372">
                        <c:v>-49.00470767600001</c:v>
                      </c:pt>
                      <c:pt idx="373">
                        <c:v>-49.00470767600001</c:v>
                      </c:pt>
                      <c:pt idx="374">
                        <c:v>-48.977879180000009</c:v>
                      </c:pt>
                      <c:pt idx="375">
                        <c:v>-48.977879180000009</c:v>
                      </c:pt>
                      <c:pt idx="376">
                        <c:v>-48.951174128000005</c:v>
                      </c:pt>
                      <c:pt idx="377">
                        <c:v>-48.951174128000005</c:v>
                      </c:pt>
                      <c:pt idx="378">
                        <c:v>-48.924592520000004</c:v>
                      </c:pt>
                      <c:pt idx="379">
                        <c:v>-48.951174128000005</c:v>
                      </c:pt>
                      <c:pt idx="380">
                        <c:v>-48.951174128000005</c:v>
                      </c:pt>
                      <c:pt idx="381">
                        <c:v>-48.977879180000009</c:v>
                      </c:pt>
                      <c:pt idx="382">
                        <c:v>-48.977879180000009</c:v>
                      </c:pt>
                      <c:pt idx="383">
                        <c:v>-49.00470767600001</c:v>
                      </c:pt>
                      <c:pt idx="384">
                        <c:v>-49.00470767600001</c:v>
                      </c:pt>
                      <c:pt idx="385">
                        <c:v>-49.00470767600001</c:v>
                      </c:pt>
                      <c:pt idx="386">
                        <c:v>-49.00470767600001</c:v>
                      </c:pt>
                      <c:pt idx="387">
                        <c:v>-49.00470767600001</c:v>
                      </c:pt>
                      <c:pt idx="388">
                        <c:v>-49.00470767600001</c:v>
                      </c:pt>
                      <c:pt idx="389">
                        <c:v>-49.00470767600001</c:v>
                      </c:pt>
                      <c:pt idx="390">
                        <c:v>-49.00470767600001</c:v>
                      </c:pt>
                      <c:pt idx="391">
                        <c:v>-49.00470767600001</c:v>
                      </c:pt>
                      <c:pt idx="392">
                        <c:v>-49.00470767600001</c:v>
                      </c:pt>
                      <c:pt idx="393">
                        <c:v>-49.00470767600001</c:v>
                      </c:pt>
                      <c:pt idx="394">
                        <c:v>-49.00470767600001</c:v>
                      </c:pt>
                      <c:pt idx="395">
                        <c:v>-49.00470767600001</c:v>
                      </c:pt>
                      <c:pt idx="396">
                        <c:v>-49.00470767600001</c:v>
                      </c:pt>
                      <c:pt idx="397">
                        <c:v>-49.00470767600001</c:v>
                      </c:pt>
                      <c:pt idx="398">
                        <c:v>-49.00470767600001</c:v>
                      </c:pt>
                      <c:pt idx="399">
                        <c:v>-49.00470767600001</c:v>
                      </c:pt>
                      <c:pt idx="400">
                        <c:v>-49.00470767600001</c:v>
                      </c:pt>
                      <c:pt idx="401">
                        <c:v>-49.00470767600001</c:v>
                      </c:pt>
                      <c:pt idx="402">
                        <c:v>-49.00470767600001</c:v>
                      </c:pt>
                      <c:pt idx="403">
                        <c:v>-49.00470767600001</c:v>
                      </c:pt>
                      <c:pt idx="404">
                        <c:v>-49.00470767600001</c:v>
                      </c:pt>
                      <c:pt idx="405">
                        <c:v>-49.00470767600001</c:v>
                      </c:pt>
                      <c:pt idx="406">
                        <c:v>-49.031056112000016</c:v>
                      </c:pt>
                      <c:pt idx="407">
                        <c:v>-49.057514276000006</c:v>
                      </c:pt>
                      <c:pt idx="408">
                        <c:v>-49.084095884000007</c:v>
                      </c:pt>
                      <c:pt idx="409">
                        <c:v>-49.110800936000011</c:v>
                      </c:pt>
                      <c:pt idx="410">
                        <c:v>-49.137629432000011</c:v>
                      </c:pt>
                      <c:pt idx="411">
                        <c:v>-49.137629432000011</c:v>
                      </c:pt>
                      <c:pt idx="412">
                        <c:v>-49.137629432000011</c:v>
                      </c:pt>
                      <c:pt idx="413">
                        <c:v>-49.137629432000011</c:v>
                      </c:pt>
                      <c:pt idx="414">
                        <c:v>-49.137629432000011</c:v>
                      </c:pt>
                      <c:pt idx="415">
                        <c:v>-49.137629432000011</c:v>
                      </c:pt>
                      <c:pt idx="416">
                        <c:v>-49.137629432000011</c:v>
                      </c:pt>
                      <c:pt idx="417">
                        <c:v>-49.137629432000011</c:v>
                      </c:pt>
                      <c:pt idx="418">
                        <c:v>-49.137629432000011</c:v>
                      </c:pt>
                      <c:pt idx="419">
                        <c:v>-49.137629432000011</c:v>
                      </c:pt>
                      <c:pt idx="420">
                        <c:v>-49.137629432000011</c:v>
                      </c:pt>
                      <c:pt idx="421">
                        <c:v>-49.137629432000011</c:v>
                      </c:pt>
                      <c:pt idx="422">
                        <c:v>-49.137629432000011</c:v>
                      </c:pt>
                      <c:pt idx="423">
                        <c:v>-49.137629432000011</c:v>
                      </c:pt>
                      <c:pt idx="424">
                        <c:v>-49.137629432000011</c:v>
                      </c:pt>
                      <c:pt idx="425">
                        <c:v>-49.137629432000011</c:v>
                      </c:pt>
                      <c:pt idx="426">
                        <c:v>-49.137629432000011</c:v>
                      </c:pt>
                      <c:pt idx="427">
                        <c:v>-49.137629432000011</c:v>
                      </c:pt>
                      <c:pt idx="428">
                        <c:v>-49.137629432000011</c:v>
                      </c:pt>
                      <c:pt idx="429">
                        <c:v>-49.137629432000011</c:v>
                      </c:pt>
                      <c:pt idx="430">
                        <c:v>-49.163977868000003</c:v>
                      </c:pt>
                      <c:pt idx="431">
                        <c:v>-49.190436032000008</c:v>
                      </c:pt>
                      <c:pt idx="432">
                        <c:v>-49.217017640000009</c:v>
                      </c:pt>
                      <c:pt idx="433">
                        <c:v>-49.243722692000013</c:v>
                      </c:pt>
                      <c:pt idx="434">
                        <c:v>-49.270551188000013</c:v>
                      </c:pt>
                      <c:pt idx="435">
                        <c:v>-49.270551188000013</c:v>
                      </c:pt>
                      <c:pt idx="436">
                        <c:v>-49.270551188000013</c:v>
                      </c:pt>
                      <c:pt idx="437">
                        <c:v>-49.270551188000013</c:v>
                      </c:pt>
                      <c:pt idx="438">
                        <c:v>-49.270551188000013</c:v>
                      </c:pt>
                      <c:pt idx="439">
                        <c:v>-49.270551188000013</c:v>
                      </c:pt>
                      <c:pt idx="440">
                        <c:v>-49.270551188000013</c:v>
                      </c:pt>
                      <c:pt idx="441">
                        <c:v>-49.270551188000013</c:v>
                      </c:pt>
                      <c:pt idx="442">
                        <c:v>-49.270551188000013</c:v>
                      </c:pt>
                      <c:pt idx="443">
                        <c:v>-49.270551188000013</c:v>
                      </c:pt>
                      <c:pt idx="444">
                        <c:v>-49.270551188000013</c:v>
                      </c:pt>
                      <c:pt idx="445">
                        <c:v>-49.270551188000013</c:v>
                      </c:pt>
                      <c:pt idx="446">
                        <c:v>-49.270551188000013</c:v>
                      </c:pt>
                      <c:pt idx="447">
                        <c:v>-49.270551188000013</c:v>
                      </c:pt>
                      <c:pt idx="448">
                        <c:v>-49.270551188000013</c:v>
                      </c:pt>
                      <c:pt idx="449">
                        <c:v>-49.270551188000013</c:v>
                      </c:pt>
                      <c:pt idx="450">
                        <c:v>-49.270551188000013</c:v>
                      </c:pt>
                      <c:pt idx="451">
                        <c:v>-49.270551188000013</c:v>
                      </c:pt>
                      <c:pt idx="452">
                        <c:v>-49.270551188000013</c:v>
                      </c:pt>
                      <c:pt idx="453">
                        <c:v>-49.296899624000005</c:v>
                      </c:pt>
                      <c:pt idx="454">
                        <c:v>-49.32335778800001</c:v>
                      </c:pt>
                      <c:pt idx="455">
                        <c:v>-49.349939396000011</c:v>
                      </c:pt>
                      <c:pt idx="456">
                        <c:v>-49.376644448</c:v>
                      </c:pt>
                      <c:pt idx="457">
                        <c:v>-49.403472944000015</c:v>
                      </c:pt>
                      <c:pt idx="458">
                        <c:v>-49.403472944000015</c:v>
                      </c:pt>
                      <c:pt idx="459">
                        <c:v>-49.403472944000015</c:v>
                      </c:pt>
                      <c:pt idx="460">
                        <c:v>-49.403472944000015</c:v>
                      </c:pt>
                      <c:pt idx="461">
                        <c:v>-49.403472944000015</c:v>
                      </c:pt>
                      <c:pt idx="462">
                        <c:v>-49.403472944000015</c:v>
                      </c:pt>
                      <c:pt idx="463">
                        <c:v>-49.403472944000015</c:v>
                      </c:pt>
                      <c:pt idx="464">
                        <c:v>-49.403472944000015</c:v>
                      </c:pt>
                      <c:pt idx="465">
                        <c:v>-49.403472944000015</c:v>
                      </c:pt>
                      <c:pt idx="466">
                        <c:v>-49.403472944000015</c:v>
                      </c:pt>
                      <c:pt idx="467">
                        <c:v>-49.403472944000015</c:v>
                      </c:pt>
                      <c:pt idx="468">
                        <c:v>-49.403472944000015</c:v>
                      </c:pt>
                      <c:pt idx="469">
                        <c:v>-49.403472944000015</c:v>
                      </c:pt>
                      <c:pt idx="470">
                        <c:v>-49.403472944000015</c:v>
                      </c:pt>
                      <c:pt idx="471">
                        <c:v>-49.403472944000015</c:v>
                      </c:pt>
                      <c:pt idx="472">
                        <c:v>-49.403472944000015</c:v>
                      </c:pt>
                      <c:pt idx="473">
                        <c:v>-49.403472944000015</c:v>
                      </c:pt>
                      <c:pt idx="474">
                        <c:v>-49.403472944000015</c:v>
                      </c:pt>
                      <c:pt idx="475">
                        <c:v>-49.403472944000015</c:v>
                      </c:pt>
                      <c:pt idx="476">
                        <c:v>-49.429821380000007</c:v>
                      </c:pt>
                      <c:pt idx="477">
                        <c:v>-49.456279544000012</c:v>
                      </c:pt>
                      <c:pt idx="478">
                        <c:v>-49.482861152000012</c:v>
                      </c:pt>
                      <c:pt idx="479">
                        <c:v>-49.509566204000002</c:v>
                      </c:pt>
                      <c:pt idx="480">
                        <c:v>-49.536394700000002</c:v>
                      </c:pt>
                      <c:pt idx="481">
                        <c:v>-49.536394700000002</c:v>
                      </c:pt>
                      <c:pt idx="482">
                        <c:v>-49.536394700000002</c:v>
                      </c:pt>
                      <c:pt idx="483">
                        <c:v>-49.536394700000002</c:v>
                      </c:pt>
                      <c:pt idx="484">
                        <c:v>-49.536394700000002</c:v>
                      </c:pt>
                      <c:pt idx="485">
                        <c:v>-49.536394700000002</c:v>
                      </c:pt>
                      <c:pt idx="486">
                        <c:v>-49.536394700000002</c:v>
                      </c:pt>
                      <c:pt idx="487">
                        <c:v>-49.536394700000002</c:v>
                      </c:pt>
                      <c:pt idx="488">
                        <c:v>-49.536394700000002</c:v>
                      </c:pt>
                      <c:pt idx="489">
                        <c:v>-49.536394700000002</c:v>
                      </c:pt>
                      <c:pt idx="490">
                        <c:v>-49.536394700000002</c:v>
                      </c:pt>
                      <c:pt idx="491">
                        <c:v>-49.536394700000002</c:v>
                      </c:pt>
                      <c:pt idx="492">
                        <c:v>-49.536394700000002</c:v>
                      </c:pt>
                      <c:pt idx="493">
                        <c:v>-49.536394700000002</c:v>
                      </c:pt>
                      <c:pt idx="494">
                        <c:v>-49.536394700000002</c:v>
                      </c:pt>
                      <c:pt idx="495">
                        <c:v>-49.536394700000002</c:v>
                      </c:pt>
                      <c:pt idx="496">
                        <c:v>-49.536394700000002</c:v>
                      </c:pt>
                      <c:pt idx="497">
                        <c:v>-49.536394700000002</c:v>
                      </c:pt>
                      <c:pt idx="498">
                        <c:v>-49.536394700000002</c:v>
                      </c:pt>
                      <c:pt idx="499">
                        <c:v>-49.562743136000009</c:v>
                      </c:pt>
                      <c:pt idx="500">
                        <c:v>-49.589201300000013</c:v>
                      </c:pt>
                      <c:pt idx="501">
                        <c:v>-49.615782908000014</c:v>
                      </c:pt>
                      <c:pt idx="502">
                        <c:v>-49.642487960000004</c:v>
                      </c:pt>
                      <c:pt idx="503">
                        <c:v>-49.669316456000004</c:v>
                      </c:pt>
                      <c:pt idx="504">
                        <c:v>-49.669316456000004</c:v>
                      </c:pt>
                      <c:pt idx="505">
                        <c:v>-49.669316456000004</c:v>
                      </c:pt>
                      <c:pt idx="506">
                        <c:v>-49.669316456000004</c:v>
                      </c:pt>
                      <c:pt idx="507">
                        <c:v>-49.669316456000004</c:v>
                      </c:pt>
                      <c:pt idx="508">
                        <c:v>-49.669316456000004</c:v>
                      </c:pt>
                      <c:pt idx="509">
                        <c:v>-49.669316456000004</c:v>
                      </c:pt>
                      <c:pt idx="510">
                        <c:v>-49.669316456000004</c:v>
                      </c:pt>
                      <c:pt idx="511">
                        <c:v>-49.669316456000004</c:v>
                      </c:pt>
                      <c:pt idx="512">
                        <c:v>-49.669316456000004</c:v>
                      </c:pt>
                      <c:pt idx="513">
                        <c:v>-49.669316456000004</c:v>
                      </c:pt>
                      <c:pt idx="514">
                        <c:v>-49.669316456000004</c:v>
                      </c:pt>
                      <c:pt idx="515">
                        <c:v>-49.669316456000004</c:v>
                      </c:pt>
                      <c:pt idx="516">
                        <c:v>-49.669316456000004</c:v>
                      </c:pt>
                      <c:pt idx="517">
                        <c:v>-49.695664892000011</c:v>
                      </c:pt>
                      <c:pt idx="518">
                        <c:v>-49.722123056000001</c:v>
                      </c:pt>
                      <c:pt idx="519">
                        <c:v>-49.748704664000002</c:v>
                      </c:pt>
                      <c:pt idx="520">
                        <c:v>-49.775409716000006</c:v>
                      </c:pt>
                      <c:pt idx="521">
                        <c:v>-49.802238212000006</c:v>
                      </c:pt>
                      <c:pt idx="522">
                        <c:v>-49.802238212000006</c:v>
                      </c:pt>
                      <c:pt idx="523">
                        <c:v>-49.802238212000006</c:v>
                      </c:pt>
                      <c:pt idx="524">
                        <c:v>-49.802238212000006</c:v>
                      </c:pt>
                      <c:pt idx="525">
                        <c:v>-49.802238212000006</c:v>
                      </c:pt>
                      <c:pt idx="526">
                        <c:v>-49.802238212000006</c:v>
                      </c:pt>
                      <c:pt idx="527">
                        <c:v>-49.802238212000006</c:v>
                      </c:pt>
                      <c:pt idx="528">
                        <c:v>-49.802238212000006</c:v>
                      </c:pt>
                      <c:pt idx="529">
                        <c:v>-49.802238212000006</c:v>
                      </c:pt>
                      <c:pt idx="530">
                        <c:v>-49.802238212000006</c:v>
                      </c:pt>
                      <c:pt idx="531">
                        <c:v>-49.802238212000006</c:v>
                      </c:pt>
                      <c:pt idx="532">
                        <c:v>-49.802238212000006</c:v>
                      </c:pt>
                      <c:pt idx="533">
                        <c:v>-49.802238212000006</c:v>
                      </c:pt>
                      <c:pt idx="534">
                        <c:v>-49.828586648000012</c:v>
                      </c:pt>
                      <c:pt idx="535">
                        <c:v>-49.855044812000003</c:v>
                      </c:pt>
                      <c:pt idx="536">
                        <c:v>-49.881626420000003</c:v>
                      </c:pt>
                      <c:pt idx="537">
                        <c:v>-49.908331472000008</c:v>
                      </c:pt>
                      <c:pt idx="538">
                        <c:v>-49.935159968000008</c:v>
                      </c:pt>
                      <c:pt idx="539">
                        <c:v>-49.935159968000008</c:v>
                      </c:pt>
                      <c:pt idx="540">
                        <c:v>-49.935159968000008</c:v>
                      </c:pt>
                      <c:pt idx="541">
                        <c:v>-49.935159968000008</c:v>
                      </c:pt>
                      <c:pt idx="542">
                        <c:v>-49.935159968000008</c:v>
                      </c:pt>
                      <c:pt idx="543">
                        <c:v>-49.935159968000008</c:v>
                      </c:pt>
                      <c:pt idx="544">
                        <c:v>-49.935159968000008</c:v>
                      </c:pt>
                      <c:pt idx="545">
                        <c:v>-49.935159968000008</c:v>
                      </c:pt>
                      <c:pt idx="546">
                        <c:v>-49.935159968000008</c:v>
                      </c:pt>
                      <c:pt idx="547">
                        <c:v>-49.935159968000008</c:v>
                      </c:pt>
                      <c:pt idx="548">
                        <c:v>-49.961508404000014</c:v>
                      </c:pt>
                      <c:pt idx="549">
                        <c:v>-49.987966568000004</c:v>
                      </c:pt>
                      <c:pt idx="550">
                        <c:v>-50.014548176000005</c:v>
                      </c:pt>
                      <c:pt idx="551">
                        <c:v>-50.041253228000002</c:v>
                      </c:pt>
                      <c:pt idx="552">
                        <c:v>-50.06808172400001</c:v>
                      </c:pt>
                      <c:pt idx="553">
                        <c:v>-50.06808172400001</c:v>
                      </c:pt>
                      <c:pt idx="554">
                        <c:v>-50.06808172400001</c:v>
                      </c:pt>
                      <c:pt idx="555">
                        <c:v>-50.06808172400001</c:v>
                      </c:pt>
                      <c:pt idx="556">
                        <c:v>-50.06808172400001</c:v>
                      </c:pt>
                      <c:pt idx="557">
                        <c:v>-50.06808172400001</c:v>
                      </c:pt>
                      <c:pt idx="558">
                        <c:v>-50.06808172400001</c:v>
                      </c:pt>
                      <c:pt idx="559">
                        <c:v>-50.06808172400001</c:v>
                      </c:pt>
                      <c:pt idx="560">
                        <c:v>-50.06808172400001</c:v>
                      </c:pt>
                      <c:pt idx="561">
                        <c:v>-50.06808172400001</c:v>
                      </c:pt>
                      <c:pt idx="562">
                        <c:v>-50.094430160000009</c:v>
                      </c:pt>
                      <c:pt idx="563">
                        <c:v>-50.120888324000006</c:v>
                      </c:pt>
                      <c:pt idx="564">
                        <c:v>-50.147469932000007</c:v>
                      </c:pt>
                      <c:pt idx="565">
                        <c:v>-50.174174984000004</c:v>
                      </c:pt>
                      <c:pt idx="566">
                        <c:v>-50.201003480000011</c:v>
                      </c:pt>
                      <c:pt idx="567">
                        <c:v>-50.201003480000011</c:v>
                      </c:pt>
                      <c:pt idx="568">
                        <c:v>-50.201003480000011</c:v>
                      </c:pt>
                      <c:pt idx="569">
                        <c:v>-50.201003480000011</c:v>
                      </c:pt>
                      <c:pt idx="570">
                        <c:v>-50.201003480000011</c:v>
                      </c:pt>
                      <c:pt idx="571">
                        <c:v>-50.201003480000011</c:v>
                      </c:pt>
                      <c:pt idx="572">
                        <c:v>-50.227351916000011</c:v>
                      </c:pt>
                      <c:pt idx="573">
                        <c:v>-50.253810080000008</c:v>
                      </c:pt>
                      <c:pt idx="574">
                        <c:v>-50.280391688000009</c:v>
                      </c:pt>
                      <c:pt idx="575">
                        <c:v>-50.307096740000006</c:v>
                      </c:pt>
                      <c:pt idx="576">
                        <c:v>-50.333925236000006</c:v>
                      </c:pt>
                      <c:pt idx="577">
                        <c:v>-50.333925236000006</c:v>
                      </c:pt>
                      <c:pt idx="578">
                        <c:v>-50.333925236000006</c:v>
                      </c:pt>
                      <c:pt idx="579">
                        <c:v>-50.333925236000006</c:v>
                      </c:pt>
                      <c:pt idx="580">
                        <c:v>-50.333925236000006</c:v>
                      </c:pt>
                      <c:pt idx="581">
                        <c:v>-50.360273672000012</c:v>
                      </c:pt>
                      <c:pt idx="582">
                        <c:v>-50.386731836000003</c:v>
                      </c:pt>
                      <c:pt idx="583">
                        <c:v>-50.413313444000003</c:v>
                      </c:pt>
                      <c:pt idx="584">
                        <c:v>-50.440018496000008</c:v>
                      </c:pt>
                      <c:pt idx="585">
                        <c:v>-50.466846992000008</c:v>
                      </c:pt>
                      <c:pt idx="586">
                        <c:v>-50.466846992000008</c:v>
                      </c:pt>
                      <c:pt idx="587">
                        <c:v>-50.466846992000008</c:v>
                      </c:pt>
                      <c:pt idx="588">
                        <c:v>-50.466846992000008</c:v>
                      </c:pt>
                      <c:pt idx="589">
                        <c:v>-50.466846992000008</c:v>
                      </c:pt>
                      <c:pt idx="590">
                        <c:v>-50.466846992000008</c:v>
                      </c:pt>
                      <c:pt idx="591">
                        <c:v>-50.466846992000008</c:v>
                      </c:pt>
                      <c:pt idx="592">
                        <c:v>-50.466846992000008</c:v>
                      </c:pt>
                      <c:pt idx="593">
                        <c:v>-50.493195428000007</c:v>
                      </c:pt>
                      <c:pt idx="594">
                        <c:v>-50.519653592000004</c:v>
                      </c:pt>
                      <c:pt idx="595">
                        <c:v>-50.546235200000005</c:v>
                      </c:pt>
                      <c:pt idx="596">
                        <c:v>-50.572940252000009</c:v>
                      </c:pt>
                      <c:pt idx="597">
                        <c:v>-50.59976874800001</c:v>
                      </c:pt>
                      <c:pt idx="598">
                        <c:v>-50.59976874800001</c:v>
                      </c:pt>
                      <c:pt idx="599">
                        <c:v>-50.59976874800001</c:v>
                      </c:pt>
                      <c:pt idx="600">
                        <c:v>-50.59976874800001</c:v>
                      </c:pt>
                      <c:pt idx="601">
                        <c:v>-50.59976874800001</c:v>
                      </c:pt>
                      <c:pt idx="602">
                        <c:v>-50.59976874800001</c:v>
                      </c:pt>
                      <c:pt idx="603">
                        <c:v>-50.59976874800001</c:v>
                      </c:pt>
                      <c:pt idx="604">
                        <c:v>-50.626117184000009</c:v>
                      </c:pt>
                      <c:pt idx="605">
                        <c:v>-50.652575348000006</c:v>
                      </c:pt>
                      <c:pt idx="606">
                        <c:v>-50.679156956000007</c:v>
                      </c:pt>
                      <c:pt idx="607">
                        <c:v>-50.705862008000011</c:v>
                      </c:pt>
                      <c:pt idx="608">
                        <c:v>-50.732690504000004</c:v>
                      </c:pt>
                      <c:pt idx="609">
                        <c:v>-50.732690504000004</c:v>
                      </c:pt>
                      <c:pt idx="610">
                        <c:v>-50.732690504000004</c:v>
                      </c:pt>
                      <c:pt idx="611">
                        <c:v>-50.759038940000011</c:v>
                      </c:pt>
                      <c:pt idx="612">
                        <c:v>-50.785497104000008</c:v>
                      </c:pt>
                      <c:pt idx="613">
                        <c:v>-50.812078712000009</c:v>
                      </c:pt>
                      <c:pt idx="614">
                        <c:v>-50.838783764000006</c:v>
                      </c:pt>
                      <c:pt idx="615">
                        <c:v>-50.865612260000006</c:v>
                      </c:pt>
                      <c:pt idx="616">
                        <c:v>-50.865612260000006</c:v>
                      </c:pt>
                      <c:pt idx="617">
                        <c:v>-50.865612260000006</c:v>
                      </c:pt>
                      <c:pt idx="618">
                        <c:v>-50.865612260000006</c:v>
                      </c:pt>
                      <c:pt idx="619">
                        <c:v>-50.865612260000006</c:v>
                      </c:pt>
                      <c:pt idx="620">
                        <c:v>-50.865612260000006</c:v>
                      </c:pt>
                      <c:pt idx="621">
                        <c:v>-50.891960696000012</c:v>
                      </c:pt>
                      <c:pt idx="622">
                        <c:v>-50.918418860000003</c:v>
                      </c:pt>
                      <c:pt idx="623">
                        <c:v>-50.945000468000003</c:v>
                      </c:pt>
                      <c:pt idx="624">
                        <c:v>-50.971705520000008</c:v>
                      </c:pt>
                      <c:pt idx="625">
                        <c:v>-50.998534016000008</c:v>
                      </c:pt>
                      <c:pt idx="626">
                        <c:v>-50.998534016000008</c:v>
                      </c:pt>
                      <c:pt idx="627">
                        <c:v>-50.998534016000008</c:v>
                      </c:pt>
                      <c:pt idx="628">
                        <c:v>-50.998534016000008</c:v>
                      </c:pt>
                      <c:pt idx="629">
                        <c:v>-51.024882452000007</c:v>
                      </c:pt>
                      <c:pt idx="630">
                        <c:v>-51.051340616000005</c:v>
                      </c:pt>
                      <c:pt idx="631">
                        <c:v>-51.077922224000005</c:v>
                      </c:pt>
                      <c:pt idx="632">
                        <c:v>-51.104627276000009</c:v>
                      </c:pt>
                      <c:pt idx="633">
                        <c:v>-51.13145577200001</c:v>
                      </c:pt>
                      <c:pt idx="634">
                        <c:v>-51.157804208000009</c:v>
                      </c:pt>
                      <c:pt idx="635">
                        <c:v>-51.184262372000006</c:v>
                      </c:pt>
                      <c:pt idx="636">
                        <c:v>-51.210843980000007</c:v>
                      </c:pt>
                      <c:pt idx="637">
                        <c:v>-51.237549032000011</c:v>
                      </c:pt>
                      <c:pt idx="638">
                        <c:v>-51.264377528000004</c:v>
                      </c:pt>
                      <c:pt idx="639">
                        <c:v>-51.264377528000004</c:v>
                      </c:pt>
                      <c:pt idx="640">
                        <c:v>-51.264377528000004</c:v>
                      </c:pt>
                      <c:pt idx="641">
                        <c:v>-51.290725964000011</c:v>
                      </c:pt>
                      <c:pt idx="642">
                        <c:v>-51.317184128000008</c:v>
                      </c:pt>
                      <c:pt idx="643">
                        <c:v>-51.343765736000009</c:v>
                      </c:pt>
                      <c:pt idx="644">
                        <c:v>-51.370470788000013</c:v>
                      </c:pt>
                      <c:pt idx="645">
                        <c:v>-51.397299284000006</c:v>
                      </c:pt>
                      <c:pt idx="646">
                        <c:v>-51.423647720000012</c:v>
                      </c:pt>
                      <c:pt idx="647">
                        <c:v>-51.450105884000003</c:v>
                      </c:pt>
                      <c:pt idx="648">
                        <c:v>-51.476687492000003</c:v>
                      </c:pt>
                      <c:pt idx="649">
                        <c:v>-51.503392544000008</c:v>
                      </c:pt>
                      <c:pt idx="650">
                        <c:v>-51.530221040000008</c:v>
                      </c:pt>
                      <c:pt idx="651">
                        <c:v>-51.530221040000008</c:v>
                      </c:pt>
                      <c:pt idx="652">
                        <c:v>-51.556569476000007</c:v>
                      </c:pt>
                      <c:pt idx="653">
                        <c:v>-51.583027640000005</c:v>
                      </c:pt>
                      <c:pt idx="654">
                        <c:v>-51.609609248000005</c:v>
                      </c:pt>
                      <c:pt idx="655">
                        <c:v>-51.662539292000012</c:v>
                      </c:pt>
                      <c:pt idx="656">
                        <c:v>-51.689491232000009</c:v>
                      </c:pt>
                      <c:pt idx="657">
                        <c:v>-51.715949396000006</c:v>
                      </c:pt>
                      <c:pt idx="658">
                        <c:v>-51.742531004000007</c:v>
                      </c:pt>
                      <c:pt idx="659">
                        <c:v>-51.795461048000007</c:v>
                      </c:pt>
                      <c:pt idx="660">
                        <c:v>-51.821809484000013</c:v>
                      </c:pt>
                      <c:pt idx="661">
                        <c:v>-51.875452760000009</c:v>
                      </c:pt>
                      <c:pt idx="662">
                        <c:v>-51.875452760000009</c:v>
                      </c:pt>
                      <c:pt idx="663">
                        <c:v>-51.902157812000013</c:v>
                      </c:pt>
                      <c:pt idx="664">
                        <c:v>-51.902157812000013</c:v>
                      </c:pt>
                      <c:pt idx="665">
                        <c:v>-51.928382804000009</c:v>
                      </c:pt>
                      <c:pt idx="666">
                        <c:v>-51.954731240000008</c:v>
                      </c:pt>
                      <c:pt idx="667">
                        <c:v>-52.034489780000008</c:v>
                      </c:pt>
                    </c:numCache>
                  </c:numRef>
                </c:yVal>
                <c:smooth val="1"/>
                <c:extLst xmlns:c15="http://schemas.microsoft.com/office/drawing/2012/chart">
                  <c:ext xmlns:c16="http://schemas.microsoft.com/office/drawing/2014/chart" uri="{C3380CC4-5D6E-409C-BE32-E72D297353CC}">
                    <c16:uniqueId val="{00000008-69BB-4480-B12C-734AE02CD56F}"/>
                  </c:ext>
                </c:extLst>
              </c15:ser>
            </c15:filteredScatterSeries>
            <c15:filteredScatterSeries>
              <c15:ser>
                <c:idx val="6"/>
                <c:order val="10"/>
                <c:tx>
                  <c:strRef>
                    <c:extLst xmlns:c15="http://schemas.microsoft.com/office/drawing/2012/chart">
                      <c:ext xmlns:c15="http://schemas.microsoft.com/office/drawing/2012/chart" uri="{02D57815-91ED-43cb-92C2-25804820EDAC}">
                        <c15:formulaRef>
                          <c15:sqref>'T(Fpeak)'!$K$4</c15:sqref>
                        </c15:formulaRef>
                      </c:ext>
                    </c:extLst>
                    <c:strCache>
                      <c:ptCount val="1"/>
                      <c:pt idx="0">
                        <c:v>Temp. from Re-cooling calibration (Primary drying)</c:v>
                      </c:pt>
                    </c:strCache>
                  </c:strRef>
                </c:tx>
                <c:spPr>
                  <a:ln w="12700"/>
                </c:spPr>
                <c:marker>
                  <c:symbol val="none"/>
                </c:marker>
                <c:xVal>
                  <c:numRef>
                    <c:extLst xmlns:c15="http://schemas.microsoft.com/office/drawing/2012/chart">
                      <c:ext xmlns:c15="http://schemas.microsoft.com/office/drawing/2012/chart" uri="{02D57815-91ED-43cb-92C2-25804820EDAC}">
                        <c15:formulaRef>
                          <c15:sqref>'T(Fpeak)'!$I$5:$I$672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xmlns:c15="http://schemas.microsoft.com/office/drawing/2012/chart">
                      <c:ext xmlns:c15="http://schemas.microsoft.com/office/drawing/2012/chart" uri="{02D57815-91ED-43cb-92C2-25804820EDAC}">
                        <c15:formulaRef>
                          <c15:sqref>'T(Fpeak)'!$K$5:$K$672</c15:sqref>
                        </c15:formulaRef>
                      </c:ext>
                    </c:extLst>
                    <c:numCache>
                      <c:formatCode>General</c:formatCode>
                      <c:ptCount val="668"/>
                      <c:pt idx="0">
                        <c:v>-40.229866219999991</c:v>
                      </c:pt>
                      <c:pt idx="1">
                        <c:v>-40.355137354999997</c:v>
                      </c:pt>
                      <c:pt idx="2">
                        <c:v>-40.507502955</c:v>
                      </c:pt>
                      <c:pt idx="3">
                        <c:v>-40.660572984999995</c:v>
                      </c:pt>
                      <c:pt idx="4">
                        <c:v>-40.762610974999994</c:v>
                      </c:pt>
                      <c:pt idx="5">
                        <c:v>-40.864205435000002</c:v>
                      </c:pt>
                      <c:pt idx="6">
                        <c:v>-40.965343320000002</c:v>
                      </c:pt>
                      <c:pt idx="7">
                        <c:v>-41.04152612</c:v>
                      </c:pt>
                      <c:pt idx="8">
                        <c:v>-41.117043624999994</c:v>
                      </c:pt>
                      <c:pt idx="9">
                        <c:v>-41.193565594999995</c:v>
                      </c:pt>
                      <c:pt idx="10">
                        <c:v>-41.269422269999993</c:v>
                      </c:pt>
                      <c:pt idx="11">
                        <c:v>-41.319984689999998</c:v>
                      </c:pt>
                      <c:pt idx="12">
                        <c:v>-41.371003684999998</c:v>
                      </c:pt>
                      <c:pt idx="13">
                        <c:v>-41.42134433999999</c:v>
                      </c:pt>
                      <c:pt idx="14">
                        <c:v>-41.472141570000005</c:v>
                      </c:pt>
                      <c:pt idx="15">
                        <c:v>-41.497422780000001</c:v>
                      </c:pt>
                      <c:pt idx="16">
                        <c:v>-41.522821394999994</c:v>
                      </c:pt>
                      <c:pt idx="17">
                        <c:v>-41.548337414999992</c:v>
                      </c:pt>
                      <c:pt idx="18">
                        <c:v>-41.573396859999995</c:v>
                      </c:pt>
                      <c:pt idx="19">
                        <c:v>-41.598560664999994</c:v>
                      </c:pt>
                      <c:pt idx="20">
                        <c:v>-41.623841874999989</c:v>
                      </c:pt>
                      <c:pt idx="21">
                        <c:v>-41.649240489999997</c:v>
                      </c:pt>
                      <c:pt idx="22">
                        <c:v>-41.674756509999995</c:v>
                      </c:pt>
                      <c:pt idx="23">
                        <c:v>-41.674756509999995</c:v>
                      </c:pt>
                      <c:pt idx="24">
                        <c:v>-41.699815954999998</c:v>
                      </c:pt>
                      <c:pt idx="25">
                        <c:v>-41.699815954999998</c:v>
                      </c:pt>
                      <c:pt idx="26">
                        <c:v>-41.699815954999998</c:v>
                      </c:pt>
                      <c:pt idx="27">
                        <c:v>-41.724979759999997</c:v>
                      </c:pt>
                      <c:pt idx="28">
                        <c:v>-41.750260969999992</c:v>
                      </c:pt>
                      <c:pt idx="29">
                        <c:v>-41.750260969999992</c:v>
                      </c:pt>
                      <c:pt idx="30">
                        <c:v>-41.775659585</c:v>
                      </c:pt>
                      <c:pt idx="31">
                        <c:v>-41.801175604999997</c:v>
                      </c:pt>
                      <c:pt idx="32">
                        <c:v>-41.801175604999997</c:v>
                      </c:pt>
                      <c:pt idx="33">
                        <c:v>-41.801175604999997</c:v>
                      </c:pt>
                      <c:pt idx="34">
                        <c:v>-41.801175604999997</c:v>
                      </c:pt>
                      <c:pt idx="35">
                        <c:v>-41.801175604999997</c:v>
                      </c:pt>
                      <c:pt idx="36">
                        <c:v>-41.801175604999997</c:v>
                      </c:pt>
                      <c:pt idx="37">
                        <c:v>-41.801175604999997</c:v>
                      </c:pt>
                      <c:pt idx="38">
                        <c:v>-41.801175604999997</c:v>
                      </c:pt>
                      <c:pt idx="39">
                        <c:v>-41.801175604999997</c:v>
                      </c:pt>
                      <c:pt idx="40">
                        <c:v>-41.826235050000001</c:v>
                      </c:pt>
                      <c:pt idx="41">
                        <c:v>-41.851398854999992</c:v>
                      </c:pt>
                      <c:pt idx="42">
                        <c:v>-41.876680064999995</c:v>
                      </c:pt>
                      <c:pt idx="43">
                        <c:v>-41.902078680000002</c:v>
                      </c:pt>
                      <c:pt idx="44">
                        <c:v>-41.9275947</c:v>
                      </c:pt>
                      <c:pt idx="45">
                        <c:v>-41.9275947</c:v>
                      </c:pt>
                      <c:pt idx="46">
                        <c:v>-41.9275947</c:v>
                      </c:pt>
                      <c:pt idx="47">
                        <c:v>-41.9275947</c:v>
                      </c:pt>
                      <c:pt idx="48">
                        <c:v>-41.9275947</c:v>
                      </c:pt>
                      <c:pt idx="49">
                        <c:v>-41.9275947</c:v>
                      </c:pt>
                      <c:pt idx="50">
                        <c:v>-41.902078680000002</c:v>
                      </c:pt>
                      <c:pt idx="51">
                        <c:v>-41.824513110000005</c:v>
                      </c:pt>
                      <c:pt idx="52">
                        <c:v>-41.611136045000002</c:v>
                      </c:pt>
                      <c:pt idx="53">
                        <c:v>-41.261530044999994</c:v>
                      </c:pt>
                      <c:pt idx="54">
                        <c:v>-40.721454000000001</c:v>
                      </c:pt>
                      <c:pt idx="55">
                        <c:v>-40.029142804999999</c:v>
                      </c:pt>
                      <c:pt idx="56">
                        <c:v>-39.224892465000003</c:v>
                      </c:pt>
                      <c:pt idx="57">
                        <c:v>-38.376771789999992</c:v>
                      </c:pt>
                      <c:pt idx="58">
                        <c:v>-37.457829810000007</c:v>
                      </c:pt>
                      <c:pt idx="59">
                        <c:v>-36.543975379999992</c:v>
                      </c:pt>
                      <c:pt idx="60">
                        <c:v>-35.634412755</c:v>
                      </c:pt>
                      <c:pt idx="61">
                        <c:v>-34.694390055</c:v>
                      </c:pt>
                      <c:pt idx="62">
                        <c:v>-33.796580974999998</c:v>
                      </c:pt>
                      <c:pt idx="63">
                        <c:v>-33.137756294999988</c:v>
                      </c:pt>
                      <c:pt idx="64">
                        <c:v>-32.390708279999998</c:v>
                      </c:pt>
                      <c:pt idx="65">
                        <c:v>-31.491281620000009</c:v>
                      </c:pt>
                      <c:pt idx="66">
                        <c:v>-30.679243415000002</c:v>
                      </c:pt>
                      <c:pt idx="67">
                        <c:v>-29.699642185000002</c:v>
                      </c:pt>
                      <c:pt idx="68">
                        <c:v>-28.734964434999995</c:v>
                      </c:pt>
                      <c:pt idx="69">
                        <c:v>-28.000622249999992</c:v>
                      </c:pt>
                      <c:pt idx="70">
                        <c:v>-27.489088664999997</c:v>
                      </c:pt>
                      <c:pt idx="71">
                        <c:v>-27.754254379999992</c:v>
                      </c:pt>
                      <c:pt idx="72">
                        <c:v>-27.562166755000007</c:v>
                      </c:pt>
                      <c:pt idx="73">
                        <c:v>-27.478222179999989</c:v>
                      </c:pt>
                      <c:pt idx="74">
                        <c:v>-27.393651445000003</c:v>
                      </c:pt>
                      <c:pt idx="75">
                        <c:v>-27.337349224999997</c:v>
                      </c:pt>
                      <c:pt idx="76">
                        <c:v>-26.681107455000003</c:v>
                      </c:pt>
                      <c:pt idx="77">
                        <c:v>-26.655930605000009</c:v>
                      </c:pt>
                      <c:pt idx="78">
                        <c:v>-26.605368185000003</c:v>
                      </c:pt>
                      <c:pt idx="79">
                        <c:v>-26.579969570000003</c:v>
                      </c:pt>
                      <c:pt idx="80">
                        <c:v>-26.55468836</c:v>
                      </c:pt>
                      <c:pt idx="81">
                        <c:v>-26.529511510000006</c:v>
                      </c:pt>
                      <c:pt idx="82">
                        <c:v>-26.504452064999995</c:v>
                      </c:pt>
                      <c:pt idx="83">
                        <c:v>-26.504452064999995</c:v>
                      </c:pt>
                      <c:pt idx="84">
                        <c:v>-26.504452064999995</c:v>
                      </c:pt>
                      <c:pt idx="85">
                        <c:v>-26.504452064999995</c:v>
                      </c:pt>
                      <c:pt idx="86">
                        <c:v>-26.504452064999995</c:v>
                      </c:pt>
                      <c:pt idx="87">
                        <c:v>-27.154562685000002</c:v>
                      </c:pt>
                      <c:pt idx="88">
                        <c:v>-27.154562685000002</c:v>
                      </c:pt>
                      <c:pt idx="89">
                        <c:v>-27.154562685000002</c:v>
                      </c:pt>
                      <c:pt idx="90">
                        <c:v>-27.154562685000002</c:v>
                      </c:pt>
                      <c:pt idx="91">
                        <c:v>-27.154562685000002</c:v>
                      </c:pt>
                      <c:pt idx="92">
                        <c:v>-26.504452064999995</c:v>
                      </c:pt>
                      <c:pt idx="93">
                        <c:v>-26.504452064999995</c:v>
                      </c:pt>
                      <c:pt idx="94">
                        <c:v>-26.504452064999995</c:v>
                      </c:pt>
                      <c:pt idx="95">
                        <c:v>-26.504452064999995</c:v>
                      </c:pt>
                      <c:pt idx="96">
                        <c:v>-26.504452064999995</c:v>
                      </c:pt>
                      <c:pt idx="97">
                        <c:v>-26.504452064999995</c:v>
                      </c:pt>
                      <c:pt idx="98">
                        <c:v>-26.504452064999995</c:v>
                      </c:pt>
                      <c:pt idx="99">
                        <c:v>-26.504452064999995</c:v>
                      </c:pt>
                      <c:pt idx="100">
                        <c:v>-26.504452064999995</c:v>
                      </c:pt>
                      <c:pt idx="101">
                        <c:v>-26.504452064999995</c:v>
                      </c:pt>
                      <c:pt idx="102">
                        <c:v>-26.504452064999995</c:v>
                      </c:pt>
                      <c:pt idx="103">
                        <c:v>-26.504452064999995</c:v>
                      </c:pt>
                      <c:pt idx="104">
                        <c:v>-26.504452064999995</c:v>
                      </c:pt>
                      <c:pt idx="105">
                        <c:v>-26.504452064999995</c:v>
                      </c:pt>
                      <c:pt idx="106">
                        <c:v>-27.167412009999993</c:v>
                      </c:pt>
                      <c:pt idx="107">
                        <c:v>-27.167412009999993</c:v>
                      </c:pt>
                      <c:pt idx="108">
                        <c:v>-27.167412009999993</c:v>
                      </c:pt>
                      <c:pt idx="109">
                        <c:v>-27.167412009999993</c:v>
                      </c:pt>
                      <c:pt idx="110">
                        <c:v>-27.918360480000004</c:v>
                      </c:pt>
                      <c:pt idx="111">
                        <c:v>-27.167412009999993</c:v>
                      </c:pt>
                      <c:pt idx="112">
                        <c:v>-27.167412009999993</c:v>
                      </c:pt>
                      <c:pt idx="113">
                        <c:v>-27.167412009999993</c:v>
                      </c:pt>
                      <c:pt idx="114">
                        <c:v>-27.167412009999993</c:v>
                      </c:pt>
                      <c:pt idx="115">
                        <c:v>-26.504452064999995</c:v>
                      </c:pt>
                      <c:pt idx="116">
                        <c:v>-26.504452064999995</c:v>
                      </c:pt>
                      <c:pt idx="117">
                        <c:v>-26.504452064999995</c:v>
                      </c:pt>
                      <c:pt idx="118">
                        <c:v>-26.504452064999995</c:v>
                      </c:pt>
                      <c:pt idx="119">
                        <c:v>-26.504452064999995</c:v>
                      </c:pt>
                      <c:pt idx="120">
                        <c:v>-26.504452064999995</c:v>
                      </c:pt>
                      <c:pt idx="121">
                        <c:v>-26.504452064999995</c:v>
                      </c:pt>
                      <c:pt idx="122">
                        <c:v>-26.504452064999995</c:v>
                      </c:pt>
                      <c:pt idx="123">
                        <c:v>-26.504452064999995</c:v>
                      </c:pt>
                      <c:pt idx="124">
                        <c:v>-26.504452064999995</c:v>
                      </c:pt>
                      <c:pt idx="125">
                        <c:v>-26.504452064999995</c:v>
                      </c:pt>
                      <c:pt idx="126">
                        <c:v>-26.504452064999995</c:v>
                      </c:pt>
                      <c:pt idx="127">
                        <c:v>-26.504452064999995</c:v>
                      </c:pt>
                      <c:pt idx="128">
                        <c:v>-26.504452064999995</c:v>
                      </c:pt>
                      <c:pt idx="129">
                        <c:v>-27.167412009999993</c:v>
                      </c:pt>
                      <c:pt idx="130">
                        <c:v>-27.167412009999993</c:v>
                      </c:pt>
                      <c:pt idx="131">
                        <c:v>-27.918360480000004</c:v>
                      </c:pt>
                      <c:pt idx="132">
                        <c:v>-27.918360480000004</c:v>
                      </c:pt>
                      <c:pt idx="133">
                        <c:v>-27.918360480000004</c:v>
                      </c:pt>
                      <c:pt idx="134">
                        <c:v>-27.167412009999993</c:v>
                      </c:pt>
                      <c:pt idx="135">
                        <c:v>-27.167412009999993</c:v>
                      </c:pt>
                      <c:pt idx="136">
                        <c:v>-26.504452064999995</c:v>
                      </c:pt>
                      <c:pt idx="137">
                        <c:v>-27.167412009999993</c:v>
                      </c:pt>
                      <c:pt idx="138">
                        <c:v>-27.918360480000004</c:v>
                      </c:pt>
                      <c:pt idx="139">
                        <c:v>-28.784274534999994</c:v>
                      </c:pt>
                      <c:pt idx="140">
                        <c:v>-28.821791954999995</c:v>
                      </c:pt>
                      <c:pt idx="141">
                        <c:v>-29.831174919999995</c:v>
                      </c:pt>
                      <c:pt idx="142">
                        <c:v>-29.810615999999996</c:v>
                      </c:pt>
                      <c:pt idx="143">
                        <c:v>-29.790122304999997</c:v>
                      </c:pt>
                      <c:pt idx="144">
                        <c:v>-28.770316384999987</c:v>
                      </c:pt>
                      <c:pt idx="145">
                        <c:v>-28.733138135000004</c:v>
                      </c:pt>
                      <c:pt idx="146">
                        <c:v>-27.921060795000002</c:v>
                      </c:pt>
                      <c:pt idx="147">
                        <c:v>-27.210930129999994</c:v>
                      </c:pt>
                      <c:pt idx="148">
                        <c:v>-26.579969570000003</c:v>
                      </c:pt>
                      <c:pt idx="149">
                        <c:v>-26.605368185000003</c:v>
                      </c:pt>
                      <c:pt idx="150">
                        <c:v>-27.212691204999999</c:v>
                      </c:pt>
                      <c:pt idx="151">
                        <c:v>-27.937797529999997</c:v>
                      </c:pt>
                      <c:pt idx="152">
                        <c:v>-27.969379474999997</c:v>
                      </c:pt>
                      <c:pt idx="153">
                        <c:v>-28.806098820000003</c:v>
                      </c:pt>
                      <c:pt idx="154">
                        <c:v>-29.767776220000002</c:v>
                      </c:pt>
                      <c:pt idx="155">
                        <c:v>-29.025046099999997</c:v>
                      </c:pt>
                      <c:pt idx="156">
                        <c:v>-28.346771324999992</c:v>
                      </c:pt>
                      <c:pt idx="157">
                        <c:v>-29.357158755</c:v>
                      </c:pt>
                      <c:pt idx="158">
                        <c:v>-29.057358565000001</c:v>
                      </c:pt>
                      <c:pt idx="159">
                        <c:v>-29.057358565000001</c:v>
                      </c:pt>
                      <c:pt idx="160">
                        <c:v>-29.912901844999993</c:v>
                      </c:pt>
                      <c:pt idx="161">
                        <c:v>-30.873066025</c:v>
                      </c:pt>
                      <c:pt idx="162">
                        <c:v>-30.892907469999997</c:v>
                      </c:pt>
                      <c:pt idx="163">
                        <c:v>-31.736984194999991</c:v>
                      </c:pt>
                      <c:pt idx="164">
                        <c:v>-32.361539660000005</c:v>
                      </c:pt>
                      <c:pt idx="165">
                        <c:v>-33.140952319999997</c:v>
                      </c:pt>
                      <c:pt idx="166">
                        <c:v>-34.060442190000003</c:v>
                      </c:pt>
                      <c:pt idx="167">
                        <c:v>-34.963899755</c:v>
                      </c:pt>
                      <c:pt idx="168">
                        <c:v>-35.791944174999998</c:v>
                      </c:pt>
                      <c:pt idx="169">
                        <c:v>-36.592841949999993</c:v>
                      </c:pt>
                      <c:pt idx="170">
                        <c:v>-37.400197000000006</c:v>
                      </c:pt>
                      <c:pt idx="171">
                        <c:v>-38.215444274999996</c:v>
                      </c:pt>
                      <c:pt idx="172">
                        <c:v>-38.902080894999997</c:v>
                      </c:pt>
                      <c:pt idx="173">
                        <c:v>-39.459298070000003</c:v>
                      </c:pt>
                      <c:pt idx="174">
                        <c:v>-39.908841814999995</c:v>
                      </c:pt>
                      <c:pt idx="175">
                        <c:v>-40.245037554999989</c:v>
                      </c:pt>
                      <c:pt idx="176">
                        <c:v>-40.502415404999994</c:v>
                      </c:pt>
                      <c:pt idx="177">
                        <c:v>-40.707378445000003</c:v>
                      </c:pt>
                      <c:pt idx="178">
                        <c:v>-40.886760240000001</c:v>
                      </c:pt>
                      <c:pt idx="179">
                        <c:v>-41.039830269999996</c:v>
                      </c:pt>
                      <c:pt idx="180">
                        <c:v>-41.166249364999999</c:v>
                      </c:pt>
                      <c:pt idx="181">
                        <c:v>-41.268287354999998</c:v>
                      </c:pt>
                      <c:pt idx="182">
                        <c:v>-41.369881814999992</c:v>
                      </c:pt>
                      <c:pt idx="183">
                        <c:v>-41.446403784999994</c:v>
                      </c:pt>
                      <c:pt idx="184">
                        <c:v>-41.522260459999998</c:v>
                      </c:pt>
                      <c:pt idx="185">
                        <c:v>-41.572822879999997</c:v>
                      </c:pt>
                      <c:pt idx="186">
                        <c:v>-41.648679555000001</c:v>
                      </c:pt>
                      <c:pt idx="187">
                        <c:v>-41.699241975</c:v>
                      </c:pt>
                      <c:pt idx="188">
                        <c:v>-41.750260969999992</c:v>
                      </c:pt>
                      <c:pt idx="189">
                        <c:v>-41.800601624999999</c:v>
                      </c:pt>
                      <c:pt idx="190">
                        <c:v>-41.851398854999992</c:v>
                      </c:pt>
                      <c:pt idx="191">
                        <c:v>-41.876680064999995</c:v>
                      </c:pt>
                      <c:pt idx="192">
                        <c:v>-41.902078680000002</c:v>
                      </c:pt>
                      <c:pt idx="193">
                        <c:v>-41.952654145000004</c:v>
                      </c:pt>
                      <c:pt idx="194">
                        <c:v>-41.977817949999995</c:v>
                      </c:pt>
                      <c:pt idx="195">
                        <c:v>-42.003099159999998</c:v>
                      </c:pt>
                      <c:pt idx="196">
                        <c:v>-42.028497775000005</c:v>
                      </c:pt>
                      <c:pt idx="197">
                        <c:v>-42.054013795000003</c:v>
                      </c:pt>
                      <c:pt idx="198">
                        <c:v>-42.079073239999992</c:v>
                      </c:pt>
                      <c:pt idx="199">
                        <c:v>-42.104237044999998</c:v>
                      </c:pt>
                      <c:pt idx="200">
                        <c:v>-42.129518255000001</c:v>
                      </c:pt>
                      <c:pt idx="201">
                        <c:v>-42.154916869999994</c:v>
                      </c:pt>
                      <c:pt idx="202">
                        <c:v>-42.180432889999999</c:v>
                      </c:pt>
                      <c:pt idx="203">
                        <c:v>-42.180432889999999</c:v>
                      </c:pt>
                      <c:pt idx="204">
                        <c:v>-42.205492334999995</c:v>
                      </c:pt>
                      <c:pt idx="205">
                        <c:v>-42.230656140000001</c:v>
                      </c:pt>
                      <c:pt idx="206">
                        <c:v>-42.255937350000004</c:v>
                      </c:pt>
                      <c:pt idx="207">
                        <c:v>-42.281335964999997</c:v>
                      </c:pt>
                      <c:pt idx="208">
                        <c:v>-42.306851985000002</c:v>
                      </c:pt>
                      <c:pt idx="209">
                        <c:v>-42.306851985000002</c:v>
                      </c:pt>
                      <c:pt idx="210">
                        <c:v>-42.306851985000002</c:v>
                      </c:pt>
                      <c:pt idx="211">
                        <c:v>-42.306851985000002</c:v>
                      </c:pt>
                      <c:pt idx="212">
                        <c:v>-42.306851985000002</c:v>
                      </c:pt>
                      <c:pt idx="213">
                        <c:v>-42.306851985000002</c:v>
                      </c:pt>
                      <c:pt idx="214">
                        <c:v>-42.331911429999998</c:v>
                      </c:pt>
                      <c:pt idx="215">
                        <c:v>-42.357075235000003</c:v>
                      </c:pt>
                      <c:pt idx="216">
                        <c:v>-42.382356444999999</c:v>
                      </c:pt>
                      <c:pt idx="217">
                        <c:v>-42.407755059999992</c:v>
                      </c:pt>
                      <c:pt idx="218">
                        <c:v>-42.43327107999999</c:v>
                      </c:pt>
                      <c:pt idx="219">
                        <c:v>-42.43327107999999</c:v>
                      </c:pt>
                      <c:pt idx="220">
                        <c:v>-42.43327107999999</c:v>
                      </c:pt>
                      <c:pt idx="221">
                        <c:v>-42.43327107999999</c:v>
                      </c:pt>
                      <c:pt idx="222">
                        <c:v>-42.43327107999999</c:v>
                      </c:pt>
                      <c:pt idx="223">
                        <c:v>-42.43327107999999</c:v>
                      </c:pt>
                      <c:pt idx="224">
                        <c:v>-42.43327107999999</c:v>
                      </c:pt>
                      <c:pt idx="225">
                        <c:v>-42.43327107999999</c:v>
                      </c:pt>
                      <c:pt idx="226">
                        <c:v>-42.43327107999999</c:v>
                      </c:pt>
                      <c:pt idx="227">
                        <c:v>-42.43327107999999</c:v>
                      </c:pt>
                      <c:pt idx="228">
                        <c:v>-42.43327107999999</c:v>
                      </c:pt>
                      <c:pt idx="229">
                        <c:v>-42.458330524999994</c:v>
                      </c:pt>
                      <c:pt idx="230">
                        <c:v>-42.532504394999997</c:v>
                      </c:pt>
                      <c:pt idx="231">
                        <c:v>-42.678869294999991</c:v>
                      </c:pt>
                      <c:pt idx="232">
                        <c:v>-42.942456565000001</c:v>
                      </c:pt>
                      <c:pt idx="233">
                        <c:v>-43.368114914999992</c:v>
                      </c:pt>
                      <c:pt idx="234">
                        <c:v>-43.992735605</c:v>
                      </c:pt>
                      <c:pt idx="235">
                        <c:v>-44.736222334999994</c:v>
                      </c:pt>
                      <c:pt idx="236">
                        <c:v>-45.570280499999996</c:v>
                      </c:pt>
                      <c:pt idx="237">
                        <c:v>-46.437029434999999</c:v>
                      </c:pt>
                      <c:pt idx="238">
                        <c:v>-47.200488059999991</c:v>
                      </c:pt>
                      <c:pt idx="239">
                        <c:v>-47.731184749999997</c:v>
                      </c:pt>
                      <c:pt idx="240">
                        <c:v>-48.12935728499999</c:v>
                      </c:pt>
                      <c:pt idx="241">
                        <c:v>-48.418943239999997</c:v>
                      </c:pt>
                      <c:pt idx="242">
                        <c:v>-48.598325035000002</c:v>
                      </c:pt>
                      <c:pt idx="243">
                        <c:v>-48.751395064999997</c:v>
                      </c:pt>
                      <c:pt idx="244">
                        <c:v>-48.87781416</c:v>
                      </c:pt>
                      <c:pt idx="245">
                        <c:v>-48.979852149999999</c:v>
                      </c:pt>
                      <c:pt idx="246">
                        <c:v>-49.056726334999993</c:v>
                      </c:pt>
                      <c:pt idx="247">
                        <c:v>-49.132909134999991</c:v>
                      </c:pt>
                      <c:pt idx="248">
                        <c:v>-49.183706364999999</c:v>
                      </c:pt>
                      <c:pt idx="249">
                        <c:v>-49.208987575000002</c:v>
                      </c:pt>
                      <c:pt idx="250">
                        <c:v>-49.234386189999995</c:v>
                      </c:pt>
                      <c:pt idx="251">
                        <c:v>-49.284961654999996</c:v>
                      </c:pt>
                      <c:pt idx="252">
                        <c:v>-49.310125459999995</c:v>
                      </c:pt>
                      <c:pt idx="253">
                        <c:v>-49.33540666999999</c:v>
                      </c:pt>
                      <c:pt idx="254">
                        <c:v>-49.360805284999998</c:v>
                      </c:pt>
                      <c:pt idx="255">
                        <c:v>-49.386321304999996</c:v>
                      </c:pt>
                      <c:pt idx="256">
                        <c:v>-49.386321304999996</c:v>
                      </c:pt>
                      <c:pt idx="257">
                        <c:v>-49.386321304999996</c:v>
                      </c:pt>
                      <c:pt idx="258">
                        <c:v>-49.386321304999996</c:v>
                      </c:pt>
                      <c:pt idx="259">
                        <c:v>-49.386321304999996</c:v>
                      </c:pt>
                      <c:pt idx="260">
                        <c:v>-49.386321304999996</c:v>
                      </c:pt>
                      <c:pt idx="261">
                        <c:v>-49.386321304999996</c:v>
                      </c:pt>
                      <c:pt idx="262">
                        <c:v>-49.360805284999998</c:v>
                      </c:pt>
                      <c:pt idx="263">
                        <c:v>-49.33540666999999</c:v>
                      </c:pt>
                      <c:pt idx="264">
                        <c:v>-49.310125459999995</c:v>
                      </c:pt>
                      <c:pt idx="265">
                        <c:v>-49.284961654999996</c:v>
                      </c:pt>
                      <c:pt idx="266">
                        <c:v>-49.259902209999993</c:v>
                      </c:pt>
                      <c:pt idx="267">
                        <c:v>-49.259902209999993</c:v>
                      </c:pt>
                      <c:pt idx="268">
                        <c:v>-49.259902209999993</c:v>
                      </c:pt>
                      <c:pt idx="269">
                        <c:v>-49.259902209999993</c:v>
                      </c:pt>
                      <c:pt idx="270">
                        <c:v>-49.259902209999993</c:v>
                      </c:pt>
                      <c:pt idx="271">
                        <c:v>-49.259902209999993</c:v>
                      </c:pt>
                      <c:pt idx="272">
                        <c:v>-49.259902209999993</c:v>
                      </c:pt>
                      <c:pt idx="273">
                        <c:v>-49.259902209999993</c:v>
                      </c:pt>
                      <c:pt idx="274">
                        <c:v>-49.259902209999993</c:v>
                      </c:pt>
                      <c:pt idx="275">
                        <c:v>-49.259902209999993</c:v>
                      </c:pt>
                      <c:pt idx="276">
                        <c:v>-49.259902209999993</c:v>
                      </c:pt>
                      <c:pt idx="277">
                        <c:v>-49.259902209999993</c:v>
                      </c:pt>
                      <c:pt idx="278">
                        <c:v>-49.259902209999993</c:v>
                      </c:pt>
                      <c:pt idx="279">
                        <c:v>-49.259902209999993</c:v>
                      </c:pt>
                      <c:pt idx="280">
                        <c:v>-49.259902209999993</c:v>
                      </c:pt>
                      <c:pt idx="281">
                        <c:v>-49.259902209999993</c:v>
                      </c:pt>
                      <c:pt idx="282">
                        <c:v>-49.259902209999993</c:v>
                      </c:pt>
                      <c:pt idx="283">
                        <c:v>-49.259902209999993</c:v>
                      </c:pt>
                      <c:pt idx="284">
                        <c:v>-49.259902209999993</c:v>
                      </c:pt>
                      <c:pt idx="285">
                        <c:v>-49.259902209999993</c:v>
                      </c:pt>
                      <c:pt idx="286">
                        <c:v>-49.259902209999993</c:v>
                      </c:pt>
                      <c:pt idx="287">
                        <c:v>-49.259902209999993</c:v>
                      </c:pt>
                      <c:pt idx="288">
                        <c:v>-49.259902209999993</c:v>
                      </c:pt>
                      <c:pt idx="289">
                        <c:v>-49.259902209999993</c:v>
                      </c:pt>
                      <c:pt idx="290">
                        <c:v>-49.284961654999996</c:v>
                      </c:pt>
                      <c:pt idx="291">
                        <c:v>-49.310125459999995</c:v>
                      </c:pt>
                      <c:pt idx="292">
                        <c:v>-49.33540666999999</c:v>
                      </c:pt>
                      <c:pt idx="293">
                        <c:v>-49.385747324999997</c:v>
                      </c:pt>
                      <c:pt idx="294">
                        <c:v>-49.461264829999998</c:v>
                      </c:pt>
                      <c:pt idx="295">
                        <c:v>-49.486663444999998</c:v>
                      </c:pt>
                      <c:pt idx="296">
                        <c:v>-49.51216642</c:v>
                      </c:pt>
                      <c:pt idx="297">
                        <c:v>-49.537799845000002</c:v>
                      </c:pt>
                      <c:pt idx="298">
                        <c:v>-49.537799845000002</c:v>
                      </c:pt>
                      <c:pt idx="299">
                        <c:v>-49.512740399999998</c:v>
                      </c:pt>
                      <c:pt idx="300">
                        <c:v>-49.512740399999998</c:v>
                      </c:pt>
                      <c:pt idx="301">
                        <c:v>-49.512740399999998</c:v>
                      </c:pt>
                      <c:pt idx="302">
                        <c:v>-49.512740399999998</c:v>
                      </c:pt>
                      <c:pt idx="303">
                        <c:v>-49.487224380000001</c:v>
                      </c:pt>
                      <c:pt idx="304">
                        <c:v>-49.461825764999993</c:v>
                      </c:pt>
                      <c:pt idx="305">
                        <c:v>-49.43654455499999</c:v>
                      </c:pt>
                      <c:pt idx="306">
                        <c:v>-49.411380749999999</c:v>
                      </c:pt>
                      <c:pt idx="307">
                        <c:v>-49.386321304999996</c:v>
                      </c:pt>
                      <c:pt idx="308">
                        <c:v>-49.386321304999996</c:v>
                      </c:pt>
                      <c:pt idx="309">
                        <c:v>-49.386321304999996</c:v>
                      </c:pt>
                      <c:pt idx="310">
                        <c:v>-49.386321304999996</c:v>
                      </c:pt>
                      <c:pt idx="311">
                        <c:v>-49.386321304999996</c:v>
                      </c:pt>
                      <c:pt idx="312">
                        <c:v>-49.386321304999996</c:v>
                      </c:pt>
                      <c:pt idx="313">
                        <c:v>-49.386321304999996</c:v>
                      </c:pt>
                      <c:pt idx="314">
                        <c:v>-49.386321304999996</c:v>
                      </c:pt>
                      <c:pt idx="315">
                        <c:v>-49.386321304999996</c:v>
                      </c:pt>
                      <c:pt idx="316">
                        <c:v>-49.386321304999996</c:v>
                      </c:pt>
                      <c:pt idx="317">
                        <c:v>-49.386321304999996</c:v>
                      </c:pt>
                      <c:pt idx="318">
                        <c:v>-49.386321304999996</c:v>
                      </c:pt>
                      <c:pt idx="319">
                        <c:v>-49.386321304999996</c:v>
                      </c:pt>
                      <c:pt idx="320">
                        <c:v>-49.386321304999996</c:v>
                      </c:pt>
                      <c:pt idx="321">
                        <c:v>-49.386321304999996</c:v>
                      </c:pt>
                      <c:pt idx="322">
                        <c:v>-49.386321304999996</c:v>
                      </c:pt>
                      <c:pt idx="323">
                        <c:v>-49.386321304999996</c:v>
                      </c:pt>
                      <c:pt idx="324">
                        <c:v>-49.386321304999996</c:v>
                      </c:pt>
                      <c:pt idx="325">
                        <c:v>-49.386321304999996</c:v>
                      </c:pt>
                      <c:pt idx="326">
                        <c:v>-49.386321304999996</c:v>
                      </c:pt>
                      <c:pt idx="327">
                        <c:v>-49.386321304999996</c:v>
                      </c:pt>
                      <c:pt idx="328">
                        <c:v>-49.386321304999996</c:v>
                      </c:pt>
                      <c:pt idx="329">
                        <c:v>-49.386321304999996</c:v>
                      </c:pt>
                      <c:pt idx="330">
                        <c:v>-49.386321304999996</c:v>
                      </c:pt>
                      <c:pt idx="331">
                        <c:v>-49.411380749999999</c:v>
                      </c:pt>
                      <c:pt idx="332">
                        <c:v>-49.43654455499999</c:v>
                      </c:pt>
                      <c:pt idx="333">
                        <c:v>-49.461825764999993</c:v>
                      </c:pt>
                      <c:pt idx="334">
                        <c:v>-49.487224380000001</c:v>
                      </c:pt>
                      <c:pt idx="335">
                        <c:v>-49.512740399999998</c:v>
                      </c:pt>
                      <c:pt idx="336">
                        <c:v>-49.512740399999998</c:v>
                      </c:pt>
                      <c:pt idx="337">
                        <c:v>-49.512740399999998</c:v>
                      </c:pt>
                      <c:pt idx="338">
                        <c:v>-49.512740399999998</c:v>
                      </c:pt>
                      <c:pt idx="339">
                        <c:v>-49.512740399999998</c:v>
                      </c:pt>
                      <c:pt idx="340">
                        <c:v>-49.512740399999998</c:v>
                      </c:pt>
                      <c:pt idx="341">
                        <c:v>-49.512740399999998</c:v>
                      </c:pt>
                      <c:pt idx="342">
                        <c:v>-49.512740399999998</c:v>
                      </c:pt>
                      <c:pt idx="343">
                        <c:v>-49.512740399999998</c:v>
                      </c:pt>
                      <c:pt idx="344">
                        <c:v>-49.512740399999998</c:v>
                      </c:pt>
                      <c:pt idx="345">
                        <c:v>-49.512740399999998</c:v>
                      </c:pt>
                      <c:pt idx="346">
                        <c:v>-49.512740399999998</c:v>
                      </c:pt>
                      <c:pt idx="347">
                        <c:v>-49.537799845000002</c:v>
                      </c:pt>
                      <c:pt idx="348">
                        <c:v>-49.587683925</c:v>
                      </c:pt>
                      <c:pt idx="349">
                        <c:v>-49.63802458</c:v>
                      </c:pt>
                      <c:pt idx="350">
                        <c:v>-49.713542085</c:v>
                      </c:pt>
                      <c:pt idx="351">
                        <c:v>-49.765004609999998</c:v>
                      </c:pt>
                      <c:pt idx="352">
                        <c:v>-49.790638034999994</c:v>
                      </c:pt>
                      <c:pt idx="353">
                        <c:v>-49.790638034999994</c:v>
                      </c:pt>
                      <c:pt idx="354">
                        <c:v>-49.664218940000005</c:v>
                      </c:pt>
                      <c:pt idx="355">
                        <c:v>-49.689382744999996</c:v>
                      </c:pt>
                      <c:pt idx="356">
                        <c:v>-49.714663954999999</c:v>
                      </c:pt>
                      <c:pt idx="357">
                        <c:v>-49.740062569999999</c:v>
                      </c:pt>
                      <c:pt idx="358">
                        <c:v>-49.765578589999997</c:v>
                      </c:pt>
                      <c:pt idx="359">
                        <c:v>-49.765578589999997</c:v>
                      </c:pt>
                      <c:pt idx="360">
                        <c:v>-49.790638034999994</c:v>
                      </c:pt>
                      <c:pt idx="361">
                        <c:v>-49.840522114999999</c:v>
                      </c:pt>
                      <c:pt idx="362">
                        <c:v>-49.865920729999992</c:v>
                      </c:pt>
                      <c:pt idx="363">
                        <c:v>-49.891423705000001</c:v>
                      </c:pt>
                      <c:pt idx="364">
                        <c:v>-49.891423705000001</c:v>
                      </c:pt>
                      <c:pt idx="365">
                        <c:v>-49.865920729999992</c:v>
                      </c:pt>
                      <c:pt idx="366">
                        <c:v>-49.790064054999995</c:v>
                      </c:pt>
                      <c:pt idx="367">
                        <c:v>-49.739501634999989</c:v>
                      </c:pt>
                      <c:pt idx="368">
                        <c:v>-49.689382744999996</c:v>
                      </c:pt>
                      <c:pt idx="369">
                        <c:v>-49.664218940000005</c:v>
                      </c:pt>
                      <c:pt idx="370">
                        <c:v>-49.639159495000001</c:v>
                      </c:pt>
                      <c:pt idx="371">
                        <c:v>-49.639159495000001</c:v>
                      </c:pt>
                      <c:pt idx="372">
                        <c:v>-49.639159495000001</c:v>
                      </c:pt>
                      <c:pt idx="373">
                        <c:v>-49.639159495000001</c:v>
                      </c:pt>
                      <c:pt idx="374">
                        <c:v>-49.613643475000003</c:v>
                      </c:pt>
                      <c:pt idx="375">
                        <c:v>-49.613643475000003</c:v>
                      </c:pt>
                      <c:pt idx="376">
                        <c:v>-49.588244859999996</c:v>
                      </c:pt>
                      <c:pt idx="377">
                        <c:v>-49.588244859999996</c:v>
                      </c:pt>
                      <c:pt idx="378">
                        <c:v>-49.562963649999993</c:v>
                      </c:pt>
                      <c:pt idx="379">
                        <c:v>-49.588244859999996</c:v>
                      </c:pt>
                      <c:pt idx="380">
                        <c:v>-49.588244859999996</c:v>
                      </c:pt>
                      <c:pt idx="381">
                        <c:v>-49.613643475000003</c:v>
                      </c:pt>
                      <c:pt idx="382">
                        <c:v>-49.613643475000003</c:v>
                      </c:pt>
                      <c:pt idx="383">
                        <c:v>-49.639159495000001</c:v>
                      </c:pt>
                      <c:pt idx="384">
                        <c:v>-49.639159495000001</c:v>
                      </c:pt>
                      <c:pt idx="385">
                        <c:v>-49.639159495000001</c:v>
                      </c:pt>
                      <c:pt idx="386">
                        <c:v>-49.639159495000001</c:v>
                      </c:pt>
                      <c:pt idx="387">
                        <c:v>-49.639159495000001</c:v>
                      </c:pt>
                      <c:pt idx="388">
                        <c:v>-49.639159495000001</c:v>
                      </c:pt>
                      <c:pt idx="389">
                        <c:v>-49.639159495000001</c:v>
                      </c:pt>
                      <c:pt idx="390">
                        <c:v>-49.639159495000001</c:v>
                      </c:pt>
                      <c:pt idx="391">
                        <c:v>-49.639159495000001</c:v>
                      </c:pt>
                      <c:pt idx="392">
                        <c:v>-49.639159495000001</c:v>
                      </c:pt>
                      <c:pt idx="393">
                        <c:v>-49.639159495000001</c:v>
                      </c:pt>
                      <c:pt idx="394">
                        <c:v>-49.639159495000001</c:v>
                      </c:pt>
                      <c:pt idx="395">
                        <c:v>-49.639159495000001</c:v>
                      </c:pt>
                      <c:pt idx="396">
                        <c:v>-49.639159495000001</c:v>
                      </c:pt>
                      <c:pt idx="397">
                        <c:v>-49.639159495000001</c:v>
                      </c:pt>
                      <c:pt idx="398">
                        <c:v>-49.639159495000001</c:v>
                      </c:pt>
                      <c:pt idx="399">
                        <c:v>-49.639159495000001</c:v>
                      </c:pt>
                      <c:pt idx="400">
                        <c:v>-49.639159495000001</c:v>
                      </c:pt>
                      <c:pt idx="401">
                        <c:v>-49.639159495000001</c:v>
                      </c:pt>
                      <c:pt idx="402">
                        <c:v>-49.639159495000001</c:v>
                      </c:pt>
                      <c:pt idx="403">
                        <c:v>-49.639159495000001</c:v>
                      </c:pt>
                      <c:pt idx="404">
                        <c:v>-49.639159495000001</c:v>
                      </c:pt>
                      <c:pt idx="405">
                        <c:v>-49.639159495000001</c:v>
                      </c:pt>
                      <c:pt idx="406">
                        <c:v>-49.664218940000005</c:v>
                      </c:pt>
                      <c:pt idx="407">
                        <c:v>-49.689382744999996</c:v>
                      </c:pt>
                      <c:pt idx="408">
                        <c:v>-49.714663954999999</c:v>
                      </c:pt>
                      <c:pt idx="409">
                        <c:v>-49.740062569999999</c:v>
                      </c:pt>
                      <c:pt idx="410">
                        <c:v>-49.765578589999997</c:v>
                      </c:pt>
                      <c:pt idx="411">
                        <c:v>-49.765578589999997</c:v>
                      </c:pt>
                      <c:pt idx="412">
                        <c:v>-49.765578589999997</c:v>
                      </c:pt>
                      <c:pt idx="413">
                        <c:v>-49.765578589999997</c:v>
                      </c:pt>
                      <c:pt idx="414">
                        <c:v>-49.765578589999997</c:v>
                      </c:pt>
                      <c:pt idx="415">
                        <c:v>-49.765578589999997</c:v>
                      </c:pt>
                      <c:pt idx="416">
                        <c:v>-49.765578589999997</c:v>
                      </c:pt>
                      <c:pt idx="417">
                        <c:v>-49.765578589999997</c:v>
                      </c:pt>
                      <c:pt idx="418">
                        <c:v>-49.765578589999997</c:v>
                      </c:pt>
                      <c:pt idx="419">
                        <c:v>-49.765578589999997</c:v>
                      </c:pt>
                      <c:pt idx="420">
                        <c:v>-49.765578589999997</c:v>
                      </c:pt>
                      <c:pt idx="421">
                        <c:v>-49.765578589999997</c:v>
                      </c:pt>
                      <c:pt idx="422">
                        <c:v>-49.765578589999997</c:v>
                      </c:pt>
                      <c:pt idx="423">
                        <c:v>-49.765578589999997</c:v>
                      </c:pt>
                      <c:pt idx="424">
                        <c:v>-49.765578589999997</c:v>
                      </c:pt>
                      <c:pt idx="425">
                        <c:v>-49.765578589999997</c:v>
                      </c:pt>
                      <c:pt idx="426">
                        <c:v>-49.765578589999997</c:v>
                      </c:pt>
                      <c:pt idx="427">
                        <c:v>-49.765578589999997</c:v>
                      </c:pt>
                      <c:pt idx="428">
                        <c:v>-49.765578589999997</c:v>
                      </c:pt>
                      <c:pt idx="429">
                        <c:v>-49.765578589999997</c:v>
                      </c:pt>
                      <c:pt idx="430">
                        <c:v>-49.790638034999994</c:v>
                      </c:pt>
                      <c:pt idx="431">
                        <c:v>-49.815801839999999</c:v>
                      </c:pt>
                      <c:pt idx="432">
                        <c:v>-49.841083050000002</c:v>
                      </c:pt>
                      <c:pt idx="433">
                        <c:v>-49.866481665000002</c:v>
                      </c:pt>
                      <c:pt idx="434">
                        <c:v>-49.891997685</c:v>
                      </c:pt>
                      <c:pt idx="435">
                        <c:v>-49.891997685</c:v>
                      </c:pt>
                      <c:pt idx="436">
                        <c:v>-49.891997685</c:v>
                      </c:pt>
                      <c:pt idx="437">
                        <c:v>-49.891997685</c:v>
                      </c:pt>
                      <c:pt idx="438">
                        <c:v>-49.891997685</c:v>
                      </c:pt>
                      <c:pt idx="439">
                        <c:v>-49.891997685</c:v>
                      </c:pt>
                      <c:pt idx="440">
                        <c:v>-49.891997685</c:v>
                      </c:pt>
                      <c:pt idx="441">
                        <c:v>-49.891997685</c:v>
                      </c:pt>
                      <c:pt idx="442">
                        <c:v>-49.891997685</c:v>
                      </c:pt>
                      <c:pt idx="443">
                        <c:v>-49.891997685</c:v>
                      </c:pt>
                      <c:pt idx="444">
                        <c:v>-49.891997685</c:v>
                      </c:pt>
                      <c:pt idx="445">
                        <c:v>-49.891997685</c:v>
                      </c:pt>
                      <c:pt idx="446">
                        <c:v>-49.891997685</c:v>
                      </c:pt>
                      <c:pt idx="447">
                        <c:v>-49.891997685</c:v>
                      </c:pt>
                      <c:pt idx="448">
                        <c:v>-49.891997685</c:v>
                      </c:pt>
                      <c:pt idx="449">
                        <c:v>-49.891997685</c:v>
                      </c:pt>
                      <c:pt idx="450">
                        <c:v>-49.891997685</c:v>
                      </c:pt>
                      <c:pt idx="451">
                        <c:v>-49.891997685</c:v>
                      </c:pt>
                      <c:pt idx="452">
                        <c:v>-49.891997685</c:v>
                      </c:pt>
                      <c:pt idx="453">
                        <c:v>-49.917057129999996</c:v>
                      </c:pt>
                      <c:pt idx="454">
                        <c:v>-49.942220935000002</c:v>
                      </c:pt>
                      <c:pt idx="455">
                        <c:v>-49.967502144999997</c:v>
                      </c:pt>
                      <c:pt idx="456">
                        <c:v>-49.992900759999991</c:v>
                      </c:pt>
                      <c:pt idx="457">
                        <c:v>-50.018416780000003</c:v>
                      </c:pt>
                      <c:pt idx="458">
                        <c:v>-50.018416780000003</c:v>
                      </c:pt>
                      <c:pt idx="459">
                        <c:v>-50.018416780000003</c:v>
                      </c:pt>
                      <c:pt idx="460">
                        <c:v>-50.018416780000003</c:v>
                      </c:pt>
                      <c:pt idx="461">
                        <c:v>-50.018416780000003</c:v>
                      </c:pt>
                      <c:pt idx="462">
                        <c:v>-50.018416780000003</c:v>
                      </c:pt>
                      <c:pt idx="463">
                        <c:v>-50.018416780000003</c:v>
                      </c:pt>
                      <c:pt idx="464">
                        <c:v>-50.018416780000003</c:v>
                      </c:pt>
                      <c:pt idx="465">
                        <c:v>-50.018416780000003</c:v>
                      </c:pt>
                      <c:pt idx="466">
                        <c:v>-50.018416780000003</c:v>
                      </c:pt>
                      <c:pt idx="467">
                        <c:v>-50.018416780000003</c:v>
                      </c:pt>
                      <c:pt idx="468">
                        <c:v>-50.018416780000003</c:v>
                      </c:pt>
                      <c:pt idx="469">
                        <c:v>-50.018416780000003</c:v>
                      </c:pt>
                      <c:pt idx="470">
                        <c:v>-50.018416780000003</c:v>
                      </c:pt>
                      <c:pt idx="471">
                        <c:v>-50.018416780000003</c:v>
                      </c:pt>
                      <c:pt idx="472">
                        <c:v>-50.018416780000003</c:v>
                      </c:pt>
                      <c:pt idx="473">
                        <c:v>-50.018416780000003</c:v>
                      </c:pt>
                      <c:pt idx="474">
                        <c:v>-50.018416780000003</c:v>
                      </c:pt>
                      <c:pt idx="475">
                        <c:v>-50.018416780000003</c:v>
                      </c:pt>
                      <c:pt idx="476">
                        <c:v>-50.043476224999992</c:v>
                      </c:pt>
                      <c:pt idx="477">
                        <c:v>-50.068640030000005</c:v>
                      </c:pt>
                      <c:pt idx="478">
                        <c:v>-50.09392124</c:v>
                      </c:pt>
                      <c:pt idx="479">
                        <c:v>-50.119319854999993</c:v>
                      </c:pt>
                      <c:pt idx="480">
                        <c:v>-50.144835874999991</c:v>
                      </c:pt>
                      <c:pt idx="481">
                        <c:v>-50.144835874999991</c:v>
                      </c:pt>
                      <c:pt idx="482">
                        <c:v>-50.144835874999991</c:v>
                      </c:pt>
                      <c:pt idx="483">
                        <c:v>-50.144835874999991</c:v>
                      </c:pt>
                      <c:pt idx="484">
                        <c:v>-50.144835874999991</c:v>
                      </c:pt>
                      <c:pt idx="485">
                        <c:v>-50.144835874999991</c:v>
                      </c:pt>
                      <c:pt idx="486">
                        <c:v>-50.144835874999991</c:v>
                      </c:pt>
                      <c:pt idx="487">
                        <c:v>-50.144835874999991</c:v>
                      </c:pt>
                      <c:pt idx="488">
                        <c:v>-50.144835874999991</c:v>
                      </c:pt>
                      <c:pt idx="489">
                        <c:v>-50.144835874999991</c:v>
                      </c:pt>
                      <c:pt idx="490">
                        <c:v>-50.144835874999991</c:v>
                      </c:pt>
                      <c:pt idx="491">
                        <c:v>-50.144835874999991</c:v>
                      </c:pt>
                      <c:pt idx="492">
                        <c:v>-50.144835874999991</c:v>
                      </c:pt>
                      <c:pt idx="493">
                        <c:v>-50.144835874999991</c:v>
                      </c:pt>
                      <c:pt idx="494">
                        <c:v>-50.144835874999991</c:v>
                      </c:pt>
                      <c:pt idx="495">
                        <c:v>-50.144835874999991</c:v>
                      </c:pt>
                      <c:pt idx="496">
                        <c:v>-50.144835874999991</c:v>
                      </c:pt>
                      <c:pt idx="497">
                        <c:v>-50.144835874999991</c:v>
                      </c:pt>
                      <c:pt idx="498">
                        <c:v>-50.144835874999991</c:v>
                      </c:pt>
                      <c:pt idx="499">
                        <c:v>-50.169895319999995</c:v>
                      </c:pt>
                      <c:pt idx="500">
                        <c:v>-50.195059125</c:v>
                      </c:pt>
                      <c:pt idx="501">
                        <c:v>-50.220340335000003</c:v>
                      </c:pt>
                      <c:pt idx="502">
                        <c:v>-50.245738949999996</c:v>
                      </c:pt>
                      <c:pt idx="503">
                        <c:v>-50.271254969999994</c:v>
                      </c:pt>
                      <c:pt idx="504">
                        <c:v>-50.271254969999994</c:v>
                      </c:pt>
                      <c:pt idx="505">
                        <c:v>-50.271254969999994</c:v>
                      </c:pt>
                      <c:pt idx="506">
                        <c:v>-50.271254969999994</c:v>
                      </c:pt>
                      <c:pt idx="507">
                        <c:v>-50.271254969999994</c:v>
                      </c:pt>
                      <c:pt idx="508">
                        <c:v>-50.271254969999994</c:v>
                      </c:pt>
                      <c:pt idx="509">
                        <c:v>-50.271254969999994</c:v>
                      </c:pt>
                      <c:pt idx="510">
                        <c:v>-50.271254969999994</c:v>
                      </c:pt>
                      <c:pt idx="511">
                        <c:v>-50.271254969999994</c:v>
                      </c:pt>
                      <c:pt idx="512">
                        <c:v>-50.271254969999994</c:v>
                      </c:pt>
                      <c:pt idx="513">
                        <c:v>-50.271254969999994</c:v>
                      </c:pt>
                      <c:pt idx="514">
                        <c:v>-50.271254969999994</c:v>
                      </c:pt>
                      <c:pt idx="515">
                        <c:v>-50.271254969999994</c:v>
                      </c:pt>
                      <c:pt idx="516">
                        <c:v>-50.271254969999994</c:v>
                      </c:pt>
                      <c:pt idx="517">
                        <c:v>-50.296314414999998</c:v>
                      </c:pt>
                      <c:pt idx="518">
                        <c:v>-50.321478219999996</c:v>
                      </c:pt>
                      <c:pt idx="519">
                        <c:v>-50.346759429999992</c:v>
                      </c:pt>
                      <c:pt idx="520">
                        <c:v>-50.372158044999999</c:v>
                      </c:pt>
                      <c:pt idx="521">
                        <c:v>-50.397674064999997</c:v>
                      </c:pt>
                      <c:pt idx="522">
                        <c:v>-50.397674064999997</c:v>
                      </c:pt>
                      <c:pt idx="523">
                        <c:v>-50.397674064999997</c:v>
                      </c:pt>
                      <c:pt idx="524">
                        <c:v>-50.397674064999997</c:v>
                      </c:pt>
                      <c:pt idx="525">
                        <c:v>-50.397674064999997</c:v>
                      </c:pt>
                      <c:pt idx="526">
                        <c:v>-50.397674064999997</c:v>
                      </c:pt>
                      <c:pt idx="527">
                        <c:v>-50.397674064999997</c:v>
                      </c:pt>
                      <c:pt idx="528">
                        <c:v>-50.397674064999997</c:v>
                      </c:pt>
                      <c:pt idx="529">
                        <c:v>-50.397674064999997</c:v>
                      </c:pt>
                      <c:pt idx="530">
                        <c:v>-50.397674064999997</c:v>
                      </c:pt>
                      <c:pt idx="531">
                        <c:v>-50.397674064999997</c:v>
                      </c:pt>
                      <c:pt idx="532">
                        <c:v>-50.397674064999997</c:v>
                      </c:pt>
                      <c:pt idx="533">
                        <c:v>-50.397674064999997</c:v>
                      </c:pt>
                      <c:pt idx="534">
                        <c:v>-50.42273351</c:v>
                      </c:pt>
                      <c:pt idx="535">
                        <c:v>-50.447897314999992</c:v>
                      </c:pt>
                      <c:pt idx="536">
                        <c:v>-50.473178524999994</c:v>
                      </c:pt>
                      <c:pt idx="537">
                        <c:v>-50.498577140000002</c:v>
                      </c:pt>
                      <c:pt idx="538">
                        <c:v>-50.52409316</c:v>
                      </c:pt>
                      <c:pt idx="539">
                        <c:v>-50.52409316</c:v>
                      </c:pt>
                      <c:pt idx="540">
                        <c:v>-50.52409316</c:v>
                      </c:pt>
                      <c:pt idx="541">
                        <c:v>-50.52409316</c:v>
                      </c:pt>
                      <c:pt idx="542">
                        <c:v>-50.52409316</c:v>
                      </c:pt>
                      <c:pt idx="543">
                        <c:v>-50.52409316</c:v>
                      </c:pt>
                      <c:pt idx="544">
                        <c:v>-50.52409316</c:v>
                      </c:pt>
                      <c:pt idx="545">
                        <c:v>-50.52409316</c:v>
                      </c:pt>
                      <c:pt idx="546">
                        <c:v>-50.52409316</c:v>
                      </c:pt>
                      <c:pt idx="547">
                        <c:v>-50.52409316</c:v>
                      </c:pt>
                      <c:pt idx="548">
                        <c:v>-50.549152605000003</c:v>
                      </c:pt>
                      <c:pt idx="549">
                        <c:v>-50.574316409999994</c:v>
                      </c:pt>
                      <c:pt idx="550">
                        <c:v>-50.599597619999997</c:v>
                      </c:pt>
                      <c:pt idx="551">
                        <c:v>-50.624996234999998</c:v>
                      </c:pt>
                      <c:pt idx="552">
                        <c:v>-50.650512254999995</c:v>
                      </c:pt>
                      <c:pt idx="553">
                        <c:v>-50.650512254999995</c:v>
                      </c:pt>
                      <c:pt idx="554">
                        <c:v>-50.650512254999995</c:v>
                      </c:pt>
                      <c:pt idx="555">
                        <c:v>-50.650512254999995</c:v>
                      </c:pt>
                      <c:pt idx="556">
                        <c:v>-50.650512254999995</c:v>
                      </c:pt>
                      <c:pt idx="557">
                        <c:v>-50.650512254999995</c:v>
                      </c:pt>
                      <c:pt idx="558">
                        <c:v>-50.650512254999995</c:v>
                      </c:pt>
                      <c:pt idx="559">
                        <c:v>-50.650512254999995</c:v>
                      </c:pt>
                      <c:pt idx="560">
                        <c:v>-50.650512254999995</c:v>
                      </c:pt>
                      <c:pt idx="561">
                        <c:v>-50.650512254999995</c:v>
                      </c:pt>
                      <c:pt idx="562">
                        <c:v>-50.675571699999999</c:v>
                      </c:pt>
                      <c:pt idx="563">
                        <c:v>-50.700735504999997</c:v>
                      </c:pt>
                      <c:pt idx="564">
                        <c:v>-50.726016715</c:v>
                      </c:pt>
                      <c:pt idx="565">
                        <c:v>-50.751415329999993</c:v>
                      </c:pt>
                      <c:pt idx="566">
                        <c:v>-50.776931349999998</c:v>
                      </c:pt>
                      <c:pt idx="567">
                        <c:v>-50.776931349999998</c:v>
                      </c:pt>
                      <c:pt idx="568">
                        <c:v>-50.776931349999998</c:v>
                      </c:pt>
                      <c:pt idx="569">
                        <c:v>-50.776931349999998</c:v>
                      </c:pt>
                      <c:pt idx="570">
                        <c:v>-50.776931349999998</c:v>
                      </c:pt>
                      <c:pt idx="571">
                        <c:v>-50.776931349999998</c:v>
                      </c:pt>
                      <c:pt idx="572">
                        <c:v>-50.801990794999995</c:v>
                      </c:pt>
                      <c:pt idx="573">
                        <c:v>-50.8271546</c:v>
                      </c:pt>
                      <c:pt idx="574">
                        <c:v>-50.852435809999996</c:v>
                      </c:pt>
                      <c:pt idx="575">
                        <c:v>-50.877834424999996</c:v>
                      </c:pt>
                      <c:pt idx="576">
                        <c:v>-50.903350444999994</c:v>
                      </c:pt>
                      <c:pt idx="577">
                        <c:v>-50.903350444999994</c:v>
                      </c:pt>
                      <c:pt idx="578">
                        <c:v>-50.903350444999994</c:v>
                      </c:pt>
                      <c:pt idx="579">
                        <c:v>-50.903350444999994</c:v>
                      </c:pt>
                      <c:pt idx="580">
                        <c:v>-50.903350444999994</c:v>
                      </c:pt>
                      <c:pt idx="581">
                        <c:v>-50.928409889999998</c:v>
                      </c:pt>
                      <c:pt idx="582">
                        <c:v>-50.953573694999996</c:v>
                      </c:pt>
                      <c:pt idx="583">
                        <c:v>-50.978854904999992</c:v>
                      </c:pt>
                      <c:pt idx="584">
                        <c:v>-51.004253519999999</c:v>
                      </c:pt>
                      <c:pt idx="585">
                        <c:v>-51.029769539999997</c:v>
                      </c:pt>
                      <c:pt idx="586">
                        <c:v>-51.029769539999997</c:v>
                      </c:pt>
                      <c:pt idx="587">
                        <c:v>-51.029769539999997</c:v>
                      </c:pt>
                      <c:pt idx="588">
                        <c:v>-51.029769539999997</c:v>
                      </c:pt>
                      <c:pt idx="589">
                        <c:v>-51.029769539999997</c:v>
                      </c:pt>
                      <c:pt idx="590">
                        <c:v>-51.029769539999997</c:v>
                      </c:pt>
                      <c:pt idx="591">
                        <c:v>-51.029769539999997</c:v>
                      </c:pt>
                      <c:pt idx="592">
                        <c:v>-51.029769539999997</c:v>
                      </c:pt>
                      <c:pt idx="593">
                        <c:v>-51.054828984999993</c:v>
                      </c:pt>
                      <c:pt idx="594">
                        <c:v>-51.079992789999999</c:v>
                      </c:pt>
                      <c:pt idx="595">
                        <c:v>-51.105273999999994</c:v>
                      </c:pt>
                      <c:pt idx="596">
                        <c:v>-51.130672614999995</c:v>
                      </c:pt>
                      <c:pt idx="597">
                        <c:v>-51.156188634999999</c:v>
                      </c:pt>
                      <c:pt idx="598">
                        <c:v>-51.156188634999999</c:v>
                      </c:pt>
                      <c:pt idx="599">
                        <c:v>-51.156188634999999</c:v>
                      </c:pt>
                      <c:pt idx="600">
                        <c:v>-51.156188634999999</c:v>
                      </c:pt>
                      <c:pt idx="601">
                        <c:v>-51.156188634999999</c:v>
                      </c:pt>
                      <c:pt idx="602">
                        <c:v>-51.156188634999999</c:v>
                      </c:pt>
                      <c:pt idx="603">
                        <c:v>-51.156188634999999</c:v>
                      </c:pt>
                      <c:pt idx="604">
                        <c:v>-51.181248079999996</c:v>
                      </c:pt>
                      <c:pt idx="605">
                        <c:v>-51.206411884999994</c:v>
                      </c:pt>
                      <c:pt idx="606">
                        <c:v>-51.231693094999997</c:v>
                      </c:pt>
                      <c:pt idx="607">
                        <c:v>-51.257091709999997</c:v>
                      </c:pt>
                      <c:pt idx="608">
                        <c:v>-51.282607729999995</c:v>
                      </c:pt>
                      <c:pt idx="609">
                        <c:v>-51.282607729999995</c:v>
                      </c:pt>
                      <c:pt idx="610">
                        <c:v>-51.282607729999995</c:v>
                      </c:pt>
                      <c:pt idx="611">
                        <c:v>-51.307667174999999</c:v>
                      </c:pt>
                      <c:pt idx="612">
                        <c:v>-51.332830979999997</c:v>
                      </c:pt>
                      <c:pt idx="613">
                        <c:v>-51.35811219</c:v>
                      </c:pt>
                      <c:pt idx="614">
                        <c:v>-51.383510805</c:v>
                      </c:pt>
                      <c:pt idx="615">
                        <c:v>-51.409026824999998</c:v>
                      </c:pt>
                      <c:pt idx="616">
                        <c:v>-51.409026824999998</c:v>
                      </c:pt>
                      <c:pt idx="617">
                        <c:v>-51.409026824999998</c:v>
                      </c:pt>
                      <c:pt idx="618">
                        <c:v>-51.409026824999998</c:v>
                      </c:pt>
                      <c:pt idx="619">
                        <c:v>-51.409026824999998</c:v>
                      </c:pt>
                      <c:pt idx="620">
                        <c:v>-51.409026824999998</c:v>
                      </c:pt>
                      <c:pt idx="621">
                        <c:v>-51.434086270000002</c:v>
                      </c:pt>
                      <c:pt idx="622">
                        <c:v>-51.459250074999993</c:v>
                      </c:pt>
                      <c:pt idx="623">
                        <c:v>-51.484531284999996</c:v>
                      </c:pt>
                      <c:pt idx="624">
                        <c:v>-51.509929900000003</c:v>
                      </c:pt>
                      <c:pt idx="625">
                        <c:v>-51.535445920000001</c:v>
                      </c:pt>
                      <c:pt idx="626">
                        <c:v>-51.535445920000001</c:v>
                      </c:pt>
                      <c:pt idx="627">
                        <c:v>-51.535445920000001</c:v>
                      </c:pt>
                      <c:pt idx="628">
                        <c:v>-51.535445920000001</c:v>
                      </c:pt>
                      <c:pt idx="629">
                        <c:v>-51.560505364999997</c:v>
                      </c:pt>
                      <c:pt idx="630">
                        <c:v>-51.585669169999996</c:v>
                      </c:pt>
                      <c:pt idx="631">
                        <c:v>-51.610950379999998</c:v>
                      </c:pt>
                      <c:pt idx="632">
                        <c:v>-51.636348994999999</c:v>
                      </c:pt>
                      <c:pt idx="633">
                        <c:v>-51.661865014999997</c:v>
                      </c:pt>
                      <c:pt idx="634">
                        <c:v>-51.68692446</c:v>
                      </c:pt>
                      <c:pt idx="635">
                        <c:v>-51.712088264999998</c:v>
                      </c:pt>
                      <c:pt idx="636">
                        <c:v>-51.737369475000001</c:v>
                      </c:pt>
                      <c:pt idx="637">
                        <c:v>-51.762768089999994</c:v>
                      </c:pt>
                      <c:pt idx="638">
                        <c:v>-51.788284109999992</c:v>
                      </c:pt>
                      <c:pt idx="639">
                        <c:v>-51.788284109999992</c:v>
                      </c:pt>
                      <c:pt idx="640">
                        <c:v>-51.788284109999992</c:v>
                      </c:pt>
                      <c:pt idx="641">
                        <c:v>-51.813343554999996</c:v>
                      </c:pt>
                      <c:pt idx="642">
                        <c:v>-51.838507360000001</c:v>
                      </c:pt>
                      <c:pt idx="643">
                        <c:v>-51.863788569999997</c:v>
                      </c:pt>
                      <c:pt idx="644">
                        <c:v>-51.889187184999997</c:v>
                      </c:pt>
                      <c:pt idx="645">
                        <c:v>-51.914703204999995</c:v>
                      </c:pt>
                      <c:pt idx="646">
                        <c:v>-51.939762649999999</c:v>
                      </c:pt>
                      <c:pt idx="647">
                        <c:v>-51.964926454999997</c:v>
                      </c:pt>
                      <c:pt idx="648">
                        <c:v>-51.990207664999993</c:v>
                      </c:pt>
                      <c:pt idx="649">
                        <c:v>-52.01560628</c:v>
                      </c:pt>
                      <c:pt idx="650">
                        <c:v>-52.041122299999998</c:v>
                      </c:pt>
                      <c:pt idx="651">
                        <c:v>-52.041122299999998</c:v>
                      </c:pt>
                      <c:pt idx="652">
                        <c:v>-52.066181744999994</c:v>
                      </c:pt>
                      <c:pt idx="653">
                        <c:v>-52.09134555</c:v>
                      </c:pt>
                      <c:pt idx="654">
                        <c:v>-52.116626759999995</c:v>
                      </c:pt>
                      <c:pt idx="655">
                        <c:v>-52.166967415000002</c:v>
                      </c:pt>
                      <c:pt idx="656">
                        <c:v>-52.192600839999997</c:v>
                      </c:pt>
                      <c:pt idx="657">
                        <c:v>-52.217764644999995</c:v>
                      </c:pt>
                      <c:pt idx="658">
                        <c:v>-52.243045854999998</c:v>
                      </c:pt>
                      <c:pt idx="659">
                        <c:v>-52.293386509999998</c:v>
                      </c:pt>
                      <c:pt idx="660">
                        <c:v>-52.318445955000001</c:v>
                      </c:pt>
                      <c:pt idx="661">
                        <c:v>-52.369464950000001</c:v>
                      </c:pt>
                      <c:pt idx="662">
                        <c:v>-52.369464950000001</c:v>
                      </c:pt>
                      <c:pt idx="663">
                        <c:v>-52.394863565000001</c:v>
                      </c:pt>
                      <c:pt idx="664">
                        <c:v>-52.394863565000001</c:v>
                      </c:pt>
                      <c:pt idx="665">
                        <c:v>-52.419805605000001</c:v>
                      </c:pt>
                      <c:pt idx="666">
                        <c:v>-52.444865049999997</c:v>
                      </c:pt>
                      <c:pt idx="667">
                        <c:v>-52.520721724999994</c:v>
                      </c:pt>
                    </c:numCache>
                  </c:numRef>
                </c:yVal>
                <c:smooth val="1"/>
                <c:extLst xmlns:c15="http://schemas.microsoft.com/office/drawing/2012/chart">
                  <c:ext xmlns:c16="http://schemas.microsoft.com/office/drawing/2014/chart" uri="{C3380CC4-5D6E-409C-BE32-E72D297353CC}">
                    <c16:uniqueId val="{0000000B-69BB-4480-B12C-734AE02CD56F}"/>
                  </c:ext>
                </c:extLst>
              </c15:ser>
            </c15:filteredScatterSeries>
            <c15:filteredScatterSeries>
              <c15:ser>
                <c:idx val="7"/>
                <c:order val="11"/>
                <c:tx>
                  <c:strRef>
                    <c:extLst xmlns:c15="http://schemas.microsoft.com/office/drawing/2012/chart">
                      <c:ext xmlns:c15="http://schemas.microsoft.com/office/drawing/2012/chart" uri="{02D57815-91ED-43cb-92C2-25804820EDAC}">
                        <c15:formulaRef>
                          <c15:sqref>'T(Fpeak)'!$L$4</c15:sqref>
                        </c15:formulaRef>
                      </c:ext>
                    </c:extLst>
                    <c:strCache>
                      <c:ptCount val="1"/>
                      <c:pt idx="0">
                        <c:v>Temp. from Re-cooling calibration (Primary drying)</c:v>
                      </c:pt>
                    </c:strCache>
                  </c:strRef>
                </c:tx>
                <c:spPr>
                  <a:ln w="12700"/>
                </c:spPr>
                <c:marker>
                  <c:symbol val="none"/>
                </c:marker>
                <c:xVal>
                  <c:numRef>
                    <c:extLst xmlns:c15="http://schemas.microsoft.com/office/drawing/2012/chart">
                      <c:ext xmlns:c15="http://schemas.microsoft.com/office/drawing/2012/chart" uri="{02D57815-91ED-43cb-92C2-25804820EDAC}">
                        <c15:formulaRef>
                          <c15:sqref>'T(Fpeak)'!$I$5:$I$672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xmlns:c15="http://schemas.microsoft.com/office/drawing/2012/chart">
                      <c:ext xmlns:c15="http://schemas.microsoft.com/office/drawing/2012/chart" uri="{02D57815-91ED-43cb-92C2-25804820EDAC}">
                        <c15:formulaRef>
                          <c15:sqref>'T(Fpeak)'!$L$5:$L$672</c15:sqref>
                        </c15:formulaRef>
                      </c:ext>
                    </c:extLst>
                    <c:numCache>
                      <c:formatCode>General</c:formatCode>
                      <c:ptCount val="668"/>
                      <c:pt idx="0">
                        <c:v>-40.014729669457232</c:v>
                      </c:pt>
                      <c:pt idx="1">
                        <c:v>-40.106144684464176</c:v>
                      </c:pt>
                      <c:pt idx="2">
                        <c:v>-40.215976799232628</c:v>
                      </c:pt>
                      <c:pt idx="3">
                        <c:v>-40.324819422086954</c:v>
                      </c:pt>
                      <c:pt idx="4">
                        <c:v>-40.396541347036951</c:v>
                      </c:pt>
                      <c:pt idx="5">
                        <c:v>-40.467288981371418</c:v>
                      </c:pt>
                      <c:pt idx="6">
                        <c:v>-40.537062026238978</c:v>
                      </c:pt>
                      <c:pt idx="7">
                        <c:v>-40.589186424881156</c:v>
                      </c:pt>
                      <c:pt idx="8">
                        <c:v>-40.640488745508883</c:v>
                      </c:pt>
                      <c:pt idx="9">
                        <c:v>-40.692100849651915</c:v>
                      </c:pt>
                      <c:pt idx="10">
                        <c:v>-40.742894051651469</c:v>
                      </c:pt>
                      <c:pt idx="11">
                        <c:v>-40.776545655969123</c:v>
                      </c:pt>
                      <c:pt idx="12">
                        <c:v>-40.810335158418148</c:v>
                      </c:pt>
                      <c:pt idx="13">
                        <c:v>-40.843511992163577</c:v>
                      </c:pt>
                      <c:pt idx="14">
                        <c:v>-40.876825199622296</c:v>
                      </c:pt>
                      <c:pt idx="15">
                        <c:v>-40.893343212358367</c:v>
                      </c:pt>
                      <c:pt idx="16">
                        <c:v>-40.909896711326972</c:v>
                      </c:pt>
                      <c:pt idx="17">
                        <c:v>-40.926485123547046</c:v>
                      </c:pt>
                      <c:pt idx="18">
                        <c:v>-40.942736119782019</c:v>
                      </c:pt>
                      <c:pt idx="19">
                        <c:v>-40.959014319495544</c:v>
                      </c:pt>
                      <c:pt idx="20">
                        <c:v>-40.975327625121857</c:v>
                      </c:pt>
                      <c:pt idx="21">
                        <c:v>-40.991675466328537</c:v>
                      </c:pt>
                      <c:pt idx="22">
                        <c:v>-41.008057270134451</c:v>
                      </c:pt>
                      <c:pt idx="23">
                        <c:v>-41.008057270134451</c:v>
                      </c:pt>
                      <c:pt idx="24">
                        <c:v>-41.024105354936076</c:v>
                      </c:pt>
                      <c:pt idx="25">
                        <c:v>-41.024105354936076</c:v>
                      </c:pt>
                      <c:pt idx="26">
                        <c:v>-41.024105354936076</c:v>
                      </c:pt>
                      <c:pt idx="27">
                        <c:v>-41.040179798192064</c:v>
                      </c:pt>
                      <c:pt idx="28">
                        <c:v>-41.056288396708645</c:v>
                      </c:pt>
                      <c:pt idx="29">
                        <c:v>-41.056288396708645</c:v>
                      </c:pt>
                      <c:pt idx="30">
                        <c:v>-41.072430580153373</c:v>
                      </c:pt>
                      <c:pt idx="31">
                        <c:v>-41.08860577554514</c:v>
                      </c:pt>
                      <c:pt idx="32">
                        <c:v>-41.08860577554514</c:v>
                      </c:pt>
                      <c:pt idx="33">
                        <c:v>-41.08860577554514</c:v>
                      </c:pt>
                      <c:pt idx="34">
                        <c:v>-41.08860577554514</c:v>
                      </c:pt>
                      <c:pt idx="35">
                        <c:v>-41.08860577554514</c:v>
                      </c:pt>
                      <c:pt idx="36">
                        <c:v>-41.08860577554514</c:v>
                      </c:pt>
                      <c:pt idx="37">
                        <c:v>-41.08860577554514</c:v>
                      </c:pt>
                      <c:pt idx="38">
                        <c:v>-41.08860577554514</c:v>
                      </c:pt>
                      <c:pt idx="39">
                        <c:v>-41.08860577554514</c:v>
                      </c:pt>
                      <c:pt idx="40">
                        <c:v>-41.104450948913403</c:v>
                      </c:pt>
                      <c:pt idx="41">
                        <c:v>-41.120321635711882</c:v>
                      </c:pt>
                      <c:pt idx="42">
                        <c:v>-41.136225527118746</c:v>
                      </c:pt>
                      <c:pt idx="43">
                        <c:v>-41.152162052801522</c:v>
                      </c:pt>
                      <c:pt idx="44">
                        <c:v>-41.1681306397791</c:v>
                      </c:pt>
                      <c:pt idx="45">
                        <c:v>-41.1681306397791</c:v>
                      </c:pt>
                      <c:pt idx="46">
                        <c:v>-41.1681306397791</c:v>
                      </c:pt>
                      <c:pt idx="47">
                        <c:v>-41.1681306397791</c:v>
                      </c:pt>
                      <c:pt idx="48">
                        <c:v>-41.1681306397791</c:v>
                      </c:pt>
                      <c:pt idx="49">
                        <c:v>-41.1681306397791</c:v>
                      </c:pt>
                      <c:pt idx="50">
                        <c:v>-41.152162052801522</c:v>
                      </c:pt>
                      <c:pt idx="51">
                        <c:v>-41.103363447281133</c:v>
                      </c:pt>
                      <c:pt idx="52">
                        <c:v>-40.967134001330315</c:v>
                      </c:pt>
                      <c:pt idx="53">
                        <c:v>-40.737626640319569</c:v>
                      </c:pt>
                      <c:pt idx="54">
                        <c:v>-40.367692587487987</c:v>
                      </c:pt>
                      <c:pt idx="55">
                        <c:v>-39.86615875101068</c:v>
                      </c:pt>
                      <c:pt idx="56">
                        <c:v>-39.244986477453246</c:v>
                      </c:pt>
                      <c:pt idx="57">
                        <c:v>-38.545049938445693</c:v>
                      </c:pt>
                      <c:pt idx="58">
                        <c:v>-37.734662550169453</c:v>
                      </c:pt>
                      <c:pt idx="59">
                        <c:v>-36.875122352674659</c:v>
                      </c:pt>
                      <c:pt idx="60">
                        <c:v>-35.966504634557573</c:v>
                      </c:pt>
                      <c:pt idx="61">
                        <c:v>-34.971777730859351</c:v>
                      </c:pt>
                      <c:pt idx="62">
                        <c:v>-33.968878697008968</c:v>
                      </c:pt>
                      <c:pt idx="63">
                        <c:v>-33.200094115272982</c:v>
                      </c:pt>
                      <c:pt idx="64">
                        <c:v>-32.294726797940235</c:v>
                      </c:pt>
                      <c:pt idx="65">
                        <c:v>-31.157262115372909</c:v>
                      </c:pt>
                      <c:pt idx="66">
                        <c:v>-30.085805830799707</c:v>
                      </c:pt>
                      <c:pt idx="67">
                        <c:v>-28.737048689351333</c:v>
                      </c:pt>
                      <c:pt idx="68">
                        <c:v>-27.348772211214886</c:v>
                      </c:pt>
                      <c:pt idx="69">
                        <c:v>-26.252017052895503</c:v>
                      </c:pt>
                      <c:pt idx="70">
                        <c:v>-25.467621202303839</c:v>
                      </c:pt>
                      <c:pt idx="71">
                        <c:v>-25.87632377862537</c:v>
                      </c:pt>
                      <c:pt idx="72">
                        <c:v>-25.580706746448307</c:v>
                      </c:pt>
                      <c:pt idx="73">
                        <c:v>-25.450776520274395</c:v>
                      </c:pt>
                      <c:pt idx="74">
                        <c:v>-25.319420711040443</c:v>
                      </c:pt>
                      <c:pt idx="75">
                        <c:v>-25.231717734102155</c:v>
                      </c:pt>
                      <c:pt idx="76">
                        <c:v>-24.19450313164058</c:v>
                      </c:pt>
                      <c:pt idx="77">
                        <c:v>-24.154160756641552</c:v>
                      </c:pt>
                      <c:pt idx="78">
                        <c:v>-24.073018919479502</c:v>
                      </c:pt>
                      <c:pt idx="79">
                        <c:v>-24.032197804600862</c:v>
                      </c:pt>
                      <c:pt idx="80">
                        <c:v>-23.991524352915867</c:v>
                      </c:pt>
                      <c:pt idx="81">
                        <c:v>-23.950978115831255</c:v>
                      </c:pt>
                      <c:pt idx="82">
                        <c:v>-23.91058063809124</c:v>
                      </c:pt>
                      <c:pt idx="83">
                        <c:v>-23.91058063809124</c:v>
                      </c:pt>
                      <c:pt idx="84">
                        <c:v>-23.91058063809124</c:v>
                      </c:pt>
                      <c:pt idx="85">
                        <c:v>-23.91058063809124</c:v>
                      </c:pt>
                      <c:pt idx="86">
                        <c:v>-23.91058063809124</c:v>
                      </c:pt>
                      <c:pt idx="87">
                        <c:v>-24.945588291817593</c:v>
                      </c:pt>
                      <c:pt idx="88">
                        <c:v>-24.945588291817593</c:v>
                      </c:pt>
                      <c:pt idx="89">
                        <c:v>-24.945588291817593</c:v>
                      </c:pt>
                      <c:pt idx="90">
                        <c:v>-24.945588291817593</c:v>
                      </c:pt>
                      <c:pt idx="91">
                        <c:v>-24.945588291817593</c:v>
                      </c:pt>
                      <c:pt idx="92">
                        <c:v>-23.91058063809124</c:v>
                      </c:pt>
                      <c:pt idx="93">
                        <c:v>-23.91058063809124</c:v>
                      </c:pt>
                      <c:pt idx="94">
                        <c:v>-23.91058063809124</c:v>
                      </c:pt>
                      <c:pt idx="95">
                        <c:v>-23.91058063809124</c:v>
                      </c:pt>
                      <c:pt idx="96">
                        <c:v>-23.91058063809124</c:v>
                      </c:pt>
                      <c:pt idx="97">
                        <c:v>-23.91058063809124</c:v>
                      </c:pt>
                      <c:pt idx="98">
                        <c:v>-23.91058063809124</c:v>
                      </c:pt>
                      <c:pt idx="99">
                        <c:v>-23.91058063809124</c:v>
                      </c:pt>
                      <c:pt idx="100">
                        <c:v>-23.91058063809124</c:v>
                      </c:pt>
                      <c:pt idx="101">
                        <c:v>-23.91058063809124</c:v>
                      </c:pt>
                      <c:pt idx="102">
                        <c:v>-23.91058063809124</c:v>
                      </c:pt>
                      <c:pt idx="103">
                        <c:v>-23.91058063809124</c:v>
                      </c:pt>
                      <c:pt idx="104">
                        <c:v>-23.91058063809124</c:v>
                      </c:pt>
                      <c:pt idx="105">
                        <c:v>-23.91058063809124</c:v>
                      </c:pt>
                      <c:pt idx="106">
                        <c:v>-24.96577223091095</c:v>
                      </c:pt>
                      <c:pt idx="107">
                        <c:v>-24.96577223091095</c:v>
                      </c:pt>
                      <c:pt idx="108">
                        <c:v>-24.96577223091095</c:v>
                      </c:pt>
                      <c:pt idx="109">
                        <c:v>-24.96577223091095</c:v>
                      </c:pt>
                      <c:pt idx="110">
                        <c:v>-26.127006102617891</c:v>
                      </c:pt>
                      <c:pt idx="111">
                        <c:v>-24.96577223091095</c:v>
                      </c:pt>
                      <c:pt idx="112">
                        <c:v>-24.96577223091095</c:v>
                      </c:pt>
                      <c:pt idx="113">
                        <c:v>-24.96577223091095</c:v>
                      </c:pt>
                      <c:pt idx="114">
                        <c:v>-24.96577223091095</c:v>
                      </c:pt>
                      <c:pt idx="115">
                        <c:v>-23.91058063809124</c:v>
                      </c:pt>
                      <c:pt idx="116">
                        <c:v>-23.91058063809124</c:v>
                      </c:pt>
                      <c:pt idx="117">
                        <c:v>-23.91058063809124</c:v>
                      </c:pt>
                      <c:pt idx="118">
                        <c:v>-23.91058063809124</c:v>
                      </c:pt>
                      <c:pt idx="119">
                        <c:v>-23.91058063809124</c:v>
                      </c:pt>
                      <c:pt idx="120">
                        <c:v>-23.91058063809124</c:v>
                      </c:pt>
                      <c:pt idx="121">
                        <c:v>-23.91058063809124</c:v>
                      </c:pt>
                      <c:pt idx="122">
                        <c:v>-23.91058063809124</c:v>
                      </c:pt>
                      <c:pt idx="123">
                        <c:v>-23.91058063809124</c:v>
                      </c:pt>
                      <c:pt idx="124">
                        <c:v>-23.91058063809124</c:v>
                      </c:pt>
                      <c:pt idx="125">
                        <c:v>-23.91058063809124</c:v>
                      </c:pt>
                      <c:pt idx="126">
                        <c:v>-23.91058063809124</c:v>
                      </c:pt>
                      <c:pt idx="127">
                        <c:v>-23.91058063809124</c:v>
                      </c:pt>
                      <c:pt idx="128">
                        <c:v>-23.91058063809124</c:v>
                      </c:pt>
                      <c:pt idx="129">
                        <c:v>-24.96577223091095</c:v>
                      </c:pt>
                      <c:pt idx="130">
                        <c:v>-24.96577223091095</c:v>
                      </c:pt>
                      <c:pt idx="131">
                        <c:v>-26.127006102617891</c:v>
                      </c:pt>
                      <c:pt idx="132">
                        <c:v>-26.127006102617891</c:v>
                      </c:pt>
                      <c:pt idx="133">
                        <c:v>-26.127006102617891</c:v>
                      </c:pt>
                      <c:pt idx="134">
                        <c:v>-24.96577223091095</c:v>
                      </c:pt>
                      <c:pt idx="135">
                        <c:v>-24.96577223091095</c:v>
                      </c:pt>
                      <c:pt idx="136">
                        <c:v>-23.91058063809124</c:v>
                      </c:pt>
                      <c:pt idx="137">
                        <c:v>-24.96577223091095</c:v>
                      </c:pt>
                      <c:pt idx="138">
                        <c:v>-26.127006102617891</c:v>
                      </c:pt>
                      <c:pt idx="139">
                        <c:v>-27.421180341389153</c:v>
                      </c:pt>
                      <c:pt idx="140">
                        <c:v>-27.476167494562908</c:v>
                      </c:pt>
                      <c:pt idx="141">
                        <c:v>-28.921720996991503</c:v>
                      </c:pt>
                      <c:pt idx="142">
                        <c:v>-28.892929284607995</c:v>
                      </c:pt>
                      <c:pt idx="143">
                        <c:v>-28.864201973021814</c:v>
                      </c:pt>
                      <c:pt idx="144">
                        <c:v>-27.400699662881529</c:v>
                      </c:pt>
                      <c:pt idx="145">
                        <c:v>-27.346087437765597</c:v>
                      </c:pt>
                      <c:pt idx="146">
                        <c:v>-26.131116577419057</c:v>
                      </c:pt>
                      <c:pt idx="147">
                        <c:v>-25.034052678732628</c:v>
                      </c:pt>
                      <c:pt idx="148">
                        <c:v>-24.032197804600862</c:v>
                      </c:pt>
                      <c:pt idx="149">
                        <c:v>-24.073018919479502</c:v>
                      </c:pt>
                      <c:pt idx="150">
                        <c:v>-25.036813272656794</c:v>
                      </c:pt>
                      <c:pt idx="151">
                        <c:v>-26.156583160020354</c:v>
                      </c:pt>
                      <c:pt idx="152">
                        <c:v>-26.204589314105569</c:v>
                      </c:pt>
                      <c:pt idx="153">
                        <c:v>-27.453177925636346</c:v>
                      </c:pt>
                      <c:pt idx="154">
                        <c:v>-28.832847391124467</c:v>
                      </c:pt>
                      <c:pt idx="155">
                        <c:v>-27.772498313695287</c:v>
                      </c:pt>
                      <c:pt idx="156">
                        <c:v>-26.773301134070159</c:v>
                      </c:pt>
                      <c:pt idx="157">
                        <c:v>-28.251001984882869</c:v>
                      </c:pt>
                      <c:pt idx="158">
                        <c:v>-27.819363938105177</c:v>
                      </c:pt>
                      <c:pt idx="159">
                        <c:v>-27.819363938105177</c:v>
                      </c:pt>
                      <c:pt idx="160">
                        <c:v>-29.035907646017542</c:v>
                      </c:pt>
                      <c:pt idx="161">
                        <c:v>-30.345385448703759</c:v>
                      </c:pt>
                      <c:pt idx="162">
                        <c:v>-30.371822611113949</c:v>
                      </c:pt>
                      <c:pt idx="163">
                        <c:v>-31.473135124607701</c:v>
                      </c:pt>
                      <c:pt idx="164">
                        <c:v>-32.258651484327409</c:v>
                      </c:pt>
                      <c:pt idx="165">
                        <c:v>-33.20389067271865</c:v>
                      </c:pt>
                      <c:pt idx="166">
                        <c:v>-34.268982277165925</c:v>
                      </c:pt>
                      <c:pt idx="167">
                        <c:v>-35.262758701615731</c:v>
                      </c:pt>
                      <c:pt idx="168">
                        <c:v>-36.127666385281579</c:v>
                      </c:pt>
                      <c:pt idx="169">
                        <c:v>-36.922438250371819</c:v>
                      </c:pt>
                      <c:pt idx="170">
                        <c:v>-37.682035433912013</c:v>
                      </c:pt>
                      <c:pt idx="171">
                        <c:v>-38.406694293377548</c:v>
                      </c:pt>
                      <c:pt idx="172">
                        <c:v>-38.984007439671821</c:v>
                      </c:pt>
                      <c:pt idx="173">
                        <c:v>-39.43031018723719</c:v>
                      </c:pt>
                      <c:pt idx="174">
                        <c:v>-39.775877886705864</c:v>
                      </c:pt>
                      <c:pt idx="175">
                        <c:v>-40.025854251625169</c:v>
                      </c:pt>
                      <c:pt idx="176">
                        <c:v>-40.212333455798408</c:v>
                      </c:pt>
                      <c:pt idx="177">
                        <c:v>-40.357801505825471</c:v>
                      </c:pt>
                      <c:pt idx="178">
                        <c:v>-40.482905861705696</c:v>
                      </c:pt>
                      <c:pt idx="179">
                        <c:v>-40.588030166873232</c:v>
                      </c:pt>
                      <c:pt idx="180">
                        <c:v>-40.673719799448584</c:v>
                      </c:pt>
                      <c:pt idx="181">
                        <c:v>-40.742136834796192</c:v>
                      </c:pt>
                      <c:pt idx="182">
                        <c:v>-40.809593944939486</c:v>
                      </c:pt>
                      <c:pt idx="183">
                        <c:v>-40.859966821109658</c:v>
                      </c:pt>
                      <c:pt idx="184">
                        <c:v>-40.909531569194733</c:v>
                      </c:pt>
                      <c:pt idx="185">
                        <c:v>-40.94236434507345</c:v>
                      </c:pt>
                      <c:pt idx="186">
                        <c:v>-40.991314866201314</c:v>
                      </c:pt>
                      <c:pt idx="187">
                        <c:v>-41.023738227860555</c:v>
                      </c:pt>
                      <c:pt idx="188">
                        <c:v>-41.056288396708645</c:v>
                      </c:pt>
                      <c:pt idx="189">
                        <c:v>-41.088242374824894</c:v>
                      </c:pt>
                      <c:pt idx="190">
                        <c:v>-41.120321635711882</c:v>
                      </c:pt>
                      <c:pt idx="191">
                        <c:v>-41.136225527118746</c:v>
                      </c:pt>
                      <c:pt idx="192">
                        <c:v>-41.152162052801522</c:v>
                      </c:pt>
                      <c:pt idx="193">
                        <c:v>-41.183772901714043</c:v>
                      </c:pt>
                      <c:pt idx="194">
                        <c:v>-41.199439832055013</c:v>
                      </c:pt>
                      <c:pt idx="195">
                        <c:v>-41.215139016352133</c:v>
                      </c:pt>
                      <c:pt idx="196">
                        <c:v>-41.230869884272956</c:v>
                      </c:pt>
                      <c:pt idx="197">
                        <c:v>-41.246631862836388</c:v>
                      </c:pt>
                      <c:pt idx="198">
                        <c:v>-41.262071213337997</c:v>
                      </c:pt>
                      <c:pt idx="199">
                        <c:v>-41.277534387221415</c:v>
                      </c:pt>
                      <c:pt idx="200">
                        <c:v>-41.293028864408818</c:v>
                      </c:pt>
                      <c:pt idx="201">
                        <c:v>-41.30855407456766</c:v>
                      </c:pt>
                      <c:pt idx="202">
                        <c:v>-41.324109444716946</c:v>
                      </c:pt>
                      <c:pt idx="203">
                        <c:v>-41.324109444716946</c:v>
                      </c:pt>
                      <c:pt idx="204">
                        <c:v>-41.339345883785235</c:v>
                      </c:pt>
                      <c:pt idx="205">
                        <c:v>-41.35460530121113</c:v>
                      </c:pt>
                      <c:pt idx="206">
                        <c:v>-41.369895071288774</c:v>
                      </c:pt>
                      <c:pt idx="207">
                        <c:v>-41.385214623685691</c:v>
                      </c:pt>
                      <c:pt idx="208">
                        <c:v>-41.400563385420817</c:v>
                      </c:pt>
                      <c:pt idx="209">
                        <c:v>-41.400563385420817</c:v>
                      </c:pt>
                      <c:pt idx="210">
                        <c:v>-41.400563385420817</c:v>
                      </c:pt>
                      <c:pt idx="211">
                        <c:v>-41.400563385420817</c:v>
                      </c:pt>
                      <c:pt idx="212">
                        <c:v>-41.400563385420817</c:v>
                      </c:pt>
                      <c:pt idx="213">
                        <c:v>-41.400563385420817</c:v>
                      </c:pt>
                      <c:pt idx="214">
                        <c:v>-41.415596913055744</c:v>
                      </c:pt>
                      <c:pt idx="215">
                        <c:v>-41.430652574024116</c:v>
                      </c:pt>
                      <c:pt idx="216">
                        <c:v>-41.445737636992042</c:v>
                      </c:pt>
                      <c:pt idx="217">
                        <c:v>-41.460851531626993</c:v>
                      </c:pt>
                      <c:pt idx="218">
                        <c:v>-41.475993684947944</c:v>
                      </c:pt>
                      <c:pt idx="219">
                        <c:v>-41.475993684947944</c:v>
                      </c:pt>
                      <c:pt idx="220">
                        <c:v>-41.475993684947944</c:v>
                      </c:pt>
                      <c:pt idx="221">
                        <c:v>-41.475993684947944</c:v>
                      </c:pt>
                      <c:pt idx="222">
                        <c:v>-41.475993684947944</c:v>
                      </c:pt>
                      <c:pt idx="223">
                        <c:v>-41.475993684947944</c:v>
                      </c:pt>
                      <c:pt idx="224">
                        <c:v>-41.475993684947944</c:v>
                      </c:pt>
                      <c:pt idx="225">
                        <c:v>-41.475993684947944</c:v>
                      </c:pt>
                      <c:pt idx="226">
                        <c:v>-41.475993684947944</c:v>
                      </c:pt>
                      <c:pt idx="227">
                        <c:v>-41.475993684947944</c:v>
                      </c:pt>
                      <c:pt idx="228">
                        <c:v>-41.475993684947944</c:v>
                      </c:pt>
                      <c:pt idx="229">
                        <c:v>-41.490824301149537</c:v>
                      </c:pt>
                      <c:pt idx="230">
                        <c:v>-41.534485967474744</c:v>
                      </c:pt>
                      <c:pt idx="231">
                        <c:v>-41.619608375213538</c:v>
                      </c:pt>
                      <c:pt idx="232">
                        <c:v>-41.769443986845523</c:v>
                      </c:pt>
                      <c:pt idx="233">
                        <c:v>-42.002012886201662</c:v>
                      </c:pt>
                      <c:pt idx="234">
                        <c:v>-42.322280358261928</c:v>
                      </c:pt>
                      <c:pt idx="235">
                        <c:v>-42.670919996314005</c:v>
                      </c:pt>
                      <c:pt idx="236">
                        <c:v>-43.019893194781993</c:v>
                      </c:pt>
                      <c:pt idx="237">
                        <c:v>-43.335333602895282</c:v>
                      </c:pt>
                      <c:pt idx="238">
                        <c:v>-43.573324549276272</c:v>
                      </c:pt>
                      <c:pt idx="239">
                        <c:v>-43.716762169395487</c:v>
                      </c:pt>
                      <c:pt idx="240">
                        <c:v>-43.812536389480805</c:v>
                      </c:pt>
                      <c:pt idx="241">
                        <c:v>-43.875813480614802</c:v>
                      </c:pt>
                      <c:pt idx="242">
                        <c:v>-43.912315888391042</c:v>
                      </c:pt>
                      <c:pt idx="243">
                        <c:v>-43.941834400594352</c:v>
                      </c:pt>
                      <c:pt idx="244">
                        <c:v>-43.965081921390542</c:v>
                      </c:pt>
                      <c:pt idx="245">
                        <c:v>-43.983099390301568</c:v>
                      </c:pt>
                      <c:pt idx="246">
                        <c:v>-43.996233066580253</c:v>
                      </c:pt>
                      <c:pt idx="247">
                        <c:v>-44.008875198014131</c:v>
                      </c:pt>
                      <c:pt idx="248">
                        <c:v>-44.017098158515076</c:v>
                      </c:pt>
                      <c:pt idx="249">
                        <c:v>-44.021129037557209</c:v>
                      </c:pt>
                      <c:pt idx="250">
                        <c:v>-44.025137413046899</c:v>
                      </c:pt>
                      <c:pt idx="251">
                        <c:v>-44.032996110804596</c:v>
                      </c:pt>
                      <c:pt idx="252">
                        <c:v>-44.036845166609133</c:v>
                      </c:pt>
                      <c:pt idx="253">
                        <c:v>-44.040671338541536</c:v>
                      </c:pt>
                      <c:pt idx="254">
                        <c:v>-44.044474056269301</c:v>
                      </c:pt>
                      <c:pt idx="255">
                        <c:v>-44.04825274681135</c:v>
                      </c:pt>
                      <c:pt idx="256">
                        <c:v>-44.04825274681135</c:v>
                      </c:pt>
                      <c:pt idx="257">
                        <c:v>-44.04825274681135</c:v>
                      </c:pt>
                      <c:pt idx="258">
                        <c:v>-44.04825274681135</c:v>
                      </c:pt>
                      <c:pt idx="259">
                        <c:v>-44.04825274681135</c:v>
                      </c:pt>
                      <c:pt idx="260">
                        <c:v>-44.04825274681135</c:v>
                      </c:pt>
                      <c:pt idx="261">
                        <c:v>-44.04825274681135</c:v>
                      </c:pt>
                      <c:pt idx="262">
                        <c:v>-44.044474056269301</c:v>
                      </c:pt>
                      <c:pt idx="263">
                        <c:v>-44.040671338541536</c:v>
                      </c:pt>
                      <c:pt idx="264">
                        <c:v>-44.036845166609133</c:v>
                      </c:pt>
                      <c:pt idx="265">
                        <c:v>-44.032996110804596</c:v>
                      </c:pt>
                      <c:pt idx="266">
                        <c:v>-44.029122712003122</c:v>
                      </c:pt>
                      <c:pt idx="267">
                        <c:v>-44.029122712003122</c:v>
                      </c:pt>
                      <c:pt idx="268">
                        <c:v>-44.029122712003122</c:v>
                      </c:pt>
                      <c:pt idx="269">
                        <c:v>-44.029122712003122</c:v>
                      </c:pt>
                      <c:pt idx="270">
                        <c:v>-44.029122712003122</c:v>
                      </c:pt>
                      <c:pt idx="271">
                        <c:v>-44.029122712003122</c:v>
                      </c:pt>
                      <c:pt idx="272">
                        <c:v>-44.029122712003122</c:v>
                      </c:pt>
                      <c:pt idx="273">
                        <c:v>-44.029122712003122</c:v>
                      </c:pt>
                      <c:pt idx="274">
                        <c:v>-44.029122712003122</c:v>
                      </c:pt>
                      <c:pt idx="275">
                        <c:v>-44.029122712003122</c:v>
                      </c:pt>
                      <c:pt idx="276">
                        <c:v>-44.029122712003122</c:v>
                      </c:pt>
                      <c:pt idx="277">
                        <c:v>-44.029122712003122</c:v>
                      </c:pt>
                      <c:pt idx="278">
                        <c:v>-44.029122712003122</c:v>
                      </c:pt>
                      <c:pt idx="279">
                        <c:v>-44.029122712003122</c:v>
                      </c:pt>
                      <c:pt idx="280">
                        <c:v>-44.029122712003122</c:v>
                      </c:pt>
                      <c:pt idx="281">
                        <c:v>-44.029122712003122</c:v>
                      </c:pt>
                      <c:pt idx="282">
                        <c:v>-44.029122712003122</c:v>
                      </c:pt>
                      <c:pt idx="283">
                        <c:v>-44.029122712003122</c:v>
                      </c:pt>
                      <c:pt idx="284">
                        <c:v>-44.029122712003122</c:v>
                      </c:pt>
                      <c:pt idx="285">
                        <c:v>-44.029122712003122</c:v>
                      </c:pt>
                      <c:pt idx="286">
                        <c:v>-44.029122712003122</c:v>
                      </c:pt>
                      <c:pt idx="287">
                        <c:v>-44.029122712003122</c:v>
                      </c:pt>
                      <c:pt idx="288">
                        <c:v>-44.029122712003122</c:v>
                      </c:pt>
                      <c:pt idx="289">
                        <c:v>-44.029122712003122</c:v>
                      </c:pt>
                      <c:pt idx="290">
                        <c:v>-44.032996110804596</c:v>
                      </c:pt>
                      <c:pt idx="291">
                        <c:v>-44.036845166609133</c:v>
                      </c:pt>
                      <c:pt idx="292">
                        <c:v>-44.040671338541536</c:v>
                      </c:pt>
                      <c:pt idx="293">
                        <c:v>-44.048168204073384</c:v>
                      </c:pt>
                      <c:pt idx="294">
                        <c:v>-44.059110090007444</c:v>
                      </c:pt>
                      <c:pt idx="295">
                        <c:v>-44.062708062498679</c:v>
                      </c:pt>
                      <c:pt idx="296">
                        <c:v>-44.066279245337945</c:v>
                      </c:pt>
                      <c:pt idx="297">
                        <c:v>-44.069826716377683</c:v>
                      </c:pt>
                      <c:pt idx="298">
                        <c:v>-44.069826716377683</c:v>
                      </c:pt>
                      <c:pt idx="299">
                        <c:v>-44.066359140442877</c:v>
                      </c:pt>
                      <c:pt idx="300">
                        <c:v>-44.066359140442877</c:v>
                      </c:pt>
                      <c:pt idx="301">
                        <c:v>-44.066359140442877</c:v>
                      </c:pt>
                      <c:pt idx="302">
                        <c:v>-44.066359140442877</c:v>
                      </c:pt>
                      <c:pt idx="303">
                        <c:v>-44.062787058314974</c:v>
                      </c:pt>
                      <c:pt idx="304">
                        <c:v>-44.059189998349161</c:v>
                      </c:pt>
                      <c:pt idx="305">
                        <c:v>-44.055568533526518</c:v>
                      </c:pt>
                      <c:pt idx="306">
                        <c:v>-44.05192323417949</c:v>
                      </c:pt>
                      <c:pt idx="307">
                        <c:v>-44.04825274681135</c:v>
                      </c:pt>
                      <c:pt idx="308">
                        <c:v>-44.04825274681135</c:v>
                      </c:pt>
                      <c:pt idx="309">
                        <c:v>-44.04825274681135</c:v>
                      </c:pt>
                      <c:pt idx="310">
                        <c:v>-44.04825274681135</c:v>
                      </c:pt>
                      <c:pt idx="311">
                        <c:v>-44.04825274681135</c:v>
                      </c:pt>
                      <c:pt idx="312">
                        <c:v>-44.04825274681135</c:v>
                      </c:pt>
                      <c:pt idx="313">
                        <c:v>-44.04825274681135</c:v>
                      </c:pt>
                      <c:pt idx="314">
                        <c:v>-44.04825274681135</c:v>
                      </c:pt>
                      <c:pt idx="315">
                        <c:v>-44.04825274681135</c:v>
                      </c:pt>
                      <c:pt idx="316">
                        <c:v>-44.04825274681135</c:v>
                      </c:pt>
                      <c:pt idx="317">
                        <c:v>-44.04825274681135</c:v>
                      </c:pt>
                      <c:pt idx="318">
                        <c:v>-44.04825274681135</c:v>
                      </c:pt>
                      <c:pt idx="319">
                        <c:v>-44.04825274681135</c:v>
                      </c:pt>
                      <c:pt idx="320">
                        <c:v>-44.04825274681135</c:v>
                      </c:pt>
                      <c:pt idx="321">
                        <c:v>-44.04825274681135</c:v>
                      </c:pt>
                      <c:pt idx="322">
                        <c:v>-44.04825274681135</c:v>
                      </c:pt>
                      <c:pt idx="323">
                        <c:v>-44.04825274681135</c:v>
                      </c:pt>
                      <c:pt idx="324">
                        <c:v>-44.04825274681135</c:v>
                      </c:pt>
                      <c:pt idx="325">
                        <c:v>-44.04825274681135</c:v>
                      </c:pt>
                      <c:pt idx="326">
                        <c:v>-44.04825274681135</c:v>
                      </c:pt>
                      <c:pt idx="327">
                        <c:v>-44.04825274681135</c:v>
                      </c:pt>
                      <c:pt idx="328">
                        <c:v>-44.04825274681135</c:v>
                      </c:pt>
                      <c:pt idx="329">
                        <c:v>-44.04825274681135</c:v>
                      </c:pt>
                      <c:pt idx="330">
                        <c:v>-44.04825274681135</c:v>
                      </c:pt>
                      <c:pt idx="331">
                        <c:v>-44.05192323417949</c:v>
                      </c:pt>
                      <c:pt idx="332">
                        <c:v>-44.055568533526518</c:v>
                      </c:pt>
                      <c:pt idx="333">
                        <c:v>-44.059189998349161</c:v>
                      </c:pt>
                      <c:pt idx="334">
                        <c:v>-44.062787058314974</c:v>
                      </c:pt>
                      <c:pt idx="335">
                        <c:v>-44.066359140442877</c:v>
                      </c:pt>
                      <c:pt idx="336">
                        <c:v>-44.066359140442877</c:v>
                      </c:pt>
                      <c:pt idx="337">
                        <c:v>-44.066359140442877</c:v>
                      </c:pt>
                      <c:pt idx="338">
                        <c:v>-44.066359140442877</c:v>
                      </c:pt>
                      <c:pt idx="339">
                        <c:v>-44.066359140442877</c:v>
                      </c:pt>
                      <c:pt idx="340">
                        <c:v>-44.066359140442877</c:v>
                      </c:pt>
                      <c:pt idx="341">
                        <c:v>-44.066359140442877</c:v>
                      </c:pt>
                      <c:pt idx="342">
                        <c:v>-44.066359140442877</c:v>
                      </c:pt>
                      <c:pt idx="343">
                        <c:v>-44.066359140442877</c:v>
                      </c:pt>
                      <c:pt idx="344">
                        <c:v>-44.066359140442877</c:v>
                      </c:pt>
                      <c:pt idx="345">
                        <c:v>-44.066359140442877</c:v>
                      </c:pt>
                      <c:pt idx="346">
                        <c:v>-44.066359140442877</c:v>
                      </c:pt>
                      <c:pt idx="347">
                        <c:v>-44.069826716377683</c:v>
                      </c:pt>
                      <c:pt idx="348">
                        <c:v>-44.076609650643398</c:v>
                      </c:pt>
                      <c:pt idx="349">
                        <c:v>-44.083293087736031</c:v>
                      </c:pt>
                      <c:pt idx="350">
                        <c:v>-44.093014725617586</c:v>
                      </c:pt>
                      <c:pt idx="351">
                        <c:v>-44.09943040433695</c:v>
                      </c:pt>
                      <c:pt idx="352">
                        <c:v>-44.102562757243923</c:v>
                      </c:pt>
                      <c:pt idx="353">
                        <c:v>-44.102562757243923</c:v>
                      </c:pt>
                      <c:pt idx="354">
                        <c:v>-44.086706557399161</c:v>
                      </c:pt>
                      <c:pt idx="355">
                        <c:v>-44.089944343831142</c:v>
                      </c:pt>
                      <c:pt idx="356">
                        <c:v>-44.09315639443431</c:v>
                      </c:pt>
                      <c:pt idx="357">
                        <c:v>-44.096342138876231</c:v>
                      </c:pt>
                      <c:pt idx="358">
                        <c:v>-44.099501004175814</c:v>
                      </c:pt>
                      <c:pt idx="359">
                        <c:v>-44.099501004175814</c:v>
                      </c:pt>
                      <c:pt idx="360">
                        <c:v>-44.102562757243923</c:v>
                      </c:pt>
                      <c:pt idx="361">
                        <c:v>-44.108537848385161</c:v>
                      </c:pt>
                      <c:pt idx="362">
                        <c:v>-44.111518847590524</c:v>
                      </c:pt>
                      <c:pt idx="363">
                        <c:v>-44.114470522071379</c:v>
                      </c:pt>
                      <c:pt idx="364">
                        <c:v>-44.114470522071379</c:v>
                      </c:pt>
                      <c:pt idx="365">
                        <c:v>-44.111518847590524</c:v>
                      </c:pt>
                      <c:pt idx="366">
                        <c:v>-44.102493078682876</c:v>
                      </c:pt>
                      <c:pt idx="367">
                        <c:v>-44.096272227069953</c:v>
                      </c:pt>
                      <c:pt idx="368">
                        <c:v>-44.089944343831142</c:v>
                      </c:pt>
                      <c:pt idx="369">
                        <c:v>-44.086706557399161</c:v>
                      </c:pt>
                      <c:pt idx="370">
                        <c:v>-44.083441892897689</c:v>
                      </c:pt>
                      <c:pt idx="371">
                        <c:v>-44.083441892897689</c:v>
                      </c:pt>
                      <c:pt idx="372">
                        <c:v>-44.083441892897689</c:v>
                      </c:pt>
                      <c:pt idx="373">
                        <c:v>-44.083441892897689</c:v>
                      </c:pt>
                      <c:pt idx="374">
                        <c:v>-44.08007641918396</c:v>
                      </c:pt>
                      <c:pt idx="375">
                        <c:v>-44.08007641918396</c:v>
                      </c:pt>
                      <c:pt idx="376">
                        <c:v>-44.0766850169801</c:v>
                      </c:pt>
                      <c:pt idx="377">
                        <c:v>-44.0766850169801</c:v>
                      </c:pt>
                      <c:pt idx="378">
                        <c:v>-44.073268259267174</c:v>
                      </c:pt>
                      <c:pt idx="379">
                        <c:v>-44.0766850169801</c:v>
                      </c:pt>
                      <c:pt idx="380">
                        <c:v>-44.0766850169801</c:v>
                      </c:pt>
                      <c:pt idx="381">
                        <c:v>-44.08007641918396</c:v>
                      </c:pt>
                      <c:pt idx="382">
                        <c:v>-44.08007641918396</c:v>
                      </c:pt>
                      <c:pt idx="383">
                        <c:v>-44.083441892897689</c:v>
                      </c:pt>
                      <c:pt idx="384">
                        <c:v>-44.083441892897689</c:v>
                      </c:pt>
                      <c:pt idx="385">
                        <c:v>-44.083441892897689</c:v>
                      </c:pt>
                      <c:pt idx="386">
                        <c:v>-44.083441892897689</c:v>
                      </c:pt>
                      <c:pt idx="387">
                        <c:v>-44.083441892897689</c:v>
                      </c:pt>
                      <c:pt idx="388">
                        <c:v>-44.083441892897689</c:v>
                      </c:pt>
                      <c:pt idx="389">
                        <c:v>-44.083441892897689</c:v>
                      </c:pt>
                      <c:pt idx="390">
                        <c:v>-44.083441892897689</c:v>
                      </c:pt>
                      <c:pt idx="391">
                        <c:v>-44.083441892897689</c:v>
                      </c:pt>
                      <c:pt idx="392">
                        <c:v>-44.083441892897689</c:v>
                      </c:pt>
                      <c:pt idx="393">
                        <c:v>-44.083441892897689</c:v>
                      </c:pt>
                      <c:pt idx="394">
                        <c:v>-44.083441892897689</c:v>
                      </c:pt>
                      <c:pt idx="395">
                        <c:v>-44.083441892897689</c:v>
                      </c:pt>
                      <c:pt idx="396">
                        <c:v>-44.083441892897689</c:v>
                      </c:pt>
                      <c:pt idx="397">
                        <c:v>-44.083441892897689</c:v>
                      </c:pt>
                      <c:pt idx="398">
                        <c:v>-44.083441892897689</c:v>
                      </c:pt>
                      <c:pt idx="399">
                        <c:v>-44.083441892897689</c:v>
                      </c:pt>
                      <c:pt idx="400">
                        <c:v>-44.083441892897689</c:v>
                      </c:pt>
                      <c:pt idx="401">
                        <c:v>-44.083441892897689</c:v>
                      </c:pt>
                      <c:pt idx="402">
                        <c:v>-44.083441892897689</c:v>
                      </c:pt>
                      <c:pt idx="403">
                        <c:v>-44.083441892897689</c:v>
                      </c:pt>
                      <c:pt idx="404">
                        <c:v>-44.083441892897689</c:v>
                      </c:pt>
                      <c:pt idx="405">
                        <c:v>-44.083441892897689</c:v>
                      </c:pt>
                      <c:pt idx="406">
                        <c:v>-44.086706557399161</c:v>
                      </c:pt>
                      <c:pt idx="407">
                        <c:v>-44.089944343831142</c:v>
                      </c:pt>
                      <c:pt idx="408">
                        <c:v>-44.09315639443431</c:v>
                      </c:pt>
                      <c:pt idx="409">
                        <c:v>-44.096342138876231</c:v>
                      </c:pt>
                      <c:pt idx="410">
                        <c:v>-44.099501004175814</c:v>
                      </c:pt>
                      <c:pt idx="411">
                        <c:v>-44.099501004175814</c:v>
                      </c:pt>
                      <c:pt idx="412">
                        <c:v>-44.099501004175814</c:v>
                      </c:pt>
                      <c:pt idx="413">
                        <c:v>-44.099501004175814</c:v>
                      </c:pt>
                      <c:pt idx="414">
                        <c:v>-44.099501004175814</c:v>
                      </c:pt>
                      <c:pt idx="415">
                        <c:v>-44.099501004175814</c:v>
                      </c:pt>
                      <c:pt idx="416">
                        <c:v>-44.099501004175814</c:v>
                      </c:pt>
                      <c:pt idx="417">
                        <c:v>-44.099501004175814</c:v>
                      </c:pt>
                      <c:pt idx="418">
                        <c:v>-44.099501004175814</c:v>
                      </c:pt>
                      <c:pt idx="419">
                        <c:v>-44.099501004175814</c:v>
                      </c:pt>
                      <c:pt idx="420">
                        <c:v>-44.099501004175814</c:v>
                      </c:pt>
                      <c:pt idx="421">
                        <c:v>-44.099501004175814</c:v>
                      </c:pt>
                      <c:pt idx="422">
                        <c:v>-44.099501004175814</c:v>
                      </c:pt>
                      <c:pt idx="423">
                        <c:v>-44.099501004175814</c:v>
                      </c:pt>
                      <c:pt idx="424">
                        <c:v>-44.099501004175814</c:v>
                      </c:pt>
                      <c:pt idx="425">
                        <c:v>-44.099501004175814</c:v>
                      </c:pt>
                      <c:pt idx="426">
                        <c:v>-44.099501004175814</c:v>
                      </c:pt>
                      <c:pt idx="427">
                        <c:v>-44.099501004175814</c:v>
                      </c:pt>
                      <c:pt idx="428">
                        <c:v>-44.099501004175814</c:v>
                      </c:pt>
                      <c:pt idx="429">
                        <c:v>-44.099501004175814</c:v>
                      </c:pt>
                      <c:pt idx="430">
                        <c:v>-44.102562757243923</c:v>
                      </c:pt>
                      <c:pt idx="431">
                        <c:v>-44.105596787218381</c:v>
                      </c:pt>
                      <c:pt idx="432">
                        <c:v>-44.108604130711832</c:v>
                      </c:pt>
                      <c:pt idx="433">
                        <c:v>-44.111584217391801</c:v>
                      </c:pt>
                      <c:pt idx="434">
                        <c:v>-44.114536474277195</c:v>
                      </c:pt>
                      <c:pt idx="435">
                        <c:v>-44.114536474277195</c:v>
                      </c:pt>
                      <c:pt idx="436">
                        <c:v>-44.114536474277195</c:v>
                      </c:pt>
                      <c:pt idx="437">
                        <c:v>-44.114536474277195</c:v>
                      </c:pt>
                      <c:pt idx="438">
                        <c:v>-44.114536474277195</c:v>
                      </c:pt>
                      <c:pt idx="439">
                        <c:v>-44.114536474277195</c:v>
                      </c:pt>
                      <c:pt idx="440">
                        <c:v>-44.114536474277195</c:v>
                      </c:pt>
                      <c:pt idx="441">
                        <c:v>-44.114536474277195</c:v>
                      </c:pt>
                      <c:pt idx="442">
                        <c:v>-44.114536474277195</c:v>
                      </c:pt>
                      <c:pt idx="443">
                        <c:v>-44.114536474277195</c:v>
                      </c:pt>
                      <c:pt idx="444">
                        <c:v>-44.114536474277195</c:v>
                      </c:pt>
                      <c:pt idx="445">
                        <c:v>-44.114536474277195</c:v>
                      </c:pt>
                      <c:pt idx="446">
                        <c:v>-44.114536474277195</c:v>
                      </c:pt>
                      <c:pt idx="447">
                        <c:v>-44.114536474277195</c:v>
                      </c:pt>
                      <c:pt idx="448">
                        <c:v>-44.114536474277195</c:v>
                      </c:pt>
                      <c:pt idx="449">
                        <c:v>-44.114536474277195</c:v>
                      </c:pt>
                      <c:pt idx="450">
                        <c:v>-44.114536474277195</c:v>
                      </c:pt>
                      <c:pt idx="451">
                        <c:v>-44.114536474277195</c:v>
                      </c:pt>
                      <c:pt idx="452">
                        <c:v>-44.114536474277195</c:v>
                      </c:pt>
                      <c:pt idx="453">
                        <c:v>-44.117395315911985</c:v>
                      </c:pt>
                      <c:pt idx="454">
                        <c:v>-44.120225589428919</c:v>
                      </c:pt>
                      <c:pt idx="455">
                        <c:v>-44.123028225812625</c:v>
                      </c:pt>
                      <c:pt idx="456">
                        <c:v>-44.125802654730641</c:v>
                      </c:pt>
                      <c:pt idx="457">
                        <c:v>-44.128548303201903</c:v>
                      </c:pt>
                      <c:pt idx="458">
                        <c:v>-44.128548303201903</c:v>
                      </c:pt>
                      <c:pt idx="459">
                        <c:v>-44.128548303201903</c:v>
                      </c:pt>
                      <c:pt idx="460">
                        <c:v>-44.128548303201903</c:v>
                      </c:pt>
                      <c:pt idx="461">
                        <c:v>-44.128548303201903</c:v>
                      </c:pt>
                      <c:pt idx="462">
                        <c:v>-44.128548303201903</c:v>
                      </c:pt>
                      <c:pt idx="463">
                        <c:v>-44.128548303201903</c:v>
                      </c:pt>
                      <c:pt idx="464">
                        <c:v>-44.128548303201903</c:v>
                      </c:pt>
                      <c:pt idx="465">
                        <c:v>-44.128548303201903</c:v>
                      </c:pt>
                      <c:pt idx="466">
                        <c:v>-44.128548303201903</c:v>
                      </c:pt>
                      <c:pt idx="467">
                        <c:v>-44.128548303201903</c:v>
                      </c:pt>
                      <c:pt idx="468">
                        <c:v>-44.128548303201903</c:v>
                      </c:pt>
                      <c:pt idx="469">
                        <c:v>-44.128548303201903</c:v>
                      </c:pt>
                      <c:pt idx="470">
                        <c:v>-44.128548303201903</c:v>
                      </c:pt>
                      <c:pt idx="471">
                        <c:v>-44.128548303201903</c:v>
                      </c:pt>
                      <c:pt idx="472">
                        <c:v>-44.128548303201903</c:v>
                      </c:pt>
                      <c:pt idx="473">
                        <c:v>-44.128548303201903</c:v>
                      </c:pt>
                      <c:pt idx="474">
                        <c:v>-44.128548303201903</c:v>
                      </c:pt>
                      <c:pt idx="475">
                        <c:v>-44.128548303201903</c:v>
                      </c:pt>
                      <c:pt idx="476">
                        <c:v>-44.131204233403345</c:v>
                      </c:pt>
                      <c:pt idx="477">
                        <c:v>-44.133830750462756</c:v>
                      </c:pt>
                      <c:pt idx="478">
                        <c:v>-44.136428679736731</c:v>
                      </c:pt>
                      <c:pt idx="479">
                        <c:v>-44.138997450892781</c:v>
                      </c:pt>
                      <c:pt idx="480">
                        <c:v>-44.141536490949882</c:v>
                      </c:pt>
                      <c:pt idx="481">
                        <c:v>-44.141536490949882</c:v>
                      </c:pt>
                      <c:pt idx="482">
                        <c:v>-44.141536490949882</c:v>
                      </c:pt>
                      <c:pt idx="483">
                        <c:v>-44.141536490949882</c:v>
                      </c:pt>
                      <c:pt idx="484">
                        <c:v>-44.141536490949882</c:v>
                      </c:pt>
                      <c:pt idx="485">
                        <c:v>-44.141536490949882</c:v>
                      </c:pt>
                      <c:pt idx="486">
                        <c:v>-44.141536490949882</c:v>
                      </c:pt>
                      <c:pt idx="487">
                        <c:v>-44.141536490949882</c:v>
                      </c:pt>
                      <c:pt idx="488">
                        <c:v>-44.141536490949882</c:v>
                      </c:pt>
                      <c:pt idx="489">
                        <c:v>-44.141536490949882</c:v>
                      </c:pt>
                      <c:pt idx="490">
                        <c:v>-44.141536490949882</c:v>
                      </c:pt>
                      <c:pt idx="491">
                        <c:v>-44.141536490949882</c:v>
                      </c:pt>
                      <c:pt idx="492">
                        <c:v>-44.141536490949882</c:v>
                      </c:pt>
                      <c:pt idx="493">
                        <c:v>-44.141536490949882</c:v>
                      </c:pt>
                      <c:pt idx="494">
                        <c:v>-44.141536490949882</c:v>
                      </c:pt>
                      <c:pt idx="495">
                        <c:v>-44.141536490949882</c:v>
                      </c:pt>
                      <c:pt idx="496">
                        <c:v>-44.141536490949882</c:v>
                      </c:pt>
                      <c:pt idx="497">
                        <c:v>-44.141536490949882</c:v>
                      </c:pt>
                      <c:pt idx="498">
                        <c:v>-44.141536490949882</c:v>
                      </c:pt>
                      <c:pt idx="499">
                        <c:v>-44.143989509718004</c:v>
                      </c:pt>
                      <c:pt idx="500">
                        <c:v>-44.146412270319864</c:v>
                      </c:pt>
                      <c:pt idx="501">
                        <c:v>-44.148805492484108</c:v>
                      </c:pt>
                      <c:pt idx="502">
                        <c:v>-44.151168605878233</c:v>
                      </c:pt>
                      <c:pt idx="503">
                        <c:v>-44.153501037521146</c:v>
                      </c:pt>
                      <c:pt idx="504">
                        <c:v>-44.153501037521146</c:v>
                      </c:pt>
                      <c:pt idx="505">
                        <c:v>-44.153501037521146</c:v>
                      </c:pt>
                      <c:pt idx="506">
                        <c:v>-44.153501037521146</c:v>
                      </c:pt>
                      <c:pt idx="507">
                        <c:v>-44.153501037521146</c:v>
                      </c:pt>
                      <c:pt idx="508">
                        <c:v>-44.153501037521146</c:v>
                      </c:pt>
                      <c:pt idx="509">
                        <c:v>-44.153501037521146</c:v>
                      </c:pt>
                      <c:pt idx="510">
                        <c:v>-44.153501037521146</c:v>
                      </c:pt>
                      <c:pt idx="511">
                        <c:v>-44.153501037521146</c:v>
                      </c:pt>
                      <c:pt idx="512">
                        <c:v>-44.153501037521146</c:v>
                      </c:pt>
                      <c:pt idx="513">
                        <c:v>-44.153501037521146</c:v>
                      </c:pt>
                      <c:pt idx="514">
                        <c:v>-44.153501037521146</c:v>
                      </c:pt>
                      <c:pt idx="515">
                        <c:v>-44.153501037521146</c:v>
                      </c:pt>
                      <c:pt idx="516">
                        <c:v>-44.153501037521146</c:v>
                      </c:pt>
                      <c:pt idx="517">
                        <c:v>-44.155751144855934</c:v>
                      </c:pt>
                      <c:pt idx="518">
                        <c:v>-44.157970149000285</c:v>
                      </c:pt>
                      <c:pt idx="519">
                        <c:v>-44.160158664054784</c:v>
                      </c:pt>
                      <c:pt idx="520">
                        <c:v>-44.162316119686956</c:v>
                      </c:pt>
                      <c:pt idx="521">
                        <c:v>-44.164441942915722</c:v>
                      </c:pt>
                      <c:pt idx="522">
                        <c:v>-44.164441942915722</c:v>
                      </c:pt>
                      <c:pt idx="523">
                        <c:v>-44.164441942915722</c:v>
                      </c:pt>
                      <c:pt idx="524">
                        <c:v>-44.164441942915722</c:v>
                      </c:pt>
                      <c:pt idx="525">
                        <c:v>-44.164441942915722</c:v>
                      </c:pt>
                      <c:pt idx="526">
                        <c:v>-44.164441942915722</c:v>
                      </c:pt>
                      <c:pt idx="527">
                        <c:v>-44.164441942915722</c:v>
                      </c:pt>
                      <c:pt idx="528">
                        <c:v>-44.164441942915722</c:v>
                      </c:pt>
                      <c:pt idx="529">
                        <c:v>-44.164441942915722</c:v>
                      </c:pt>
                      <c:pt idx="530">
                        <c:v>-44.164441942915722</c:v>
                      </c:pt>
                      <c:pt idx="531">
                        <c:v>-44.164441942915722</c:v>
                      </c:pt>
                      <c:pt idx="532">
                        <c:v>-44.164441942915722</c:v>
                      </c:pt>
                      <c:pt idx="533">
                        <c:v>-44.164441942915722</c:v>
                      </c:pt>
                      <c:pt idx="534">
                        <c:v>-44.166489138817177</c:v>
                      </c:pt>
                      <c:pt idx="535">
                        <c:v>-44.16850438650399</c:v>
                      </c:pt>
                      <c:pt idx="536">
                        <c:v>-44.170488194448758</c:v>
                      </c:pt>
                      <c:pt idx="537">
                        <c:v>-44.172439992318978</c:v>
                      </c:pt>
                      <c:pt idx="538">
                        <c:v>-44.174359207133584</c:v>
                      </c:pt>
                      <c:pt idx="539">
                        <c:v>-44.174359207133584</c:v>
                      </c:pt>
                      <c:pt idx="540">
                        <c:v>-44.174359207133584</c:v>
                      </c:pt>
                      <c:pt idx="541">
                        <c:v>-44.174359207133584</c:v>
                      </c:pt>
                      <c:pt idx="542">
                        <c:v>-44.174359207133584</c:v>
                      </c:pt>
                      <c:pt idx="543">
                        <c:v>-44.174359207133584</c:v>
                      </c:pt>
                      <c:pt idx="544">
                        <c:v>-44.174359207133584</c:v>
                      </c:pt>
                      <c:pt idx="545">
                        <c:v>-44.174359207133584</c:v>
                      </c:pt>
                      <c:pt idx="546">
                        <c:v>-44.174359207133584</c:v>
                      </c:pt>
                      <c:pt idx="547">
                        <c:v>-44.174359207133584</c:v>
                      </c:pt>
                      <c:pt idx="548">
                        <c:v>-44.17620349160169</c:v>
                      </c:pt>
                      <c:pt idx="549">
                        <c:v>-44.178014982831009</c:v>
                      </c:pt>
                      <c:pt idx="550">
                        <c:v>-44.179794083666017</c:v>
                      </c:pt>
                      <c:pt idx="551">
                        <c:v>-44.18154022377427</c:v>
                      </c:pt>
                      <c:pt idx="552">
                        <c:v>-44.183252830174744</c:v>
                      </c:pt>
                      <c:pt idx="553">
                        <c:v>-44.183252830174744</c:v>
                      </c:pt>
                      <c:pt idx="554">
                        <c:v>-44.183252830174744</c:v>
                      </c:pt>
                      <c:pt idx="555">
                        <c:v>-44.183252830174744</c:v>
                      </c:pt>
                      <c:pt idx="556">
                        <c:v>-44.183252830174744</c:v>
                      </c:pt>
                      <c:pt idx="557">
                        <c:v>-44.183252830174744</c:v>
                      </c:pt>
                      <c:pt idx="558">
                        <c:v>-44.183252830174744</c:v>
                      </c:pt>
                      <c:pt idx="559">
                        <c:v>-44.183252830174744</c:v>
                      </c:pt>
                      <c:pt idx="560">
                        <c:v>-44.183252830174744</c:v>
                      </c:pt>
                      <c:pt idx="561">
                        <c:v>-44.183252830174744</c:v>
                      </c:pt>
                      <c:pt idx="562">
                        <c:v>-44.184894203209531</c:v>
                      </c:pt>
                      <c:pt idx="563">
                        <c:v>-44.186501937981298</c:v>
                      </c:pt>
                      <c:pt idx="564">
                        <c:v>-44.18807633170659</c:v>
                      </c:pt>
                      <c:pt idx="565">
                        <c:v>-44.18961681405289</c:v>
                      </c:pt>
                      <c:pt idx="566">
                        <c:v>-44.19112281203919</c:v>
                      </c:pt>
                      <c:pt idx="567">
                        <c:v>-44.19112281203919</c:v>
                      </c:pt>
                      <c:pt idx="568">
                        <c:v>-44.19112281203919</c:v>
                      </c:pt>
                      <c:pt idx="569">
                        <c:v>-44.19112281203919</c:v>
                      </c:pt>
                      <c:pt idx="570">
                        <c:v>-44.19112281203919</c:v>
                      </c:pt>
                      <c:pt idx="571">
                        <c:v>-44.19112281203919</c:v>
                      </c:pt>
                      <c:pt idx="572">
                        <c:v>-44.192561273640642</c:v>
                      </c:pt>
                      <c:pt idx="573">
                        <c:v>-44.193965251954886</c:v>
                      </c:pt>
                      <c:pt idx="574">
                        <c:v>-44.195334938570433</c:v>
                      </c:pt>
                      <c:pt idx="575">
                        <c:v>-44.19666976315478</c:v>
                      </c:pt>
                      <c:pt idx="576">
                        <c:v>-44.197969152726905</c:v>
                      </c:pt>
                      <c:pt idx="577">
                        <c:v>-44.197969152726905</c:v>
                      </c:pt>
                      <c:pt idx="578">
                        <c:v>-44.197969152726905</c:v>
                      </c:pt>
                      <c:pt idx="579">
                        <c:v>-44.197969152726905</c:v>
                      </c:pt>
                      <c:pt idx="580">
                        <c:v>-44.197969152726905</c:v>
                      </c:pt>
                      <c:pt idx="581">
                        <c:v>-44.19920470289501</c:v>
                      </c:pt>
                      <c:pt idx="582">
                        <c:v>-44.200404924751744</c:v>
                      </c:pt>
                      <c:pt idx="583">
                        <c:v>-44.20156990425756</c:v>
                      </c:pt>
                      <c:pt idx="584">
                        <c:v>-44.202699071079984</c:v>
                      </c:pt>
                      <c:pt idx="585">
                        <c:v>-44.203791852237948</c:v>
                      </c:pt>
                      <c:pt idx="586">
                        <c:v>-44.203791852237948</c:v>
                      </c:pt>
                      <c:pt idx="587">
                        <c:v>-44.203791852237948</c:v>
                      </c:pt>
                      <c:pt idx="588">
                        <c:v>-44.203791852237948</c:v>
                      </c:pt>
                      <c:pt idx="589">
                        <c:v>-44.203791852237948</c:v>
                      </c:pt>
                      <c:pt idx="590">
                        <c:v>-44.203791852237948</c:v>
                      </c:pt>
                      <c:pt idx="591">
                        <c:v>-44.203791852237948</c:v>
                      </c:pt>
                      <c:pt idx="592">
                        <c:v>-44.203791852237948</c:v>
                      </c:pt>
                      <c:pt idx="593">
                        <c:v>-44.204824490972719</c:v>
                      </c:pt>
                      <c:pt idx="594">
                        <c:v>-44.205820956371916</c:v>
                      </c:pt>
                      <c:pt idx="595">
                        <c:v>-44.206781228768001</c:v>
                      </c:pt>
                      <c:pt idx="596">
                        <c:v>-44.207704737828486</c:v>
                      </c:pt>
                      <c:pt idx="597">
                        <c:v>-44.208590910572262</c:v>
                      </c:pt>
                      <c:pt idx="598">
                        <c:v>-44.208590910572262</c:v>
                      </c:pt>
                      <c:pt idx="599">
                        <c:v>-44.208590910572262</c:v>
                      </c:pt>
                      <c:pt idx="600">
                        <c:v>-44.208590910572262</c:v>
                      </c:pt>
                      <c:pt idx="601">
                        <c:v>-44.208590910572262</c:v>
                      </c:pt>
                      <c:pt idx="602">
                        <c:v>-44.208590910572262</c:v>
                      </c:pt>
                      <c:pt idx="603">
                        <c:v>-44.208590910572262</c:v>
                      </c:pt>
                      <c:pt idx="604">
                        <c:v>-44.209420637873713</c:v>
                      </c:pt>
                      <c:pt idx="605">
                        <c:v>-44.210213346815372</c:v>
                      </c:pt>
                      <c:pt idx="606">
                        <c:v>-44.210968912101713</c:v>
                      </c:pt>
                      <c:pt idx="607">
                        <c:v>-44.211686763400259</c:v>
                      </c:pt>
                      <c:pt idx="608">
                        <c:v>-44.212366327729889</c:v>
                      </c:pt>
                      <c:pt idx="609">
                        <c:v>-44.212366327729889</c:v>
                      </c:pt>
                      <c:pt idx="610">
                        <c:v>-44.212366327729889</c:v>
                      </c:pt>
                      <c:pt idx="611">
                        <c:v>-44.212993143597991</c:v>
                      </c:pt>
                      <c:pt idx="612">
                        <c:v>-44.213582096082142</c:v>
                      </c:pt>
                      <c:pt idx="613">
                        <c:v>-44.214132954258737</c:v>
                      </c:pt>
                      <c:pt idx="614">
                        <c:v>-44.214645147795331</c:v>
                      </c:pt>
                      <c:pt idx="615">
                        <c:v>-44.215118103710815</c:v>
                      </c:pt>
                      <c:pt idx="616">
                        <c:v>-44.215118103710815</c:v>
                      </c:pt>
                      <c:pt idx="617">
                        <c:v>-44.215118103710815</c:v>
                      </c:pt>
                      <c:pt idx="618">
                        <c:v>-44.215118103710815</c:v>
                      </c:pt>
                      <c:pt idx="619">
                        <c:v>-44.215118103710815</c:v>
                      </c:pt>
                      <c:pt idx="620">
                        <c:v>-44.215118103710815</c:v>
                      </c:pt>
                      <c:pt idx="621">
                        <c:v>-44.215542008145569</c:v>
                      </c:pt>
                      <c:pt idx="622">
                        <c:v>-44.215927204172196</c:v>
                      </c:pt>
                      <c:pt idx="623">
                        <c:v>-44.216273355239061</c:v>
                      </c:pt>
                      <c:pt idx="624">
                        <c:v>-44.216579891013659</c:v>
                      </c:pt>
                      <c:pt idx="625">
                        <c:v>-44.216846238514982</c:v>
                      </c:pt>
                      <c:pt idx="626">
                        <c:v>-44.216846238514982</c:v>
                      </c:pt>
                      <c:pt idx="627">
                        <c:v>-44.216846238514982</c:v>
                      </c:pt>
                      <c:pt idx="628">
                        <c:v>-44.216846238514982</c:v>
                      </c:pt>
                      <c:pt idx="629">
                        <c:v>-44.217067231516417</c:v>
                      </c:pt>
                      <c:pt idx="630">
                        <c:v>-44.217248671085535</c:v>
                      </c:pt>
                      <c:pt idx="631">
                        <c:v>-44.217390115042669</c:v>
                      </c:pt>
                      <c:pt idx="632">
                        <c:v>-44.217490993055328</c:v>
                      </c:pt>
                      <c:pt idx="633">
                        <c:v>-44.217550732142477</c:v>
                      </c:pt>
                      <c:pt idx="634">
                        <c:v>-44.217568813710578</c:v>
                      </c:pt>
                      <c:pt idx="635">
                        <c:v>-44.217546496822173</c:v>
                      </c:pt>
                      <c:pt idx="636">
                        <c:v>-44.217483233669562</c:v>
                      </c:pt>
                      <c:pt idx="637">
                        <c:v>-44.217378453920283</c:v>
                      </c:pt>
                      <c:pt idx="638">
                        <c:v>-44.217231584593272</c:v>
                      </c:pt>
                      <c:pt idx="639">
                        <c:v>-44.217231584593272</c:v>
                      </c:pt>
                      <c:pt idx="640">
                        <c:v>-44.217231584593272</c:v>
                      </c:pt>
                      <c:pt idx="641">
                        <c:v>-44.217046754728024</c:v>
                      </c:pt>
                      <c:pt idx="642">
                        <c:v>-44.216820681382096</c:v>
                      </c:pt>
                      <c:pt idx="643">
                        <c:v>-44.216552711119725</c:v>
                      </c:pt>
                      <c:pt idx="644">
                        <c:v>-44.216242273608522</c:v>
                      </c:pt>
                      <c:pt idx="645">
                        <c:v>-44.21588879586735</c:v>
                      </c:pt>
                      <c:pt idx="646">
                        <c:v>-44.215501054568769</c:v>
                      </c:pt>
                      <c:pt idx="647">
                        <c:v>-44.215071224765303</c:v>
                      </c:pt>
                      <c:pt idx="648">
                        <c:v>-44.21459854739323</c:v>
                      </c:pt>
                      <c:pt idx="649">
                        <c:v>-44.214082452120046</c:v>
                      </c:pt>
                      <c:pt idx="650">
                        <c:v>-44.213522365964714</c:v>
                      </c:pt>
                      <c:pt idx="651">
                        <c:v>-44.213522365964714</c:v>
                      </c:pt>
                      <c:pt idx="652">
                        <c:v>-44.212931713232813</c:v>
                      </c:pt>
                      <c:pt idx="653">
                        <c:v>-44.21229812697181</c:v>
                      </c:pt>
                      <c:pt idx="654">
                        <c:v>-44.211620742489991</c:v>
                      </c:pt>
                      <c:pt idx="655">
                        <c:v>-44.210150000074243</c:v>
                      </c:pt>
                      <c:pt idx="656">
                        <c:v>-44.209338730720141</c:v>
                      </c:pt>
                      <c:pt idx="657">
                        <c:v>-44.208501388001615</c:v>
                      </c:pt>
                      <c:pt idx="658">
                        <c:v>-44.207619296410066</c:v>
                      </c:pt>
                      <c:pt idx="659">
                        <c:v>-44.205740935451253</c:v>
                      </c:pt>
                      <c:pt idx="660">
                        <c:v>-44.204745381130458</c:v>
                      </c:pt>
                      <c:pt idx="661">
                        <c:v>-44.202594209153425</c:v>
                      </c:pt>
                      <c:pt idx="662">
                        <c:v>-44.202594209153425</c:v>
                      </c:pt>
                      <c:pt idx="663">
                        <c:v>-44.201461140594382</c:v>
                      </c:pt>
                      <c:pt idx="664">
                        <c:v>-44.201461140594382</c:v>
                      </c:pt>
                      <c:pt idx="665">
                        <c:v>-44.200308229651547</c:v>
                      </c:pt>
                      <c:pt idx="666">
                        <c:v>-44.199109763897432</c:v>
                      </c:pt>
                      <c:pt idx="667">
                        <c:v>-44.195236766703154</c:v>
                      </c:pt>
                    </c:numCache>
                  </c:numRef>
                </c:yVal>
                <c:smooth val="1"/>
                <c:extLst xmlns:c15="http://schemas.microsoft.com/office/drawing/2012/chart">
                  <c:ext xmlns:c16="http://schemas.microsoft.com/office/drawing/2014/chart" uri="{C3380CC4-5D6E-409C-BE32-E72D297353CC}">
                    <c16:uniqueId val="{0000000C-69BB-4480-B12C-734AE02CD56F}"/>
                  </c:ext>
                </c:extLst>
              </c15:ser>
            </c15:filteredScatterSeries>
            <c15:filteredScatterSeries>
              <c15:ser>
                <c:idx val="14"/>
                <c:order val="13"/>
                <c:tx>
                  <c:v>Vacuum</c:v>
                </c:tx>
                <c:marker>
                  <c:symbol val="none"/>
                </c:marker>
                <c:xVal>
                  <c:numRef>
                    <c:extLst xmlns:c15="http://schemas.microsoft.com/office/drawing/2012/chart">
                      <c:ext xmlns:c15="http://schemas.microsoft.com/office/drawing/2012/chart" uri="{02D57815-91ED-43cb-92C2-25804820EDAC}">
                        <c15:formulaRef>
                          <c15:sqref>'16062772_data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'16062772_data log'!$J$4:$J$1163</c15:sqref>
                        </c15:formulaRef>
                      </c:ext>
                    </c:extLst>
                    <c:numCache>
                      <c:formatCode>General</c:formatCode>
                      <c:ptCount val="1160"/>
                      <c:pt idx="0">
                        <c:v>9.9990000000000006</c:v>
                      </c:pt>
                      <c:pt idx="1">
                        <c:v>9.9990000000000006</c:v>
                      </c:pt>
                      <c:pt idx="2">
                        <c:v>9.9990000000000006</c:v>
                      </c:pt>
                      <c:pt idx="3">
                        <c:v>9.9990000000000006</c:v>
                      </c:pt>
                      <c:pt idx="4">
                        <c:v>9.9990000000000006</c:v>
                      </c:pt>
                      <c:pt idx="5">
                        <c:v>9.9990000000000006</c:v>
                      </c:pt>
                      <c:pt idx="6">
                        <c:v>9.9990000000000006</c:v>
                      </c:pt>
                      <c:pt idx="7">
                        <c:v>9.9990000000000006</c:v>
                      </c:pt>
                      <c:pt idx="8">
                        <c:v>9.9990000000000006</c:v>
                      </c:pt>
                      <c:pt idx="9">
                        <c:v>9.9990000000000006</c:v>
                      </c:pt>
                      <c:pt idx="10">
                        <c:v>9.9990000000000006</c:v>
                      </c:pt>
                      <c:pt idx="11">
                        <c:v>9.9990000000000006</c:v>
                      </c:pt>
                      <c:pt idx="12">
                        <c:v>9.9990000000000006</c:v>
                      </c:pt>
                      <c:pt idx="13">
                        <c:v>9.9990000000000006</c:v>
                      </c:pt>
                      <c:pt idx="14">
                        <c:v>9.9990000000000006</c:v>
                      </c:pt>
                      <c:pt idx="15">
                        <c:v>9.9990000000000006</c:v>
                      </c:pt>
                      <c:pt idx="16">
                        <c:v>9.9990000000000006</c:v>
                      </c:pt>
                      <c:pt idx="17">
                        <c:v>9.9990000000000006</c:v>
                      </c:pt>
                      <c:pt idx="18">
                        <c:v>9.9990000000000006</c:v>
                      </c:pt>
                      <c:pt idx="19">
                        <c:v>9.9990000000000006</c:v>
                      </c:pt>
                      <c:pt idx="20">
                        <c:v>9.9990000000000006</c:v>
                      </c:pt>
                      <c:pt idx="21">
                        <c:v>9.9990000000000006</c:v>
                      </c:pt>
                      <c:pt idx="22">
                        <c:v>9.9990000000000006</c:v>
                      </c:pt>
                      <c:pt idx="23">
                        <c:v>9.9990000000000006</c:v>
                      </c:pt>
                      <c:pt idx="24">
                        <c:v>9.9990000000000006</c:v>
                      </c:pt>
                      <c:pt idx="25">
                        <c:v>9.9990000000000006</c:v>
                      </c:pt>
                      <c:pt idx="26">
                        <c:v>9.9990000000000006</c:v>
                      </c:pt>
                      <c:pt idx="27">
                        <c:v>9.9990000000000006</c:v>
                      </c:pt>
                      <c:pt idx="28">
                        <c:v>9.9990000000000006</c:v>
                      </c:pt>
                      <c:pt idx="29">
                        <c:v>9.9990000000000006</c:v>
                      </c:pt>
                      <c:pt idx="30">
                        <c:v>9.9990000000000006</c:v>
                      </c:pt>
                      <c:pt idx="31">
                        <c:v>9.9990000000000006</c:v>
                      </c:pt>
                      <c:pt idx="32">
                        <c:v>9.9990000000000006</c:v>
                      </c:pt>
                      <c:pt idx="33">
                        <c:v>9.9990000000000006</c:v>
                      </c:pt>
                      <c:pt idx="34">
                        <c:v>9.9990000000000006</c:v>
                      </c:pt>
                      <c:pt idx="35">
                        <c:v>9.9990000000000006</c:v>
                      </c:pt>
                      <c:pt idx="36">
                        <c:v>9.9990000000000006</c:v>
                      </c:pt>
                      <c:pt idx="37">
                        <c:v>9.9990000000000006</c:v>
                      </c:pt>
                      <c:pt idx="38">
                        <c:v>9.9990000000000006</c:v>
                      </c:pt>
                      <c:pt idx="39">
                        <c:v>9.9990000000000006</c:v>
                      </c:pt>
                      <c:pt idx="40">
                        <c:v>9.9990000000000006</c:v>
                      </c:pt>
                      <c:pt idx="41">
                        <c:v>9.9990000000000006</c:v>
                      </c:pt>
                      <c:pt idx="42">
                        <c:v>9.9990000000000006</c:v>
                      </c:pt>
                      <c:pt idx="43">
                        <c:v>9.9990000000000006</c:v>
                      </c:pt>
                      <c:pt idx="44">
                        <c:v>9.9990000000000006</c:v>
                      </c:pt>
                      <c:pt idx="45">
                        <c:v>9.9990000000000006</c:v>
                      </c:pt>
                      <c:pt idx="46">
                        <c:v>9.9990000000000006</c:v>
                      </c:pt>
                      <c:pt idx="47">
                        <c:v>9.9990000000000006</c:v>
                      </c:pt>
                      <c:pt idx="48">
                        <c:v>9.9990000000000006</c:v>
                      </c:pt>
                      <c:pt idx="49">
                        <c:v>9.9990000000000006</c:v>
                      </c:pt>
                      <c:pt idx="50">
                        <c:v>9.9990000000000006</c:v>
                      </c:pt>
                      <c:pt idx="51">
                        <c:v>9.9990000000000006</c:v>
                      </c:pt>
                      <c:pt idx="52">
                        <c:v>9.9990000000000006</c:v>
                      </c:pt>
                      <c:pt idx="53">
                        <c:v>9.9990000000000006</c:v>
                      </c:pt>
                      <c:pt idx="54">
                        <c:v>9.9990000000000006</c:v>
                      </c:pt>
                      <c:pt idx="55">
                        <c:v>9.9990000000000006</c:v>
                      </c:pt>
                      <c:pt idx="56">
                        <c:v>9.9990000000000006</c:v>
                      </c:pt>
                      <c:pt idx="57">
                        <c:v>9.9990000000000006</c:v>
                      </c:pt>
                      <c:pt idx="58">
                        <c:v>9.9990000000000006</c:v>
                      </c:pt>
                      <c:pt idx="59">
                        <c:v>9.9990000000000006</c:v>
                      </c:pt>
                      <c:pt idx="60">
                        <c:v>9.9990000000000006</c:v>
                      </c:pt>
                      <c:pt idx="61">
                        <c:v>9.9990000000000006</c:v>
                      </c:pt>
                      <c:pt idx="62">
                        <c:v>9.9990000000000006</c:v>
                      </c:pt>
                      <c:pt idx="63">
                        <c:v>9.9990000000000006</c:v>
                      </c:pt>
                      <c:pt idx="64">
                        <c:v>9.9990000000000006</c:v>
                      </c:pt>
                      <c:pt idx="65">
                        <c:v>9.9990000000000006</c:v>
                      </c:pt>
                      <c:pt idx="66">
                        <c:v>9.9990000000000006</c:v>
                      </c:pt>
                      <c:pt idx="67">
                        <c:v>9.9990000000000006</c:v>
                      </c:pt>
                      <c:pt idx="68">
                        <c:v>9.9990000000000006</c:v>
                      </c:pt>
                      <c:pt idx="69">
                        <c:v>9.9990000000000006</c:v>
                      </c:pt>
                      <c:pt idx="70">
                        <c:v>9.9990000000000006</c:v>
                      </c:pt>
                      <c:pt idx="71">
                        <c:v>9.9990000000000006</c:v>
                      </c:pt>
                      <c:pt idx="72">
                        <c:v>9.9990000000000006</c:v>
                      </c:pt>
                      <c:pt idx="73">
                        <c:v>9.9990000000000006</c:v>
                      </c:pt>
                      <c:pt idx="74">
                        <c:v>9.9990000000000006</c:v>
                      </c:pt>
                      <c:pt idx="75">
                        <c:v>9.9990000000000006</c:v>
                      </c:pt>
                      <c:pt idx="76">
                        <c:v>9.9990000000000006</c:v>
                      </c:pt>
                      <c:pt idx="77">
                        <c:v>9.9990000000000006</c:v>
                      </c:pt>
                      <c:pt idx="78">
                        <c:v>9.9990000000000006</c:v>
                      </c:pt>
                      <c:pt idx="79">
                        <c:v>9.9990000000000006</c:v>
                      </c:pt>
                      <c:pt idx="80">
                        <c:v>9.9990000000000006</c:v>
                      </c:pt>
                      <c:pt idx="81">
                        <c:v>9.9990000000000006</c:v>
                      </c:pt>
                      <c:pt idx="82">
                        <c:v>9.9990000000000006</c:v>
                      </c:pt>
                      <c:pt idx="83">
                        <c:v>9.9990000000000006</c:v>
                      </c:pt>
                      <c:pt idx="84">
                        <c:v>9.9990000000000006</c:v>
                      </c:pt>
                      <c:pt idx="85">
                        <c:v>9.9990000000000006</c:v>
                      </c:pt>
                      <c:pt idx="86">
                        <c:v>9.9990000000000006</c:v>
                      </c:pt>
                      <c:pt idx="87">
                        <c:v>9.9990000000000006</c:v>
                      </c:pt>
                      <c:pt idx="88">
                        <c:v>9.9990000000000006</c:v>
                      </c:pt>
                      <c:pt idx="89">
                        <c:v>9.9990000000000006</c:v>
                      </c:pt>
                      <c:pt idx="90">
                        <c:v>9.9990000000000006</c:v>
                      </c:pt>
                      <c:pt idx="91">
                        <c:v>9.9990000000000006</c:v>
                      </c:pt>
                      <c:pt idx="92">
                        <c:v>9.9990000000000006</c:v>
                      </c:pt>
                      <c:pt idx="93">
                        <c:v>9.9990000000000006</c:v>
                      </c:pt>
                      <c:pt idx="94">
                        <c:v>9.9990000000000006</c:v>
                      </c:pt>
                      <c:pt idx="95">
                        <c:v>9.9990000000000006</c:v>
                      </c:pt>
                      <c:pt idx="96">
                        <c:v>9.9990000000000006</c:v>
                      </c:pt>
                      <c:pt idx="97">
                        <c:v>9.9990000000000006</c:v>
                      </c:pt>
                      <c:pt idx="98">
                        <c:v>9.9990000000000006</c:v>
                      </c:pt>
                      <c:pt idx="99">
                        <c:v>9.9990000000000006</c:v>
                      </c:pt>
                      <c:pt idx="100">
                        <c:v>9.9990000000000006</c:v>
                      </c:pt>
                      <c:pt idx="101">
                        <c:v>9.9990000000000006</c:v>
                      </c:pt>
                      <c:pt idx="102">
                        <c:v>9.9990000000000006</c:v>
                      </c:pt>
                      <c:pt idx="103">
                        <c:v>9.9990000000000006</c:v>
                      </c:pt>
                      <c:pt idx="104">
                        <c:v>9.9990000000000006</c:v>
                      </c:pt>
                      <c:pt idx="105">
                        <c:v>9.9990000000000006</c:v>
                      </c:pt>
                      <c:pt idx="106">
                        <c:v>9.9990000000000006</c:v>
                      </c:pt>
                      <c:pt idx="107">
                        <c:v>9.9990000000000006</c:v>
                      </c:pt>
                      <c:pt idx="108">
                        <c:v>9.9990000000000006</c:v>
                      </c:pt>
                      <c:pt idx="109">
                        <c:v>9.9990000000000006</c:v>
                      </c:pt>
                      <c:pt idx="110">
                        <c:v>9.9990000000000006</c:v>
                      </c:pt>
                      <c:pt idx="111">
                        <c:v>9.9990000000000006</c:v>
                      </c:pt>
                      <c:pt idx="112">
                        <c:v>9.9990000000000006</c:v>
                      </c:pt>
                      <c:pt idx="113">
                        <c:v>9.9990000000000006</c:v>
                      </c:pt>
                      <c:pt idx="114">
                        <c:v>9.9990000000000006</c:v>
                      </c:pt>
                      <c:pt idx="115">
                        <c:v>9.9990000000000006</c:v>
                      </c:pt>
                      <c:pt idx="116">
                        <c:v>9.9990000000000006</c:v>
                      </c:pt>
                      <c:pt idx="117">
                        <c:v>9.9990000000000006</c:v>
                      </c:pt>
                      <c:pt idx="118">
                        <c:v>9.9990000000000006</c:v>
                      </c:pt>
                      <c:pt idx="119">
                        <c:v>9.9990000000000006</c:v>
                      </c:pt>
                      <c:pt idx="120">
                        <c:v>9.9990000000000006</c:v>
                      </c:pt>
                      <c:pt idx="121">
                        <c:v>9.9990000000000006</c:v>
                      </c:pt>
                      <c:pt idx="122">
                        <c:v>9.9990000000000006</c:v>
                      </c:pt>
                      <c:pt idx="123">
                        <c:v>9.9990000000000006</c:v>
                      </c:pt>
                      <c:pt idx="124">
                        <c:v>9.9990000000000006</c:v>
                      </c:pt>
                      <c:pt idx="125">
                        <c:v>9.9990000000000006</c:v>
                      </c:pt>
                      <c:pt idx="126">
                        <c:v>9.9990000000000006</c:v>
                      </c:pt>
                      <c:pt idx="127">
                        <c:v>9.9990000000000006</c:v>
                      </c:pt>
                      <c:pt idx="128">
                        <c:v>9.9990000000000006</c:v>
                      </c:pt>
                      <c:pt idx="129">
                        <c:v>9.9990000000000006</c:v>
                      </c:pt>
                      <c:pt idx="130">
                        <c:v>9.9990000000000006</c:v>
                      </c:pt>
                      <c:pt idx="131">
                        <c:v>9.9990000000000006</c:v>
                      </c:pt>
                      <c:pt idx="132">
                        <c:v>9.9990000000000006</c:v>
                      </c:pt>
                      <c:pt idx="133">
                        <c:v>9.9990000000000006</c:v>
                      </c:pt>
                      <c:pt idx="134">
                        <c:v>9.9990000000000006</c:v>
                      </c:pt>
                      <c:pt idx="135">
                        <c:v>9.9990000000000006</c:v>
                      </c:pt>
                      <c:pt idx="136">
                        <c:v>9.9990000000000006</c:v>
                      </c:pt>
                      <c:pt idx="137">
                        <c:v>9.9990000000000006</c:v>
                      </c:pt>
                      <c:pt idx="138">
                        <c:v>9.9990000000000006</c:v>
                      </c:pt>
                      <c:pt idx="139">
                        <c:v>9.9990000000000006</c:v>
                      </c:pt>
                      <c:pt idx="140">
                        <c:v>9.9990000000000006</c:v>
                      </c:pt>
                      <c:pt idx="141">
                        <c:v>9.9990000000000006</c:v>
                      </c:pt>
                      <c:pt idx="142">
                        <c:v>9.9990000000000006</c:v>
                      </c:pt>
                      <c:pt idx="143">
                        <c:v>9.9990000000000006</c:v>
                      </c:pt>
                      <c:pt idx="144">
                        <c:v>9.9990000000000006</c:v>
                      </c:pt>
                      <c:pt idx="145">
                        <c:v>9.9990000000000006</c:v>
                      </c:pt>
                      <c:pt idx="146">
                        <c:v>9.9990000000000006</c:v>
                      </c:pt>
                      <c:pt idx="147">
                        <c:v>9.9990000000000006</c:v>
                      </c:pt>
                      <c:pt idx="148">
                        <c:v>9.9990000000000006</c:v>
                      </c:pt>
                      <c:pt idx="149">
                        <c:v>9.9990000000000006</c:v>
                      </c:pt>
                      <c:pt idx="150">
                        <c:v>9.9990000000000006</c:v>
                      </c:pt>
                      <c:pt idx="151">
                        <c:v>9.9990000000000006</c:v>
                      </c:pt>
                      <c:pt idx="152">
                        <c:v>9.9990000000000006</c:v>
                      </c:pt>
                      <c:pt idx="153">
                        <c:v>9.9990000000000006</c:v>
                      </c:pt>
                      <c:pt idx="154">
                        <c:v>9.9990000000000006</c:v>
                      </c:pt>
                      <c:pt idx="155">
                        <c:v>9.9990000000000006</c:v>
                      </c:pt>
                      <c:pt idx="156">
                        <c:v>9.9990000000000006</c:v>
                      </c:pt>
                      <c:pt idx="157">
                        <c:v>9.9990000000000006</c:v>
                      </c:pt>
                      <c:pt idx="158">
                        <c:v>9.9990000000000006</c:v>
                      </c:pt>
                      <c:pt idx="159">
                        <c:v>9.9990000000000006</c:v>
                      </c:pt>
                      <c:pt idx="160">
                        <c:v>9.9990000000000006</c:v>
                      </c:pt>
                      <c:pt idx="161">
                        <c:v>9.9990000000000006</c:v>
                      </c:pt>
                      <c:pt idx="162">
                        <c:v>9.9990000000000006</c:v>
                      </c:pt>
                      <c:pt idx="163">
                        <c:v>9.9990000000000006</c:v>
                      </c:pt>
                      <c:pt idx="164">
                        <c:v>9.9990000000000006</c:v>
                      </c:pt>
                      <c:pt idx="165">
                        <c:v>9.9990000000000006</c:v>
                      </c:pt>
                      <c:pt idx="166">
                        <c:v>9.9990000000000006</c:v>
                      </c:pt>
                      <c:pt idx="167">
                        <c:v>9.9990000000000006</c:v>
                      </c:pt>
                      <c:pt idx="168">
                        <c:v>9.9990000000000006</c:v>
                      </c:pt>
                      <c:pt idx="169">
                        <c:v>9.9990000000000006</c:v>
                      </c:pt>
                      <c:pt idx="170">
                        <c:v>9.9990000000000006</c:v>
                      </c:pt>
                      <c:pt idx="171">
                        <c:v>9.9990000000000006</c:v>
                      </c:pt>
                      <c:pt idx="172">
                        <c:v>9.9990000000000006</c:v>
                      </c:pt>
                      <c:pt idx="173">
                        <c:v>9.9990000000000006</c:v>
                      </c:pt>
                      <c:pt idx="174">
                        <c:v>9.9990000000000006</c:v>
                      </c:pt>
                      <c:pt idx="175">
                        <c:v>9.9990000000000006</c:v>
                      </c:pt>
                      <c:pt idx="176">
                        <c:v>9.9990000000000006</c:v>
                      </c:pt>
                      <c:pt idx="177">
                        <c:v>9.9990000000000006</c:v>
                      </c:pt>
                      <c:pt idx="178">
                        <c:v>9.9990000000000006</c:v>
                      </c:pt>
                      <c:pt idx="179">
                        <c:v>9.9990000000000006</c:v>
                      </c:pt>
                      <c:pt idx="180">
                        <c:v>9.9990000000000006</c:v>
                      </c:pt>
                      <c:pt idx="181">
                        <c:v>9.9990000000000006</c:v>
                      </c:pt>
                      <c:pt idx="182">
                        <c:v>9.9990000000000006</c:v>
                      </c:pt>
                      <c:pt idx="183">
                        <c:v>9.9990000000000006</c:v>
                      </c:pt>
                      <c:pt idx="184">
                        <c:v>9.9990000000000006</c:v>
                      </c:pt>
                      <c:pt idx="185">
                        <c:v>9.9990000000000006</c:v>
                      </c:pt>
                      <c:pt idx="186">
                        <c:v>9.9990000000000006</c:v>
                      </c:pt>
                      <c:pt idx="187">
                        <c:v>9.9990000000000006</c:v>
                      </c:pt>
                      <c:pt idx="188">
                        <c:v>9.9990000000000006</c:v>
                      </c:pt>
                      <c:pt idx="189">
                        <c:v>9.9990000000000006</c:v>
                      </c:pt>
                      <c:pt idx="190">
                        <c:v>9.9990000000000006</c:v>
                      </c:pt>
                      <c:pt idx="191">
                        <c:v>9.9990000000000006</c:v>
                      </c:pt>
                      <c:pt idx="192">
                        <c:v>9.9990000000000006</c:v>
                      </c:pt>
                      <c:pt idx="193">
                        <c:v>9.9990000000000006</c:v>
                      </c:pt>
                      <c:pt idx="194">
                        <c:v>9.9990000000000006</c:v>
                      </c:pt>
                      <c:pt idx="195">
                        <c:v>9.9990000000000006</c:v>
                      </c:pt>
                      <c:pt idx="196">
                        <c:v>9.9990000000000006</c:v>
                      </c:pt>
                      <c:pt idx="197">
                        <c:v>9.9990000000000006</c:v>
                      </c:pt>
                      <c:pt idx="198">
                        <c:v>9.9990000000000006</c:v>
                      </c:pt>
                      <c:pt idx="199">
                        <c:v>9.9990000000000006</c:v>
                      </c:pt>
                      <c:pt idx="200">
                        <c:v>9.9990000000000006</c:v>
                      </c:pt>
                      <c:pt idx="201">
                        <c:v>9.9990000000000006</c:v>
                      </c:pt>
                      <c:pt idx="202">
                        <c:v>9.9990000000000006</c:v>
                      </c:pt>
                      <c:pt idx="203">
                        <c:v>9.9990000000000006</c:v>
                      </c:pt>
                      <c:pt idx="204">
                        <c:v>9.9990000000000006</c:v>
                      </c:pt>
                      <c:pt idx="205">
                        <c:v>9.9990000000000006</c:v>
                      </c:pt>
                      <c:pt idx="206">
                        <c:v>9.9990000000000006</c:v>
                      </c:pt>
                      <c:pt idx="207">
                        <c:v>9.9990000000000006</c:v>
                      </c:pt>
                      <c:pt idx="208">
                        <c:v>9.9990000000000006</c:v>
                      </c:pt>
                      <c:pt idx="209">
                        <c:v>9.9990000000000006</c:v>
                      </c:pt>
                      <c:pt idx="210">
                        <c:v>9.9990000000000006</c:v>
                      </c:pt>
                      <c:pt idx="211">
                        <c:v>9.9990000000000006</c:v>
                      </c:pt>
                      <c:pt idx="212">
                        <c:v>9.9990000000000006</c:v>
                      </c:pt>
                      <c:pt idx="213">
                        <c:v>9.9990000000000006</c:v>
                      </c:pt>
                      <c:pt idx="214">
                        <c:v>9.9990000000000006</c:v>
                      </c:pt>
                      <c:pt idx="215">
                        <c:v>9.9990000000000006</c:v>
                      </c:pt>
                      <c:pt idx="216">
                        <c:v>9.9990000000000006</c:v>
                      </c:pt>
                      <c:pt idx="217">
                        <c:v>9.9990000000000006</c:v>
                      </c:pt>
                      <c:pt idx="218">
                        <c:v>9.9990000000000006</c:v>
                      </c:pt>
                      <c:pt idx="219">
                        <c:v>9.9990000000000006</c:v>
                      </c:pt>
                      <c:pt idx="220">
                        <c:v>9.9990000000000006</c:v>
                      </c:pt>
                      <c:pt idx="221">
                        <c:v>9.9990000000000006</c:v>
                      </c:pt>
                      <c:pt idx="222">
                        <c:v>9.9990000000000006</c:v>
                      </c:pt>
                      <c:pt idx="223">
                        <c:v>9.9990000000000006</c:v>
                      </c:pt>
                      <c:pt idx="224">
                        <c:v>9.9990000000000006</c:v>
                      </c:pt>
                      <c:pt idx="225">
                        <c:v>9.9990000000000006</c:v>
                      </c:pt>
                      <c:pt idx="226">
                        <c:v>9.9990000000000006</c:v>
                      </c:pt>
                      <c:pt idx="227">
                        <c:v>9.9990000000000006</c:v>
                      </c:pt>
                      <c:pt idx="228">
                        <c:v>9.9990000000000006</c:v>
                      </c:pt>
                      <c:pt idx="229">
                        <c:v>9.9990000000000006</c:v>
                      </c:pt>
                      <c:pt idx="230">
                        <c:v>9.9990000000000006</c:v>
                      </c:pt>
                      <c:pt idx="231">
                        <c:v>9.9990000000000006</c:v>
                      </c:pt>
                      <c:pt idx="232">
                        <c:v>9.9990000000000006</c:v>
                      </c:pt>
                      <c:pt idx="233">
                        <c:v>9.9990000000000006</c:v>
                      </c:pt>
                      <c:pt idx="234">
                        <c:v>9.9990000000000006</c:v>
                      </c:pt>
                      <c:pt idx="235">
                        <c:v>9.9990000000000006</c:v>
                      </c:pt>
                      <c:pt idx="236">
                        <c:v>9.9990000000000006</c:v>
                      </c:pt>
                      <c:pt idx="237">
                        <c:v>9.9990000000000006</c:v>
                      </c:pt>
                      <c:pt idx="238">
                        <c:v>9.9990000000000006</c:v>
                      </c:pt>
                      <c:pt idx="239">
                        <c:v>9.9990000000000006</c:v>
                      </c:pt>
                      <c:pt idx="240">
                        <c:v>9.9990000000000006</c:v>
                      </c:pt>
                      <c:pt idx="241">
                        <c:v>9.9990000000000006</c:v>
                      </c:pt>
                      <c:pt idx="242">
                        <c:v>9.9990000000000006</c:v>
                      </c:pt>
                      <c:pt idx="243">
                        <c:v>9.9990000000000006</c:v>
                      </c:pt>
                      <c:pt idx="244">
                        <c:v>9.9990000000000006</c:v>
                      </c:pt>
                      <c:pt idx="245">
                        <c:v>9.9990000000000006</c:v>
                      </c:pt>
                      <c:pt idx="246">
                        <c:v>9.9990000000000006</c:v>
                      </c:pt>
                      <c:pt idx="247">
                        <c:v>9.9990000000000006</c:v>
                      </c:pt>
                      <c:pt idx="248">
                        <c:v>9.9990000000000006</c:v>
                      </c:pt>
                      <c:pt idx="249">
                        <c:v>9.9990000000000006</c:v>
                      </c:pt>
                      <c:pt idx="250">
                        <c:v>9.9990000000000006</c:v>
                      </c:pt>
                      <c:pt idx="251">
                        <c:v>9.9990000000000006</c:v>
                      </c:pt>
                      <c:pt idx="252">
                        <c:v>9.9990000000000006</c:v>
                      </c:pt>
                      <c:pt idx="253">
                        <c:v>9.9990000000000006</c:v>
                      </c:pt>
                      <c:pt idx="254">
                        <c:v>9.9990000000000006</c:v>
                      </c:pt>
                      <c:pt idx="255">
                        <c:v>9.9990000000000006</c:v>
                      </c:pt>
                      <c:pt idx="256">
                        <c:v>9.9990000000000006</c:v>
                      </c:pt>
                      <c:pt idx="257">
                        <c:v>9.9990000000000006</c:v>
                      </c:pt>
                      <c:pt idx="258">
                        <c:v>9.9990000000000006</c:v>
                      </c:pt>
                      <c:pt idx="259">
                        <c:v>9.9990000000000006</c:v>
                      </c:pt>
                      <c:pt idx="260">
                        <c:v>9.9990000000000006</c:v>
                      </c:pt>
                      <c:pt idx="261">
                        <c:v>9.9990000000000006</c:v>
                      </c:pt>
                      <c:pt idx="262">
                        <c:v>9.9990000000000006</c:v>
                      </c:pt>
                      <c:pt idx="263">
                        <c:v>9.9990000000000006</c:v>
                      </c:pt>
                      <c:pt idx="264">
                        <c:v>9.9990000000000006</c:v>
                      </c:pt>
                      <c:pt idx="265">
                        <c:v>9.9990000000000006</c:v>
                      </c:pt>
                      <c:pt idx="266">
                        <c:v>9.9990000000000006</c:v>
                      </c:pt>
                      <c:pt idx="267">
                        <c:v>9.9990000000000006</c:v>
                      </c:pt>
                      <c:pt idx="268">
                        <c:v>9.9990000000000006</c:v>
                      </c:pt>
                      <c:pt idx="269">
                        <c:v>9.9990000000000006</c:v>
                      </c:pt>
                      <c:pt idx="270">
                        <c:v>9.9990000000000006</c:v>
                      </c:pt>
                      <c:pt idx="271">
                        <c:v>9.9990000000000006</c:v>
                      </c:pt>
                      <c:pt idx="272">
                        <c:v>9.9990000000000006</c:v>
                      </c:pt>
                      <c:pt idx="273">
                        <c:v>9.9990000000000006</c:v>
                      </c:pt>
                      <c:pt idx="274">
                        <c:v>9.9990000000000006</c:v>
                      </c:pt>
                      <c:pt idx="275">
                        <c:v>9.9990000000000006</c:v>
                      </c:pt>
                      <c:pt idx="276">
                        <c:v>9.9990000000000006</c:v>
                      </c:pt>
                      <c:pt idx="277">
                        <c:v>9.9990000000000006</c:v>
                      </c:pt>
                      <c:pt idx="278">
                        <c:v>9.9990000000000006</c:v>
                      </c:pt>
                      <c:pt idx="279">
                        <c:v>9.9990000000000006</c:v>
                      </c:pt>
                      <c:pt idx="280">
                        <c:v>9.9990000000000006</c:v>
                      </c:pt>
                      <c:pt idx="281">
                        <c:v>9.9990000000000006</c:v>
                      </c:pt>
                      <c:pt idx="282">
                        <c:v>9.9990000000000006</c:v>
                      </c:pt>
                      <c:pt idx="283">
                        <c:v>9.9990000000000006</c:v>
                      </c:pt>
                      <c:pt idx="284">
                        <c:v>9.9990000000000006</c:v>
                      </c:pt>
                      <c:pt idx="285">
                        <c:v>9.9990000000000006</c:v>
                      </c:pt>
                      <c:pt idx="286">
                        <c:v>9.9990000000000006</c:v>
                      </c:pt>
                      <c:pt idx="287">
                        <c:v>9.9990000000000006</c:v>
                      </c:pt>
                      <c:pt idx="288">
                        <c:v>9.9990000000000006</c:v>
                      </c:pt>
                      <c:pt idx="289">
                        <c:v>9.9990000000000006</c:v>
                      </c:pt>
                      <c:pt idx="290">
                        <c:v>9.9990000000000006</c:v>
                      </c:pt>
                      <c:pt idx="291">
                        <c:v>9.9990000000000006</c:v>
                      </c:pt>
                      <c:pt idx="292">
                        <c:v>9.9990000000000006</c:v>
                      </c:pt>
                      <c:pt idx="293">
                        <c:v>9.9990000000000006</c:v>
                      </c:pt>
                      <c:pt idx="294">
                        <c:v>9.9990000000000006</c:v>
                      </c:pt>
                      <c:pt idx="295">
                        <c:v>4.0069999999999997</c:v>
                      </c:pt>
                      <c:pt idx="296">
                        <c:v>0.59</c:v>
                      </c:pt>
                      <c:pt idx="297">
                        <c:v>0.15</c:v>
                      </c:pt>
                      <c:pt idx="298">
                        <c:v>8.4000000000000005E-2</c:v>
                      </c:pt>
                      <c:pt idx="299">
                        <c:v>7.0000000000000007E-2</c:v>
                      </c:pt>
                      <c:pt idx="300">
                        <c:v>6.2E-2</c:v>
                      </c:pt>
                      <c:pt idx="301">
                        <c:v>5.7000000000000002E-2</c:v>
                      </c:pt>
                      <c:pt idx="302">
                        <c:v>7.0999999999999994E-2</c:v>
                      </c:pt>
                      <c:pt idx="303">
                        <c:v>7.1999999999999995E-2</c:v>
                      </c:pt>
                      <c:pt idx="304">
                        <c:v>7.3999999999999996E-2</c:v>
                      </c:pt>
                      <c:pt idx="305">
                        <c:v>7.4999999999999997E-2</c:v>
                      </c:pt>
                      <c:pt idx="306">
                        <c:v>7.1999999999999995E-2</c:v>
                      </c:pt>
                      <c:pt idx="307">
                        <c:v>7.5999999999999998E-2</c:v>
                      </c:pt>
                      <c:pt idx="308">
                        <c:v>7.4999999999999997E-2</c:v>
                      </c:pt>
                      <c:pt idx="309">
                        <c:v>7.0999999999999994E-2</c:v>
                      </c:pt>
                      <c:pt idx="310">
                        <c:v>7.0999999999999994E-2</c:v>
                      </c:pt>
                      <c:pt idx="311">
                        <c:v>7.0999999999999994E-2</c:v>
                      </c:pt>
                      <c:pt idx="312">
                        <c:v>7.1999999999999995E-2</c:v>
                      </c:pt>
                      <c:pt idx="313">
                        <c:v>7.0999999999999994E-2</c:v>
                      </c:pt>
                      <c:pt idx="314">
                        <c:v>7.3999999999999996E-2</c:v>
                      </c:pt>
                      <c:pt idx="315">
                        <c:v>7.4999999999999997E-2</c:v>
                      </c:pt>
                      <c:pt idx="316">
                        <c:v>7.0000000000000007E-2</c:v>
                      </c:pt>
                      <c:pt idx="317">
                        <c:v>7.5999999999999998E-2</c:v>
                      </c:pt>
                      <c:pt idx="318">
                        <c:v>7.0999999999999994E-2</c:v>
                      </c:pt>
                      <c:pt idx="319">
                        <c:v>7.4999999999999997E-2</c:v>
                      </c:pt>
                      <c:pt idx="320">
                        <c:v>6.7000000000000004E-2</c:v>
                      </c:pt>
                      <c:pt idx="321">
                        <c:v>7.5999999999999998E-2</c:v>
                      </c:pt>
                      <c:pt idx="322">
                        <c:v>7.0999999999999994E-2</c:v>
                      </c:pt>
                      <c:pt idx="323">
                        <c:v>7.3999999999999996E-2</c:v>
                      </c:pt>
                      <c:pt idx="324">
                        <c:v>7.4999999999999997E-2</c:v>
                      </c:pt>
                      <c:pt idx="325">
                        <c:v>7.5999999999999998E-2</c:v>
                      </c:pt>
                      <c:pt idx="326">
                        <c:v>7.8E-2</c:v>
                      </c:pt>
                      <c:pt idx="327">
                        <c:v>7.8E-2</c:v>
                      </c:pt>
                      <c:pt idx="328">
                        <c:v>7.1999999999999995E-2</c:v>
                      </c:pt>
                      <c:pt idx="329">
                        <c:v>7.3999999999999996E-2</c:v>
                      </c:pt>
                      <c:pt idx="330">
                        <c:v>7.5999999999999998E-2</c:v>
                      </c:pt>
                      <c:pt idx="331">
                        <c:v>7.5999999999999998E-2</c:v>
                      </c:pt>
                      <c:pt idx="332">
                        <c:v>7.3999999999999996E-2</c:v>
                      </c:pt>
                      <c:pt idx="333">
                        <c:v>7.3999999999999996E-2</c:v>
                      </c:pt>
                      <c:pt idx="334">
                        <c:v>7.4999999999999997E-2</c:v>
                      </c:pt>
                      <c:pt idx="335">
                        <c:v>7.4999999999999997E-2</c:v>
                      </c:pt>
                      <c:pt idx="336">
                        <c:v>7.0999999999999994E-2</c:v>
                      </c:pt>
                      <c:pt idx="337">
                        <c:v>7.1999999999999995E-2</c:v>
                      </c:pt>
                      <c:pt idx="338">
                        <c:v>7.4999999999999997E-2</c:v>
                      </c:pt>
                      <c:pt idx="339">
                        <c:v>7.4999999999999997E-2</c:v>
                      </c:pt>
                      <c:pt idx="340">
                        <c:v>7.9000000000000001E-2</c:v>
                      </c:pt>
                      <c:pt idx="341">
                        <c:v>7.1999999999999995E-2</c:v>
                      </c:pt>
                      <c:pt idx="342">
                        <c:v>7.5999999999999998E-2</c:v>
                      </c:pt>
                      <c:pt idx="343">
                        <c:v>7.0000000000000007E-2</c:v>
                      </c:pt>
                      <c:pt idx="344">
                        <c:v>7.5999999999999998E-2</c:v>
                      </c:pt>
                      <c:pt idx="345">
                        <c:v>7.0999999999999994E-2</c:v>
                      </c:pt>
                      <c:pt idx="346">
                        <c:v>7.3999999999999996E-2</c:v>
                      </c:pt>
                      <c:pt idx="347">
                        <c:v>7.5999999999999998E-2</c:v>
                      </c:pt>
                      <c:pt idx="348">
                        <c:v>7.8E-2</c:v>
                      </c:pt>
                      <c:pt idx="349">
                        <c:v>7.1999999999999995E-2</c:v>
                      </c:pt>
                      <c:pt idx="350">
                        <c:v>7.1999999999999995E-2</c:v>
                      </c:pt>
                      <c:pt idx="351">
                        <c:v>7.3999999999999996E-2</c:v>
                      </c:pt>
                      <c:pt idx="352">
                        <c:v>7.4999999999999997E-2</c:v>
                      </c:pt>
                      <c:pt idx="353">
                        <c:v>7.0999999999999994E-2</c:v>
                      </c:pt>
                      <c:pt idx="354">
                        <c:v>7.0000000000000007E-2</c:v>
                      </c:pt>
                      <c:pt idx="355">
                        <c:v>7.4999999999999997E-2</c:v>
                      </c:pt>
                      <c:pt idx="356">
                        <c:v>6.6000000000000003E-2</c:v>
                      </c:pt>
                      <c:pt idx="357">
                        <c:v>4.5999999999999999E-2</c:v>
                      </c:pt>
                      <c:pt idx="358">
                        <c:v>6.2E-2</c:v>
                      </c:pt>
                      <c:pt idx="359">
                        <c:v>7.3999999999999996E-2</c:v>
                      </c:pt>
                      <c:pt idx="360">
                        <c:v>7.3999999999999996E-2</c:v>
                      </c:pt>
                      <c:pt idx="361">
                        <c:v>7.4999999999999997E-2</c:v>
                      </c:pt>
                      <c:pt idx="362">
                        <c:v>6.7000000000000004E-2</c:v>
                      </c:pt>
                      <c:pt idx="363">
                        <c:v>7.1999999999999995E-2</c:v>
                      </c:pt>
                      <c:pt idx="364">
                        <c:v>7.0000000000000007E-2</c:v>
                      </c:pt>
                      <c:pt idx="365">
                        <c:v>7.0000000000000007E-2</c:v>
                      </c:pt>
                      <c:pt idx="366">
                        <c:v>7.1999999999999995E-2</c:v>
                      </c:pt>
                      <c:pt idx="367">
                        <c:v>7.0999999999999994E-2</c:v>
                      </c:pt>
                      <c:pt idx="368">
                        <c:v>7.3999999999999996E-2</c:v>
                      </c:pt>
                      <c:pt idx="369">
                        <c:v>7.4999999999999997E-2</c:v>
                      </c:pt>
                      <c:pt idx="370">
                        <c:v>7.1999999999999995E-2</c:v>
                      </c:pt>
                      <c:pt idx="371">
                        <c:v>7.5999999999999998E-2</c:v>
                      </c:pt>
                      <c:pt idx="372">
                        <c:v>7.0000000000000007E-2</c:v>
                      </c:pt>
                      <c:pt idx="373">
                        <c:v>7.3999999999999996E-2</c:v>
                      </c:pt>
                      <c:pt idx="374">
                        <c:v>7.4999999999999997E-2</c:v>
                      </c:pt>
                      <c:pt idx="375">
                        <c:v>7.4999999999999997E-2</c:v>
                      </c:pt>
                      <c:pt idx="376">
                        <c:v>7.1999999999999995E-2</c:v>
                      </c:pt>
                      <c:pt idx="377">
                        <c:v>7.8E-2</c:v>
                      </c:pt>
                      <c:pt idx="378">
                        <c:v>7.0999999999999994E-2</c:v>
                      </c:pt>
                      <c:pt idx="379">
                        <c:v>7.4999999999999997E-2</c:v>
                      </c:pt>
                      <c:pt idx="380">
                        <c:v>7.0000000000000007E-2</c:v>
                      </c:pt>
                      <c:pt idx="381">
                        <c:v>7.4999999999999997E-2</c:v>
                      </c:pt>
                      <c:pt idx="382">
                        <c:v>7.3999999999999996E-2</c:v>
                      </c:pt>
                      <c:pt idx="383">
                        <c:v>7.1999999999999995E-2</c:v>
                      </c:pt>
                      <c:pt idx="384">
                        <c:v>6.8000000000000005E-2</c:v>
                      </c:pt>
                      <c:pt idx="385">
                        <c:v>7.1999999999999995E-2</c:v>
                      </c:pt>
                      <c:pt idx="386">
                        <c:v>7.3999999999999996E-2</c:v>
                      </c:pt>
                      <c:pt idx="387">
                        <c:v>7.5999999999999998E-2</c:v>
                      </c:pt>
                      <c:pt idx="388">
                        <c:v>7.3999999999999996E-2</c:v>
                      </c:pt>
                      <c:pt idx="389">
                        <c:v>7.0999999999999994E-2</c:v>
                      </c:pt>
                      <c:pt idx="390">
                        <c:v>7.0000000000000007E-2</c:v>
                      </c:pt>
                      <c:pt idx="391">
                        <c:v>7.3999999999999996E-2</c:v>
                      </c:pt>
                      <c:pt idx="392">
                        <c:v>7.1999999999999995E-2</c:v>
                      </c:pt>
                      <c:pt idx="393">
                        <c:v>7.1999999999999995E-2</c:v>
                      </c:pt>
                      <c:pt idx="394">
                        <c:v>7.4999999999999997E-2</c:v>
                      </c:pt>
                      <c:pt idx="395">
                        <c:v>6.6000000000000003E-2</c:v>
                      </c:pt>
                      <c:pt idx="396">
                        <c:v>7.0999999999999994E-2</c:v>
                      </c:pt>
                      <c:pt idx="397">
                        <c:v>6.3E-2</c:v>
                      </c:pt>
                      <c:pt idx="398">
                        <c:v>7.3999999999999996E-2</c:v>
                      </c:pt>
                      <c:pt idx="399">
                        <c:v>7.1999999999999995E-2</c:v>
                      </c:pt>
                      <c:pt idx="400">
                        <c:v>7.4999999999999997E-2</c:v>
                      </c:pt>
                      <c:pt idx="401">
                        <c:v>7.0999999999999994E-2</c:v>
                      </c:pt>
                      <c:pt idx="402">
                        <c:v>7.4999999999999997E-2</c:v>
                      </c:pt>
                      <c:pt idx="403">
                        <c:v>7.0000000000000007E-2</c:v>
                      </c:pt>
                      <c:pt idx="404">
                        <c:v>7.1999999999999995E-2</c:v>
                      </c:pt>
                      <c:pt idx="405">
                        <c:v>6.7000000000000004E-2</c:v>
                      </c:pt>
                      <c:pt idx="406">
                        <c:v>7.0000000000000007E-2</c:v>
                      </c:pt>
                      <c:pt idx="407">
                        <c:v>7.0000000000000007E-2</c:v>
                      </c:pt>
                      <c:pt idx="408">
                        <c:v>6.3E-2</c:v>
                      </c:pt>
                      <c:pt idx="409">
                        <c:v>7.0000000000000007E-2</c:v>
                      </c:pt>
                      <c:pt idx="410">
                        <c:v>7.0999999999999994E-2</c:v>
                      </c:pt>
                      <c:pt idx="411">
                        <c:v>6.5000000000000002E-2</c:v>
                      </c:pt>
                      <c:pt idx="412">
                        <c:v>5.1999999999999998E-2</c:v>
                      </c:pt>
                      <c:pt idx="413">
                        <c:v>5.5E-2</c:v>
                      </c:pt>
                      <c:pt idx="414">
                        <c:v>5.8000000000000003E-2</c:v>
                      </c:pt>
                      <c:pt idx="415">
                        <c:v>6.7000000000000004E-2</c:v>
                      </c:pt>
                      <c:pt idx="416">
                        <c:v>7.0999999999999994E-2</c:v>
                      </c:pt>
                      <c:pt idx="417">
                        <c:v>6.8000000000000005E-2</c:v>
                      </c:pt>
                      <c:pt idx="418">
                        <c:v>7.4999999999999997E-2</c:v>
                      </c:pt>
                      <c:pt idx="419">
                        <c:v>6.7000000000000004E-2</c:v>
                      </c:pt>
                      <c:pt idx="420">
                        <c:v>7.0999999999999994E-2</c:v>
                      </c:pt>
                      <c:pt idx="421">
                        <c:v>7.0000000000000007E-2</c:v>
                      </c:pt>
                      <c:pt idx="422">
                        <c:v>7.0000000000000007E-2</c:v>
                      </c:pt>
                      <c:pt idx="423">
                        <c:v>6.3E-2</c:v>
                      </c:pt>
                      <c:pt idx="424">
                        <c:v>6.6000000000000003E-2</c:v>
                      </c:pt>
                      <c:pt idx="425">
                        <c:v>6.3E-2</c:v>
                      </c:pt>
                      <c:pt idx="426">
                        <c:v>6.7000000000000004E-2</c:v>
                      </c:pt>
                      <c:pt idx="427">
                        <c:v>6.6000000000000003E-2</c:v>
                      </c:pt>
                      <c:pt idx="428">
                        <c:v>7.0999999999999994E-2</c:v>
                      </c:pt>
                      <c:pt idx="429">
                        <c:v>5.8000000000000003E-2</c:v>
                      </c:pt>
                      <c:pt idx="430">
                        <c:v>3.9E-2</c:v>
                      </c:pt>
                      <c:pt idx="431">
                        <c:v>7.4999999999999997E-2</c:v>
                      </c:pt>
                      <c:pt idx="432">
                        <c:v>7.4999999999999997E-2</c:v>
                      </c:pt>
                      <c:pt idx="433">
                        <c:v>7.4999999999999997E-2</c:v>
                      </c:pt>
                      <c:pt idx="434">
                        <c:v>7.3999999999999996E-2</c:v>
                      </c:pt>
                      <c:pt idx="435">
                        <c:v>7.9000000000000001E-2</c:v>
                      </c:pt>
                      <c:pt idx="436">
                        <c:v>7.5999999999999998E-2</c:v>
                      </c:pt>
                      <c:pt idx="437">
                        <c:v>7.9000000000000001E-2</c:v>
                      </c:pt>
                      <c:pt idx="438">
                        <c:v>7.4999999999999997E-2</c:v>
                      </c:pt>
                      <c:pt idx="439">
                        <c:v>7.8E-2</c:v>
                      </c:pt>
                      <c:pt idx="440">
                        <c:v>7.4999999999999997E-2</c:v>
                      </c:pt>
                      <c:pt idx="441">
                        <c:v>7.4999999999999997E-2</c:v>
                      </c:pt>
                      <c:pt idx="442">
                        <c:v>8.1000000000000003E-2</c:v>
                      </c:pt>
                      <c:pt idx="443">
                        <c:v>0.08</c:v>
                      </c:pt>
                      <c:pt idx="444">
                        <c:v>0.08</c:v>
                      </c:pt>
                      <c:pt idx="445">
                        <c:v>7.5999999999999998E-2</c:v>
                      </c:pt>
                      <c:pt idx="446">
                        <c:v>0.08</c:v>
                      </c:pt>
                      <c:pt idx="447">
                        <c:v>7.3999999999999996E-2</c:v>
                      </c:pt>
                      <c:pt idx="448">
                        <c:v>7.5999999999999998E-2</c:v>
                      </c:pt>
                      <c:pt idx="449">
                        <c:v>7.9000000000000001E-2</c:v>
                      </c:pt>
                      <c:pt idx="450">
                        <c:v>0.08</c:v>
                      </c:pt>
                      <c:pt idx="451">
                        <c:v>0.08</c:v>
                      </c:pt>
                      <c:pt idx="452">
                        <c:v>7.4999999999999997E-2</c:v>
                      </c:pt>
                      <c:pt idx="453">
                        <c:v>7.9000000000000001E-2</c:v>
                      </c:pt>
                      <c:pt idx="454">
                        <c:v>7.9000000000000001E-2</c:v>
                      </c:pt>
                      <c:pt idx="455">
                        <c:v>0.08</c:v>
                      </c:pt>
                      <c:pt idx="456">
                        <c:v>7.3999999999999996E-2</c:v>
                      </c:pt>
                      <c:pt idx="457">
                        <c:v>7.4999999999999997E-2</c:v>
                      </c:pt>
                      <c:pt idx="458">
                        <c:v>0.08</c:v>
                      </c:pt>
                      <c:pt idx="459">
                        <c:v>7.8E-2</c:v>
                      </c:pt>
                      <c:pt idx="460">
                        <c:v>7.8E-2</c:v>
                      </c:pt>
                      <c:pt idx="461">
                        <c:v>7.8E-2</c:v>
                      </c:pt>
                      <c:pt idx="462">
                        <c:v>7.8E-2</c:v>
                      </c:pt>
                      <c:pt idx="463">
                        <c:v>7.4999999999999997E-2</c:v>
                      </c:pt>
                      <c:pt idx="464">
                        <c:v>7.8E-2</c:v>
                      </c:pt>
                      <c:pt idx="465">
                        <c:v>7.9000000000000001E-2</c:v>
                      </c:pt>
                      <c:pt idx="466">
                        <c:v>7.9000000000000001E-2</c:v>
                      </c:pt>
                      <c:pt idx="467">
                        <c:v>7.9000000000000001E-2</c:v>
                      </c:pt>
                      <c:pt idx="468">
                        <c:v>7.3999999999999996E-2</c:v>
                      </c:pt>
                      <c:pt idx="469">
                        <c:v>0.08</c:v>
                      </c:pt>
                      <c:pt idx="470">
                        <c:v>7.5999999999999998E-2</c:v>
                      </c:pt>
                      <c:pt idx="471">
                        <c:v>7.9000000000000001E-2</c:v>
                      </c:pt>
                      <c:pt idx="472">
                        <c:v>7.0999999999999994E-2</c:v>
                      </c:pt>
                      <c:pt idx="473">
                        <c:v>7.9000000000000001E-2</c:v>
                      </c:pt>
                      <c:pt idx="474">
                        <c:v>0.08</c:v>
                      </c:pt>
                      <c:pt idx="475">
                        <c:v>6.7000000000000004E-2</c:v>
                      </c:pt>
                      <c:pt idx="476">
                        <c:v>7.1999999999999995E-2</c:v>
                      </c:pt>
                      <c:pt idx="477">
                        <c:v>7.1999999999999995E-2</c:v>
                      </c:pt>
                      <c:pt idx="478">
                        <c:v>7.9000000000000001E-2</c:v>
                      </c:pt>
                      <c:pt idx="479">
                        <c:v>7.8E-2</c:v>
                      </c:pt>
                      <c:pt idx="480">
                        <c:v>7.8E-2</c:v>
                      </c:pt>
                      <c:pt idx="481">
                        <c:v>7.4999999999999997E-2</c:v>
                      </c:pt>
                      <c:pt idx="482">
                        <c:v>0.08</c:v>
                      </c:pt>
                      <c:pt idx="483">
                        <c:v>7.9000000000000001E-2</c:v>
                      </c:pt>
                      <c:pt idx="484">
                        <c:v>7.5999999999999998E-2</c:v>
                      </c:pt>
                      <c:pt idx="485">
                        <c:v>8.1000000000000003E-2</c:v>
                      </c:pt>
                      <c:pt idx="486">
                        <c:v>7.9000000000000001E-2</c:v>
                      </c:pt>
                      <c:pt idx="487">
                        <c:v>7.8E-2</c:v>
                      </c:pt>
                      <c:pt idx="488">
                        <c:v>7.9000000000000001E-2</c:v>
                      </c:pt>
                      <c:pt idx="489">
                        <c:v>7.4999999999999997E-2</c:v>
                      </c:pt>
                      <c:pt idx="490">
                        <c:v>7.9000000000000001E-2</c:v>
                      </c:pt>
                      <c:pt idx="491">
                        <c:v>7.4999999999999997E-2</c:v>
                      </c:pt>
                      <c:pt idx="492">
                        <c:v>0.08</c:v>
                      </c:pt>
                      <c:pt idx="493">
                        <c:v>7.8E-2</c:v>
                      </c:pt>
                      <c:pt idx="494">
                        <c:v>7.9000000000000001E-2</c:v>
                      </c:pt>
                      <c:pt idx="495">
                        <c:v>7.5999999999999998E-2</c:v>
                      </c:pt>
                      <c:pt idx="496">
                        <c:v>0.08</c:v>
                      </c:pt>
                      <c:pt idx="497">
                        <c:v>7.3999999999999996E-2</c:v>
                      </c:pt>
                      <c:pt idx="498">
                        <c:v>7.9000000000000001E-2</c:v>
                      </c:pt>
                      <c:pt idx="499">
                        <c:v>6.6000000000000003E-2</c:v>
                      </c:pt>
                      <c:pt idx="500">
                        <c:v>8.1000000000000003E-2</c:v>
                      </c:pt>
                      <c:pt idx="501">
                        <c:v>7.4999999999999997E-2</c:v>
                      </c:pt>
                      <c:pt idx="502">
                        <c:v>7.4999999999999997E-2</c:v>
                      </c:pt>
                      <c:pt idx="503">
                        <c:v>7.1999999999999995E-2</c:v>
                      </c:pt>
                      <c:pt idx="504">
                        <c:v>0.08</c:v>
                      </c:pt>
                      <c:pt idx="505">
                        <c:v>7.4999999999999997E-2</c:v>
                      </c:pt>
                      <c:pt idx="506">
                        <c:v>7.8E-2</c:v>
                      </c:pt>
                      <c:pt idx="507">
                        <c:v>0.08</c:v>
                      </c:pt>
                      <c:pt idx="508">
                        <c:v>7.3999999999999996E-2</c:v>
                      </c:pt>
                      <c:pt idx="509">
                        <c:v>7.9000000000000001E-2</c:v>
                      </c:pt>
                      <c:pt idx="510">
                        <c:v>7.4999999999999997E-2</c:v>
                      </c:pt>
                      <c:pt idx="511">
                        <c:v>7.3999999999999996E-2</c:v>
                      </c:pt>
                      <c:pt idx="512">
                        <c:v>7.3999999999999996E-2</c:v>
                      </c:pt>
                      <c:pt idx="513">
                        <c:v>7.9000000000000001E-2</c:v>
                      </c:pt>
                      <c:pt idx="514">
                        <c:v>7.9000000000000001E-2</c:v>
                      </c:pt>
                      <c:pt idx="515">
                        <c:v>7.9000000000000001E-2</c:v>
                      </c:pt>
                      <c:pt idx="516">
                        <c:v>7.3999999999999996E-2</c:v>
                      </c:pt>
                      <c:pt idx="517">
                        <c:v>7.8E-2</c:v>
                      </c:pt>
                      <c:pt idx="518">
                        <c:v>7.8E-2</c:v>
                      </c:pt>
                      <c:pt idx="519">
                        <c:v>7.4999999999999997E-2</c:v>
                      </c:pt>
                      <c:pt idx="520">
                        <c:v>7.8E-2</c:v>
                      </c:pt>
                      <c:pt idx="521">
                        <c:v>7.5999999999999998E-2</c:v>
                      </c:pt>
                      <c:pt idx="522">
                        <c:v>7.3999999999999996E-2</c:v>
                      </c:pt>
                      <c:pt idx="523">
                        <c:v>7.0999999999999994E-2</c:v>
                      </c:pt>
                      <c:pt idx="524">
                        <c:v>7.4999999999999997E-2</c:v>
                      </c:pt>
                      <c:pt idx="525">
                        <c:v>7.9000000000000001E-2</c:v>
                      </c:pt>
                      <c:pt idx="526">
                        <c:v>7.3999999999999996E-2</c:v>
                      </c:pt>
                      <c:pt idx="527">
                        <c:v>7.9000000000000001E-2</c:v>
                      </c:pt>
                      <c:pt idx="528">
                        <c:v>7.1999999999999995E-2</c:v>
                      </c:pt>
                      <c:pt idx="529">
                        <c:v>8.3000000000000004E-2</c:v>
                      </c:pt>
                      <c:pt idx="530">
                        <c:v>7.9000000000000001E-2</c:v>
                      </c:pt>
                      <c:pt idx="531">
                        <c:v>7.8E-2</c:v>
                      </c:pt>
                      <c:pt idx="532">
                        <c:v>7.3999999999999996E-2</c:v>
                      </c:pt>
                      <c:pt idx="533">
                        <c:v>7.9000000000000001E-2</c:v>
                      </c:pt>
                      <c:pt idx="534">
                        <c:v>7.3999999999999996E-2</c:v>
                      </c:pt>
                      <c:pt idx="535">
                        <c:v>7.9000000000000001E-2</c:v>
                      </c:pt>
                      <c:pt idx="536">
                        <c:v>7.1999999999999995E-2</c:v>
                      </c:pt>
                      <c:pt idx="537">
                        <c:v>7.8E-2</c:v>
                      </c:pt>
                      <c:pt idx="538">
                        <c:v>0.08</c:v>
                      </c:pt>
                      <c:pt idx="539">
                        <c:v>8.1000000000000003E-2</c:v>
                      </c:pt>
                      <c:pt idx="540">
                        <c:v>7.9000000000000001E-2</c:v>
                      </c:pt>
                      <c:pt idx="541">
                        <c:v>0.08</c:v>
                      </c:pt>
                      <c:pt idx="542">
                        <c:v>7.3999999999999996E-2</c:v>
                      </c:pt>
                      <c:pt idx="543">
                        <c:v>0.08</c:v>
                      </c:pt>
                      <c:pt idx="544">
                        <c:v>0.08</c:v>
                      </c:pt>
                      <c:pt idx="545">
                        <c:v>7.9000000000000001E-2</c:v>
                      </c:pt>
                      <c:pt idx="546">
                        <c:v>7.4999999999999997E-2</c:v>
                      </c:pt>
                      <c:pt idx="547">
                        <c:v>7.3999999999999996E-2</c:v>
                      </c:pt>
                      <c:pt idx="548">
                        <c:v>7.8E-2</c:v>
                      </c:pt>
                      <c:pt idx="549">
                        <c:v>7.9000000000000001E-2</c:v>
                      </c:pt>
                      <c:pt idx="550">
                        <c:v>7.5999999999999998E-2</c:v>
                      </c:pt>
                      <c:pt idx="551">
                        <c:v>7.1999999999999995E-2</c:v>
                      </c:pt>
                      <c:pt idx="552">
                        <c:v>7.9000000000000001E-2</c:v>
                      </c:pt>
                      <c:pt idx="553">
                        <c:v>7.8E-2</c:v>
                      </c:pt>
                      <c:pt idx="554">
                        <c:v>0.08</c:v>
                      </c:pt>
                      <c:pt idx="555">
                        <c:v>7.4999999999999997E-2</c:v>
                      </c:pt>
                      <c:pt idx="556">
                        <c:v>7.4999999999999997E-2</c:v>
                      </c:pt>
                      <c:pt idx="557">
                        <c:v>7.4999999999999997E-2</c:v>
                      </c:pt>
                      <c:pt idx="558">
                        <c:v>0.08</c:v>
                      </c:pt>
                      <c:pt idx="559">
                        <c:v>7.8E-2</c:v>
                      </c:pt>
                      <c:pt idx="560">
                        <c:v>0.08</c:v>
                      </c:pt>
                      <c:pt idx="561">
                        <c:v>7.9000000000000001E-2</c:v>
                      </c:pt>
                      <c:pt idx="562">
                        <c:v>8.1000000000000003E-2</c:v>
                      </c:pt>
                      <c:pt idx="563">
                        <c:v>7.8E-2</c:v>
                      </c:pt>
                      <c:pt idx="564">
                        <c:v>0.08</c:v>
                      </c:pt>
                      <c:pt idx="565">
                        <c:v>7.4999999999999997E-2</c:v>
                      </c:pt>
                      <c:pt idx="566">
                        <c:v>7.4999999999999997E-2</c:v>
                      </c:pt>
                      <c:pt idx="567">
                        <c:v>7.8E-2</c:v>
                      </c:pt>
                      <c:pt idx="568">
                        <c:v>7.8E-2</c:v>
                      </c:pt>
                      <c:pt idx="569">
                        <c:v>7.4999999999999997E-2</c:v>
                      </c:pt>
                      <c:pt idx="570">
                        <c:v>7.1999999999999995E-2</c:v>
                      </c:pt>
                      <c:pt idx="571">
                        <c:v>0.08</c:v>
                      </c:pt>
                      <c:pt idx="572">
                        <c:v>7.4999999999999997E-2</c:v>
                      </c:pt>
                      <c:pt idx="573">
                        <c:v>7.5999999999999998E-2</c:v>
                      </c:pt>
                      <c:pt idx="574">
                        <c:v>7.8E-2</c:v>
                      </c:pt>
                      <c:pt idx="575">
                        <c:v>7.1999999999999995E-2</c:v>
                      </c:pt>
                      <c:pt idx="576">
                        <c:v>7.9000000000000001E-2</c:v>
                      </c:pt>
                      <c:pt idx="577">
                        <c:v>7.3999999999999996E-2</c:v>
                      </c:pt>
                      <c:pt idx="578">
                        <c:v>7.3999999999999996E-2</c:v>
                      </c:pt>
                      <c:pt idx="579">
                        <c:v>7.9000000000000001E-2</c:v>
                      </c:pt>
                      <c:pt idx="580">
                        <c:v>7.8E-2</c:v>
                      </c:pt>
                      <c:pt idx="581">
                        <c:v>7.8E-2</c:v>
                      </c:pt>
                      <c:pt idx="582">
                        <c:v>7.9000000000000001E-2</c:v>
                      </c:pt>
                      <c:pt idx="583">
                        <c:v>7.4999999999999997E-2</c:v>
                      </c:pt>
                      <c:pt idx="584">
                        <c:v>7.8E-2</c:v>
                      </c:pt>
                      <c:pt idx="585">
                        <c:v>7.1999999999999995E-2</c:v>
                      </c:pt>
                      <c:pt idx="586">
                        <c:v>7.8E-2</c:v>
                      </c:pt>
                      <c:pt idx="587">
                        <c:v>7.9000000000000001E-2</c:v>
                      </c:pt>
                      <c:pt idx="588">
                        <c:v>7.8E-2</c:v>
                      </c:pt>
                      <c:pt idx="589">
                        <c:v>8.1000000000000003E-2</c:v>
                      </c:pt>
                      <c:pt idx="590">
                        <c:v>7.3999999999999996E-2</c:v>
                      </c:pt>
                      <c:pt idx="591">
                        <c:v>7.3999999999999996E-2</c:v>
                      </c:pt>
                      <c:pt idx="592">
                        <c:v>7.9000000000000001E-2</c:v>
                      </c:pt>
                      <c:pt idx="593">
                        <c:v>7.9000000000000001E-2</c:v>
                      </c:pt>
                      <c:pt idx="594">
                        <c:v>7.3999999999999996E-2</c:v>
                      </c:pt>
                      <c:pt idx="595">
                        <c:v>7.5999999999999998E-2</c:v>
                      </c:pt>
                      <c:pt idx="596">
                        <c:v>7.1999999999999995E-2</c:v>
                      </c:pt>
                      <c:pt idx="597">
                        <c:v>7.9000000000000001E-2</c:v>
                      </c:pt>
                      <c:pt idx="598">
                        <c:v>7.1999999999999995E-2</c:v>
                      </c:pt>
                      <c:pt idx="599">
                        <c:v>7.8E-2</c:v>
                      </c:pt>
                      <c:pt idx="600">
                        <c:v>7.4999999999999997E-2</c:v>
                      </c:pt>
                      <c:pt idx="601">
                        <c:v>7.5999999999999998E-2</c:v>
                      </c:pt>
                      <c:pt idx="602">
                        <c:v>7.4999999999999997E-2</c:v>
                      </c:pt>
                      <c:pt idx="603">
                        <c:v>7.9000000000000001E-2</c:v>
                      </c:pt>
                      <c:pt idx="604">
                        <c:v>7.3999999999999996E-2</c:v>
                      </c:pt>
                      <c:pt idx="605">
                        <c:v>7.9000000000000001E-2</c:v>
                      </c:pt>
                      <c:pt idx="606">
                        <c:v>7.8E-2</c:v>
                      </c:pt>
                      <c:pt idx="607">
                        <c:v>7.9000000000000001E-2</c:v>
                      </c:pt>
                      <c:pt idx="608">
                        <c:v>7.4999999999999997E-2</c:v>
                      </c:pt>
                      <c:pt idx="609">
                        <c:v>0.08</c:v>
                      </c:pt>
                      <c:pt idx="610">
                        <c:v>0.08</c:v>
                      </c:pt>
                      <c:pt idx="611">
                        <c:v>7.1999999999999995E-2</c:v>
                      </c:pt>
                      <c:pt idx="612">
                        <c:v>7.8E-2</c:v>
                      </c:pt>
                      <c:pt idx="613">
                        <c:v>7.9000000000000001E-2</c:v>
                      </c:pt>
                      <c:pt idx="614">
                        <c:v>0.08</c:v>
                      </c:pt>
                      <c:pt idx="615">
                        <c:v>7.9000000000000001E-2</c:v>
                      </c:pt>
                      <c:pt idx="616">
                        <c:v>0.08</c:v>
                      </c:pt>
                      <c:pt idx="617">
                        <c:v>7.8E-2</c:v>
                      </c:pt>
                      <c:pt idx="618">
                        <c:v>7.5999999999999998E-2</c:v>
                      </c:pt>
                      <c:pt idx="619">
                        <c:v>7.4999999999999997E-2</c:v>
                      </c:pt>
                      <c:pt idx="620">
                        <c:v>7.5999999999999998E-2</c:v>
                      </c:pt>
                      <c:pt idx="621">
                        <c:v>7.4999999999999997E-2</c:v>
                      </c:pt>
                      <c:pt idx="622">
                        <c:v>7.3999999999999996E-2</c:v>
                      </c:pt>
                      <c:pt idx="623">
                        <c:v>7.5999999999999998E-2</c:v>
                      </c:pt>
                      <c:pt idx="624">
                        <c:v>7.5999999999999998E-2</c:v>
                      </c:pt>
                      <c:pt idx="625">
                        <c:v>7.5999999999999998E-2</c:v>
                      </c:pt>
                      <c:pt idx="626">
                        <c:v>7.5999999999999998E-2</c:v>
                      </c:pt>
                      <c:pt idx="627">
                        <c:v>0.08</c:v>
                      </c:pt>
                      <c:pt idx="628">
                        <c:v>8.1000000000000003E-2</c:v>
                      </c:pt>
                      <c:pt idx="629">
                        <c:v>7.8E-2</c:v>
                      </c:pt>
                      <c:pt idx="630">
                        <c:v>7.9000000000000001E-2</c:v>
                      </c:pt>
                      <c:pt idx="631">
                        <c:v>5.2999999999999999E-2</c:v>
                      </c:pt>
                      <c:pt idx="632">
                        <c:v>8.1000000000000003E-2</c:v>
                      </c:pt>
                      <c:pt idx="633">
                        <c:v>7.4999999999999997E-2</c:v>
                      </c:pt>
                      <c:pt idx="634">
                        <c:v>7.8E-2</c:v>
                      </c:pt>
                      <c:pt idx="635">
                        <c:v>7.5999999999999998E-2</c:v>
                      </c:pt>
                      <c:pt idx="636">
                        <c:v>7.8E-2</c:v>
                      </c:pt>
                      <c:pt idx="637">
                        <c:v>7.8E-2</c:v>
                      </c:pt>
                      <c:pt idx="638">
                        <c:v>7.8E-2</c:v>
                      </c:pt>
                      <c:pt idx="639">
                        <c:v>7.8E-2</c:v>
                      </c:pt>
                      <c:pt idx="640">
                        <c:v>0.08</c:v>
                      </c:pt>
                      <c:pt idx="641">
                        <c:v>7.8E-2</c:v>
                      </c:pt>
                      <c:pt idx="642">
                        <c:v>7.9000000000000001E-2</c:v>
                      </c:pt>
                      <c:pt idx="643">
                        <c:v>7.8E-2</c:v>
                      </c:pt>
                      <c:pt idx="644">
                        <c:v>7.5999999999999998E-2</c:v>
                      </c:pt>
                      <c:pt idx="645">
                        <c:v>7.8E-2</c:v>
                      </c:pt>
                      <c:pt idx="646">
                        <c:v>7.8E-2</c:v>
                      </c:pt>
                      <c:pt idx="647">
                        <c:v>6.8000000000000005E-2</c:v>
                      </c:pt>
                      <c:pt idx="648">
                        <c:v>7.9000000000000001E-2</c:v>
                      </c:pt>
                      <c:pt idx="649">
                        <c:v>7.4999999999999997E-2</c:v>
                      </c:pt>
                      <c:pt idx="650">
                        <c:v>5.8000000000000003E-2</c:v>
                      </c:pt>
                      <c:pt idx="651">
                        <c:v>7.0999999999999994E-2</c:v>
                      </c:pt>
                      <c:pt idx="652">
                        <c:v>7.9000000000000001E-2</c:v>
                      </c:pt>
                      <c:pt idx="653">
                        <c:v>7.8E-2</c:v>
                      </c:pt>
                      <c:pt idx="654">
                        <c:v>7.8E-2</c:v>
                      </c:pt>
                      <c:pt idx="655">
                        <c:v>7.8E-2</c:v>
                      </c:pt>
                      <c:pt idx="656">
                        <c:v>7.8E-2</c:v>
                      </c:pt>
                      <c:pt idx="657">
                        <c:v>7.4999999999999997E-2</c:v>
                      </c:pt>
                      <c:pt idx="658">
                        <c:v>7.5999999999999998E-2</c:v>
                      </c:pt>
                      <c:pt idx="659">
                        <c:v>7.9000000000000001E-2</c:v>
                      </c:pt>
                      <c:pt idx="660">
                        <c:v>7.8E-2</c:v>
                      </c:pt>
                      <c:pt idx="661">
                        <c:v>7.5999999999999998E-2</c:v>
                      </c:pt>
                      <c:pt idx="662">
                        <c:v>7.5999999999999998E-2</c:v>
                      </c:pt>
                      <c:pt idx="663">
                        <c:v>7.5999999999999998E-2</c:v>
                      </c:pt>
                      <c:pt idx="664">
                        <c:v>7.8E-2</c:v>
                      </c:pt>
                      <c:pt idx="665">
                        <c:v>7.8E-2</c:v>
                      </c:pt>
                      <c:pt idx="666">
                        <c:v>7.5999999999999998E-2</c:v>
                      </c:pt>
                      <c:pt idx="667">
                        <c:v>7.8E-2</c:v>
                      </c:pt>
                      <c:pt idx="668">
                        <c:v>7.8E-2</c:v>
                      </c:pt>
                      <c:pt idx="669">
                        <c:v>7.4999999999999997E-2</c:v>
                      </c:pt>
                      <c:pt idx="670">
                        <c:v>7.4999999999999997E-2</c:v>
                      </c:pt>
                      <c:pt idx="671">
                        <c:v>0.08</c:v>
                      </c:pt>
                      <c:pt idx="672">
                        <c:v>7.5999999999999998E-2</c:v>
                      </c:pt>
                      <c:pt idx="673">
                        <c:v>7.9000000000000001E-2</c:v>
                      </c:pt>
                      <c:pt idx="674">
                        <c:v>7.5999999999999998E-2</c:v>
                      </c:pt>
                      <c:pt idx="675">
                        <c:v>7.4999999999999997E-2</c:v>
                      </c:pt>
                      <c:pt idx="676">
                        <c:v>7.3999999999999996E-2</c:v>
                      </c:pt>
                      <c:pt idx="677">
                        <c:v>7.8E-2</c:v>
                      </c:pt>
                      <c:pt idx="678">
                        <c:v>7.4999999999999997E-2</c:v>
                      </c:pt>
                      <c:pt idx="679">
                        <c:v>7.8E-2</c:v>
                      </c:pt>
                      <c:pt idx="680">
                        <c:v>6.7000000000000004E-2</c:v>
                      </c:pt>
                      <c:pt idx="681">
                        <c:v>7.5999999999999998E-2</c:v>
                      </c:pt>
                      <c:pt idx="682">
                        <c:v>7.5999999999999998E-2</c:v>
                      </c:pt>
                      <c:pt idx="683">
                        <c:v>7.8E-2</c:v>
                      </c:pt>
                      <c:pt idx="684">
                        <c:v>7.8E-2</c:v>
                      </c:pt>
                      <c:pt idx="685">
                        <c:v>7.8E-2</c:v>
                      </c:pt>
                      <c:pt idx="686">
                        <c:v>7.9000000000000001E-2</c:v>
                      </c:pt>
                      <c:pt idx="687">
                        <c:v>7.8E-2</c:v>
                      </c:pt>
                      <c:pt idx="688">
                        <c:v>7.9000000000000001E-2</c:v>
                      </c:pt>
                      <c:pt idx="689">
                        <c:v>7.8E-2</c:v>
                      </c:pt>
                      <c:pt idx="690">
                        <c:v>0.08</c:v>
                      </c:pt>
                      <c:pt idx="691">
                        <c:v>7.4999999999999997E-2</c:v>
                      </c:pt>
                      <c:pt idx="692">
                        <c:v>7.8E-2</c:v>
                      </c:pt>
                      <c:pt idx="693">
                        <c:v>7.4999999999999997E-2</c:v>
                      </c:pt>
                      <c:pt idx="694">
                        <c:v>7.4999999999999997E-2</c:v>
                      </c:pt>
                      <c:pt idx="695">
                        <c:v>7.5999999999999998E-2</c:v>
                      </c:pt>
                      <c:pt idx="696">
                        <c:v>7.9000000000000001E-2</c:v>
                      </c:pt>
                      <c:pt idx="697">
                        <c:v>7.0999999999999994E-2</c:v>
                      </c:pt>
                      <c:pt idx="698">
                        <c:v>5.8999999999999997E-2</c:v>
                      </c:pt>
                      <c:pt idx="699">
                        <c:v>7.4999999999999997E-2</c:v>
                      </c:pt>
                      <c:pt idx="700">
                        <c:v>7.8E-2</c:v>
                      </c:pt>
                      <c:pt idx="701">
                        <c:v>7.5999999999999998E-2</c:v>
                      </c:pt>
                      <c:pt idx="702">
                        <c:v>7.9000000000000001E-2</c:v>
                      </c:pt>
                      <c:pt idx="703">
                        <c:v>7.8E-2</c:v>
                      </c:pt>
                      <c:pt idx="704">
                        <c:v>7.8E-2</c:v>
                      </c:pt>
                      <c:pt idx="705">
                        <c:v>7.4999999999999997E-2</c:v>
                      </c:pt>
                      <c:pt idx="706">
                        <c:v>7.8E-2</c:v>
                      </c:pt>
                      <c:pt idx="707">
                        <c:v>7.5999999999999998E-2</c:v>
                      </c:pt>
                      <c:pt idx="708">
                        <c:v>7.9000000000000001E-2</c:v>
                      </c:pt>
                      <c:pt idx="709">
                        <c:v>7.8E-2</c:v>
                      </c:pt>
                      <c:pt idx="710">
                        <c:v>7.4999999999999997E-2</c:v>
                      </c:pt>
                      <c:pt idx="711">
                        <c:v>7.8E-2</c:v>
                      </c:pt>
                      <c:pt idx="712">
                        <c:v>0.08</c:v>
                      </c:pt>
                      <c:pt idx="713">
                        <c:v>7.5999999999999998E-2</c:v>
                      </c:pt>
                      <c:pt idx="714">
                        <c:v>7.8E-2</c:v>
                      </c:pt>
                      <c:pt idx="715">
                        <c:v>7.4999999999999997E-2</c:v>
                      </c:pt>
                      <c:pt idx="716">
                        <c:v>7.8E-2</c:v>
                      </c:pt>
                      <c:pt idx="717">
                        <c:v>7.5999999999999998E-2</c:v>
                      </c:pt>
                      <c:pt idx="718">
                        <c:v>8.1000000000000003E-2</c:v>
                      </c:pt>
                      <c:pt idx="719">
                        <c:v>7.5999999999999998E-2</c:v>
                      </c:pt>
                      <c:pt idx="720">
                        <c:v>6.8000000000000005E-2</c:v>
                      </c:pt>
                      <c:pt idx="721">
                        <c:v>7.4999999999999997E-2</c:v>
                      </c:pt>
                      <c:pt idx="722">
                        <c:v>7.4999999999999997E-2</c:v>
                      </c:pt>
                      <c:pt idx="723">
                        <c:v>7.8E-2</c:v>
                      </c:pt>
                      <c:pt idx="724">
                        <c:v>7.4999999999999997E-2</c:v>
                      </c:pt>
                      <c:pt idx="725">
                        <c:v>7.8E-2</c:v>
                      </c:pt>
                      <c:pt idx="726">
                        <c:v>7.4999999999999997E-2</c:v>
                      </c:pt>
                      <c:pt idx="727">
                        <c:v>7.8E-2</c:v>
                      </c:pt>
                      <c:pt idx="728">
                        <c:v>7.4999999999999997E-2</c:v>
                      </c:pt>
                      <c:pt idx="729">
                        <c:v>7.9000000000000001E-2</c:v>
                      </c:pt>
                      <c:pt idx="730">
                        <c:v>7.4999999999999997E-2</c:v>
                      </c:pt>
                      <c:pt idx="731">
                        <c:v>7.4999999999999997E-2</c:v>
                      </c:pt>
                      <c:pt idx="732">
                        <c:v>6.5000000000000002E-2</c:v>
                      </c:pt>
                      <c:pt idx="733">
                        <c:v>7.5999999999999998E-2</c:v>
                      </c:pt>
                      <c:pt idx="734">
                        <c:v>7.8E-2</c:v>
                      </c:pt>
                      <c:pt idx="735">
                        <c:v>7.9000000000000001E-2</c:v>
                      </c:pt>
                      <c:pt idx="736">
                        <c:v>0.08</c:v>
                      </c:pt>
                      <c:pt idx="737">
                        <c:v>8.1000000000000003E-2</c:v>
                      </c:pt>
                      <c:pt idx="738">
                        <c:v>7.8E-2</c:v>
                      </c:pt>
                      <c:pt idx="739">
                        <c:v>7.4999999999999997E-2</c:v>
                      </c:pt>
                      <c:pt idx="740">
                        <c:v>7.1999999999999995E-2</c:v>
                      </c:pt>
                      <c:pt idx="741">
                        <c:v>7.1999999999999995E-2</c:v>
                      </c:pt>
                      <c:pt idx="742">
                        <c:v>7.8E-2</c:v>
                      </c:pt>
                      <c:pt idx="743">
                        <c:v>7.8E-2</c:v>
                      </c:pt>
                      <c:pt idx="744">
                        <c:v>7.8E-2</c:v>
                      </c:pt>
                      <c:pt idx="745">
                        <c:v>7.8E-2</c:v>
                      </c:pt>
                      <c:pt idx="746">
                        <c:v>7.8E-2</c:v>
                      </c:pt>
                      <c:pt idx="747">
                        <c:v>0.08</c:v>
                      </c:pt>
                      <c:pt idx="748">
                        <c:v>7.8E-2</c:v>
                      </c:pt>
                      <c:pt idx="749">
                        <c:v>7.4999999999999997E-2</c:v>
                      </c:pt>
                      <c:pt idx="750">
                        <c:v>7.8E-2</c:v>
                      </c:pt>
                      <c:pt idx="751">
                        <c:v>7.4999999999999997E-2</c:v>
                      </c:pt>
                      <c:pt idx="752">
                        <c:v>7.3999999999999996E-2</c:v>
                      </c:pt>
                      <c:pt idx="753">
                        <c:v>0.05</c:v>
                      </c:pt>
                      <c:pt idx="754">
                        <c:v>7.8E-2</c:v>
                      </c:pt>
                      <c:pt idx="755">
                        <c:v>7.4999999999999997E-2</c:v>
                      </c:pt>
                      <c:pt idx="756">
                        <c:v>7.8E-2</c:v>
                      </c:pt>
                      <c:pt idx="757">
                        <c:v>7.3999999999999996E-2</c:v>
                      </c:pt>
                      <c:pt idx="758">
                        <c:v>6.3E-2</c:v>
                      </c:pt>
                      <c:pt idx="759">
                        <c:v>7.4999999999999997E-2</c:v>
                      </c:pt>
                      <c:pt idx="760">
                        <c:v>7.8E-2</c:v>
                      </c:pt>
                      <c:pt idx="761">
                        <c:v>7.4999999999999997E-2</c:v>
                      </c:pt>
                      <c:pt idx="762">
                        <c:v>7.9000000000000001E-2</c:v>
                      </c:pt>
                      <c:pt idx="763">
                        <c:v>7.4999999999999997E-2</c:v>
                      </c:pt>
                      <c:pt idx="764">
                        <c:v>7.4999999999999997E-2</c:v>
                      </c:pt>
                      <c:pt idx="765">
                        <c:v>7.5999999999999998E-2</c:v>
                      </c:pt>
                      <c:pt idx="766">
                        <c:v>7.5999999999999998E-2</c:v>
                      </c:pt>
                      <c:pt idx="767">
                        <c:v>7.4999999999999997E-2</c:v>
                      </c:pt>
                      <c:pt idx="768">
                        <c:v>0.08</c:v>
                      </c:pt>
                      <c:pt idx="769">
                        <c:v>7.5999999999999998E-2</c:v>
                      </c:pt>
                      <c:pt idx="770">
                        <c:v>7.0000000000000007E-2</c:v>
                      </c:pt>
                      <c:pt idx="771">
                        <c:v>7.8E-2</c:v>
                      </c:pt>
                      <c:pt idx="772">
                        <c:v>7.8E-2</c:v>
                      </c:pt>
                      <c:pt idx="773">
                        <c:v>7.3999999999999996E-2</c:v>
                      </c:pt>
                      <c:pt idx="774">
                        <c:v>7.8E-2</c:v>
                      </c:pt>
                      <c:pt idx="775">
                        <c:v>7.8E-2</c:v>
                      </c:pt>
                      <c:pt idx="776">
                        <c:v>7.8E-2</c:v>
                      </c:pt>
                      <c:pt idx="777">
                        <c:v>7.3999999999999996E-2</c:v>
                      </c:pt>
                      <c:pt idx="778">
                        <c:v>5.8999999999999997E-2</c:v>
                      </c:pt>
                      <c:pt idx="779">
                        <c:v>7.5999999999999998E-2</c:v>
                      </c:pt>
                      <c:pt idx="780">
                        <c:v>7.8E-2</c:v>
                      </c:pt>
                      <c:pt idx="781">
                        <c:v>0.08</c:v>
                      </c:pt>
                      <c:pt idx="782">
                        <c:v>7.8E-2</c:v>
                      </c:pt>
                      <c:pt idx="783">
                        <c:v>7.8E-2</c:v>
                      </c:pt>
                      <c:pt idx="784">
                        <c:v>7.8E-2</c:v>
                      </c:pt>
                      <c:pt idx="785">
                        <c:v>7.1999999999999995E-2</c:v>
                      </c:pt>
                      <c:pt idx="786">
                        <c:v>7.0999999999999994E-2</c:v>
                      </c:pt>
                      <c:pt idx="787">
                        <c:v>6.8000000000000005E-2</c:v>
                      </c:pt>
                      <c:pt idx="788">
                        <c:v>6.3E-2</c:v>
                      </c:pt>
                      <c:pt idx="789">
                        <c:v>7.1999999999999995E-2</c:v>
                      </c:pt>
                      <c:pt idx="790">
                        <c:v>6.8000000000000005E-2</c:v>
                      </c:pt>
                      <c:pt idx="791">
                        <c:v>7.5999999999999998E-2</c:v>
                      </c:pt>
                      <c:pt idx="792">
                        <c:v>7.3999999999999996E-2</c:v>
                      </c:pt>
                      <c:pt idx="793">
                        <c:v>7.8E-2</c:v>
                      </c:pt>
                      <c:pt idx="794">
                        <c:v>7.5999999999999998E-2</c:v>
                      </c:pt>
                      <c:pt idx="795">
                        <c:v>7.9000000000000001E-2</c:v>
                      </c:pt>
                      <c:pt idx="796">
                        <c:v>7.9000000000000001E-2</c:v>
                      </c:pt>
                      <c:pt idx="797">
                        <c:v>7.8E-2</c:v>
                      </c:pt>
                      <c:pt idx="798">
                        <c:v>7.8E-2</c:v>
                      </c:pt>
                      <c:pt idx="799">
                        <c:v>7.9000000000000001E-2</c:v>
                      </c:pt>
                      <c:pt idx="800">
                        <c:v>7.3999999999999996E-2</c:v>
                      </c:pt>
                      <c:pt idx="801">
                        <c:v>7.5999999999999998E-2</c:v>
                      </c:pt>
                      <c:pt idx="802">
                        <c:v>0.08</c:v>
                      </c:pt>
                      <c:pt idx="803">
                        <c:v>7.4999999999999997E-2</c:v>
                      </c:pt>
                      <c:pt idx="804">
                        <c:v>7.9000000000000001E-2</c:v>
                      </c:pt>
                      <c:pt idx="805">
                        <c:v>7.8E-2</c:v>
                      </c:pt>
                      <c:pt idx="806">
                        <c:v>7.8E-2</c:v>
                      </c:pt>
                      <c:pt idx="807">
                        <c:v>7.9000000000000001E-2</c:v>
                      </c:pt>
                      <c:pt idx="808">
                        <c:v>7.8E-2</c:v>
                      </c:pt>
                      <c:pt idx="809">
                        <c:v>7.0999999999999994E-2</c:v>
                      </c:pt>
                      <c:pt idx="810">
                        <c:v>7.4999999999999997E-2</c:v>
                      </c:pt>
                      <c:pt idx="811">
                        <c:v>6.6000000000000003E-2</c:v>
                      </c:pt>
                      <c:pt idx="812">
                        <c:v>6.7000000000000004E-2</c:v>
                      </c:pt>
                      <c:pt idx="813">
                        <c:v>7.3999999999999996E-2</c:v>
                      </c:pt>
                      <c:pt idx="814">
                        <c:v>7.4999999999999997E-2</c:v>
                      </c:pt>
                      <c:pt idx="815">
                        <c:v>6.8000000000000005E-2</c:v>
                      </c:pt>
                      <c:pt idx="816">
                        <c:v>7.3999999999999996E-2</c:v>
                      </c:pt>
                      <c:pt idx="817">
                        <c:v>7.1999999999999995E-2</c:v>
                      </c:pt>
                      <c:pt idx="818">
                        <c:v>7.9000000000000001E-2</c:v>
                      </c:pt>
                      <c:pt idx="819">
                        <c:v>7.4999999999999997E-2</c:v>
                      </c:pt>
                      <c:pt idx="820">
                        <c:v>0.08</c:v>
                      </c:pt>
                      <c:pt idx="821">
                        <c:v>7.8E-2</c:v>
                      </c:pt>
                      <c:pt idx="822">
                        <c:v>0.08</c:v>
                      </c:pt>
                      <c:pt idx="823">
                        <c:v>7.9000000000000001E-2</c:v>
                      </c:pt>
                      <c:pt idx="824">
                        <c:v>7.9000000000000001E-2</c:v>
                      </c:pt>
                      <c:pt idx="825">
                        <c:v>7.4999999999999997E-2</c:v>
                      </c:pt>
                      <c:pt idx="826">
                        <c:v>6.3E-2</c:v>
                      </c:pt>
                      <c:pt idx="827">
                        <c:v>5.8999999999999997E-2</c:v>
                      </c:pt>
                      <c:pt idx="828">
                        <c:v>5.7000000000000002E-2</c:v>
                      </c:pt>
                      <c:pt idx="829">
                        <c:v>7.3999999999999996E-2</c:v>
                      </c:pt>
                      <c:pt idx="830">
                        <c:v>7.5999999999999998E-2</c:v>
                      </c:pt>
                      <c:pt idx="831">
                        <c:v>7.5999999999999998E-2</c:v>
                      </c:pt>
                      <c:pt idx="832">
                        <c:v>7.0999999999999994E-2</c:v>
                      </c:pt>
                      <c:pt idx="833">
                        <c:v>7.1999999999999995E-2</c:v>
                      </c:pt>
                      <c:pt idx="834">
                        <c:v>7.4999999999999997E-2</c:v>
                      </c:pt>
                      <c:pt idx="835">
                        <c:v>7.8E-2</c:v>
                      </c:pt>
                      <c:pt idx="836">
                        <c:v>7.8E-2</c:v>
                      </c:pt>
                      <c:pt idx="837">
                        <c:v>0.08</c:v>
                      </c:pt>
                      <c:pt idx="838">
                        <c:v>7.5999999999999998E-2</c:v>
                      </c:pt>
                      <c:pt idx="839">
                        <c:v>7.5999999999999998E-2</c:v>
                      </c:pt>
                      <c:pt idx="840">
                        <c:v>7.8E-2</c:v>
                      </c:pt>
                      <c:pt idx="841">
                        <c:v>7.9000000000000001E-2</c:v>
                      </c:pt>
                      <c:pt idx="842">
                        <c:v>7.5999999999999998E-2</c:v>
                      </c:pt>
                      <c:pt idx="843">
                        <c:v>7.8E-2</c:v>
                      </c:pt>
                      <c:pt idx="844">
                        <c:v>7.8E-2</c:v>
                      </c:pt>
                      <c:pt idx="845">
                        <c:v>0.08</c:v>
                      </c:pt>
                      <c:pt idx="846">
                        <c:v>7.5999999999999998E-2</c:v>
                      </c:pt>
                      <c:pt idx="847">
                        <c:v>7.8E-2</c:v>
                      </c:pt>
                      <c:pt idx="848">
                        <c:v>7.4999999999999997E-2</c:v>
                      </c:pt>
                      <c:pt idx="849">
                        <c:v>7.8E-2</c:v>
                      </c:pt>
                      <c:pt idx="850">
                        <c:v>7.3999999999999996E-2</c:v>
                      </c:pt>
                      <c:pt idx="851">
                        <c:v>7.4999999999999997E-2</c:v>
                      </c:pt>
                      <c:pt idx="852">
                        <c:v>7.3999999999999996E-2</c:v>
                      </c:pt>
                      <c:pt idx="853">
                        <c:v>7.9000000000000001E-2</c:v>
                      </c:pt>
                      <c:pt idx="854">
                        <c:v>7.8E-2</c:v>
                      </c:pt>
                      <c:pt idx="855">
                        <c:v>7.8E-2</c:v>
                      </c:pt>
                      <c:pt idx="856">
                        <c:v>7.5999999999999998E-2</c:v>
                      </c:pt>
                      <c:pt idx="857">
                        <c:v>7.8E-2</c:v>
                      </c:pt>
                      <c:pt idx="858">
                        <c:v>7.3999999999999996E-2</c:v>
                      </c:pt>
                      <c:pt idx="859">
                        <c:v>0.08</c:v>
                      </c:pt>
                      <c:pt idx="860">
                        <c:v>7.5999999999999998E-2</c:v>
                      </c:pt>
                      <c:pt idx="861">
                        <c:v>0.08</c:v>
                      </c:pt>
                      <c:pt idx="862">
                        <c:v>7.5999999999999998E-2</c:v>
                      </c:pt>
                      <c:pt idx="863">
                        <c:v>7.5999999999999998E-2</c:v>
                      </c:pt>
                      <c:pt idx="864">
                        <c:v>0.08</c:v>
                      </c:pt>
                      <c:pt idx="865">
                        <c:v>7.4999999999999997E-2</c:v>
                      </c:pt>
                      <c:pt idx="866">
                        <c:v>7.9000000000000001E-2</c:v>
                      </c:pt>
                      <c:pt idx="867">
                        <c:v>7.0999999999999994E-2</c:v>
                      </c:pt>
                      <c:pt idx="868">
                        <c:v>7.4999999999999997E-2</c:v>
                      </c:pt>
                      <c:pt idx="869">
                        <c:v>7.4999999999999997E-2</c:v>
                      </c:pt>
                      <c:pt idx="870">
                        <c:v>0.08</c:v>
                      </c:pt>
                      <c:pt idx="871">
                        <c:v>8.1000000000000003E-2</c:v>
                      </c:pt>
                      <c:pt idx="872">
                        <c:v>8.1000000000000003E-2</c:v>
                      </c:pt>
                      <c:pt idx="873">
                        <c:v>7.8E-2</c:v>
                      </c:pt>
                      <c:pt idx="874">
                        <c:v>0.08</c:v>
                      </c:pt>
                      <c:pt idx="875">
                        <c:v>7.9000000000000001E-2</c:v>
                      </c:pt>
                      <c:pt idx="876">
                        <c:v>0.08</c:v>
                      </c:pt>
                      <c:pt idx="877">
                        <c:v>7.8E-2</c:v>
                      </c:pt>
                      <c:pt idx="878">
                        <c:v>7.8E-2</c:v>
                      </c:pt>
                      <c:pt idx="879">
                        <c:v>7.8E-2</c:v>
                      </c:pt>
                      <c:pt idx="880">
                        <c:v>7.3999999999999996E-2</c:v>
                      </c:pt>
                      <c:pt idx="881">
                        <c:v>7.5999999999999998E-2</c:v>
                      </c:pt>
                      <c:pt idx="882">
                        <c:v>8.1000000000000003E-2</c:v>
                      </c:pt>
                      <c:pt idx="883">
                        <c:v>7.8E-2</c:v>
                      </c:pt>
                      <c:pt idx="884">
                        <c:v>8.3000000000000004E-2</c:v>
                      </c:pt>
                      <c:pt idx="885">
                        <c:v>7.9000000000000001E-2</c:v>
                      </c:pt>
                      <c:pt idx="886">
                        <c:v>8.1000000000000003E-2</c:v>
                      </c:pt>
                      <c:pt idx="887">
                        <c:v>0.08</c:v>
                      </c:pt>
                      <c:pt idx="888">
                        <c:v>0.08</c:v>
                      </c:pt>
                      <c:pt idx="889">
                        <c:v>7.5999999999999998E-2</c:v>
                      </c:pt>
                      <c:pt idx="890">
                        <c:v>7.8E-2</c:v>
                      </c:pt>
                      <c:pt idx="891">
                        <c:v>7.3999999999999996E-2</c:v>
                      </c:pt>
                      <c:pt idx="892">
                        <c:v>7.9000000000000001E-2</c:v>
                      </c:pt>
                      <c:pt idx="893">
                        <c:v>7.3999999999999996E-2</c:v>
                      </c:pt>
                      <c:pt idx="894">
                        <c:v>7.9000000000000001E-2</c:v>
                      </c:pt>
                      <c:pt idx="895">
                        <c:v>7.5999999999999998E-2</c:v>
                      </c:pt>
                      <c:pt idx="896">
                        <c:v>7.8E-2</c:v>
                      </c:pt>
                      <c:pt idx="897">
                        <c:v>7.9000000000000001E-2</c:v>
                      </c:pt>
                      <c:pt idx="898">
                        <c:v>7.8E-2</c:v>
                      </c:pt>
                      <c:pt idx="899">
                        <c:v>7.8E-2</c:v>
                      </c:pt>
                      <c:pt idx="900">
                        <c:v>7.3999999999999996E-2</c:v>
                      </c:pt>
                      <c:pt idx="901">
                        <c:v>7.9000000000000001E-2</c:v>
                      </c:pt>
                      <c:pt idx="902">
                        <c:v>0.08</c:v>
                      </c:pt>
                      <c:pt idx="903">
                        <c:v>7.4999999999999997E-2</c:v>
                      </c:pt>
                      <c:pt idx="904">
                        <c:v>7.5999999999999998E-2</c:v>
                      </c:pt>
                      <c:pt idx="905">
                        <c:v>7.9000000000000001E-2</c:v>
                      </c:pt>
                      <c:pt idx="906">
                        <c:v>7.8E-2</c:v>
                      </c:pt>
                      <c:pt idx="907">
                        <c:v>7.9000000000000001E-2</c:v>
                      </c:pt>
                      <c:pt idx="908">
                        <c:v>0.08</c:v>
                      </c:pt>
                      <c:pt idx="909">
                        <c:v>8.3000000000000004E-2</c:v>
                      </c:pt>
                      <c:pt idx="910">
                        <c:v>7.8E-2</c:v>
                      </c:pt>
                      <c:pt idx="911">
                        <c:v>7.5999999999999998E-2</c:v>
                      </c:pt>
                      <c:pt idx="912">
                        <c:v>7.0999999999999994E-2</c:v>
                      </c:pt>
                      <c:pt idx="913">
                        <c:v>8.1000000000000003E-2</c:v>
                      </c:pt>
                      <c:pt idx="914">
                        <c:v>7.5999999999999998E-2</c:v>
                      </c:pt>
                      <c:pt idx="915">
                        <c:v>8.3000000000000004E-2</c:v>
                      </c:pt>
                      <c:pt idx="916">
                        <c:v>7.9000000000000001E-2</c:v>
                      </c:pt>
                      <c:pt idx="917">
                        <c:v>0.08</c:v>
                      </c:pt>
                      <c:pt idx="918">
                        <c:v>7.5999999999999998E-2</c:v>
                      </c:pt>
                      <c:pt idx="919">
                        <c:v>7.5999999999999998E-2</c:v>
                      </c:pt>
                      <c:pt idx="920">
                        <c:v>7.5999999999999998E-2</c:v>
                      </c:pt>
                      <c:pt idx="921">
                        <c:v>7.8E-2</c:v>
                      </c:pt>
                      <c:pt idx="922">
                        <c:v>7.9000000000000001E-2</c:v>
                      </c:pt>
                      <c:pt idx="923">
                        <c:v>7.9000000000000001E-2</c:v>
                      </c:pt>
                      <c:pt idx="924">
                        <c:v>7.9000000000000001E-2</c:v>
                      </c:pt>
                      <c:pt idx="925">
                        <c:v>7.8E-2</c:v>
                      </c:pt>
                      <c:pt idx="926">
                        <c:v>7.4999999999999997E-2</c:v>
                      </c:pt>
                      <c:pt idx="927">
                        <c:v>7.1999999999999995E-2</c:v>
                      </c:pt>
                      <c:pt idx="928">
                        <c:v>7.9000000000000001E-2</c:v>
                      </c:pt>
                      <c:pt idx="929">
                        <c:v>7.9000000000000001E-2</c:v>
                      </c:pt>
                      <c:pt idx="930">
                        <c:v>7.9000000000000001E-2</c:v>
                      </c:pt>
                      <c:pt idx="931">
                        <c:v>7.9000000000000001E-2</c:v>
                      </c:pt>
                      <c:pt idx="932">
                        <c:v>0.08</c:v>
                      </c:pt>
                      <c:pt idx="933">
                        <c:v>7.8E-2</c:v>
                      </c:pt>
                      <c:pt idx="934">
                        <c:v>8.3000000000000004E-2</c:v>
                      </c:pt>
                      <c:pt idx="935">
                        <c:v>0.08</c:v>
                      </c:pt>
                      <c:pt idx="936">
                        <c:v>0.08</c:v>
                      </c:pt>
                      <c:pt idx="937">
                        <c:v>7.4999999999999997E-2</c:v>
                      </c:pt>
                      <c:pt idx="938">
                        <c:v>8.3000000000000004E-2</c:v>
                      </c:pt>
                      <c:pt idx="939">
                        <c:v>7.8E-2</c:v>
                      </c:pt>
                      <c:pt idx="940">
                        <c:v>7.8E-2</c:v>
                      </c:pt>
                      <c:pt idx="941">
                        <c:v>7.8E-2</c:v>
                      </c:pt>
                      <c:pt idx="942">
                        <c:v>7.8E-2</c:v>
                      </c:pt>
                      <c:pt idx="943">
                        <c:v>7.4999999999999997E-2</c:v>
                      </c:pt>
                      <c:pt idx="944">
                        <c:v>7.9000000000000001E-2</c:v>
                      </c:pt>
                      <c:pt idx="945">
                        <c:v>8.1000000000000003E-2</c:v>
                      </c:pt>
                      <c:pt idx="946">
                        <c:v>0.08</c:v>
                      </c:pt>
                      <c:pt idx="947">
                        <c:v>7.9000000000000001E-2</c:v>
                      </c:pt>
                      <c:pt idx="948">
                        <c:v>8.1000000000000003E-2</c:v>
                      </c:pt>
                      <c:pt idx="949">
                        <c:v>0.08</c:v>
                      </c:pt>
                      <c:pt idx="950">
                        <c:v>0.08</c:v>
                      </c:pt>
                      <c:pt idx="951">
                        <c:v>0.08</c:v>
                      </c:pt>
                      <c:pt idx="952">
                        <c:v>0.08</c:v>
                      </c:pt>
                      <c:pt idx="953">
                        <c:v>7.9000000000000001E-2</c:v>
                      </c:pt>
                      <c:pt idx="954">
                        <c:v>7.9000000000000001E-2</c:v>
                      </c:pt>
                      <c:pt idx="955">
                        <c:v>7.9000000000000001E-2</c:v>
                      </c:pt>
                      <c:pt idx="956">
                        <c:v>7.8E-2</c:v>
                      </c:pt>
                      <c:pt idx="957">
                        <c:v>7.9000000000000001E-2</c:v>
                      </c:pt>
                      <c:pt idx="958">
                        <c:v>7.9000000000000001E-2</c:v>
                      </c:pt>
                      <c:pt idx="959">
                        <c:v>0.08</c:v>
                      </c:pt>
                      <c:pt idx="960">
                        <c:v>0.08</c:v>
                      </c:pt>
                      <c:pt idx="961">
                        <c:v>7.9000000000000001E-2</c:v>
                      </c:pt>
                      <c:pt idx="962">
                        <c:v>7.8E-2</c:v>
                      </c:pt>
                      <c:pt idx="963">
                        <c:v>7.4999999999999997E-2</c:v>
                      </c:pt>
                      <c:pt idx="964">
                        <c:v>0.08</c:v>
                      </c:pt>
                      <c:pt idx="965">
                        <c:v>7.9000000000000001E-2</c:v>
                      </c:pt>
                      <c:pt idx="966">
                        <c:v>7.9000000000000001E-2</c:v>
                      </c:pt>
                      <c:pt idx="967">
                        <c:v>7.9000000000000001E-2</c:v>
                      </c:pt>
                      <c:pt idx="968">
                        <c:v>0.08</c:v>
                      </c:pt>
                      <c:pt idx="969">
                        <c:v>0.08</c:v>
                      </c:pt>
                      <c:pt idx="970">
                        <c:v>7.4999999999999997E-2</c:v>
                      </c:pt>
                      <c:pt idx="971">
                        <c:v>7.8E-2</c:v>
                      </c:pt>
                      <c:pt idx="972">
                        <c:v>7.4999999999999997E-2</c:v>
                      </c:pt>
                      <c:pt idx="973">
                        <c:v>7.1999999999999995E-2</c:v>
                      </c:pt>
                      <c:pt idx="974">
                        <c:v>7.5999999999999998E-2</c:v>
                      </c:pt>
                      <c:pt idx="975">
                        <c:v>0.08</c:v>
                      </c:pt>
                      <c:pt idx="976">
                        <c:v>7.5999999999999998E-2</c:v>
                      </c:pt>
                      <c:pt idx="977">
                        <c:v>7.9000000000000001E-2</c:v>
                      </c:pt>
                      <c:pt idx="978">
                        <c:v>8.1000000000000003E-2</c:v>
                      </c:pt>
                      <c:pt idx="979">
                        <c:v>0.08</c:v>
                      </c:pt>
                      <c:pt idx="980">
                        <c:v>7.9000000000000001E-2</c:v>
                      </c:pt>
                      <c:pt idx="981">
                        <c:v>0.08</c:v>
                      </c:pt>
                      <c:pt idx="982">
                        <c:v>7.8E-2</c:v>
                      </c:pt>
                      <c:pt idx="983">
                        <c:v>7.8E-2</c:v>
                      </c:pt>
                      <c:pt idx="984">
                        <c:v>0.08</c:v>
                      </c:pt>
                      <c:pt idx="985">
                        <c:v>8.3000000000000004E-2</c:v>
                      </c:pt>
                      <c:pt idx="986">
                        <c:v>8.1000000000000003E-2</c:v>
                      </c:pt>
                      <c:pt idx="987">
                        <c:v>7.9000000000000001E-2</c:v>
                      </c:pt>
                      <c:pt idx="988">
                        <c:v>0.08</c:v>
                      </c:pt>
                      <c:pt idx="989">
                        <c:v>7.8E-2</c:v>
                      </c:pt>
                      <c:pt idx="990">
                        <c:v>7.8E-2</c:v>
                      </c:pt>
                      <c:pt idx="991">
                        <c:v>7.5999999999999998E-2</c:v>
                      </c:pt>
                      <c:pt idx="992">
                        <c:v>7.5999999999999998E-2</c:v>
                      </c:pt>
                      <c:pt idx="993">
                        <c:v>7.8E-2</c:v>
                      </c:pt>
                      <c:pt idx="994">
                        <c:v>8.1000000000000003E-2</c:v>
                      </c:pt>
                      <c:pt idx="995">
                        <c:v>0.08</c:v>
                      </c:pt>
                      <c:pt idx="996">
                        <c:v>7.9000000000000001E-2</c:v>
                      </c:pt>
                      <c:pt idx="997">
                        <c:v>7.8E-2</c:v>
                      </c:pt>
                      <c:pt idx="998">
                        <c:v>7.8E-2</c:v>
                      </c:pt>
                      <c:pt idx="999">
                        <c:v>7.5999999999999998E-2</c:v>
                      </c:pt>
                      <c:pt idx="1000">
                        <c:v>7.9000000000000001E-2</c:v>
                      </c:pt>
                      <c:pt idx="1001">
                        <c:v>7.4999999999999997E-2</c:v>
                      </c:pt>
                      <c:pt idx="1002">
                        <c:v>7.4999999999999997E-2</c:v>
                      </c:pt>
                      <c:pt idx="1003">
                        <c:v>7.9000000000000001E-2</c:v>
                      </c:pt>
                      <c:pt idx="1004">
                        <c:v>8.1000000000000003E-2</c:v>
                      </c:pt>
                      <c:pt idx="1005">
                        <c:v>7.9000000000000001E-2</c:v>
                      </c:pt>
                      <c:pt idx="1006">
                        <c:v>0.08</c:v>
                      </c:pt>
                      <c:pt idx="1007">
                        <c:v>8.1000000000000003E-2</c:v>
                      </c:pt>
                      <c:pt idx="1008">
                        <c:v>7.8E-2</c:v>
                      </c:pt>
                      <c:pt idx="1009">
                        <c:v>8.1000000000000003E-2</c:v>
                      </c:pt>
                      <c:pt idx="1010">
                        <c:v>0.08</c:v>
                      </c:pt>
                      <c:pt idx="1011">
                        <c:v>0.08</c:v>
                      </c:pt>
                      <c:pt idx="1012">
                        <c:v>0.08</c:v>
                      </c:pt>
                      <c:pt idx="1013">
                        <c:v>7.8E-2</c:v>
                      </c:pt>
                      <c:pt idx="1014">
                        <c:v>0.08</c:v>
                      </c:pt>
                      <c:pt idx="1015">
                        <c:v>8.3000000000000004E-2</c:v>
                      </c:pt>
                      <c:pt idx="1016">
                        <c:v>7.9000000000000001E-2</c:v>
                      </c:pt>
                      <c:pt idx="1017">
                        <c:v>0.08</c:v>
                      </c:pt>
                      <c:pt idx="1018">
                        <c:v>0.08</c:v>
                      </c:pt>
                      <c:pt idx="1019">
                        <c:v>7.9000000000000001E-2</c:v>
                      </c:pt>
                      <c:pt idx="1020">
                        <c:v>0.08</c:v>
                      </c:pt>
                      <c:pt idx="1021">
                        <c:v>8.1000000000000003E-2</c:v>
                      </c:pt>
                      <c:pt idx="1022">
                        <c:v>8.1000000000000003E-2</c:v>
                      </c:pt>
                      <c:pt idx="1023">
                        <c:v>7.8E-2</c:v>
                      </c:pt>
                      <c:pt idx="1024">
                        <c:v>8.1000000000000003E-2</c:v>
                      </c:pt>
                      <c:pt idx="1025">
                        <c:v>8.1000000000000003E-2</c:v>
                      </c:pt>
                      <c:pt idx="1026">
                        <c:v>7.5999999999999998E-2</c:v>
                      </c:pt>
                      <c:pt idx="1027">
                        <c:v>7.9000000000000001E-2</c:v>
                      </c:pt>
                      <c:pt idx="1028">
                        <c:v>7.8E-2</c:v>
                      </c:pt>
                      <c:pt idx="1029">
                        <c:v>7.9000000000000001E-2</c:v>
                      </c:pt>
                      <c:pt idx="1030">
                        <c:v>7.8E-2</c:v>
                      </c:pt>
                      <c:pt idx="1031">
                        <c:v>0.08</c:v>
                      </c:pt>
                      <c:pt idx="1032">
                        <c:v>7.9000000000000001E-2</c:v>
                      </c:pt>
                      <c:pt idx="1033">
                        <c:v>7.8E-2</c:v>
                      </c:pt>
                      <c:pt idx="1034">
                        <c:v>8.1000000000000003E-2</c:v>
                      </c:pt>
                      <c:pt idx="1035">
                        <c:v>0.08</c:v>
                      </c:pt>
                      <c:pt idx="1036">
                        <c:v>8.3000000000000004E-2</c:v>
                      </c:pt>
                      <c:pt idx="1037">
                        <c:v>0.08</c:v>
                      </c:pt>
                      <c:pt idx="1038">
                        <c:v>7.9000000000000001E-2</c:v>
                      </c:pt>
                      <c:pt idx="1039">
                        <c:v>7.8E-2</c:v>
                      </c:pt>
                      <c:pt idx="1040">
                        <c:v>7.9000000000000001E-2</c:v>
                      </c:pt>
                      <c:pt idx="1041">
                        <c:v>7.9000000000000001E-2</c:v>
                      </c:pt>
                      <c:pt idx="1042">
                        <c:v>8.1000000000000003E-2</c:v>
                      </c:pt>
                      <c:pt idx="1043">
                        <c:v>0.08</c:v>
                      </c:pt>
                      <c:pt idx="1044">
                        <c:v>7.1999999999999995E-2</c:v>
                      </c:pt>
                      <c:pt idx="1045">
                        <c:v>0.08</c:v>
                      </c:pt>
                      <c:pt idx="1046">
                        <c:v>0.08</c:v>
                      </c:pt>
                      <c:pt idx="1047">
                        <c:v>7.9000000000000001E-2</c:v>
                      </c:pt>
                      <c:pt idx="1048">
                        <c:v>7.5999999999999998E-2</c:v>
                      </c:pt>
                      <c:pt idx="1049">
                        <c:v>7.8E-2</c:v>
                      </c:pt>
                      <c:pt idx="1050">
                        <c:v>7.5999999999999998E-2</c:v>
                      </c:pt>
                      <c:pt idx="1051">
                        <c:v>7.3999999999999996E-2</c:v>
                      </c:pt>
                      <c:pt idx="1052">
                        <c:v>6.8000000000000005E-2</c:v>
                      </c:pt>
                      <c:pt idx="1053">
                        <c:v>7.5999999999999998E-2</c:v>
                      </c:pt>
                      <c:pt idx="1054">
                        <c:v>7.9000000000000001E-2</c:v>
                      </c:pt>
                      <c:pt idx="1055">
                        <c:v>7.9000000000000001E-2</c:v>
                      </c:pt>
                      <c:pt idx="1056">
                        <c:v>7.8E-2</c:v>
                      </c:pt>
                      <c:pt idx="1057">
                        <c:v>7.9000000000000001E-2</c:v>
                      </c:pt>
                      <c:pt idx="1058">
                        <c:v>7.8E-2</c:v>
                      </c:pt>
                      <c:pt idx="1059">
                        <c:v>7.8E-2</c:v>
                      </c:pt>
                      <c:pt idx="1060">
                        <c:v>7.8E-2</c:v>
                      </c:pt>
                      <c:pt idx="1061">
                        <c:v>7.9000000000000001E-2</c:v>
                      </c:pt>
                      <c:pt idx="1062">
                        <c:v>7.8E-2</c:v>
                      </c:pt>
                      <c:pt idx="1063">
                        <c:v>8.1000000000000003E-2</c:v>
                      </c:pt>
                      <c:pt idx="1064">
                        <c:v>0.08</c:v>
                      </c:pt>
                      <c:pt idx="1065">
                        <c:v>7.9000000000000001E-2</c:v>
                      </c:pt>
                      <c:pt idx="1066">
                        <c:v>0.08</c:v>
                      </c:pt>
                      <c:pt idx="1067">
                        <c:v>0.08</c:v>
                      </c:pt>
                      <c:pt idx="1068">
                        <c:v>7.9000000000000001E-2</c:v>
                      </c:pt>
                      <c:pt idx="1069">
                        <c:v>7.5999999999999998E-2</c:v>
                      </c:pt>
                      <c:pt idx="1070">
                        <c:v>7.8E-2</c:v>
                      </c:pt>
                      <c:pt idx="1071">
                        <c:v>7.3999999999999996E-2</c:v>
                      </c:pt>
                      <c:pt idx="1072">
                        <c:v>7.8E-2</c:v>
                      </c:pt>
                      <c:pt idx="1073">
                        <c:v>7.3999999999999996E-2</c:v>
                      </c:pt>
                      <c:pt idx="1074">
                        <c:v>7.4999999999999997E-2</c:v>
                      </c:pt>
                      <c:pt idx="1075">
                        <c:v>7.5999999999999998E-2</c:v>
                      </c:pt>
                      <c:pt idx="1076">
                        <c:v>7.4999999999999997E-2</c:v>
                      </c:pt>
                      <c:pt idx="1077">
                        <c:v>7.1999999999999995E-2</c:v>
                      </c:pt>
                      <c:pt idx="1078">
                        <c:v>7.4999999999999997E-2</c:v>
                      </c:pt>
                      <c:pt idx="1079">
                        <c:v>7.8E-2</c:v>
                      </c:pt>
                      <c:pt idx="1080">
                        <c:v>0.08</c:v>
                      </c:pt>
                      <c:pt idx="1081">
                        <c:v>8.3000000000000004E-2</c:v>
                      </c:pt>
                      <c:pt idx="1082">
                        <c:v>7.9000000000000001E-2</c:v>
                      </c:pt>
                      <c:pt idx="1083">
                        <c:v>0.08</c:v>
                      </c:pt>
                      <c:pt idx="1084">
                        <c:v>7.5999999999999998E-2</c:v>
                      </c:pt>
                      <c:pt idx="1085">
                        <c:v>7.8E-2</c:v>
                      </c:pt>
                      <c:pt idx="1086">
                        <c:v>7.4999999999999997E-2</c:v>
                      </c:pt>
                      <c:pt idx="1087">
                        <c:v>7.5999999999999998E-2</c:v>
                      </c:pt>
                      <c:pt idx="1088">
                        <c:v>7.9000000000000001E-2</c:v>
                      </c:pt>
                      <c:pt idx="1089">
                        <c:v>7.9000000000000001E-2</c:v>
                      </c:pt>
                      <c:pt idx="1090">
                        <c:v>7.8E-2</c:v>
                      </c:pt>
                      <c:pt idx="1091">
                        <c:v>8.1000000000000003E-2</c:v>
                      </c:pt>
                      <c:pt idx="1092">
                        <c:v>0.08</c:v>
                      </c:pt>
                      <c:pt idx="1093">
                        <c:v>7.8E-2</c:v>
                      </c:pt>
                      <c:pt idx="1094">
                        <c:v>0.08</c:v>
                      </c:pt>
                      <c:pt idx="1095">
                        <c:v>7.5999999999999998E-2</c:v>
                      </c:pt>
                      <c:pt idx="1096">
                        <c:v>0.08</c:v>
                      </c:pt>
                      <c:pt idx="1097">
                        <c:v>8.1000000000000003E-2</c:v>
                      </c:pt>
                      <c:pt idx="1098">
                        <c:v>7.9000000000000001E-2</c:v>
                      </c:pt>
                      <c:pt idx="1099">
                        <c:v>0.08</c:v>
                      </c:pt>
                      <c:pt idx="1100">
                        <c:v>7.9000000000000001E-2</c:v>
                      </c:pt>
                      <c:pt idx="1101">
                        <c:v>0.08</c:v>
                      </c:pt>
                      <c:pt idx="1102">
                        <c:v>7.9000000000000001E-2</c:v>
                      </c:pt>
                      <c:pt idx="1103">
                        <c:v>7.9000000000000001E-2</c:v>
                      </c:pt>
                      <c:pt idx="1104">
                        <c:v>0.08</c:v>
                      </c:pt>
                      <c:pt idx="1105">
                        <c:v>7.8E-2</c:v>
                      </c:pt>
                      <c:pt idx="1106">
                        <c:v>7.8E-2</c:v>
                      </c:pt>
                      <c:pt idx="1107">
                        <c:v>7.8E-2</c:v>
                      </c:pt>
                      <c:pt idx="1108">
                        <c:v>7.8E-2</c:v>
                      </c:pt>
                      <c:pt idx="1109">
                        <c:v>7.8E-2</c:v>
                      </c:pt>
                      <c:pt idx="1110">
                        <c:v>7.9000000000000001E-2</c:v>
                      </c:pt>
                      <c:pt idx="1111">
                        <c:v>7.9000000000000001E-2</c:v>
                      </c:pt>
                      <c:pt idx="1112">
                        <c:v>7.8E-2</c:v>
                      </c:pt>
                      <c:pt idx="1113">
                        <c:v>7.8E-2</c:v>
                      </c:pt>
                      <c:pt idx="1114">
                        <c:v>7.8E-2</c:v>
                      </c:pt>
                      <c:pt idx="1115">
                        <c:v>7.9000000000000001E-2</c:v>
                      </c:pt>
                      <c:pt idx="1116">
                        <c:v>7.9000000000000001E-2</c:v>
                      </c:pt>
                      <c:pt idx="1117">
                        <c:v>7.4999999999999997E-2</c:v>
                      </c:pt>
                      <c:pt idx="1118">
                        <c:v>7.8E-2</c:v>
                      </c:pt>
                      <c:pt idx="1119">
                        <c:v>7.8E-2</c:v>
                      </c:pt>
                      <c:pt idx="1120">
                        <c:v>7.4999999999999997E-2</c:v>
                      </c:pt>
                      <c:pt idx="1121">
                        <c:v>7.8E-2</c:v>
                      </c:pt>
                      <c:pt idx="1122">
                        <c:v>0.08</c:v>
                      </c:pt>
                      <c:pt idx="1123">
                        <c:v>0.08</c:v>
                      </c:pt>
                      <c:pt idx="1124">
                        <c:v>7.8E-2</c:v>
                      </c:pt>
                      <c:pt idx="1125">
                        <c:v>7.9000000000000001E-2</c:v>
                      </c:pt>
                      <c:pt idx="1126">
                        <c:v>8.1000000000000003E-2</c:v>
                      </c:pt>
                      <c:pt idx="1127">
                        <c:v>7.8E-2</c:v>
                      </c:pt>
                      <c:pt idx="1128">
                        <c:v>7.9000000000000001E-2</c:v>
                      </c:pt>
                      <c:pt idx="1129">
                        <c:v>8.1000000000000003E-2</c:v>
                      </c:pt>
                      <c:pt idx="1130">
                        <c:v>0.08</c:v>
                      </c:pt>
                      <c:pt idx="1131">
                        <c:v>7.9000000000000001E-2</c:v>
                      </c:pt>
                      <c:pt idx="1132">
                        <c:v>7.9000000000000001E-2</c:v>
                      </c:pt>
                      <c:pt idx="1133">
                        <c:v>7.9000000000000001E-2</c:v>
                      </c:pt>
                      <c:pt idx="1134">
                        <c:v>7.4999999999999997E-2</c:v>
                      </c:pt>
                      <c:pt idx="1135">
                        <c:v>8.1000000000000003E-2</c:v>
                      </c:pt>
                      <c:pt idx="1136">
                        <c:v>7.8E-2</c:v>
                      </c:pt>
                      <c:pt idx="1137">
                        <c:v>0.08</c:v>
                      </c:pt>
                      <c:pt idx="1138">
                        <c:v>7.8E-2</c:v>
                      </c:pt>
                      <c:pt idx="1139">
                        <c:v>7.9000000000000001E-2</c:v>
                      </c:pt>
                      <c:pt idx="1140">
                        <c:v>7.8E-2</c:v>
                      </c:pt>
                      <c:pt idx="1141">
                        <c:v>7.9000000000000001E-2</c:v>
                      </c:pt>
                      <c:pt idx="1142">
                        <c:v>7.9000000000000001E-2</c:v>
                      </c:pt>
                      <c:pt idx="1143">
                        <c:v>0.08</c:v>
                      </c:pt>
                      <c:pt idx="1144">
                        <c:v>7.4999999999999997E-2</c:v>
                      </c:pt>
                      <c:pt idx="1145">
                        <c:v>7.8E-2</c:v>
                      </c:pt>
                      <c:pt idx="1146">
                        <c:v>7.8E-2</c:v>
                      </c:pt>
                      <c:pt idx="1147">
                        <c:v>0.08</c:v>
                      </c:pt>
                      <c:pt idx="1148">
                        <c:v>7.5999999999999998E-2</c:v>
                      </c:pt>
                      <c:pt idx="1149">
                        <c:v>7.9000000000000001E-2</c:v>
                      </c:pt>
                      <c:pt idx="1150">
                        <c:v>7.9000000000000001E-2</c:v>
                      </c:pt>
                      <c:pt idx="1151">
                        <c:v>8.1000000000000003E-2</c:v>
                      </c:pt>
                      <c:pt idx="1152">
                        <c:v>7.8E-2</c:v>
                      </c:pt>
                      <c:pt idx="1153">
                        <c:v>7.8E-2</c:v>
                      </c:pt>
                      <c:pt idx="1154">
                        <c:v>7.9000000000000001E-2</c:v>
                      </c:pt>
                      <c:pt idx="1155">
                        <c:v>7.9000000000000001E-2</c:v>
                      </c:pt>
                      <c:pt idx="1156">
                        <c:v>0.05</c:v>
                      </c:pt>
                      <c:pt idx="1157">
                        <c:v>7.3999999999999996E-2</c:v>
                      </c:pt>
                      <c:pt idx="1158">
                        <c:v>7.4999999999999997E-2</c:v>
                      </c:pt>
                      <c:pt idx="1159">
                        <c:v>7.9000000000000001E-2</c:v>
                      </c:pt>
                    </c:numCache>
                  </c:numRef>
                </c:yVal>
                <c:smooth val="1"/>
                <c:extLst xmlns:c15="http://schemas.microsoft.com/office/drawing/2012/chart">
                  <c:ext xmlns:c16="http://schemas.microsoft.com/office/drawing/2014/chart" uri="{C3380CC4-5D6E-409C-BE32-E72D297353CC}">
                    <c16:uniqueId val="{0000000E-69BB-4480-B12C-734AE02CD56F}"/>
                  </c:ext>
                </c:extLst>
              </c15:ser>
            </c15:filteredScatterSeries>
          </c:ext>
        </c:extLst>
      </c:scatterChart>
      <c:valAx>
        <c:axId val="123579776"/>
        <c:scaling>
          <c:orientation val="minMax"/>
          <c:max val="25"/>
          <c:min val="10"/>
        </c:scaling>
        <c:delete val="0"/>
        <c:axPos val="b"/>
        <c:title>
          <c:tx>
            <c:rich>
              <a:bodyPr/>
              <a:lstStyle/>
              <a:p>
                <a:pPr>
                  <a:defRPr sz="1600" b="0">
                    <a:latin typeface="Calibri" panose="020F0502020204030204" pitchFamily="34" charset="0"/>
                    <a:cs typeface="Calibri" panose="020F0502020204030204" pitchFamily="34" charset="0"/>
                  </a:defRPr>
                </a:pPr>
                <a:r>
                  <a:rPr lang="en-US" sz="1600" b="0" dirty="0">
                    <a:latin typeface="Calibri" panose="020F0502020204030204" pitchFamily="34" charset="0"/>
                    <a:cs typeface="Calibri" panose="020F0502020204030204" pitchFamily="34" charset="0"/>
                  </a:rPr>
                  <a:t>Time / h</a:t>
                </a:r>
              </a:p>
            </c:rich>
          </c:tx>
          <c:layout/>
          <c:overlay val="0"/>
        </c:title>
        <c:numFmt formatCode="0" sourceLinked="0"/>
        <c:majorTickMark val="out"/>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Calibri" panose="020F0502020204030204" pitchFamily="34" charset="0"/>
                <a:ea typeface="+mn-ea"/>
                <a:cs typeface="Calibri" panose="020F0502020204030204" pitchFamily="34" charset="0"/>
              </a:defRPr>
            </a:pPr>
            <a:endParaRPr lang="en-US"/>
          </a:p>
        </c:txPr>
        <c:crossAx val="123581952"/>
        <c:crossesAt val="-80"/>
        <c:crossBetween val="midCat"/>
        <c:majorUnit val="5"/>
      </c:valAx>
      <c:valAx>
        <c:axId val="123581952"/>
        <c:scaling>
          <c:orientation val="minMax"/>
          <c:max val="-30"/>
          <c:min val="-70"/>
        </c:scaling>
        <c:delete val="0"/>
        <c:axPos val="l"/>
        <c:title>
          <c:tx>
            <c:rich>
              <a:bodyPr/>
              <a:lstStyle/>
              <a:p>
                <a:pPr>
                  <a:defRPr sz="1600">
                    <a:latin typeface="Calibri" panose="020F0502020204030204" pitchFamily="34" charset="0"/>
                    <a:cs typeface="Calibri" panose="020F0502020204030204" pitchFamily="34" charset="0"/>
                  </a:defRPr>
                </a:pPr>
                <a:r>
                  <a:rPr lang="en-US" sz="1600" b="0" i="0" baseline="0">
                    <a:effectLst/>
                    <a:latin typeface="Calibri" panose="020F0502020204030204" pitchFamily="34" charset="0"/>
                    <a:cs typeface="Calibri" panose="020F0502020204030204" pitchFamily="34" charset="0"/>
                  </a:rPr>
                  <a:t>Temperature/</a:t>
                </a:r>
                <a:r>
                  <a:rPr lang="en-US" sz="1600" b="0" i="0" baseline="30000">
                    <a:effectLst/>
                    <a:latin typeface="Calibri" panose="020F0502020204030204" pitchFamily="34" charset="0"/>
                    <a:cs typeface="Calibri" panose="020F0502020204030204" pitchFamily="34" charset="0"/>
                  </a:rPr>
                  <a:t>o</a:t>
                </a:r>
                <a:r>
                  <a:rPr lang="en-US" sz="1600" b="0" i="0" baseline="0">
                    <a:effectLst/>
                    <a:latin typeface="Calibri" panose="020F0502020204030204" pitchFamily="34" charset="0"/>
                    <a:cs typeface="Calibri" panose="020F0502020204030204" pitchFamily="34" charset="0"/>
                  </a:rPr>
                  <a:t>C</a:t>
                </a:r>
                <a:endParaRPr lang="en-US" sz="1600">
                  <a:effectLst/>
                  <a:latin typeface="Calibri" panose="020F0502020204030204" pitchFamily="34" charset="0"/>
                  <a:cs typeface="Calibri" panose="020F0502020204030204" pitchFamily="34" charset="0"/>
                </a:endParaRPr>
              </a:p>
            </c:rich>
          </c:tx>
          <c:layout>
            <c:manualLayout>
              <c:xMode val="edge"/>
              <c:yMode val="edge"/>
              <c:x val="0"/>
              <c:y val="0.20077719451735199"/>
            </c:manualLayout>
          </c:layout>
          <c:overlay val="0"/>
        </c:title>
        <c:numFmt formatCode="General" sourceLinked="1"/>
        <c:majorTickMark val="out"/>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Calibri" panose="020F0502020204030204" pitchFamily="34" charset="0"/>
                <a:ea typeface="+mn-ea"/>
                <a:cs typeface="Calibri" panose="020F0502020204030204" pitchFamily="34" charset="0"/>
              </a:defRPr>
            </a:pPr>
            <a:endParaRPr lang="en-US"/>
          </a:p>
        </c:txPr>
        <c:crossAx val="123579776"/>
        <c:crosses val="autoZero"/>
        <c:crossBetween val="midCat"/>
        <c:majorUnit val="10"/>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558859649153834E-2"/>
          <c:y val="3.3786976293379581E-2"/>
          <c:w val="0.48110919459535478"/>
          <c:h val="0.77069938834793306"/>
        </c:manualLayout>
      </c:layout>
      <c:scatterChart>
        <c:scatterStyle val="smoothMarker"/>
        <c:varyColors val="0"/>
        <c:ser>
          <c:idx val="10"/>
          <c:order val="0"/>
          <c:tx>
            <c:v>5% BSA annealing 1 h (Ref. 3)</c:v>
          </c:tx>
          <c:spPr>
            <a:ln w="25400" cap="rnd">
              <a:noFill/>
              <a:round/>
            </a:ln>
            <a:effectLst/>
          </c:spPr>
          <c:marker>
            <c:symbol val="circle"/>
            <c:size val="2"/>
            <c:spPr>
              <a:solidFill>
                <a:srgbClr val="C00000"/>
              </a:solidFill>
              <a:ln>
                <a:solidFill>
                  <a:srgbClr val="C00000"/>
                </a:solidFill>
              </a:ln>
            </c:spPr>
          </c:marker>
          <c:xVal>
            <c:numRef>
              <c:f>'Johnson 2009'!$R$6:$R$66</c:f>
              <c:numCache>
                <c:formatCode>General</c:formatCode>
                <c:ptCount val="61"/>
                <c:pt idx="0">
                  <c:v>2.5401459854014596E-2</c:v>
                </c:pt>
                <c:pt idx="1">
                  <c:v>3.854014598540146E-2</c:v>
                </c:pt>
                <c:pt idx="2">
                  <c:v>5.1678832116788323E-2</c:v>
                </c:pt>
                <c:pt idx="3">
                  <c:v>6.3941605839416063E-2</c:v>
                </c:pt>
                <c:pt idx="4">
                  <c:v>7.6204379562043803E-2</c:v>
                </c:pt>
                <c:pt idx="5">
                  <c:v>8.7591240875912413E-2</c:v>
                </c:pt>
                <c:pt idx="6">
                  <c:v>9.8978102189781023E-2</c:v>
                </c:pt>
                <c:pt idx="7">
                  <c:v>0.10861313868613139</c:v>
                </c:pt>
                <c:pt idx="8">
                  <c:v>0.11912408759124089</c:v>
                </c:pt>
                <c:pt idx="9">
                  <c:v>0.1305109489051095</c:v>
                </c:pt>
                <c:pt idx="10">
                  <c:v>0.13927007299270075</c:v>
                </c:pt>
                <c:pt idx="11">
                  <c:v>0.14978102189781023</c:v>
                </c:pt>
                <c:pt idx="12">
                  <c:v>0.16379562043795623</c:v>
                </c:pt>
                <c:pt idx="13">
                  <c:v>0.16905109489051096</c:v>
                </c:pt>
                <c:pt idx="14">
                  <c:v>0.17693430656934309</c:v>
                </c:pt>
                <c:pt idx="15">
                  <c:v>0.18569343065693433</c:v>
                </c:pt>
                <c:pt idx="16">
                  <c:v>0.19532846715328467</c:v>
                </c:pt>
                <c:pt idx="17">
                  <c:v>0.20321167883211677</c:v>
                </c:pt>
                <c:pt idx="18">
                  <c:v>0.21197080291970805</c:v>
                </c:pt>
                <c:pt idx="19">
                  <c:v>0.21897810218978103</c:v>
                </c:pt>
                <c:pt idx="20">
                  <c:v>0.22686131386861313</c:v>
                </c:pt>
                <c:pt idx="21">
                  <c:v>0.23649635036496353</c:v>
                </c:pt>
                <c:pt idx="22">
                  <c:v>0.24350364963503648</c:v>
                </c:pt>
                <c:pt idx="23">
                  <c:v>0.25138686131386861</c:v>
                </c:pt>
                <c:pt idx="24">
                  <c:v>0.26014598540145989</c:v>
                </c:pt>
                <c:pt idx="25">
                  <c:v>0.26890510948905111</c:v>
                </c:pt>
                <c:pt idx="26">
                  <c:v>0.27416058394160586</c:v>
                </c:pt>
                <c:pt idx="27">
                  <c:v>0.28116788321167885</c:v>
                </c:pt>
                <c:pt idx="28">
                  <c:v>0.28729927007299272</c:v>
                </c:pt>
                <c:pt idx="29">
                  <c:v>0.29781021897810217</c:v>
                </c:pt>
                <c:pt idx="30">
                  <c:v>0.30569343065693433</c:v>
                </c:pt>
                <c:pt idx="31">
                  <c:v>0.31270072992700731</c:v>
                </c:pt>
                <c:pt idx="32">
                  <c:v>0.31883211678832118</c:v>
                </c:pt>
                <c:pt idx="33">
                  <c:v>0.32583941605839417</c:v>
                </c:pt>
                <c:pt idx="34">
                  <c:v>0.33197080291970804</c:v>
                </c:pt>
                <c:pt idx="35">
                  <c:v>0.33897810218978103</c:v>
                </c:pt>
                <c:pt idx="36">
                  <c:v>0.3477372262773723</c:v>
                </c:pt>
                <c:pt idx="37">
                  <c:v>0.35386861313868617</c:v>
                </c:pt>
                <c:pt idx="38">
                  <c:v>0.36175182481751827</c:v>
                </c:pt>
                <c:pt idx="39">
                  <c:v>0.36963503649635038</c:v>
                </c:pt>
                <c:pt idx="40">
                  <c:v>0.37576642335766425</c:v>
                </c:pt>
                <c:pt idx="41">
                  <c:v>0.38277372262773723</c:v>
                </c:pt>
                <c:pt idx="42">
                  <c:v>0.38890510948905116</c:v>
                </c:pt>
                <c:pt idx="43">
                  <c:v>0.39591240875912409</c:v>
                </c:pt>
                <c:pt idx="44">
                  <c:v>0.40291970802919708</c:v>
                </c:pt>
                <c:pt idx="45">
                  <c:v>0.40729927007299277</c:v>
                </c:pt>
                <c:pt idx="46">
                  <c:v>0.42043795620437957</c:v>
                </c:pt>
                <c:pt idx="47">
                  <c:v>0.42569343065693438</c:v>
                </c:pt>
                <c:pt idx="48">
                  <c:v>0.42919708029197084</c:v>
                </c:pt>
                <c:pt idx="49">
                  <c:v>0.43708029197080295</c:v>
                </c:pt>
                <c:pt idx="50">
                  <c:v>0.44145985401459858</c:v>
                </c:pt>
                <c:pt idx="51">
                  <c:v>0.44671532846715328</c:v>
                </c:pt>
                <c:pt idx="52">
                  <c:v>0.45547445255474456</c:v>
                </c:pt>
                <c:pt idx="53">
                  <c:v>0.45722627737226279</c:v>
                </c:pt>
                <c:pt idx="54">
                  <c:v>0.45897810218978108</c:v>
                </c:pt>
                <c:pt idx="55">
                  <c:v>0.46248175182481754</c:v>
                </c:pt>
                <c:pt idx="56">
                  <c:v>0.46686131386861318</c:v>
                </c:pt>
                <c:pt idx="57">
                  <c:v>0.4677372262773723</c:v>
                </c:pt>
                <c:pt idx="58">
                  <c:v>0.47211678832116788</c:v>
                </c:pt>
                <c:pt idx="59">
                  <c:v>0.47737226277372269</c:v>
                </c:pt>
                <c:pt idx="60">
                  <c:v>0.47649635036496357</c:v>
                </c:pt>
              </c:numCache>
            </c:numRef>
          </c:xVal>
          <c:yVal>
            <c:numRef>
              <c:f>'Johnson 2009'!$U$6:$U$66</c:f>
              <c:numCache>
                <c:formatCode>General</c:formatCode>
                <c:ptCount val="61"/>
                <c:pt idx="0">
                  <c:v>81.259210138520501</c:v>
                </c:pt>
                <c:pt idx="1">
                  <c:v>64.035790598290603</c:v>
                </c:pt>
                <c:pt idx="2">
                  <c:v>55.570042010719973</c:v>
                </c:pt>
                <c:pt idx="3">
                  <c:v>49.123346212387304</c:v>
                </c:pt>
                <c:pt idx="4">
                  <c:v>44.162614205717652</c:v>
                </c:pt>
                <c:pt idx="5">
                  <c:v>41.495192307692314</c:v>
                </c:pt>
                <c:pt idx="6">
                  <c:v>38.761487406398913</c:v>
                </c:pt>
                <c:pt idx="7">
                  <c:v>37.182071960297769</c:v>
                </c:pt>
                <c:pt idx="8">
                  <c:v>35.408025389643029</c:v>
                </c:pt>
                <c:pt idx="9">
                  <c:v>34.037816210635</c:v>
                </c:pt>
                <c:pt idx="10">
                  <c:v>33.024747352577535</c:v>
                </c:pt>
                <c:pt idx="11">
                  <c:v>31.456177837756783</c:v>
                </c:pt>
                <c:pt idx="12">
                  <c:v>29.997514740161794</c:v>
                </c:pt>
                <c:pt idx="13">
                  <c:v>29.197666179531463</c:v>
                </c:pt>
                <c:pt idx="14">
                  <c:v>28.530797791317593</c:v>
                </c:pt>
                <c:pt idx="15">
                  <c:v>27.789116674729875</c:v>
                </c:pt>
                <c:pt idx="16">
                  <c:v>26.877802690582961</c:v>
                </c:pt>
                <c:pt idx="17">
                  <c:v>25.614316239316238</c:v>
                </c:pt>
                <c:pt idx="18">
                  <c:v>24.555873419509776</c:v>
                </c:pt>
                <c:pt idx="19">
                  <c:v>24.077457264957264</c:v>
                </c:pt>
                <c:pt idx="20">
                  <c:v>23.141891891891891</c:v>
                </c:pt>
                <c:pt idx="21">
                  <c:v>22.199074074074073</c:v>
                </c:pt>
                <c:pt idx="22">
                  <c:v>21.560251798561151</c:v>
                </c:pt>
                <c:pt idx="23">
                  <c:v>20.794897852824683</c:v>
                </c:pt>
                <c:pt idx="24">
                  <c:v>20.094732941955165</c:v>
                </c:pt>
                <c:pt idx="25">
                  <c:v>19.356747125476762</c:v>
                </c:pt>
                <c:pt idx="26">
                  <c:v>19.067526146200269</c:v>
                </c:pt>
                <c:pt idx="27">
                  <c:v>18.751913757754881</c:v>
                </c:pt>
                <c:pt idx="28">
                  <c:v>18.117443193662702</c:v>
                </c:pt>
                <c:pt idx="29">
                  <c:v>17.478004022121667</c:v>
                </c:pt>
                <c:pt idx="30">
                  <c:v>17.02728185536208</c:v>
                </c:pt>
                <c:pt idx="31">
                  <c:v>16.50222054633819</c:v>
                </c:pt>
                <c:pt idx="32">
                  <c:v>16.184870151216302</c:v>
                </c:pt>
                <c:pt idx="33">
                  <c:v>15.492529983457404</c:v>
                </c:pt>
                <c:pt idx="34">
                  <c:v>14.868468529418397</c:v>
                </c:pt>
                <c:pt idx="35">
                  <c:v>14.494923143178957</c:v>
                </c:pt>
                <c:pt idx="36">
                  <c:v>14.065292040732846</c:v>
                </c:pt>
                <c:pt idx="37">
                  <c:v>13.758184712702038</c:v>
                </c:pt>
                <c:pt idx="38">
                  <c:v>13.458369549471243</c:v>
                </c:pt>
                <c:pt idx="39">
                  <c:v>13.171342710738445</c:v>
                </c:pt>
                <c:pt idx="40">
                  <c:v>12.777304604227682</c:v>
                </c:pt>
                <c:pt idx="41">
                  <c:v>12.42616714584678</c:v>
                </c:pt>
                <c:pt idx="42">
                  <c:v>12.1148793023793</c:v>
                </c:pt>
                <c:pt idx="43">
                  <c:v>11.617112453672188</c:v>
                </c:pt>
                <c:pt idx="44">
                  <c:v>11.3037091230026</c:v>
                </c:pt>
                <c:pt idx="45">
                  <c:v>11.127079312563181</c:v>
                </c:pt>
                <c:pt idx="46">
                  <c:v>10.672631766381766</c:v>
                </c:pt>
                <c:pt idx="47">
                  <c:v>10.330053462769511</c:v>
                </c:pt>
                <c:pt idx="48">
                  <c:v>10.141178266178263</c:v>
                </c:pt>
                <c:pt idx="49">
                  <c:v>9.8556086532038432</c:v>
                </c:pt>
                <c:pt idx="50">
                  <c:v>9.6053685897435876</c:v>
                </c:pt>
                <c:pt idx="51">
                  <c:v>9.3416918049271001</c:v>
                </c:pt>
                <c:pt idx="52">
                  <c:v>9.0635272846811308</c:v>
                </c:pt>
                <c:pt idx="53">
                  <c:v>8.8325228411435308</c:v>
                </c:pt>
                <c:pt idx="54">
                  <c:v>8.6032817903046901</c:v>
                </c:pt>
                <c:pt idx="55">
                  <c:v>8.5381054131054128</c:v>
                </c:pt>
                <c:pt idx="56">
                  <c:v>8.6502381296002291</c:v>
                </c:pt>
                <c:pt idx="57">
                  <c:v>8.8259067191651468</c:v>
                </c:pt>
                <c:pt idx="58">
                  <c:v>8.8390775890775899</c:v>
                </c:pt>
                <c:pt idx="59">
                  <c:v>8.506772916176585</c:v>
                </c:pt>
                <c:pt idx="60">
                  <c:v>8.9461766277023624</c:v>
                </c:pt>
              </c:numCache>
            </c:numRef>
          </c:yVal>
          <c:smooth val="1"/>
          <c:extLst xmlns:c16r2="http://schemas.microsoft.com/office/drawing/2015/06/chart">
            <c:ext xmlns:c16="http://schemas.microsoft.com/office/drawing/2014/chart" uri="{C3380CC4-5D6E-409C-BE32-E72D297353CC}">
              <c16:uniqueId val="{00000000-0BF4-4DFA-92EA-277610831027}"/>
            </c:ext>
          </c:extLst>
        </c:ser>
        <c:ser>
          <c:idx val="9"/>
          <c:order val="1"/>
          <c:tx>
            <c:v>2% BSA annealing 1 h (Ref. 3)</c:v>
          </c:tx>
          <c:spPr>
            <a:ln w="25400" cap="rnd">
              <a:noFill/>
              <a:round/>
            </a:ln>
            <a:effectLst/>
          </c:spPr>
          <c:marker>
            <c:symbol val="circle"/>
            <c:size val="2"/>
            <c:spPr>
              <a:solidFill>
                <a:srgbClr val="CC6600"/>
              </a:solidFill>
              <a:ln>
                <a:solidFill>
                  <a:srgbClr val="CC6600"/>
                </a:solidFill>
              </a:ln>
            </c:spPr>
          </c:marker>
          <c:xVal>
            <c:numRef>
              <c:f>'Johnson 2009'!$M$6:$M$57</c:f>
              <c:numCache>
                <c:formatCode>General</c:formatCode>
                <c:ptCount val="52"/>
                <c:pt idx="0">
                  <c:v>3.1532846715328466E-2</c:v>
                </c:pt>
                <c:pt idx="1">
                  <c:v>4.3795620437956206E-2</c:v>
                </c:pt>
                <c:pt idx="2">
                  <c:v>6.1313868613138686E-2</c:v>
                </c:pt>
                <c:pt idx="3">
                  <c:v>7.883211678832118E-2</c:v>
                </c:pt>
                <c:pt idx="4">
                  <c:v>9.3722627737226283E-2</c:v>
                </c:pt>
                <c:pt idx="5">
                  <c:v>0.10861313868613139</c:v>
                </c:pt>
                <c:pt idx="6">
                  <c:v>0.12087591240875913</c:v>
                </c:pt>
                <c:pt idx="7">
                  <c:v>0.13313868613138688</c:v>
                </c:pt>
                <c:pt idx="8">
                  <c:v>0.14452554744525548</c:v>
                </c:pt>
                <c:pt idx="9">
                  <c:v>0.15854014598540148</c:v>
                </c:pt>
                <c:pt idx="10">
                  <c:v>0.17080291970802919</c:v>
                </c:pt>
                <c:pt idx="11">
                  <c:v>0.17956204379562044</c:v>
                </c:pt>
                <c:pt idx="12">
                  <c:v>0.19182481751824818</c:v>
                </c:pt>
                <c:pt idx="13">
                  <c:v>0.20496350364963503</c:v>
                </c:pt>
                <c:pt idx="14">
                  <c:v>0.21547445255474454</c:v>
                </c:pt>
                <c:pt idx="15">
                  <c:v>0.22423357664233579</c:v>
                </c:pt>
                <c:pt idx="16">
                  <c:v>0.23737226277372264</c:v>
                </c:pt>
                <c:pt idx="17">
                  <c:v>0.24437956204379563</c:v>
                </c:pt>
                <c:pt idx="18">
                  <c:v>0.25401459854014596</c:v>
                </c:pt>
                <c:pt idx="19">
                  <c:v>0.25927007299270072</c:v>
                </c:pt>
                <c:pt idx="20">
                  <c:v>0.26715328467153282</c:v>
                </c:pt>
                <c:pt idx="21">
                  <c:v>0.28029197080291973</c:v>
                </c:pt>
                <c:pt idx="22">
                  <c:v>0.28905109489051095</c:v>
                </c:pt>
                <c:pt idx="23">
                  <c:v>0.29956204379562046</c:v>
                </c:pt>
                <c:pt idx="24">
                  <c:v>0.30919708029197079</c:v>
                </c:pt>
                <c:pt idx="25">
                  <c:v>0.31883211678832118</c:v>
                </c:pt>
                <c:pt idx="26">
                  <c:v>0.33021897810218981</c:v>
                </c:pt>
                <c:pt idx="27">
                  <c:v>0.33897810218978103</c:v>
                </c:pt>
                <c:pt idx="28">
                  <c:v>0.34861313868613142</c:v>
                </c:pt>
                <c:pt idx="29">
                  <c:v>0.35912408759124087</c:v>
                </c:pt>
                <c:pt idx="30">
                  <c:v>0.36788321167883214</c:v>
                </c:pt>
                <c:pt idx="31">
                  <c:v>0.37664233576642336</c:v>
                </c:pt>
                <c:pt idx="32">
                  <c:v>0.38627737226277375</c:v>
                </c:pt>
                <c:pt idx="33">
                  <c:v>0.39591240875912409</c:v>
                </c:pt>
                <c:pt idx="34">
                  <c:v>0.40467153284671536</c:v>
                </c:pt>
                <c:pt idx="35">
                  <c:v>0.41430656934306576</c:v>
                </c:pt>
                <c:pt idx="36">
                  <c:v>0.42218978102189786</c:v>
                </c:pt>
                <c:pt idx="37">
                  <c:v>0.43445255474452554</c:v>
                </c:pt>
                <c:pt idx="38">
                  <c:v>0.44145985401459858</c:v>
                </c:pt>
                <c:pt idx="39">
                  <c:v>0.45021897810218975</c:v>
                </c:pt>
                <c:pt idx="40">
                  <c:v>0.45897810218978108</c:v>
                </c:pt>
                <c:pt idx="41">
                  <c:v>0.46510948905109489</c:v>
                </c:pt>
                <c:pt idx="42">
                  <c:v>0.4756204379562044</c:v>
                </c:pt>
                <c:pt idx="43">
                  <c:v>0.4835036496350365</c:v>
                </c:pt>
                <c:pt idx="44">
                  <c:v>0.49138686131386866</c:v>
                </c:pt>
                <c:pt idx="45">
                  <c:v>0.49927007299270076</c:v>
                </c:pt>
                <c:pt idx="46">
                  <c:v>0.50627737226277381</c:v>
                </c:pt>
                <c:pt idx="47">
                  <c:v>0.51854014598540143</c:v>
                </c:pt>
                <c:pt idx="48">
                  <c:v>0.52642335766423354</c:v>
                </c:pt>
                <c:pt idx="49">
                  <c:v>0.53167883211678835</c:v>
                </c:pt>
                <c:pt idx="50">
                  <c:v>0.53956204379562045</c:v>
                </c:pt>
                <c:pt idx="51">
                  <c:v>0.54481751824817515</c:v>
                </c:pt>
              </c:numCache>
            </c:numRef>
          </c:xVal>
          <c:yVal>
            <c:numRef>
              <c:f>'Johnson 2009'!$P$6:$P$57</c:f>
              <c:numCache>
                <c:formatCode>General</c:formatCode>
                <c:ptCount val="52"/>
                <c:pt idx="0">
                  <c:v>56.920702754036093</c:v>
                </c:pt>
                <c:pt idx="1">
                  <c:v>46.105769230769226</c:v>
                </c:pt>
                <c:pt idx="2">
                  <c:v>36.591880341880341</c:v>
                </c:pt>
                <c:pt idx="3">
                  <c:v>32.729404083570742</c:v>
                </c:pt>
                <c:pt idx="4">
                  <c:v>31.120197300103843</c:v>
                </c:pt>
                <c:pt idx="5">
                  <c:v>29.745657568238215</c:v>
                </c:pt>
                <c:pt idx="6">
                  <c:v>28.769703022420416</c:v>
                </c:pt>
                <c:pt idx="7">
                  <c:v>27.805014338731439</c:v>
                </c:pt>
                <c:pt idx="8">
                  <c:v>27.942890442890441</c:v>
                </c:pt>
                <c:pt idx="9">
                  <c:v>26.887956273315385</c:v>
                </c:pt>
                <c:pt idx="10">
                  <c:v>26.008382642998029</c:v>
                </c:pt>
                <c:pt idx="11">
                  <c:v>25.614316239316238</c:v>
                </c:pt>
                <c:pt idx="12">
                  <c:v>25.146474846817313</c:v>
                </c:pt>
                <c:pt idx="13">
                  <c:v>23.862910000730515</c:v>
                </c:pt>
                <c:pt idx="14">
                  <c:v>23.635974741157668</c:v>
                </c:pt>
                <c:pt idx="15">
                  <c:v>22.712694477831196</c:v>
                </c:pt>
                <c:pt idx="16">
                  <c:v>22.211676443687512</c:v>
                </c:pt>
                <c:pt idx="17">
                  <c:v>21.574782495481422</c:v>
                </c:pt>
                <c:pt idx="18">
                  <c:v>21.021404361921604</c:v>
                </c:pt>
                <c:pt idx="19">
                  <c:v>21.201038779163781</c:v>
                </c:pt>
                <c:pt idx="20">
                  <c:v>20.575434356172064</c:v>
                </c:pt>
                <c:pt idx="21">
                  <c:v>19.610960870726494</c:v>
                </c:pt>
                <c:pt idx="22">
                  <c:v>19.249546749546749</c:v>
                </c:pt>
                <c:pt idx="23">
                  <c:v>19.098393687209473</c:v>
                </c:pt>
                <c:pt idx="24">
                  <c:v>18.5758214086826</c:v>
                </c:pt>
                <c:pt idx="25">
                  <c:v>17.803357166337936</c:v>
                </c:pt>
                <c:pt idx="26">
                  <c:v>17.393275748713414</c:v>
                </c:pt>
                <c:pt idx="27">
                  <c:v>17.01002396254334</c:v>
                </c:pt>
                <c:pt idx="28">
                  <c:v>16.539897672121288</c:v>
                </c:pt>
                <c:pt idx="29">
                  <c:v>15.993329164060873</c:v>
                </c:pt>
                <c:pt idx="30">
                  <c:v>15.551549145299143</c:v>
                </c:pt>
                <c:pt idx="31">
                  <c:v>15.249453388988272</c:v>
                </c:pt>
                <c:pt idx="32">
                  <c:v>14.694834486501151</c:v>
                </c:pt>
                <c:pt idx="33">
                  <c:v>14.62056103925573</c:v>
                </c:pt>
                <c:pt idx="34">
                  <c:v>13.97144522144522</c:v>
                </c:pt>
                <c:pt idx="35">
                  <c:v>13.808986556079576</c:v>
                </c:pt>
                <c:pt idx="36">
                  <c:v>13.657425878639568</c:v>
                </c:pt>
                <c:pt idx="37">
                  <c:v>13.168650485938791</c:v>
                </c:pt>
                <c:pt idx="38">
                  <c:v>12.807158119658119</c:v>
                </c:pt>
                <c:pt idx="39">
                  <c:v>12.657658219428649</c:v>
                </c:pt>
                <c:pt idx="40">
                  <c:v>12.464982139361908</c:v>
                </c:pt>
                <c:pt idx="41">
                  <c:v>12.059470922465273</c:v>
                </c:pt>
                <c:pt idx="42">
                  <c:v>11.887306983992067</c:v>
                </c:pt>
                <c:pt idx="43">
                  <c:v>11.647089449399232</c:v>
                </c:pt>
                <c:pt idx="44">
                  <c:v>11.323262793851027</c:v>
                </c:pt>
                <c:pt idx="45">
                  <c:v>11.054599640125955</c:v>
                </c:pt>
                <c:pt idx="46">
                  <c:v>11.123171930914143</c:v>
                </c:pt>
                <c:pt idx="47">
                  <c:v>10.51398453742204</c:v>
                </c:pt>
                <c:pt idx="48">
                  <c:v>10.356537181620379</c:v>
                </c:pt>
                <c:pt idx="49">
                  <c:v>10.296364353201255</c:v>
                </c:pt>
                <c:pt idx="50">
                  <c:v>10.021185411810412</c:v>
                </c:pt>
                <c:pt idx="51">
                  <c:v>10.006879173880783</c:v>
                </c:pt>
              </c:numCache>
            </c:numRef>
          </c:yVal>
          <c:smooth val="1"/>
          <c:extLst xmlns:c16r2="http://schemas.microsoft.com/office/drawing/2015/06/chart">
            <c:ext xmlns:c16="http://schemas.microsoft.com/office/drawing/2014/chart" uri="{C3380CC4-5D6E-409C-BE32-E72D297353CC}">
              <c16:uniqueId val="{00000001-0BF4-4DFA-92EA-277610831027}"/>
            </c:ext>
          </c:extLst>
        </c:ser>
        <c:ser>
          <c:idx val="5"/>
          <c:order val="2"/>
          <c:tx>
            <c:v>2% BSA non annealing (Ref. 4)</c:v>
          </c:tx>
          <c:spPr>
            <a:ln w="25400">
              <a:noFill/>
            </a:ln>
          </c:spPr>
          <c:marker>
            <c:symbol val="circle"/>
            <c:size val="2"/>
            <c:spPr>
              <a:solidFill>
                <a:srgbClr val="FF0000"/>
              </a:solidFill>
              <a:ln>
                <a:solidFill>
                  <a:srgbClr val="FF0000"/>
                </a:solidFill>
              </a:ln>
            </c:spPr>
          </c:marker>
          <c:xVal>
            <c:numRef>
              <c:f>'Lewis 2010'!$M$6:$M$17</c:f>
              <c:numCache>
                <c:formatCode>General</c:formatCode>
                <c:ptCount val="12"/>
                <c:pt idx="0">
                  <c:v>3.2500000000000001E-2</c:v>
                </c:pt>
                <c:pt idx="1">
                  <c:v>0.05</c:v>
                </c:pt>
                <c:pt idx="2">
                  <c:v>6.5000000000000002E-2</c:v>
                </c:pt>
                <c:pt idx="3">
                  <c:v>8.5000000000000006E-2</c:v>
                </c:pt>
                <c:pt idx="4">
                  <c:v>0.1</c:v>
                </c:pt>
                <c:pt idx="5">
                  <c:v>0.11499999999999999</c:v>
                </c:pt>
                <c:pt idx="6">
                  <c:v>0.13</c:v>
                </c:pt>
                <c:pt idx="7">
                  <c:v>0.14499999999999999</c:v>
                </c:pt>
                <c:pt idx="8">
                  <c:v>0.16250000000000001</c:v>
                </c:pt>
                <c:pt idx="9">
                  <c:v>0.17250000000000001</c:v>
                </c:pt>
                <c:pt idx="10">
                  <c:v>0.18500000000000003</c:v>
                </c:pt>
                <c:pt idx="11">
                  <c:v>0.19800000000000001</c:v>
                </c:pt>
              </c:numCache>
            </c:numRef>
          </c:xVal>
          <c:yVal>
            <c:numRef>
              <c:f>'Lewis 2010'!$P$6:$P$17</c:f>
              <c:numCache>
                <c:formatCode>General</c:formatCode>
                <c:ptCount val="12"/>
                <c:pt idx="0">
                  <c:v>55.172413793103452</c:v>
                </c:pt>
                <c:pt idx="1">
                  <c:v>40</c:v>
                </c:pt>
                <c:pt idx="2">
                  <c:v>36.07427055702918</c:v>
                </c:pt>
                <c:pt idx="3">
                  <c:v>31.643002028397564</c:v>
                </c:pt>
                <c:pt idx="4">
                  <c:v>29.655172413793103</c:v>
                </c:pt>
                <c:pt idx="5">
                  <c:v>28.185907046476768</c:v>
                </c:pt>
                <c:pt idx="6">
                  <c:v>27.586206896551726</c:v>
                </c:pt>
                <c:pt idx="7">
                  <c:v>26.634958382877528</c:v>
                </c:pt>
                <c:pt idx="8">
                  <c:v>25.03978779840849</c:v>
                </c:pt>
                <c:pt idx="9">
                  <c:v>24.78760619690155</c:v>
                </c:pt>
                <c:pt idx="10">
                  <c:v>24.231127679403542</c:v>
                </c:pt>
                <c:pt idx="11">
                  <c:v>23.615464994775344</c:v>
                </c:pt>
              </c:numCache>
            </c:numRef>
          </c:yVal>
          <c:smooth val="1"/>
          <c:extLst xmlns:c16r2="http://schemas.microsoft.com/office/drawing/2015/06/chart">
            <c:ext xmlns:c16="http://schemas.microsoft.com/office/drawing/2014/chart" uri="{C3380CC4-5D6E-409C-BE32-E72D297353CC}">
              <c16:uniqueId val="{00000002-0BF4-4DFA-92EA-277610831027}"/>
            </c:ext>
          </c:extLst>
        </c:ser>
        <c:ser>
          <c:idx val="3"/>
          <c:order val="3"/>
          <c:tx>
            <c:v>2% IgG non annealing (Ref. 4)</c:v>
          </c:tx>
          <c:spPr>
            <a:ln w="25400">
              <a:noFill/>
            </a:ln>
          </c:spPr>
          <c:marker>
            <c:symbol val="circle"/>
            <c:size val="2"/>
            <c:spPr>
              <a:solidFill>
                <a:srgbClr val="0070C0"/>
              </a:solidFill>
              <a:ln>
                <a:solidFill>
                  <a:srgbClr val="0070C0"/>
                </a:solidFill>
              </a:ln>
            </c:spPr>
          </c:marker>
          <c:xVal>
            <c:numRef>
              <c:f>'Lewis 2010'!$H$6:$H$19</c:f>
              <c:numCache>
                <c:formatCode>General</c:formatCode>
                <c:ptCount val="14"/>
                <c:pt idx="0">
                  <c:v>0.03</c:v>
                </c:pt>
                <c:pt idx="1">
                  <c:v>4.7500000000000001E-2</c:v>
                </c:pt>
                <c:pt idx="2">
                  <c:v>6.5000000000000002E-2</c:v>
                </c:pt>
                <c:pt idx="3">
                  <c:v>8.0000000000000016E-2</c:v>
                </c:pt>
                <c:pt idx="4">
                  <c:v>9.5000000000000001E-2</c:v>
                </c:pt>
                <c:pt idx="5">
                  <c:v>0.11000000000000001</c:v>
                </c:pt>
                <c:pt idx="6">
                  <c:v>0.1275</c:v>
                </c:pt>
                <c:pt idx="7">
                  <c:v>0.13999999999999999</c:v>
                </c:pt>
                <c:pt idx="8">
                  <c:v>0.15500000000000003</c:v>
                </c:pt>
                <c:pt idx="9">
                  <c:v>0.17</c:v>
                </c:pt>
                <c:pt idx="10">
                  <c:v>0.1825</c:v>
                </c:pt>
                <c:pt idx="11">
                  <c:v>0.19750000000000001</c:v>
                </c:pt>
                <c:pt idx="12">
                  <c:v>0.21000000000000002</c:v>
                </c:pt>
                <c:pt idx="13">
                  <c:v>0.2235</c:v>
                </c:pt>
              </c:numCache>
            </c:numRef>
          </c:xVal>
          <c:yVal>
            <c:numRef>
              <c:f>'Lewis 2010'!$K$6:$K$19</c:f>
              <c:numCache>
                <c:formatCode>General</c:formatCode>
                <c:ptCount val="14"/>
                <c:pt idx="0">
                  <c:v>50.574712643678168</c:v>
                </c:pt>
                <c:pt idx="1">
                  <c:v>37.749546279491838</c:v>
                </c:pt>
                <c:pt idx="2">
                  <c:v>30.769230769230766</c:v>
                </c:pt>
                <c:pt idx="3">
                  <c:v>29.310344827586203</c:v>
                </c:pt>
                <c:pt idx="4">
                  <c:v>27.586206896551722</c:v>
                </c:pt>
                <c:pt idx="5">
                  <c:v>25.70532915360501</c:v>
                </c:pt>
                <c:pt idx="6">
                  <c:v>24.881676808654497</c:v>
                </c:pt>
                <c:pt idx="7">
                  <c:v>23.645320197044338</c:v>
                </c:pt>
                <c:pt idx="8">
                  <c:v>22.691879866518349</c:v>
                </c:pt>
                <c:pt idx="9">
                  <c:v>21.501014198782961</c:v>
                </c:pt>
                <c:pt idx="10">
                  <c:v>20.406235238545115</c:v>
                </c:pt>
                <c:pt idx="11">
                  <c:v>19.903972064600612</c:v>
                </c:pt>
                <c:pt idx="12">
                  <c:v>19.704433497536947</c:v>
                </c:pt>
                <c:pt idx="13">
                  <c:v>19.131373910360256</c:v>
                </c:pt>
              </c:numCache>
            </c:numRef>
          </c:yVal>
          <c:smooth val="1"/>
          <c:extLst xmlns:c16r2="http://schemas.microsoft.com/office/drawing/2015/06/chart">
            <c:ext xmlns:c16="http://schemas.microsoft.com/office/drawing/2014/chart" uri="{C3380CC4-5D6E-409C-BE32-E72D297353CC}">
              <c16:uniqueId val="{00000003-0BF4-4DFA-92EA-277610831027}"/>
            </c:ext>
          </c:extLst>
        </c:ser>
        <c:ser>
          <c:idx val="2"/>
          <c:order val="4"/>
          <c:tx>
            <c:v>2% Lysozyme non annealing (Ref. 4)</c:v>
          </c:tx>
          <c:spPr>
            <a:ln w="25400">
              <a:noFill/>
            </a:ln>
          </c:spPr>
          <c:marker>
            <c:symbol val="circle"/>
            <c:size val="2"/>
            <c:spPr>
              <a:solidFill>
                <a:schemeClr val="tx1">
                  <a:lumMod val="85000"/>
                  <a:lumOff val="15000"/>
                </a:schemeClr>
              </a:solidFill>
              <a:ln>
                <a:solidFill>
                  <a:schemeClr val="tx1">
                    <a:lumMod val="85000"/>
                    <a:lumOff val="15000"/>
                  </a:schemeClr>
                </a:solidFill>
              </a:ln>
            </c:spPr>
          </c:marker>
          <c:xVal>
            <c:numRef>
              <c:f>'Lewis 2010'!$C$6:$C$26</c:f>
              <c:numCache>
                <c:formatCode>General</c:formatCode>
                <c:ptCount val="21"/>
                <c:pt idx="0">
                  <c:v>3.6363636363636369E-2</c:v>
                </c:pt>
                <c:pt idx="1">
                  <c:v>5.2727272727272734E-2</c:v>
                </c:pt>
                <c:pt idx="2">
                  <c:v>7.0909090909090922E-2</c:v>
                </c:pt>
                <c:pt idx="3">
                  <c:v>8.727272727272728E-2</c:v>
                </c:pt>
                <c:pt idx="4">
                  <c:v>0.10400000000000001</c:v>
                </c:pt>
                <c:pt idx="5">
                  <c:v>0.12000000000000001</c:v>
                </c:pt>
                <c:pt idx="6">
                  <c:v>0.13636363636363638</c:v>
                </c:pt>
                <c:pt idx="7">
                  <c:v>0.15090909090909094</c:v>
                </c:pt>
                <c:pt idx="8">
                  <c:v>0.1672727272727273</c:v>
                </c:pt>
                <c:pt idx="9">
                  <c:v>0.18181818181818185</c:v>
                </c:pt>
                <c:pt idx="10">
                  <c:v>0.19636363636363641</c:v>
                </c:pt>
                <c:pt idx="11">
                  <c:v>0.21272727272727274</c:v>
                </c:pt>
                <c:pt idx="12">
                  <c:v>0.22727272727272729</c:v>
                </c:pt>
                <c:pt idx="13">
                  <c:v>0.24181818181818188</c:v>
                </c:pt>
                <c:pt idx="14">
                  <c:v>0.2563636363636364</c:v>
                </c:pt>
                <c:pt idx="15">
                  <c:v>0.27090909090909093</c:v>
                </c:pt>
                <c:pt idx="16">
                  <c:v>0.28363636363636369</c:v>
                </c:pt>
                <c:pt idx="17">
                  <c:v>0.29818181818181821</c:v>
                </c:pt>
                <c:pt idx="18">
                  <c:v>0.31090909090909097</c:v>
                </c:pt>
                <c:pt idx="19">
                  <c:v>0.3254545454545455</c:v>
                </c:pt>
                <c:pt idx="20">
                  <c:v>0.33818181818181825</c:v>
                </c:pt>
              </c:numCache>
            </c:numRef>
          </c:xVal>
          <c:yVal>
            <c:numRef>
              <c:f>'Lewis 2010'!$F$6:$F$26</c:f>
              <c:numCache>
                <c:formatCode>General</c:formatCode>
                <c:ptCount val="21"/>
                <c:pt idx="0">
                  <c:v>34.521276595744673</c:v>
                </c:pt>
                <c:pt idx="1">
                  <c:v>29.255319148936163</c:v>
                </c:pt>
                <c:pt idx="2">
                  <c:v>23.254228041462081</c:v>
                </c:pt>
                <c:pt idx="3">
                  <c:v>21.941489361702128</c:v>
                </c:pt>
                <c:pt idx="4">
                  <c:v>19.946808510638295</c:v>
                </c:pt>
                <c:pt idx="5">
                  <c:v>19.060283687943262</c:v>
                </c:pt>
                <c:pt idx="6">
                  <c:v>17.553191489361698</c:v>
                </c:pt>
                <c:pt idx="7">
                  <c:v>16.918738784926937</c:v>
                </c:pt>
                <c:pt idx="8">
                  <c:v>15.899629972247917</c:v>
                </c:pt>
                <c:pt idx="9">
                  <c:v>15.212765957446807</c:v>
                </c:pt>
                <c:pt idx="10">
                  <c:v>14.627659574468082</c:v>
                </c:pt>
                <c:pt idx="11">
                  <c:v>14.252591380250953</c:v>
                </c:pt>
                <c:pt idx="12">
                  <c:v>13.668085106382977</c:v>
                </c:pt>
                <c:pt idx="13">
                  <c:v>13.197888337865939</c:v>
                </c:pt>
                <c:pt idx="14">
                  <c:v>12.864041044213067</c:v>
                </c:pt>
                <c:pt idx="15">
                  <c:v>12.487505354847922</c:v>
                </c:pt>
                <c:pt idx="16">
                  <c:v>12.189716312056735</c:v>
                </c:pt>
                <c:pt idx="17">
                  <c:v>11.844836533471716</c:v>
                </c:pt>
                <c:pt idx="18">
                  <c:v>11.462610426776157</c:v>
                </c:pt>
                <c:pt idx="19">
                  <c:v>11.113752525852844</c:v>
                </c:pt>
                <c:pt idx="20">
                  <c:v>10.915694349119192</c:v>
                </c:pt>
              </c:numCache>
            </c:numRef>
          </c:yVal>
          <c:smooth val="1"/>
          <c:extLst xmlns:c16r2="http://schemas.microsoft.com/office/drawing/2015/06/chart">
            <c:ext xmlns:c16="http://schemas.microsoft.com/office/drawing/2014/chart" uri="{C3380CC4-5D6E-409C-BE32-E72D297353CC}">
              <c16:uniqueId val="{00000004-0BF4-4DFA-92EA-277610831027}"/>
            </c:ext>
          </c:extLst>
        </c:ser>
        <c:ser>
          <c:idx val="7"/>
          <c:order val="5"/>
          <c:tx>
            <c:v>0.5% BSA annealing 6 h (Ref. 3)</c:v>
          </c:tx>
          <c:spPr>
            <a:ln w="25400" cap="rnd">
              <a:noFill/>
              <a:round/>
            </a:ln>
            <a:effectLst/>
          </c:spPr>
          <c:marker>
            <c:symbol val="circle"/>
            <c:size val="2"/>
            <c:spPr>
              <a:solidFill>
                <a:schemeClr val="accent2">
                  <a:lumMod val="60000"/>
                  <a:lumOff val="40000"/>
                </a:schemeClr>
              </a:solidFill>
              <a:ln>
                <a:solidFill>
                  <a:schemeClr val="accent2">
                    <a:lumMod val="60000"/>
                    <a:lumOff val="40000"/>
                  </a:schemeClr>
                </a:solidFill>
              </a:ln>
            </c:spPr>
          </c:marker>
          <c:xVal>
            <c:numRef>
              <c:f>'Johnson 2009'!$C$6:$C$39</c:f>
              <c:numCache>
                <c:formatCode>General</c:formatCode>
                <c:ptCount val="34"/>
                <c:pt idx="0">
                  <c:v>3.231597845601436E-2</c:v>
                </c:pt>
                <c:pt idx="1">
                  <c:v>5.2782764811490121E-2</c:v>
                </c:pt>
                <c:pt idx="2">
                  <c:v>6.6786355475763018E-2</c:v>
                </c:pt>
                <c:pt idx="3">
                  <c:v>8.6175942549371637E-2</c:v>
                </c:pt>
                <c:pt idx="4">
                  <c:v>0.1023339317773788</c:v>
                </c:pt>
                <c:pt idx="5">
                  <c:v>0.118491921005386</c:v>
                </c:pt>
                <c:pt idx="6">
                  <c:v>0.13895870736086177</c:v>
                </c:pt>
                <c:pt idx="7">
                  <c:v>0.15080789946140036</c:v>
                </c:pt>
                <c:pt idx="8">
                  <c:v>0.17019748653500899</c:v>
                </c:pt>
                <c:pt idx="9">
                  <c:v>0.18420107719928186</c:v>
                </c:pt>
                <c:pt idx="10">
                  <c:v>0.20251346499102332</c:v>
                </c:pt>
                <c:pt idx="11">
                  <c:v>0.21543985637342908</c:v>
                </c:pt>
                <c:pt idx="12">
                  <c:v>0.23159784560143626</c:v>
                </c:pt>
                <c:pt idx="13">
                  <c:v>0.24775583482944341</c:v>
                </c:pt>
                <c:pt idx="14">
                  <c:v>0.26068222621184917</c:v>
                </c:pt>
                <c:pt idx="15">
                  <c:v>0.28007181328545783</c:v>
                </c:pt>
                <c:pt idx="16">
                  <c:v>0.29299820466786358</c:v>
                </c:pt>
                <c:pt idx="17">
                  <c:v>0.31238779174147213</c:v>
                </c:pt>
                <c:pt idx="18">
                  <c:v>0.3231597845601436</c:v>
                </c:pt>
                <c:pt idx="19">
                  <c:v>0.33931777378815081</c:v>
                </c:pt>
                <c:pt idx="20">
                  <c:v>0.35547576301615796</c:v>
                </c:pt>
                <c:pt idx="21">
                  <c:v>0.36624775583482944</c:v>
                </c:pt>
                <c:pt idx="22">
                  <c:v>0.38240574506283659</c:v>
                </c:pt>
                <c:pt idx="23">
                  <c:v>0.3985637342908438</c:v>
                </c:pt>
                <c:pt idx="24">
                  <c:v>0.40933572710951521</c:v>
                </c:pt>
                <c:pt idx="25">
                  <c:v>0.42549371633752248</c:v>
                </c:pt>
                <c:pt idx="26">
                  <c:v>0.43949730700179535</c:v>
                </c:pt>
                <c:pt idx="27">
                  <c:v>0.4524236983842011</c:v>
                </c:pt>
                <c:pt idx="28">
                  <c:v>0.46535008976660686</c:v>
                </c:pt>
                <c:pt idx="29">
                  <c:v>0.48043087971274684</c:v>
                </c:pt>
                <c:pt idx="30">
                  <c:v>0.49551166965888682</c:v>
                </c:pt>
                <c:pt idx="31">
                  <c:v>0.50843806104129263</c:v>
                </c:pt>
                <c:pt idx="32">
                  <c:v>0.52459605026929979</c:v>
                </c:pt>
                <c:pt idx="33">
                  <c:v>0.53321364452423703</c:v>
                </c:pt>
              </c:numCache>
            </c:numRef>
          </c:xVal>
          <c:yVal>
            <c:numRef>
              <c:f>'Johnson 2009'!$F$6:$F$39</c:f>
              <c:numCache>
                <c:formatCode>General</c:formatCode>
                <c:ptCount val="34"/>
                <c:pt idx="0">
                  <c:v>47.028031070584262</c:v>
                </c:pt>
                <c:pt idx="1">
                  <c:v>31.671939292434303</c:v>
                </c:pt>
                <c:pt idx="2">
                  <c:v>26.168823740889625</c:v>
                </c:pt>
                <c:pt idx="3">
                  <c:v>22.04438956433637</c:v>
                </c:pt>
                <c:pt idx="4">
                  <c:v>20.048792193249085</c:v>
                </c:pt>
                <c:pt idx="5">
                  <c:v>18.597448650640139</c:v>
                </c:pt>
                <c:pt idx="6">
                  <c:v>16.951964688233861</c:v>
                </c:pt>
                <c:pt idx="7">
                  <c:v>16.627768128528004</c:v>
                </c:pt>
                <c:pt idx="8">
                  <c:v>15.626402729149833</c:v>
                </c:pt>
                <c:pt idx="9">
                  <c:v>15.015967815519886</c:v>
                </c:pt>
                <c:pt idx="10">
                  <c:v>14.258498782038844</c:v>
                </c:pt>
                <c:pt idx="11">
                  <c:v>13.755699088145896</c:v>
                </c:pt>
                <c:pt idx="12">
                  <c:v>13.124101694116538</c:v>
                </c:pt>
                <c:pt idx="13">
                  <c:v>12.574886568873618</c:v>
                </c:pt>
                <c:pt idx="14">
                  <c:v>12.126236110762225</c:v>
                </c:pt>
                <c:pt idx="15">
                  <c:v>11.395253682487724</c:v>
                </c:pt>
                <c:pt idx="16">
                  <c:v>11.151867661958399</c:v>
                </c:pt>
                <c:pt idx="17">
                  <c:v>10.654281521853056</c:v>
                </c:pt>
                <c:pt idx="18">
                  <c:v>10.346166835528539</c:v>
                </c:pt>
                <c:pt idx="19">
                  <c:v>9.8982808253324954</c:v>
                </c:pt>
                <c:pt idx="20">
                  <c:v>9.6621227472291302</c:v>
                </c:pt>
                <c:pt idx="21">
                  <c:v>9.1289707372310627</c:v>
                </c:pt>
                <c:pt idx="22">
                  <c:v>9.0611755640224327</c:v>
                </c:pt>
                <c:pt idx="23">
                  <c:v>8.693830608724225</c:v>
                </c:pt>
                <c:pt idx="24">
                  <c:v>8.5393003786060895</c:v>
                </c:pt>
                <c:pt idx="25">
                  <c:v>8.2150231490387675</c:v>
                </c:pt>
                <c:pt idx="26">
                  <c:v>7.9878493950771796</c:v>
                </c:pt>
                <c:pt idx="27">
                  <c:v>7.8603994789405105</c:v>
                </c:pt>
                <c:pt idx="28">
                  <c:v>7.5440799842395583</c:v>
                </c:pt>
                <c:pt idx="29">
                  <c:v>7.43380311765962</c:v>
                </c:pt>
                <c:pt idx="30">
                  <c:v>7.3609092110479715</c:v>
                </c:pt>
                <c:pt idx="31">
                  <c:v>7.1737674514450562</c:v>
                </c:pt>
                <c:pt idx="32">
                  <c:v>7.0397196407507039</c:v>
                </c:pt>
                <c:pt idx="33">
                  <c:v>7.182462927143777</c:v>
                </c:pt>
              </c:numCache>
            </c:numRef>
          </c:yVal>
          <c:smooth val="1"/>
          <c:extLst xmlns:c16r2="http://schemas.microsoft.com/office/drawing/2015/06/chart">
            <c:ext xmlns:c16="http://schemas.microsoft.com/office/drawing/2014/chart" uri="{C3380CC4-5D6E-409C-BE32-E72D297353CC}">
              <c16:uniqueId val="{00000005-0BF4-4DFA-92EA-277610831027}"/>
            </c:ext>
          </c:extLst>
        </c:ser>
        <c:ser>
          <c:idx val="6"/>
          <c:order val="6"/>
          <c:tx>
            <c:v>5% Glycine non annealing (Ref. 2) </c:v>
          </c:tx>
          <c:spPr>
            <a:ln w="25400" cap="rnd">
              <a:noFill/>
              <a:round/>
            </a:ln>
            <a:effectLst/>
          </c:spPr>
          <c:marker>
            <c:symbol val="circle"/>
            <c:size val="2"/>
            <c:spPr>
              <a:solidFill>
                <a:srgbClr val="FFC000"/>
              </a:solidFill>
              <a:ln>
                <a:solidFill>
                  <a:srgbClr val="FFC000"/>
                </a:solidFill>
              </a:ln>
            </c:spPr>
          </c:marker>
          <c:xVal>
            <c:numRef>
              <c:f>'Gieseler 2007'!$B$4:$B$17</c:f>
              <c:numCache>
                <c:formatCode>General</c:formatCode>
                <c:ptCount val="14"/>
                <c:pt idx="0">
                  <c:v>2.6455026455026457E-2</c:v>
                </c:pt>
                <c:pt idx="1">
                  <c:v>0.13968253968253969</c:v>
                </c:pt>
                <c:pt idx="2">
                  <c:v>0.2253968253968254</c:v>
                </c:pt>
                <c:pt idx="3">
                  <c:v>0.3174603174603175</c:v>
                </c:pt>
                <c:pt idx="4">
                  <c:v>0.38306878306878311</c:v>
                </c:pt>
                <c:pt idx="5">
                  <c:v>0.4285714285714286</c:v>
                </c:pt>
                <c:pt idx="6">
                  <c:v>0.47619047619047622</c:v>
                </c:pt>
                <c:pt idx="7">
                  <c:v>0.51322751322751325</c:v>
                </c:pt>
                <c:pt idx="8">
                  <c:v>0.55026455026455035</c:v>
                </c:pt>
                <c:pt idx="9">
                  <c:v>0.58730158730158732</c:v>
                </c:pt>
                <c:pt idx="10">
                  <c:v>0.61904761904761907</c:v>
                </c:pt>
                <c:pt idx="11">
                  <c:v>0.65079365079365092</c:v>
                </c:pt>
                <c:pt idx="12">
                  <c:v>0.67619047619047623</c:v>
                </c:pt>
                <c:pt idx="13">
                  <c:v>0.70052910052910056</c:v>
                </c:pt>
              </c:numCache>
            </c:numRef>
          </c:xVal>
          <c:yVal>
            <c:numRef>
              <c:f>'Gieseler 2007'!$E$4:$E$17</c:f>
              <c:numCache>
                <c:formatCode>General</c:formatCode>
                <c:ptCount val="14"/>
                <c:pt idx="0">
                  <c:v>39.96</c:v>
                </c:pt>
                <c:pt idx="1">
                  <c:v>15.647727272727273</c:v>
                </c:pt>
                <c:pt idx="2">
                  <c:v>12.359154929577464</c:v>
                </c:pt>
                <c:pt idx="3">
                  <c:v>11.025</c:v>
                </c:pt>
                <c:pt idx="4">
                  <c:v>10.441988950276242</c:v>
                </c:pt>
                <c:pt idx="5">
                  <c:v>9.9999999999999982</c:v>
                </c:pt>
                <c:pt idx="6">
                  <c:v>9.7200000000000006</c:v>
                </c:pt>
                <c:pt idx="7">
                  <c:v>9.4639175257731942</c:v>
                </c:pt>
                <c:pt idx="8">
                  <c:v>9.3461538461538449</c:v>
                </c:pt>
                <c:pt idx="9">
                  <c:v>9.1702702702702705</c:v>
                </c:pt>
                <c:pt idx="10">
                  <c:v>9.115384615384615</c:v>
                </c:pt>
                <c:pt idx="11">
                  <c:v>9.4390243902438993</c:v>
                </c:pt>
                <c:pt idx="12">
                  <c:v>9.929577464788732</c:v>
                </c:pt>
                <c:pt idx="13">
                  <c:v>10.746978851963746</c:v>
                </c:pt>
              </c:numCache>
            </c:numRef>
          </c:yVal>
          <c:smooth val="1"/>
          <c:extLst xmlns:c16r2="http://schemas.microsoft.com/office/drawing/2015/06/chart">
            <c:ext xmlns:c16="http://schemas.microsoft.com/office/drawing/2014/chart" uri="{C3380CC4-5D6E-409C-BE32-E72D297353CC}">
              <c16:uniqueId val="{00000006-0BF4-4DFA-92EA-277610831027}"/>
            </c:ext>
          </c:extLst>
        </c:ser>
        <c:ser>
          <c:idx val="0"/>
          <c:order val="7"/>
          <c:tx>
            <c:v>4% Protein solution annealing 1 h (poly 3rd)</c:v>
          </c:tx>
          <c:spPr>
            <a:ln w="19050">
              <a:noFill/>
            </a:ln>
          </c:spPr>
          <c:marker>
            <c:symbol val="circle"/>
            <c:size val="2"/>
            <c:spPr>
              <a:solidFill>
                <a:srgbClr val="FF9900"/>
              </a:solidFill>
              <a:ln>
                <a:solidFill>
                  <a:srgbClr val="FF9900"/>
                </a:solidFill>
              </a:ln>
            </c:spPr>
          </c:marker>
          <c:xVal>
            <c:numRef>
              <c:f>'Rp_Lyo TC fit (3rd)&amp;Cpeak-edit'!$P$27:$P$445</c:f>
              <c:numCache>
                <c:formatCode>General</c:formatCode>
                <c:ptCount val="419"/>
                <c:pt idx="0">
                  <c:v>1.4506827875534478E-2</c:v>
                </c:pt>
                <c:pt idx="1">
                  <c:v>1.5298528117866916E-2</c:v>
                </c:pt>
                <c:pt idx="2">
                  <c:v>1.6113545845043209E-2</c:v>
                </c:pt>
                <c:pt idx="3">
                  <c:v>1.69039388378176E-2</c:v>
                </c:pt>
                <c:pt idx="4">
                  <c:v>1.7693687961406912E-2</c:v>
                </c:pt>
                <c:pt idx="5">
                  <c:v>1.8506695445029586E-2</c:v>
                </c:pt>
                <c:pt idx="6">
                  <c:v>1.9295137319060962E-2</c:v>
                </c:pt>
                <c:pt idx="7">
                  <c:v>2.0082935323907147E-2</c:v>
                </c:pt>
                <c:pt idx="8">
                  <c:v>2.0893932563976314E-2</c:v>
                </c:pt>
                <c:pt idx="9">
                  <c:v>2.1680423319264452E-2</c:v>
                </c:pt>
                <c:pt idx="10">
                  <c:v>2.2466270205367511E-2</c:v>
                </c:pt>
                <c:pt idx="11">
                  <c:v>2.327525720188317E-2</c:v>
                </c:pt>
                <c:pt idx="12">
                  <c:v>2.4059796838428293E-2</c:v>
                </c:pt>
                <c:pt idx="13">
                  <c:v>2.4843692605788115E-2</c:v>
                </c:pt>
                <c:pt idx="14">
                  <c:v>2.5650669358750156E-2</c:v>
                </c:pt>
                <c:pt idx="15">
                  <c:v>2.6433257876552152E-2</c:v>
                </c:pt>
                <c:pt idx="16">
                  <c:v>2.7215202525168847E-2</c:v>
                </c:pt>
                <c:pt idx="17">
                  <c:v>2.8020169034577491E-2</c:v>
                </c:pt>
                <c:pt idx="18">
                  <c:v>2.880080643363625E-2</c:v>
                </c:pt>
                <c:pt idx="19">
                  <c:v>2.9580799963509818E-2</c:v>
                </c:pt>
                <c:pt idx="20">
                  <c:v>3.0383756229364844E-2</c:v>
                </c:pt>
                <c:pt idx="21">
                  <c:v>3.1162442509680588E-2</c:v>
                </c:pt>
                <c:pt idx="22">
                  <c:v>3.194048492081103E-2</c:v>
                </c:pt>
                <c:pt idx="23">
                  <c:v>3.2741430943112548E-2</c:v>
                </c:pt>
                <c:pt idx="24">
                  <c:v>3.3518166104685054E-2</c:v>
                </c:pt>
                <c:pt idx="25">
                  <c:v>3.429425739707237E-2</c:v>
                </c:pt>
                <c:pt idx="26">
                  <c:v>3.5093193175820381E-2</c:v>
                </c:pt>
                <c:pt idx="27">
                  <c:v>3.5867977218649871E-2</c:v>
                </c:pt>
                <c:pt idx="28">
                  <c:v>3.6642117392293949E-2</c:v>
                </c:pt>
                <c:pt idx="29">
                  <c:v>3.7439042927488453E-2</c:v>
                </c:pt>
                <c:pt idx="30">
                  <c:v>3.8211875851574706E-2</c:v>
                </c:pt>
                <c:pt idx="31">
                  <c:v>3.8984064906475657E-2</c:v>
                </c:pt>
                <c:pt idx="32">
                  <c:v>3.9778980198116543E-2</c:v>
                </c:pt>
                <c:pt idx="33">
                  <c:v>4.054986200345978E-2</c:v>
                </c:pt>
                <c:pt idx="34">
                  <c:v>4.1320099939617605E-2</c:v>
                </c:pt>
                <c:pt idx="35">
                  <c:v>4.2113004987704983E-2</c:v>
                </c:pt>
                <c:pt idx="36">
                  <c:v>4.2881935674305094E-2</c:v>
                </c:pt>
                <c:pt idx="37">
                  <c:v>4.3650222491719792E-2</c:v>
                </c:pt>
                <c:pt idx="38">
                  <c:v>4.4441117296253774E-2</c:v>
                </c:pt>
                <c:pt idx="39">
                  <c:v>4.5208096864110536E-2</c:v>
                </c:pt>
                <c:pt idx="40">
                  <c:v>4.5974432562782108E-2</c:v>
                </c:pt>
                <c:pt idx="41">
                  <c:v>4.6763317123762582E-2</c:v>
                </c:pt>
                <c:pt idx="42">
                  <c:v>4.7528345572876329E-2</c:v>
                </c:pt>
                <c:pt idx="43">
                  <c:v>4.8292730152804775E-2</c:v>
                </c:pt>
                <c:pt idx="44">
                  <c:v>4.9079604470231519E-2</c:v>
                </c:pt>
                <c:pt idx="45">
                  <c:v>4.984268180060214E-2</c:v>
                </c:pt>
                <c:pt idx="46">
                  <c:v>5.0605115261787459E-2</c:v>
                </c:pt>
                <c:pt idx="47">
                  <c:v>5.1389979335660696E-2</c:v>
                </c:pt>
                <c:pt idx="48">
                  <c:v>5.2151105547288079E-2</c:v>
                </c:pt>
                <c:pt idx="49">
                  <c:v>5.2911587889730494E-2</c:v>
                </c:pt>
                <c:pt idx="50">
                  <c:v>5.3694441720050112E-2</c:v>
                </c:pt>
                <c:pt idx="51">
                  <c:v>5.4453616812934591E-2</c:v>
                </c:pt>
                <c:pt idx="52">
                  <c:v>5.5212148036633546E-2</c:v>
                </c:pt>
                <c:pt idx="53">
                  <c:v>5.5992991623399768E-2</c:v>
                </c:pt>
                <c:pt idx="54">
                  <c:v>5.6750215597540898E-2</c:v>
                </c:pt>
                <c:pt idx="55">
                  <c:v>5.7506795702496838E-2</c:v>
                </c:pt>
                <c:pt idx="56">
                  <c:v>5.8285629045709553E-2</c:v>
                </c:pt>
                <c:pt idx="57">
                  <c:v>5.9040901901107556E-2</c:v>
                </c:pt>
                <c:pt idx="58">
                  <c:v>5.9795530887320369E-2</c:v>
                </c:pt>
                <c:pt idx="59">
                  <c:v>6.0572353986979466E-2</c:v>
                </c:pt>
                <c:pt idx="60">
                  <c:v>6.1325675723634399E-2</c:v>
                </c:pt>
                <c:pt idx="61">
                  <c:v>6.2078353591104141E-2</c:v>
                </c:pt>
                <c:pt idx="62">
                  <c:v>6.285316644720973E-2</c:v>
                </c:pt>
                <c:pt idx="63">
                  <c:v>6.3604537065121591E-2</c:v>
                </c:pt>
                <c:pt idx="64">
                  <c:v>6.4355263813848096E-2</c:v>
                </c:pt>
                <c:pt idx="65">
                  <c:v>6.5128066426400177E-2</c:v>
                </c:pt>
                <c:pt idx="66">
                  <c:v>6.5877485925568857E-2</c:v>
                </c:pt>
                <c:pt idx="67">
                  <c:v>6.662626155555218E-2</c:v>
                </c:pt>
                <c:pt idx="68">
                  <c:v>6.7397053924550754E-2</c:v>
                </c:pt>
                <c:pt idx="69">
                  <c:v>6.8144522304976252E-2</c:v>
                </c:pt>
                <c:pt idx="70">
                  <c:v>6.8891346816216503E-2</c:v>
                </c:pt>
                <c:pt idx="71">
                  <c:v>6.9660128941661514E-2</c:v>
                </c:pt>
                <c:pt idx="72">
                  <c:v>7.0405646203343941E-2</c:v>
                </c:pt>
                <c:pt idx="73">
                  <c:v>7.1150519595841066E-2</c:v>
                </c:pt>
                <c:pt idx="74">
                  <c:v>7.191729147773257E-2</c:v>
                </c:pt>
                <c:pt idx="75">
                  <c:v>7.2660857620671815E-2</c:v>
                </c:pt>
                <c:pt idx="76">
                  <c:v>7.3403779894425814E-2</c:v>
                </c:pt>
                <c:pt idx="77">
                  <c:v>7.4168541532763754E-2</c:v>
                </c:pt>
                <c:pt idx="78">
                  <c:v>7.4910156556959817E-2</c:v>
                </c:pt>
                <c:pt idx="79">
                  <c:v>7.56511277119708E-2</c:v>
                </c:pt>
                <c:pt idx="80">
                  <c:v>7.6413879106755178E-2</c:v>
                </c:pt>
                <c:pt idx="81">
                  <c:v>7.7153543012208059E-2</c:v>
                </c:pt>
                <c:pt idx="82">
                  <c:v>7.789256304847586E-2</c:v>
                </c:pt>
                <c:pt idx="83">
                  <c:v>7.8653304199706786E-2</c:v>
                </c:pt>
                <c:pt idx="84">
                  <c:v>7.939101698641654E-2</c:v>
                </c:pt>
                <c:pt idx="85">
                  <c:v>8.012808590394116E-2</c:v>
                </c:pt>
                <c:pt idx="86">
                  <c:v>8.0886816811618523E-2</c:v>
                </c:pt>
                <c:pt idx="87">
                  <c:v>8.1622578479585151E-2</c:v>
                </c:pt>
                <c:pt idx="88">
                  <c:v>8.2357696278366699E-2</c:v>
                </c:pt>
                <c:pt idx="89">
                  <c:v>8.3114416942490443E-2</c:v>
                </c:pt>
                <c:pt idx="90">
                  <c:v>8.3848227491714056E-2</c:v>
                </c:pt>
                <c:pt idx="91">
                  <c:v>8.4581394171752367E-2</c:v>
                </c:pt>
                <c:pt idx="92">
                  <c:v>8.5336104592322659E-2</c:v>
                </c:pt>
                <c:pt idx="93">
                  <c:v>8.606796402280309E-2</c:v>
                </c:pt>
                <c:pt idx="94">
                  <c:v>8.6799179584098385E-2</c:v>
                </c:pt>
                <c:pt idx="95">
                  <c:v>8.7551879761115003E-2</c:v>
                </c:pt>
                <c:pt idx="96">
                  <c:v>8.8281788072852418E-2</c:v>
                </c:pt>
                <c:pt idx="97">
                  <c:v>8.9011052515404365E-2</c:v>
                </c:pt>
                <c:pt idx="98">
                  <c:v>8.9761742448867587E-2</c:v>
                </c:pt>
                <c:pt idx="99">
                  <c:v>9.4887785336761232E-2</c:v>
                </c:pt>
                <c:pt idx="100">
                  <c:v>9.56111964230838E-2</c:v>
                </c:pt>
                <c:pt idx="101">
                  <c:v>9.6355855625886389E-2</c:v>
                </c:pt>
                <c:pt idx="102">
                  <c:v>9.7077959462651187E-2</c:v>
                </c:pt>
                <c:pt idx="103">
                  <c:v>9.7799419430230738E-2</c:v>
                </c:pt>
                <c:pt idx="104">
                  <c:v>9.8542068389479875E-2</c:v>
                </c:pt>
                <c:pt idx="105">
                  <c:v>9.9262221107501547E-2</c:v>
                </c:pt>
                <c:pt idx="106">
                  <c:v>9.9981729956337861E-2</c:v>
                </c:pt>
                <c:pt idx="107">
                  <c:v>0.10072236867203344</c:v>
                </c:pt>
                <c:pt idx="108">
                  <c:v>0.10144057027131181</c:v>
                </c:pt>
                <c:pt idx="109">
                  <c:v>0.10215812800140522</c:v>
                </c:pt>
                <c:pt idx="110">
                  <c:v>0.10289675647354718</c:v>
                </c:pt>
                <c:pt idx="111">
                  <c:v>0.10361300695408254</c:v>
                </c:pt>
                <c:pt idx="112">
                  <c:v>0.10432861356543255</c:v>
                </c:pt>
                <c:pt idx="113">
                  <c:v>0.10506523179402116</c:v>
                </c:pt>
                <c:pt idx="114">
                  <c:v>0.10577953115581334</c:v>
                </c:pt>
                <c:pt idx="115">
                  <c:v>0.10649318664842028</c:v>
                </c:pt>
                <c:pt idx="116">
                  <c:v>0.10722779463345528</c:v>
                </c:pt>
                <c:pt idx="117">
                  <c:v>0.10794014287650422</c:v>
                </c:pt>
                <c:pt idx="118">
                  <c:v>0.10865184725036825</c:v>
                </c:pt>
                <c:pt idx="119">
                  <c:v>0.10938444499184957</c:v>
                </c:pt>
                <c:pt idx="120">
                  <c:v>0.11009484211615556</c:v>
                </c:pt>
                <c:pt idx="121">
                  <c:v>0.11080459537127624</c:v>
                </c:pt>
                <c:pt idx="122">
                  <c:v>0.11153518286920416</c:v>
                </c:pt>
                <c:pt idx="123">
                  <c:v>0.11224362887476691</c:v>
                </c:pt>
                <c:pt idx="124">
                  <c:v>0.11295143101114463</c:v>
                </c:pt>
                <c:pt idx="125">
                  <c:v>0.11368000826551894</c:v>
                </c:pt>
                <c:pt idx="126">
                  <c:v>0.11438650315233861</c:v>
                </c:pt>
                <c:pt idx="127">
                  <c:v>0.11509235416997304</c:v>
                </c:pt>
                <c:pt idx="128">
                  <c:v>0.1158189211807939</c:v>
                </c:pt>
                <c:pt idx="129">
                  <c:v>0.11652346494887039</c:v>
                </c:pt>
                <c:pt idx="130">
                  <c:v>0.11722736484776169</c:v>
                </c:pt>
                <c:pt idx="131">
                  <c:v>0.11795192161502893</c:v>
                </c:pt>
                <c:pt idx="132">
                  <c:v>0.1186545142643623</c:v>
                </c:pt>
                <c:pt idx="133">
                  <c:v>0.11935646304451053</c:v>
                </c:pt>
                <c:pt idx="134">
                  <c:v>0.12007900956822432</c:v>
                </c:pt>
                <c:pt idx="135">
                  <c:v>0.12077965109881461</c:v>
                </c:pt>
                <c:pt idx="136">
                  <c:v>0.12147964876021961</c:v>
                </c:pt>
                <c:pt idx="137">
                  <c:v>0.12220018504037983</c:v>
                </c:pt>
                <c:pt idx="138">
                  <c:v>0.12289887545222694</c:v>
                </c:pt>
                <c:pt idx="139">
                  <c:v>0.12359692199488898</c:v>
                </c:pt>
                <c:pt idx="140">
                  <c:v>0.12431544803149558</c:v>
                </c:pt>
                <c:pt idx="141">
                  <c:v>0.12501218732459962</c:v>
                </c:pt>
                <c:pt idx="142">
                  <c:v>0.12570828274851836</c:v>
                </c:pt>
                <c:pt idx="143">
                  <c:v>0.12642479854157157</c:v>
                </c:pt>
                <c:pt idx="144">
                  <c:v>0.12711958671593238</c:v>
                </c:pt>
                <c:pt idx="145">
                  <c:v>0.12781373102110805</c:v>
                </c:pt>
                <c:pt idx="146">
                  <c:v>0.12852823657060758</c:v>
                </c:pt>
                <c:pt idx="147">
                  <c:v>0.12922107362622531</c:v>
                </c:pt>
                <c:pt idx="148">
                  <c:v>0.12991326681265786</c:v>
                </c:pt>
                <c:pt idx="149">
                  <c:v>0.13062576211860394</c:v>
                </c:pt>
                <c:pt idx="150">
                  <c:v>0.13131664805547855</c:v>
                </c:pt>
                <c:pt idx="151">
                  <c:v>0.13200689012316791</c:v>
                </c:pt>
                <c:pt idx="152">
                  <c:v>0.13271737518556054</c:v>
                </c:pt>
                <c:pt idx="153">
                  <c:v>0.13340631000369196</c:v>
                </c:pt>
                <c:pt idx="154">
                  <c:v>0.1340946009526382</c:v>
                </c:pt>
                <c:pt idx="155">
                  <c:v>0.13480307577147721</c:v>
                </c:pt>
                <c:pt idx="156">
                  <c:v>0.13549005947086551</c:v>
                </c:pt>
                <c:pt idx="157">
                  <c:v>0.13617639930106862</c:v>
                </c:pt>
                <c:pt idx="158">
                  <c:v>0.13688286387635401</c:v>
                </c:pt>
                <c:pt idx="159">
                  <c:v>0.13756789645699929</c:v>
                </c:pt>
                <c:pt idx="160">
                  <c:v>0.13825228516845928</c:v>
                </c:pt>
                <c:pt idx="161">
                  <c:v>0.13895673950019127</c:v>
                </c:pt>
                <c:pt idx="162">
                  <c:v>0.13963982096209321</c:v>
                </c:pt>
                <c:pt idx="163">
                  <c:v>0.14032225855481006</c:v>
                </c:pt>
                <c:pt idx="164">
                  <c:v>0.1410247026429885</c:v>
                </c:pt>
                <c:pt idx="165">
                  <c:v>0.14170583298614747</c:v>
                </c:pt>
                <c:pt idx="166">
                  <c:v>0.14238631946012109</c:v>
                </c:pt>
                <c:pt idx="167">
                  <c:v>0.14308675330474607</c:v>
                </c:pt>
                <c:pt idx="168">
                  <c:v>0.14376593252916176</c:v>
                </c:pt>
                <c:pt idx="169">
                  <c:v>0.1444444678843923</c:v>
                </c:pt>
                <c:pt idx="170">
                  <c:v>0.14514289148546361</c:v>
                </c:pt>
                <c:pt idx="171">
                  <c:v>0.14582011959113633</c:v>
                </c:pt>
                <c:pt idx="172">
                  <c:v>0.14649670382762381</c:v>
                </c:pt>
                <c:pt idx="173">
                  <c:v>0.14719311718514161</c:v>
                </c:pt>
                <c:pt idx="174">
                  <c:v>0.14786839417207115</c:v>
                </c:pt>
                <c:pt idx="175">
                  <c:v>0.14854302728981544</c:v>
                </c:pt>
                <c:pt idx="176">
                  <c:v>0.14923743040377974</c:v>
                </c:pt>
                <c:pt idx="177">
                  <c:v>0.14991075627196604</c:v>
                </c:pt>
                <c:pt idx="178">
                  <c:v>0.15058343827096721</c:v>
                </c:pt>
                <c:pt idx="179">
                  <c:v>0.15127583114137805</c:v>
                </c:pt>
                <c:pt idx="180">
                  <c:v>0.15194720589082128</c:v>
                </c:pt>
                <c:pt idx="181">
                  <c:v>0.15261793677107927</c:v>
                </c:pt>
                <c:pt idx="182">
                  <c:v>0.15330831939793654</c:v>
                </c:pt>
                <c:pt idx="183">
                  <c:v>0.15397774302863659</c:v>
                </c:pt>
                <c:pt idx="184">
                  <c:v>0.15464652279015151</c:v>
                </c:pt>
                <c:pt idx="185">
                  <c:v>0.15533489517345517</c:v>
                </c:pt>
                <c:pt idx="186">
                  <c:v>0.15600236768541215</c:v>
                </c:pt>
                <c:pt idx="187">
                  <c:v>0.15666919632818394</c:v>
                </c:pt>
                <c:pt idx="188">
                  <c:v>0.15735555846793403</c:v>
                </c:pt>
                <c:pt idx="189">
                  <c:v>0.15802107986114794</c:v>
                </c:pt>
                <c:pt idx="190">
                  <c:v>0.15868595738517655</c:v>
                </c:pt>
                <c:pt idx="191">
                  <c:v>0.15937030928137325</c:v>
                </c:pt>
                <c:pt idx="192">
                  <c:v>0.16003387955584386</c:v>
                </c:pt>
                <c:pt idx="193">
                  <c:v>0.16069680596112929</c:v>
                </c:pt>
                <c:pt idx="194">
                  <c:v>0.16137914761377242</c:v>
                </c:pt>
                <c:pt idx="195">
                  <c:v>0.16204076676950002</c:v>
                </c:pt>
                <c:pt idx="196">
                  <c:v>0.16270174205604226</c:v>
                </c:pt>
                <c:pt idx="197">
                  <c:v>0.16338207346513195</c:v>
                </c:pt>
                <c:pt idx="198">
                  <c:v>0.16404174150211631</c:v>
                </c:pt>
                <c:pt idx="199">
                  <c:v>0.16470076566991554</c:v>
                </c:pt>
                <c:pt idx="200">
                  <c:v>0.16537908683545155</c:v>
                </c:pt>
                <c:pt idx="201">
                  <c:v>0.16603680375369295</c:v>
                </c:pt>
                <c:pt idx="202">
                  <c:v>0.16669387680274905</c:v>
                </c:pt>
                <c:pt idx="203">
                  <c:v>0.16737018772473139</c:v>
                </c:pt>
                <c:pt idx="204">
                  <c:v>0.16802595352422972</c:v>
                </c:pt>
                <c:pt idx="205">
                  <c:v>0.16868107545454258</c:v>
                </c:pt>
                <c:pt idx="206">
                  <c:v>0.16935537613297152</c:v>
                </c:pt>
                <c:pt idx="207">
                  <c:v>0.17000919081372656</c:v>
                </c:pt>
                <c:pt idx="208">
                  <c:v>0.17066236162529635</c:v>
                </c:pt>
                <c:pt idx="209">
                  <c:v>0.17133465206017184</c:v>
                </c:pt>
                <c:pt idx="210">
                  <c:v>0.17198651562218376</c:v>
                </c:pt>
                <c:pt idx="211">
                  <c:v>0.17263773531501037</c:v>
                </c:pt>
                <c:pt idx="212">
                  <c:v>0.17330801550633224</c:v>
                </c:pt>
                <c:pt idx="213">
                  <c:v>0.17395792794960108</c:v>
                </c:pt>
                <c:pt idx="214">
                  <c:v>0.1746071965236845</c:v>
                </c:pt>
                <c:pt idx="215">
                  <c:v>0.17527546647145298</c:v>
                </c:pt>
                <c:pt idx="216">
                  <c:v>0.17592342779597853</c:v>
                </c:pt>
                <c:pt idx="217">
                  <c:v>0.17657074525131899</c:v>
                </c:pt>
                <c:pt idx="218">
                  <c:v>0.17723700495553374</c:v>
                </c:pt>
                <c:pt idx="219">
                  <c:v>0.17788301516131633</c:v>
                </c:pt>
                <c:pt idx="220">
                  <c:v>0.17852838149791361</c:v>
                </c:pt>
                <c:pt idx="221">
                  <c:v>0.17919263095857491</c:v>
                </c:pt>
                <c:pt idx="222">
                  <c:v>0.1798366900456142</c:v>
                </c:pt>
                <c:pt idx="223">
                  <c:v>0.1804801052634683</c:v>
                </c:pt>
                <c:pt idx="224">
                  <c:v>0.18114234448057609</c:v>
                </c:pt>
                <c:pt idx="225">
                  <c:v>0.18178445244887231</c:v>
                </c:pt>
                <c:pt idx="226">
                  <c:v>0.18242591654798324</c:v>
                </c:pt>
                <c:pt idx="227">
                  <c:v>0.18308614552153762</c:v>
                </c:pt>
                <c:pt idx="228">
                  <c:v>0.18372630237109067</c:v>
                </c:pt>
                <c:pt idx="229">
                  <c:v>0.18436581535145846</c:v>
                </c:pt>
                <c:pt idx="230">
                  <c:v>0.18502403408145912</c:v>
                </c:pt>
                <c:pt idx="231">
                  <c:v>0.1856622398122692</c:v>
                </c:pt>
                <c:pt idx="232">
                  <c:v>0.18629980167389398</c:v>
                </c:pt>
                <c:pt idx="233">
                  <c:v>0.18695601016034102</c:v>
                </c:pt>
                <c:pt idx="234">
                  <c:v>0.18759226477240792</c:v>
                </c:pt>
                <c:pt idx="235">
                  <c:v>0.18822787551528947</c:v>
                </c:pt>
                <c:pt idx="236">
                  <c:v>0.18888207375818317</c:v>
                </c:pt>
                <c:pt idx="237">
                  <c:v>0.18951637725150672</c:v>
                </c:pt>
                <c:pt idx="238">
                  <c:v>0.1901500368756453</c:v>
                </c:pt>
                <c:pt idx="239">
                  <c:v>0.19080222487498538</c:v>
                </c:pt>
                <c:pt idx="240">
                  <c:v>0.19143457724956581</c:v>
                </c:pt>
                <c:pt idx="241">
                  <c:v>0.19206628575496115</c:v>
                </c:pt>
                <c:pt idx="242">
                  <c:v>0.19271646351074773</c:v>
                </c:pt>
                <c:pt idx="243">
                  <c:v>0.19334686476658514</c:v>
                </c:pt>
                <c:pt idx="244">
                  <c:v>0.19397662215323735</c:v>
                </c:pt>
                <c:pt idx="245">
                  <c:v>0.19462478966547042</c:v>
                </c:pt>
                <c:pt idx="246">
                  <c:v>0.19525323980256476</c:v>
                </c:pt>
                <c:pt idx="247">
                  <c:v>0.1958810460704738</c:v>
                </c:pt>
                <c:pt idx="248">
                  <c:v>0.19652720333915324</c:v>
                </c:pt>
                <c:pt idx="249">
                  <c:v>0.1971537023575044</c:v>
                </c:pt>
                <c:pt idx="250">
                  <c:v>0.19777955750667037</c:v>
                </c:pt>
                <c:pt idx="251">
                  <c:v>0.19842370453179636</c:v>
                </c:pt>
                <c:pt idx="252">
                  <c:v>0.19904825243140428</c:v>
                </c:pt>
                <c:pt idx="253">
                  <c:v>0.19967215646182712</c:v>
                </c:pt>
                <c:pt idx="254">
                  <c:v>0.20031429324339944</c:v>
                </c:pt>
                <c:pt idx="255">
                  <c:v>0.20093689002426435</c:v>
                </c:pt>
                <c:pt idx="256">
                  <c:v>0.201558842935944</c:v>
                </c:pt>
                <c:pt idx="257">
                  <c:v>0.20219896947396288</c:v>
                </c:pt>
                <c:pt idx="258">
                  <c:v>0.20281961513608465</c:v>
                </c:pt>
                <c:pt idx="259">
                  <c:v>0.20343961692902113</c:v>
                </c:pt>
                <c:pt idx="260">
                  <c:v>0.20407773322348649</c:v>
                </c:pt>
                <c:pt idx="261">
                  <c:v>0.2046964277668652</c:v>
                </c:pt>
                <c:pt idx="262">
                  <c:v>0.2053144784410586</c:v>
                </c:pt>
                <c:pt idx="263">
                  <c:v>0.20595058449197035</c:v>
                </c:pt>
                <c:pt idx="264">
                  <c:v>0.20656732791660587</c:v>
                </c:pt>
                <c:pt idx="265">
                  <c:v>0.20718342747205604</c:v>
                </c:pt>
                <c:pt idx="266">
                  <c:v>0.2078175232794145</c:v>
                </c:pt>
                <c:pt idx="267">
                  <c:v>0.20843231558530667</c:v>
                </c:pt>
                <c:pt idx="268">
                  <c:v>0.20904646402201382</c:v>
                </c:pt>
                <c:pt idx="269">
                  <c:v>0.20967854958581866</c:v>
                </c:pt>
                <c:pt idx="270">
                  <c:v>0.21029139077296782</c:v>
                </c:pt>
                <c:pt idx="271">
                  <c:v>0.21090358809093174</c:v>
                </c:pt>
                <c:pt idx="272">
                  <c:v>0.21153366341118301</c:v>
                </c:pt>
                <c:pt idx="273">
                  <c:v>0.21214455347958916</c:v>
                </c:pt>
                <c:pt idx="274">
                  <c:v>0.21275479967880989</c:v>
                </c:pt>
                <c:pt idx="275">
                  <c:v>0.2133828647555075</c:v>
                </c:pt>
                <c:pt idx="276">
                  <c:v>0.21399180370517051</c:v>
                </c:pt>
                <c:pt idx="277">
                  <c:v>0.21460009878564829</c:v>
                </c:pt>
                <c:pt idx="278">
                  <c:v>0.21522615361879238</c:v>
                </c:pt>
                <c:pt idx="279">
                  <c:v>0.21583314144971227</c:v>
                </c:pt>
                <c:pt idx="280">
                  <c:v>0.21643948541144686</c:v>
                </c:pt>
                <c:pt idx="281">
                  <c:v>0.21706353000103745</c:v>
                </c:pt>
                <c:pt idx="282">
                  <c:v>0.21766856671321405</c:v>
                </c:pt>
                <c:pt idx="283">
                  <c:v>0.21827295955620557</c:v>
                </c:pt>
                <c:pt idx="284">
                  <c:v>0.21889499390224265</c:v>
                </c:pt>
                <c:pt idx="285">
                  <c:v>0.21949807949567618</c:v>
                </c:pt>
                <c:pt idx="286">
                  <c:v>0.22010052121992446</c:v>
                </c:pt>
                <c:pt idx="287">
                  <c:v>0.22072054532240809</c:v>
                </c:pt>
                <c:pt idx="288">
                  <c:v>0.22132167979709833</c:v>
                </c:pt>
                <c:pt idx="289">
                  <c:v>0.22192217040260359</c:v>
                </c:pt>
                <c:pt idx="290">
                  <c:v>0.2225401842615336</c:v>
                </c:pt>
                <c:pt idx="291">
                  <c:v>0.22313936761748093</c:v>
                </c:pt>
                <c:pt idx="292">
                  <c:v>0.22373790710424291</c:v>
                </c:pt>
                <c:pt idx="293">
                  <c:v>0.22435391071961935</c:v>
                </c:pt>
                <c:pt idx="294">
                  <c:v>0.22495114295682356</c:v>
                </c:pt>
                <c:pt idx="295">
                  <c:v>0.22554773132484252</c:v>
                </c:pt>
                <c:pt idx="296">
                  <c:v>0.2261617246966654</c:v>
                </c:pt>
                <c:pt idx="297">
                  <c:v>0.22675700581512637</c:v>
                </c:pt>
                <c:pt idx="298">
                  <c:v>0.2273516430644022</c:v>
                </c:pt>
                <c:pt idx="299">
                  <c:v>0.22796362619267163</c:v>
                </c:pt>
                <c:pt idx="300">
                  <c:v>0.22855695619238947</c:v>
                </c:pt>
                <c:pt idx="301">
                  <c:v>0.22914964232292206</c:v>
                </c:pt>
                <c:pt idx="302">
                  <c:v>0.22975961520763805</c:v>
                </c:pt>
                <c:pt idx="303">
                  <c:v>0.2303509940886127</c:v>
                </c:pt>
                <c:pt idx="304">
                  <c:v>0.23094172910040217</c:v>
                </c:pt>
                <c:pt idx="305">
                  <c:v>0.23154969174156459</c:v>
                </c:pt>
                <c:pt idx="306">
                  <c:v>0.23213911950379623</c:v>
                </c:pt>
                <c:pt idx="307">
                  <c:v>0.23272790339684252</c:v>
                </c:pt>
                <c:pt idx="308">
                  <c:v>0.23333385579445132</c:v>
                </c:pt>
                <c:pt idx="309">
                  <c:v>0.23392133243793989</c:v>
                </c:pt>
                <c:pt idx="310">
                  <c:v>0.23450816521224299</c:v>
                </c:pt>
                <c:pt idx="311">
                  <c:v>0.23511210736629834</c:v>
                </c:pt>
                <c:pt idx="312">
                  <c:v>0.23569763289104367</c:v>
                </c:pt>
                <c:pt idx="313">
                  <c:v>0.23628251454660382</c:v>
                </c:pt>
                <c:pt idx="314">
                  <c:v>0.23688444645710555</c:v>
                </c:pt>
                <c:pt idx="315">
                  <c:v>0.2374680208631077</c:v>
                </c:pt>
                <c:pt idx="316">
                  <c:v>0.23805095139992466</c:v>
                </c:pt>
                <c:pt idx="317">
                  <c:v>0.23865087306687294</c:v>
                </c:pt>
                <c:pt idx="318">
                  <c:v>0.23923249635413185</c:v>
                </c:pt>
                <c:pt idx="319">
                  <c:v>0.23981347577220569</c:v>
                </c:pt>
                <c:pt idx="320">
                  <c:v>0.2404113871956004</c:v>
                </c:pt>
                <c:pt idx="321">
                  <c:v>0.24099105936411636</c:v>
                </c:pt>
                <c:pt idx="322">
                  <c:v>0.24157008766344701</c:v>
                </c:pt>
                <c:pt idx="323">
                  <c:v>0.24216598884328822</c:v>
                </c:pt>
                <c:pt idx="324">
                  <c:v>0.2427437098930611</c:v>
                </c:pt>
                <c:pt idx="325">
                  <c:v>0.24332078707364851</c:v>
                </c:pt>
                <c:pt idx="326">
                  <c:v>0.24391467800993621</c:v>
                </c:pt>
                <c:pt idx="327">
                  <c:v>0.2444904479409658</c:v>
                </c:pt>
                <c:pt idx="328">
                  <c:v>0.24506557400281032</c:v>
                </c:pt>
                <c:pt idx="329">
                  <c:v>0.2456574546955444</c:v>
                </c:pt>
                <c:pt idx="330">
                  <c:v>0.24623127350783086</c:v>
                </c:pt>
                <c:pt idx="331">
                  <c:v>0.24680444845093208</c:v>
                </c:pt>
                <c:pt idx="332">
                  <c:v>0.24739431890011271</c:v>
                </c:pt>
                <c:pt idx="333">
                  <c:v>0.24796618659365605</c:v>
                </c:pt>
                <c:pt idx="334">
                  <c:v>0.24853741041801425</c:v>
                </c:pt>
                <c:pt idx="335">
                  <c:v>0.24912527062364126</c:v>
                </c:pt>
                <c:pt idx="336">
                  <c:v>0.24969518719844153</c:v>
                </c:pt>
                <c:pt idx="337">
                  <c:v>0.25026445990405644</c:v>
                </c:pt>
                <c:pt idx="338">
                  <c:v>0.25085030986612999</c:v>
                </c:pt>
                <c:pt idx="339">
                  <c:v>0.25141827532218719</c:v>
                </c:pt>
                <c:pt idx="340">
                  <c:v>0.25198559690905897</c:v>
                </c:pt>
                <c:pt idx="341">
                  <c:v>0.25256943662757897</c:v>
                </c:pt>
                <c:pt idx="342">
                  <c:v>0.25313545096489293</c:v>
                </c:pt>
                <c:pt idx="343">
                  <c:v>0.25370082143302169</c:v>
                </c:pt>
                <c:pt idx="344">
                  <c:v>0.25428265090798802</c:v>
                </c:pt>
                <c:pt idx="345">
                  <c:v>0.25484671412655902</c:v>
                </c:pt>
                <c:pt idx="346">
                  <c:v>0.25541013347594455</c:v>
                </c:pt>
                <c:pt idx="347">
                  <c:v>0.25598995270735747</c:v>
                </c:pt>
                <c:pt idx="348">
                  <c:v>0.25655206480718507</c:v>
                </c:pt>
                <c:pt idx="349">
                  <c:v>0.25711353303782764</c:v>
                </c:pt>
                <c:pt idx="350">
                  <c:v>0.25769134202568694</c:v>
                </c:pt>
                <c:pt idx="351">
                  <c:v>0.25825150300677158</c:v>
                </c:pt>
                <c:pt idx="352">
                  <c:v>0.25881102011867085</c:v>
                </c:pt>
                <c:pt idx="353">
                  <c:v>0.25938681886297671</c:v>
                </c:pt>
                <c:pt idx="354">
                  <c:v>0.25994502872531822</c:v>
                </c:pt>
                <c:pt idx="355">
                  <c:v>0.26050259471847431</c:v>
                </c:pt>
                <c:pt idx="356">
                  <c:v>0.26107638321922672</c:v>
                </c:pt>
                <c:pt idx="357">
                  <c:v>0.26163264196282499</c:v>
                </c:pt>
                <c:pt idx="358">
                  <c:v>0.26218825683723812</c:v>
                </c:pt>
                <c:pt idx="359">
                  <c:v>0.26276003509443685</c:v>
                </c:pt>
                <c:pt idx="360">
                  <c:v>0.26331434271929194</c:v>
                </c:pt>
                <c:pt idx="361">
                  <c:v>0.26386800647496189</c:v>
                </c:pt>
                <c:pt idx="362">
                  <c:v>0.26443777448860717</c:v>
                </c:pt>
                <c:pt idx="363">
                  <c:v>0.26499013099471919</c:v>
                </c:pt>
                <c:pt idx="364">
                  <c:v>0.26554184363164596</c:v>
                </c:pt>
                <c:pt idx="365">
                  <c:v>0.26610960140173767</c:v>
                </c:pt>
                <c:pt idx="366">
                  <c:v>0.26666000678910662</c:v>
                </c:pt>
                <c:pt idx="367">
                  <c:v>0.26720976830729021</c:v>
                </c:pt>
                <c:pt idx="368">
                  <c:v>0.26777551583382836</c:v>
                </c:pt>
                <c:pt idx="369">
                  <c:v>0.26832397010245429</c:v>
                </c:pt>
                <c:pt idx="370">
                  <c:v>0.26887178050189464</c:v>
                </c:pt>
                <c:pt idx="371">
                  <c:v>0.26943551778487929</c:v>
                </c:pt>
                <c:pt idx="372">
                  <c:v>0.26998202093476187</c:v>
                </c:pt>
                <c:pt idx="373">
                  <c:v>0.27052788021545937</c:v>
                </c:pt>
                <c:pt idx="374">
                  <c:v>0.2710896072548904</c:v>
                </c:pt>
                <c:pt idx="375">
                  <c:v>0.27163415928602985</c:v>
                </c:pt>
                <c:pt idx="376">
                  <c:v>0.27217806744798417</c:v>
                </c:pt>
                <c:pt idx="377">
                  <c:v>0.27273778424386186</c:v>
                </c:pt>
                <c:pt idx="378">
                  <c:v>0.27328038515625808</c:v>
                </c:pt>
                <c:pt idx="379">
                  <c:v>0.27382234219946927</c:v>
                </c:pt>
                <c:pt idx="380">
                  <c:v>0.27438004875179328</c:v>
                </c:pt>
                <c:pt idx="381">
                  <c:v>0.27492069854544654</c:v>
                </c:pt>
                <c:pt idx="382">
                  <c:v>0.27546070446991455</c:v>
                </c:pt>
                <c:pt idx="383">
                  <c:v>0.27601640077868506</c:v>
                </c:pt>
                <c:pt idx="384">
                  <c:v>0.27655509945359519</c:v>
                </c:pt>
                <c:pt idx="385">
                  <c:v>0.27709315425931991</c:v>
                </c:pt>
                <c:pt idx="386">
                  <c:v>0.27764684032453701</c:v>
                </c:pt>
                <c:pt idx="387">
                  <c:v>0.27818358788070391</c:v>
                </c:pt>
                <c:pt idx="388">
                  <c:v>0.27871969156768561</c:v>
                </c:pt>
                <c:pt idx="389">
                  <c:v>0.27927136738934905</c:v>
                </c:pt>
                <c:pt idx="390">
                  <c:v>0.27980616382677281</c:v>
                </c:pt>
                <c:pt idx="391">
                  <c:v>0.28034031639501145</c:v>
                </c:pt>
                <c:pt idx="392">
                  <c:v>0.28088998197312137</c:v>
                </c:pt>
                <c:pt idx="393">
                  <c:v>0.28142282729180196</c:v>
                </c:pt>
                <c:pt idx="394">
                  <c:v>0.28195502874129741</c:v>
                </c:pt>
                <c:pt idx="395">
                  <c:v>0.28250268407585388</c:v>
                </c:pt>
                <c:pt idx="396">
                  <c:v>0.2830335782757914</c:v>
                </c:pt>
                <c:pt idx="397">
                  <c:v>0.28356382860654372</c:v>
                </c:pt>
                <c:pt idx="398">
                  <c:v>0.28410947369754652</c:v>
                </c:pt>
                <c:pt idx="399">
                  <c:v>0.28463841677874102</c:v>
                </c:pt>
                <c:pt idx="400">
                  <c:v>0.28516671599075011</c:v>
                </c:pt>
                <c:pt idx="401">
                  <c:v>0.28571035083819946</c:v>
                </c:pt>
                <c:pt idx="402">
                  <c:v>0.28623734280065072</c:v>
                </c:pt>
                <c:pt idx="403">
                  <c:v>0.28676369089391673</c:v>
                </c:pt>
                <c:pt idx="404">
                  <c:v>0.28730531549781257</c:v>
                </c:pt>
                <c:pt idx="405">
                  <c:v>0.28783035634152065</c:v>
                </c:pt>
                <c:pt idx="406">
                  <c:v>0.28835475331604354</c:v>
                </c:pt>
                <c:pt idx="407">
                  <c:v>0.28889436767638588</c:v>
                </c:pt>
                <c:pt idx="408">
                  <c:v>0.28941745740135072</c:v>
                </c:pt>
                <c:pt idx="409">
                  <c:v>0.28993990325713059</c:v>
                </c:pt>
                <c:pt idx="410">
                  <c:v>0.29047750737391936</c:v>
                </c:pt>
                <c:pt idx="411">
                  <c:v>0.29099864598014108</c:v>
                </c:pt>
                <c:pt idx="412">
                  <c:v>0.29151914071717783</c:v>
                </c:pt>
                <c:pt idx="413">
                  <c:v>0.29205473459041303</c:v>
                </c:pt>
                <c:pt idx="414">
                  <c:v>0.29257392207789179</c:v>
                </c:pt>
                <c:pt idx="415">
                  <c:v>0.29309246569618513</c:v>
                </c:pt>
                <c:pt idx="416">
                  <c:v>0.29362604932586683</c:v>
                </c:pt>
                <c:pt idx="417">
                  <c:v>0.29414328569460252</c:v>
                </c:pt>
                <c:pt idx="418">
                  <c:v>0.29465987819415285</c:v>
                </c:pt>
              </c:numCache>
              <c:extLst xmlns:c16r2="http://schemas.microsoft.com/office/drawing/2015/06/chart" xmlns:c15="http://schemas.microsoft.com/office/drawing/2012/chart"/>
            </c:numRef>
          </c:xVal>
          <c:yVal>
            <c:numRef>
              <c:f>'Rp_Lyo TC fit (3rd)&amp;Cpeak-edit'!$Q$27:$Q$445</c:f>
              <c:numCache>
                <c:formatCode>General</c:formatCode>
                <c:ptCount val="419"/>
                <c:pt idx="0">
                  <c:v>98.946949756937016</c:v>
                </c:pt>
                <c:pt idx="1">
                  <c:v>93.894881092648646</c:v>
                </c:pt>
                <c:pt idx="2">
                  <c:v>89.213744720611601</c:v>
                </c:pt>
                <c:pt idx="3">
                  <c:v>85.105865523302626</c:v>
                </c:pt>
                <c:pt idx="4">
                  <c:v>81.368714113710737</c:v>
                </c:pt>
                <c:pt idx="5">
                  <c:v>77.855621970971541</c:v>
                </c:pt>
                <c:pt idx="6">
                  <c:v>74.732096585036032</c:v>
                </c:pt>
                <c:pt idx="7">
                  <c:v>71.856805070090644</c:v>
                </c:pt>
                <c:pt idx="8">
                  <c:v>69.124115663436257</c:v>
                </c:pt>
                <c:pt idx="9">
                  <c:v>66.669898732979192</c:v>
                </c:pt>
                <c:pt idx="10">
                  <c:v>64.389966109412725</c:v>
                </c:pt>
                <c:pt idx="11">
                  <c:v>62.204376260936449</c:v>
                </c:pt>
                <c:pt idx="12">
                  <c:v>60.225826384325977</c:v>
                </c:pt>
                <c:pt idx="13">
                  <c:v>58.374300842862162</c:v>
                </c:pt>
                <c:pt idx="14">
                  <c:v>56.587028222686435</c:v>
                </c:pt>
                <c:pt idx="15">
                  <c:v>54.958596838626711</c:v>
                </c:pt>
                <c:pt idx="16">
                  <c:v>53.425585865977993</c:v>
                </c:pt>
                <c:pt idx="17">
                  <c:v>51.937289967123064</c:v>
                </c:pt>
                <c:pt idx="18">
                  <c:v>50.574022405923657</c:v>
                </c:pt>
                <c:pt idx="19">
                  <c:v>49.284245213495574</c:v>
                </c:pt>
                <c:pt idx="20">
                  <c:v>48.026073331612373</c:v>
                </c:pt>
                <c:pt idx="21">
                  <c:v>46.868435398959249</c:v>
                </c:pt>
                <c:pt idx="22">
                  <c:v>45.768595877403762</c:v>
                </c:pt>
                <c:pt idx="23">
                  <c:v>44.691324673949367</c:v>
                </c:pt>
                <c:pt idx="24">
                  <c:v>43.696359557404541</c:v>
                </c:pt>
                <c:pt idx="25">
                  <c:v>42.747669521316077</c:v>
                </c:pt>
                <c:pt idx="26">
                  <c:v>41.815177384398297</c:v>
                </c:pt>
                <c:pt idx="27">
                  <c:v>40.951112902495439</c:v>
                </c:pt>
                <c:pt idx="28">
                  <c:v>40.124671488727998</c:v>
                </c:pt>
                <c:pt idx="29">
                  <c:v>39.309852638264182</c:v>
                </c:pt>
                <c:pt idx="30">
                  <c:v>38.552684521275992</c:v>
                </c:pt>
                <c:pt idx="31">
                  <c:v>37.82651733435371</c:v>
                </c:pt>
                <c:pt idx="32">
                  <c:v>37.108634862685918</c:v>
                </c:pt>
                <c:pt idx="33">
                  <c:v>36.439890132950005</c:v>
                </c:pt>
                <c:pt idx="34">
                  <c:v>35.796992022129785</c:v>
                </c:pt>
                <c:pt idx="35">
                  <c:v>35.159911561126442</c:v>
                </c:pt>
                <c:pt idx="36">
                  <c:v>34.565142466524406</c:v>
                </c:pt>
                <c:pt idx="37">
                  <c:v>33.992148338346134</c:v>
                </c:pt>
                <c:pt idx="38">
                  <c:v>33.423128566592695</c:v>
                </c:pt>
                <c:pt idx="39">
                  <c:v>32.890873098211657</c:v>
                </c:pt>
                <c:pt idx="40">
                  <c:v>32.377133629786783</c:v>
                </c:pt>
                <c:pt idx="41">
                  <c:v>31.865979076344807</c:v>
                </c:pt>
                <c:pt idx="42">
                  <c:v>31.387027737667506</c:v>
                </c:pt>
                <c:pt idx="43">
                  <c:v>30.923953067810256</c:v>
                </c:pt>
                <c:pt idx="44">
                  <c:v>30.462408641750802</c:v>
                </c:pt>
                <c:pt idx="45">
                  <c:v>30.029277146790225</c:v>
                </c:pt>
                <c:pt idx="46">
                  <c:v>29.609862092767468</c:v>
                </c:pt>
                <c:pt idx="47">
                  <c:v>29.191172537560362</c:v>
                </c:pt>
                <c:pt idx="48">
                  <c:v>28.79771598980178</c:v>
                </c:pt>
                <c:pt idx="49">
                  <c:v>28.416190803541205</c:v>
                </c:pt>
                <c:pt idx="50">
                  <c:v>28.034774947912929</c:v>
                </c:pt>
                <c:pt idx="51">
                  <c:v>27.675901113788797</c:v>
                </c:pt>
                <c:pt idx="52">
                  <c:v>27.327470690152797</c:v>
                </c:pt>
                <c:pt idx="53">
                  <c:v>26.978677053271671</c:v>
                </c:pt>
                <c:pt idx="54">
                  <c:v>26.650130259147403</c:v>
                </c:pt>
                <c:pt idx="55">
                  <c:v>26.330776722113015</c:v>
                </c:pt>
                <c:pt idx="56">
                  <c:v>26.010697718870485</c:v>
                </c:pt>
                <c:pt idx="57">
                  <c:v>25.7088938795555</c:v>
                </c:pt>
                <c:pt idx="58">
                  <c:v>25.415225278494887</c:v>
                </c:pt>
                <c:pt idx="59">
                  <c:v>25.120554263805872</c:v>
                </c:pt>
                <c:pt idx="60">
                  <c:v>24.842453465062601</c:v>
                </c:pt>
                <c:pt idx="61">
                  <c:v>24.571586488197717</c:v>
                </c:pt>
                <c:pt idx="62">
                  <c:v>24.299506544198067</c:v>
                </c:pt>
                <c:pt idx="63">
                  <c:v>24.042513571186802</c:v>
                </c:pt>
                <c:pt idx="64">
                  <c:v>23.791981676657802</c:v>
                </c:pt>
                <c:pt idx="65">
                  <c:v>23.54007821386692</c:v>
                </c:pt>
                <c:pt idx="66">
                  <c:v>23.301964127516811</c:v>
                </c:pt>
                <c:pt idx="67">
                  <c:v>23.069644890230546</c:v>
                </c:pt>
                <c:pt idx="68">
                  <c:v>22.835836319034161</c:v>
                </c:pt>
                <c:pt idx="69">
                  <c:v>22.614676061799027</c:v>
                </c:pt>
                <c:pt idx="70">
                  <c:v>22.398733205241289</c:v>
                </c:pt>
                <c:pt idx="71">
                  <c:v>22.181215464392285</c:v>
                </c:pt>
                <c:pt idx="72">
                  <c:v>21.975337799226253</c:v>
                </c:pt>
                <c:pt idx="73">
                  <c:v>21.774174562466722</c:v>
                </c:pt>
                <c:pt idx="74">
                  <c:v>21.571376377744457</c:v>
                </c:pt>
                <c:pt idx="75">
                  <c:v>21.379323407043419</c:v>
                </c:pt>
                <c:pt idx="76">
                  <c:v>21.19154474280985</c:v>
                </c:pt>
                <c:pt idx="77">
                  <c:v>21.002091270117404</c:v>
                </c:pt>
                <c:pt idx="78">
                  <c:v>20.822585462055088</c:v>
                </c:pt>
                <c:pt idx="79">
                  <c:v>20.646967174600249</c:v>
                </c:pt>
                <c:pt idx="80">
                  <c:v>20.469650250045458</c:v>
                </c:pt>
                <c:pt idx="81">
                  <c:v>20.301567396780566</c:v>
                </c:pt>
                <c:pt idx="82">
                  <c:v>20.137030777396198</c:v>
                </c:pt>
                <c:pt idx="83">
                  <c:v>19.970784414858596</c:v>
                </c:pt>
                <c:pt idx="84">
                  <c:v>19.813131313946418</c:v>
                </c:pt>
                <c:pt idx="85">
                  <c:v>19.658722164584987</c:v>
                </c:pt>
                <c:pt idx="86">
                  <c:v>19.502602251822935</c:v>
                </c:pt>
                <c:pt idx="87">
                  <c:v>19.354498175645617</c:v>
                </c:pt>
                <c:pt idx="88">
                  <c:v>19.209369359844118</c:v>
                </c:pt>
                <c:pt idx="89">
                  <c:v>19.062536737162819</c:v>
                </c:pt>
                <c:pt idx="90">
                  <c:v>18.9231979609783</c:v>
                </c:pt>
                <c:pt idx="91">
                  <c:v>18.78659480899125</c:v>
                </c:pt>
                <c:pt idx="92">
                  <c:v>18.648301090826621</c:v>
                </c:pt>
                <c:pt idx="93">
                  <c:v>18.517027906242518</c:v>
                </c:pt>
                <c:pt idx="94">
                  <c:v>18.388275944180673</c:v>
                </c:pt>
                <c:pt idx="95">
                  <c:v>18.257851578546255</c:v>
                </c:pt>
                <c:pt idx="96">
                  <c:v>18.134017338783551</c:v>
                </c:pt>
                <c:pt idx="97">
                  <c:v>18.012511921200566</c:v>
                </c:pt>
                <c:pt idx="98">
                  <c:v>17.889356085497059</c:v>
                </c:pt>
                <c:pt idx="99">
                  <c:v>17.107122805564025</c:v>
                </c:pt>
                <c:pt idx="100">
                  <c:v>17.004303006625612</c:v>
                </c:pt>
                <c:pt idx="101">
                  <c:v>16.899913612888341</c:v>
                </c:pt>
                <c:pt idx="102">
                  <c:v>16.800732364786885</c:v>
                </c:pt>
                <c:pt idx="103">
                  <c:v>16.703281020004408</c:v>
                </c:pt>
                <c:pt idx="104">
                  <c:v>16.604290009291518</c:v>
                </c:pt>
                <c:pt idx="105">
                  <c:v>16.510229156357973</c:v>
                </c:pt>
                <c:pt idx="106">
                  <c:v>16.417781691916382</c:v>
                </c:pt>
                <c:pt idx="107">
                  <c:v>16.323825268779913</c:v>
                </c:pt>
                <c:pt idx="108">
                  <c:v>16.234542568256224</c:v>
                </c:pt>
                <c:pt idx="109">
                  <c:v>16.146767113858161</c:v>
                </c:pt>
                <c:pt idx="110">
                  <c:v>16.057513876966297</c:v>
                </c:pt>
                <c:pt idx="111">
                  <c:v>15.972697336431535</c:v>
                </c:pt>
                <c:pt idx="112">
                  <c:v>15.889291145138403</c:v>
                </c:pt>
                <c:pt idx="113">
                  <c:v>15.804438566660849</c:v>
                </c:pt>
                <c:pt idx="114">
                  <c:v>15.723803180277026</c:v>
                </c:pt>
                <c:pt idx="115">
                  <c:v>15.644489508547769</c:v>
                </c:pt>
                <c:pt idx="116">
                  <c:v>15.563760862875984</c:v>
                </c:pt>
                <c:pt idx="117">
                  <c:v>15.487045761224973</c:v>
                </c:pt>
                <c:pt idx="118">
                  <c:v>15.411571141588979</c:v>
                </c:pt>
                <c:pt idx="119">
                  <c:v>15.334712817879542</c:v>
                </c:pt>
                <c:pt idx="120">
                  <c:v>15.261678771511093</c:v>
                </c:pt>
                <c:pt idx="121">
                  <c:v>15.189810621412745</c:v>
                </c:pt>
                <c:pt idx="122">
                  <c:v>15.116589765135874</c:v>
                </c:pt>
                <c:pt idx="123">
                  <c:v>15.047016991651937</c:v>
                </c:pt>
                <c:pt idx="124">
                  <c:v>14.978541511098852</c:v>
                </c:pt>
                <c:pt idx="125">
                  <c:v>14.908743948541334</c:v>
                </c:pt>
                <c:pt idx="126">
                  <c:v>14.842430181016322</c:v>
                </c:pt>
                <c:pt idx="127">
                  <c:v>14.77715049913782</c:v>
                </c:pt>
                <c:pt idx="128">
                  <c:v>14.710578906032895</c:v>
                </c:pt>
                <c:pt idx="129">
                  <c:v>14.647337687141519</c:v>
                </c:pt>
                <c:pt idx="130">
                  <c:v>14.585072223942346</c:v>
                </c:pt>
                <c:pt idx="131">
                  <c:v>14.521544505369466</c:v>
                </c:pt>
                <c:pt idx="132">
                  <c:v>14.46120367704088</c:v>
                </c:pt>
                <c:pt idx="133">
                  <c:v>14.401784691753022</c:v>
                </c:pt>
                <c:pt idx="134">
                  <c:v>14.341132545409433</c:v>
                </c:pt>
                <c:pt idx="135">
                  <c:v>14.283532908350811</c:v>
                </c:pt>
                <c:pt idx="136">
                  <c:v>14.226805210049015</c:v>
                </c:pt>
                <c:pt idx="137">
                  <c:v>14.168872849127958</c:v>
                </c:pt>
                <c:pt idx="138">
                  <c:v>14.11386697033775</c:v>
                </c:pt>
                <c:pt idx="139">
                  <c:v>14.059686770045516</c:v>
                </c:pt>
                <c:pt idx="140">
                  <c:v>14.004329785410016</c:v>
                </c:pt>
                <c:pt idx="141">
                  <c:v>13.951780934963772</c:v>
                </c:pt>
                <c:pt idx="142">
                  <c:v>13.900014821458996</c:v>
                </c:pt>
                <c:pt idx="143">
                  <c:v>13.847099165703112</c:v>
                </c:pt>
                <c:pt idx="144">
                  <c:v>13.796880366751608</c:v>
                </c:pt>
                <c:pt idx="145">
                  <c:v>13.747404390795557</c:v>
                </c:pt>
                <c:pt idx="146">
                  <c:v>13.696805469225907</c:v>
                </c:pt>
                <c:pt idx="147">
                  <c:v>13.648798647386577</c:v>
                </c:pt>
                <c:pt idx="148">
                  <c:v>13.601497501215638</c:v>
                </c:pt>
                <c:pt idx="149">
                  <c:v>13.553099356851744</c:v>
                </c:pt>
                <c:pt idx="150">
                  <c:v>13.507194577067869</c:v>
                </c:pt>
                <c:pt idx="151">
                  <c:v>13.461960857783584</c:v>
                </c:pt>
                <c:pt idx="152">
                  <c:v>13.4156554392234</c:v>
                </c:pt>
                <c:pt idx="153">
                  <c:v>13.371750219774391</c:v>
                </c:pt>
                <c:pt idx="154">
                  <c:v>13.328483766789697</c:v>
                </c:pt>
                <c:pt idx="155">
                  <c:v>13.284170269273998</c:v>
                </c:pt>
                <c:pt idx="156">
                  <c:v>13.242168963986723</c:v>
                </c:pt>
                <c:pt idx="157">
                  <c:v>13.200776261985665</c:v>
                </c:pt>
                <c:pt idx="158">
                  <c:v>13.158360533262009</c:v>
                </c:pt>
                <c:pt idx="159">
                  <c:v>13.118173774140878</c:v>
                </c:pt>
                <c:pt idx="160">
                  <c:v>13.078567414114572</c:v>
                </c:pt>
                <c:pt idx="161">
                  <c:v>13.037961417786436</c:v>
                </c:pt>
                <c:pt idx="162">
                  <c:v>12.999505611278417</c:v>
                </c:pt>
                <c:pt idx="163">
                  <c:v>12.961603803151359</c:v>
                </c:pt>
                <c:pt idx="164">
                  <c:v>12.92272513312507</c:v>
                </c:pt>
                <c:pt idx="165">
                  <c:v>12.885922004091801</c:v>
                </c:pt>
                <c:pt idx="166">
                  <c:v>12.849648135267092</c:v>
                </c:pt>
                <c:pt idx="167">
                  <c:v>12.812419575708152</c:v>
                </c:pt>
                <c:pt idx="168">
                  <c:v>12.777195753916036</c:v>
                </c:pt>
                <c:pt idx="169">
                  <c:v>12.742477988768492</c:v>
                </c:pt>
                <c:pt idx="170">
                  <c:v>12.706827114667444</c:v>
                </c:pt>
                <c:pt idx="171">
                  <c:v>12.673113759239762</c:v>
                </c:pt>
                <c:pt idx="172">
                  <c:v>12.639884675192887</c:v>
                </c:pt>
                <c:pt idx="173">
                  <c:v>12.605743489232983</c:v>
                </c:pt>
                <c:pt idx="174">
                  <c:v>12.573475947058869</c:v>
                </c:pt>
                <c:pt idx="175">
                  <c:v>12.541672203404474</c:v>
                </c:pt>
                <c:pt idx="176">
                  <c:v>12.508976805339312</c:v>
                </c:pt>
                <c:pt idx="177">
                  <c:v>12.478094299909788</c:v>
                </c:pt>
                <c:pt idx="178">
                  <c:v>12.447656335983259</c:v>
                </c:pt>
                <c:pt idx="179">
                  <c:v>12.416346621177439</c:v>
                </c:pt>
                <c:pt idx="180">
                  <c:v>12.386791968732</c:v>
                </c:pt>
                <c:pt idx="181">
                  <c:v>12.357663728450111</c:v>
                </c:pt>
                <c:pt idx="182">
                  <c:v>12.327683112624815</c:v>
                </c:pt>
                <c:pt idx="183">
                  <c:v>12.299402462851079</c:v>
                </c:pt>
                <c:pt idx="184">
                  <c:v>12.27153114296493</c:v>
                </c:pt>
                <c:pt idx="185">
                  <c:v>12.242826310527501</c:v>
                </c:pt>
                <c:pt idx="186">
                  <c:v>12.215768909370702</c:v>
                </c:pt>
                <c:pt idx="187">
                  <c:v>12.18910472908323</c:v>
                </c:pt>
                <c:pt idx="188">
                  <c:v>12.161625402716052</c:v>
                </c:pt>
                <c:pt idx="189">
                  <c:v>12.135743375128698</c:v>
                </c:pt>
                <c:pt idx="190">
                  <c:v>12.110239364990942</c:v>
                </c:pt>
                <c:pt idx="191">
                  <c:v>12.083938094432623</c:v>
                </c:pt>
                <c:pt idx="192">
                  <c:v>12.059186245134798</c:v>
                </c:pt>
                <c:pt idx="193">
                  <c:v>12.034798053363133</c:v>
                </c:pt>
                <c:pt idx="194">
                  <c:v>12.009630021541041</c:v>
                </c:pt>
                <c:pt idx="195">
                  <c:v>11.985965652072139</c:v>
                </c:pt>
                <c:pt idx="196">
                  <c:v>11.962651366631572</c:v>
                </c:pt>
                <c:pt idx="197">
                  <c:v>11.938574211505165</c:v>
                </c:pt>
                <c:pt idx="198">
                  <c:v>11.915956952032605</c:v>
                </c:pt>
                <c:pt idx="199">
                  <c:v>11.8936769370075</c:v>
                </c:pt>
                <c:pt idx="200">
                  <c:v>11.870650587655323</c:v>
                </c:pt>
                <c:pt idx="201">
                  <c:v>11.849042242169643</c:v>
                </c:pt>
                <c:pt idx="202">
                  <c:v>11.827758987100642</c:v>
                </c:pt>
                <c:pt idx="203">
                  <c:v>11.805745512738998</c:v>
                </c:pt>
                <c:pt idx="204">
                  <c:v>11.785109916407052</c:v>
                </c:pt>
                <c:pt idx="205">
                  <c:v>11.76478789740937</c:v>
                </c:pt>
                <c:pt idx="206">
                  <c:v>11.743751368167901</c:v>
                </c:pt>
                <c:pt idx="207">
                  <c:v>11.724054255743793</c:v>
                </c:pt>
                <c:pt idx="208">
                  <c:v>11.704659807345783</c:v>
                </c:pt>
                <c:pt idx="209">
                  <c:v>11.684566165743055</c:v>
                </c:pt>
                <c:pt idx="210">
                  <c:v>11.665775050048907</c:v>
                </c:pt>
                <c:pt idx="211">
                  <c:v>11.647276246796309</c:v>
                </c:pt>
                <c:pt idx="212">
                  <c:v>11.628093188968768</c:v>
                </c:pt>
                <c:pt idx="213">
                  <c:v>11.610177248556274</c:v>
                </c:pt>
                <c:pt idx="214">
                  <c:v>11.592543795524033</c:v>
                </c:pt>
                <c:pt idx="215">
                  <c:v>11.574240661353915</c:v>
                </c:pt>
                <c:pt idx="216">
                  <c:v>11.557170636546566</c:v>
                </c:pt>
                <c:pt idx="217">
                  <c:v>11.54037376798567</c:v>
                </c:pt>
                <c:pt idx="218">
                  <c:v>11.522921439358615</c:v>
                </c:pt>
                <c:pt idx="219">
                  <c:v>11.506669535954059</c:v>
                </c:pt>
                <c:pt idx="220">
                  <c:v>11.490681921374625</c:v>
                </c:pt>
                <c:pt idx="221">
                  <c:v>11.474052727873433</c:v>
                </c:pt>
                <c:pt idx="222">
                  <c:v>11.458592527853169</c:v>
                </c:pt>
                <c:pt idx="223">
                  <c:v>11.443388184915833</c:v>
                </c:pt>
                <c:pt idx="224">
                  <c:v>11.427555816322421</c:v>
                </c:pt>
                <c:pt idx="225">
                  <c:v>11.412862194981436</c:v>
                </c:pt>
                <c:pt idx="226">
                  <c:v>11.398416408625526</c:v>
                </c:pt>
                <c:pt idx="227">
                  <c:v>11.383355833664266</c:v>
                </c:pt>
                <c:pt idx="228">
                  <c:v>11.36940488262665</c:v>
                </c:pt>
                <c:pt idx="229">
                  <c:v>11.355694129920408</c:v>
                </c:pt>
                <c:pt idx="230">
                  <c:v>11.341381520727809</c:v>
                </c:pt>
                <c:pt idx="231">
                  <c:v>11.328150476365989</c:v>
                </c:pt>
                <c:pt idx="232">
                  <c:v>11.315152356610877</c:v>
                </c:pt>
                <c:pt idx="233">
                  <c:v>11.301565018466215</c:v>
                </c:pt>
                <c:pt idx="234">
                  <c:v>11.289032195285511</c:v>
                </c:pt>
                <c:pt idx="235">
                  <c:v>11.276725364949858</c:v>
                </c:pt>
                <c:pt idx="236">
                  <c:v>11.26384167084292</c:v>
                </c:pt>
                <c:pt idx="237">
                  <c:v>11.251986399432436</c:v>
                </c:pt>
                <c:pt idx="238">
                  <c:v>11.240350511529037</c:v>
                </c:pt>
                <c:pt idx="239">
                  <c:v>11.228149841180052</c:v>
                </c:pt>
                <c:pt idx="240">
                  <c:v>11.216952410369466</c:v>
                </c:pt>
                <c:pt idx="241">
                  <c:v>11.205968057925762</c:v>
                </c:pt>
                <c:pt idx="242">
                  <c:v>11.194430740907134</c:v>
                </c:pt>
                <c:pt idx="243">
                  <c:v>11.183872343798075</c:v>
                </c:pt>
                <c:pt idx="244">
                  <c:v>11.173521007099772</c:v>
                </c:pt>
                <c:pt idx="245">
                  <c:v>11.16262826974067</c:v>
                </c:pt>
                <c:pt idx="246">
                  <c:v>11.15269095331359</c:v>
                </c:pt>
                <c:pt idx="247">
                  <c:v>11.142954950629516</c:v>
                </c:pt>
                <c:pt idx="248">
                  <c:v>11.132688866412165</c:v>
                </c:pt>
                <c:pt idx="249">
                  <c:v>11.123355484433674</c:v>
                </c:pt>
                <c:pt idx="250">
                  <c:v>11.11421792595673</c:v>
                </c:pt>
                <c:pt idx="251">
                  <c:v>11.104561369137981</c:v>
                </c:pt>
                <c:pt idx="252">
                  <c:v>11.095815538118718</c:v>
                </c:pt>
                <c:pt idx="253">
                  <c:v>11.087260282879155</c:v>
                </c:pt>
                <c:pt idx="254">
                  <c:v>11.078196885095672</c:v>
                </c:pt>
                <c:pt idx="255">
                  <c:v>11.070022943069654</c:v>
                </c:pt>
                <c:pt idx="256">
                  <c:v>11.062034558598798</c:v>
                </c:pt>
                <c:pt idx="257">
                  <c:v>11.053548668231977</c:v>
                </c:pt>
                <c:pt idx="258">
                  <c:v>11.045931636148133</c:v>
                </c:pt>
                <c:pt idx="259">
                  <c:v>11.038495360688984</c:v>
                </c:pt>
                <c:pt idx="260">
                  <c:v>11.030572004787608</c:v>
                </c:pt>
                <c:pt idx="261">
                  <c:v>11.023497550321062</c:v>
                </c:pt>
                <c:pt idx="262">
                  <c:v>11.016599257398894</c:v>
                </c:pt>
                <c:pt idx="263">
                  <c:v>11.009224105971787</c:v>
                </c:pt>
                <c:pt idx="264">
                  <c:v>11.00267850957966</c:v>
                </c:pt>
                <c:pt idx="265">
                  <c:v>10.99630467476239</c:v>
                </c:pt>
                <c:pt idx="266">
                  <c:v>10.989464007270517</c:v>
                </c:pt>
                <c:pt idx="267">
                  <c:v>10.983434130329982</c:v>
                </c:pt>
                <c:pt idx="268">
                  <c:v>10.977571800020412</c:v>
                </c:pt>
                <c:pt idx="269">
                  <c:v>10.971252473910889</c:v>
                </c:pt>
                <c:pt idx="270">
                  <c:v>10.965725728791682</c:v>
                </c:pt>
                <c:pt idx="271">
                  <c:v>10.9603624909078</c:v>
                </c:pt>
                <c:pt idx="272">
                  <c:v>10.954551912045572</c:v>
                </c:pt>
                <c:pt idx="273">
                  <c:v>10.949516233980152</c:v>
                </c:pt>
                <c:pt idx="274">
                  <c:v>10.9446401903908</c:v>
                </c:pt>
                <c:pt idx="275">
                  <c:v>10.939326285254582</c:v>
                </c:pt>
                <c:pt idx="276">
                  <c:v>10.934770105880844</c:v>
                </c:pt>
                <c:pt idx="277">
                  <c:v>10.930369846473948</c:v>
                </c:pt>
                <c:pt idx="278">
                  <c:v>10.925541035994943</c:v>
                </c:pt>
                <c:pt idx="279">
                  <c:v>10.921453258455132</c:v>
                </c:pt>
                <c:pt idx="280">
                  <c:v>10.917517836727049</c:v>
                </c:pt>
                <c:pt idx="281">
                  <c:v>10.913163011656247</c:v>
                </c:pt>
                <c:pt idx="282">
                  <c:v>10.90953298714617</c:v>
                </c:pt>
                <c:pt idx="283">
                  <c:v>10.906051897207561</c:v>
                </c:pt>
                <c:pt idx="284">
                  <c:v>10.902160394908748</c:v>
                </c:pt>
                <c:pt idx="285">
                  <c:v>10.898977900578878</c:v>
                </c:pt>
                <c:pt idx="286">
                  <c:v>10.89594105548109</c:v>
                </c:pt>
                <c:pt idx="287">
                  <c:v>10.892502638053273</c:v>
                </c:pt>
                <c:pt idx="288">
                  <c:v>10.889757856170313</c:v>
                </c:pt>
                <c:pt idx="289">
                  <c:v>10.887155567464925</c:v>
                </c:pt>
                <c:pt idx="290">
                  <c:v>10.884160401104991</c:v>
                </c:pt>
                <c:pt idx="291">
                  <c:v>10.881843899390875</c:v>
                </c:pt>
                <c:pt idx="292">
                  <c:v>10.879666857839545</c:v>
                </c:pt>
                <c:pt idx="293">
                  <c:v>10.877105493363478</c:v>
                </c:pt>
                <c:pt idx="294">
                  <c:v>10.875208206433749</c:v>
                </c:pt>
                <c:pt idx="295">
                  <c:v>10.873447463793411</c:v>
                </c:pt>
                <c:pt idx="296">
                  <c:v>10.871310818240334</c:v>
                </c:pt>
                <c:pt idx="297">
                  <c:v>10.869824030069855</c:v>
                </c:pt>
                <c:pt idx="298">
                  <c:v>10.868470981883011</c:v>
                </c:pt>
                <c:pt idx="299">
                  <c:v>10.866750321131637</c:v>
                </c:pt>
                <c:pt idx="300">
                  <c:v>10.865665648482004</c:v>
                </c:pt>
                <c:pt idx="301">
                  <c:v>10.864712017807321</c:v>
                </c:pt>
                <c:pt idx="302">
                  <c:v>10.863398940139239</c:v>
                </c:pt>
                <c:pt idx="303">
                  <c:v>10.862708316885415</c:v>
                </c:pt>
                <c:pt idx="304">
                  <c:v>10.862146138908518</c:v>
                </c:pt>
                <c:pt idx="305">
                  <c:v>10.861232559459067</c:v>
                </c:pt>
                <c:pt idx="306">
                  <c:v>10.860928221758401</c:v>
                </c:pt>
                <c:pt idx="307">
                  <c:v>10.860749829227222</c:v>
                </c:pt>
                <c:pt idx="308">
                  <c:v>10.860227965266777</c:v>
                </c:pt>
                <c:pt idx="309">
                  <c:v>10.860302437517676</c:v>
                </c:pt>
                <c:pt idx="310">
                  <c:v>10.860500446950565</c:v>
                </c:pt>
                <c:pt idx="311">
                  <c:v>10.860362803944897</c:v>
                </c:pt>
                <c:pt idx="312">
                  <c:v>10.860808885485218</c:v>
                </c:pt>
                <c:pt idx="313">
                  <c:v>10.861376184103424</c:v>
                </c:pt>
                <c:pt idx="314">
                  <c:v>10.861615542504776</c:v>
                </c:pt>
                <c:pt idx="315">
                  <c:v>10.8624262950049</c:v>
                </c:pt>
                <c:pt idx="316">
                  <c:v>10.8633560283454</c:v>
                </c:pt>
                <c:pt idx="317">
                  <c:v>10.863965431069095</c:v>
                </c:pt>
                <c:pt idx="318">
                  <c:v>10.865134166576668</c:v>
                </c:pt>
                <c:pt idx="319">
                  <c:v>10.86641972674296</c:v>
                </c:pt>
                <c:pt idx="320">
                  <c:v>10.867392467287972</c:v>
                </c:pt>
                <c:pt idx="321">
                  <c:v>10.868912736884717</c:v>
                </c:pt>
                <c:pt idx="322">
                  <c:v>10.870547751397606</c:v>
                </c:pt>
                <c:pt idx="323">
                  <c:v>10.871877362572281</c:v>
                </c:pt>
                <c:pt idx="324">
                  <c:v>10.873742945606242</c:v>
                </c:pt>
                <c:pt idx="325">
                  <c:v>10.87572126681826</c:v>
                </c:pt>
                <c:pt idx="326">
                  <c:v>10.877401510034279</c:v>
                </c:pt>
                <c:pt idx="327">
                  <c:v>10.879606403892954</c:v>
                </c:pt>
                <c:pt idx="328">
                  <c:v>10.881922098932884</c:v>
                </c:pt>
                <c:pt idx="329">
                  <c:v>10.883946954034812</c:v>
                </c:pt>
                <c:pt idx="330">
                  <c:v>10.886485364427049</c:v>
                </c:pt>
                <c:pt idx="331">
                  <c:v>10.889132705642972</c:v>
                </c:pt>
                <c:pt idx="332">
                  <c:v>10.891496361240993</c:v>
                </c:pt>
                <c:pt idx="333">
                  <c:v>10.894362692958104</c:v>
                </c:pt>
                <c:pt idx="334">
                  <c:v>10.897336148830524</c:v>
                </c:pt>
                <c:pt idx="335">
                  <c:v>10.900032993107265</c:v>
                </c:pt>
                <c:pt idx="336">
                  <c:v>10.903221841235071</c:v>
                </c:pt>
                <c:pt idx="337">
                  <c:v>10.906516067732053</c:v>
                </c:pt>
                <c:pt idx="338">
                  <c:v>10.909540679695994</c:v>
                </c:pt>
                <c:pt idx="339">
                  <c:v>10.913046821252003</c:v>
                </c:pt>
                <c:pt idx="340">
                  <c:v>10.916656653601269</c:v>
                </c:pt>
                <c:pt idx="341">
                  <c:v>10.920003794761334</c:v>
                </c:pt>
                <c:pt idx="342">
                  <c:v>10.923822180732778</c:v>
                </c:pt>
                <c:pt idx="343">
                  <c:v>10.927742625586706</c:v>
                </c:pt>
                <c:pt idx="344">
                  <c:v>10.931407232023615</c:v>
                </c:pt>
                <c:pt idx="345">
                  <c:v>10.935532979783252</c:v>
                </c:pt>
                <c:pt idx="346">
                  <c:v>10.939759207755014</c:v>
                </c:pt>
                <c:pt idx="347">
                  <c:v>10.943736382567598</c:v>
                </c:pt>
                <c:pt idx="348">
                  <c:v>10.948164768646558</c:v>
                </c:pt>
                <c:pt idx="349">
                  <c:v>10.952692107195704</c:v>
                </c:pt>
                <c:pt idx="350">
                  <c:v>10.956977113300681</c:v>
                </c:pt>
                <c:pt idx="351">
                  <c:v>10.961703566497626</c:v>
                </c:pt>
                <c:pt idx="352">
                  <c:v>10.966527493146899</c:v>
                </c:pt>
                <c:pt idx="353">
                  <c:v>10.971115746412346</c:v>
                </c:pt>
                <c:pt idx="354">
                  <c:v>10.97613584122122</c:v>
                </c:pt>
                <c:pt idx="355">
                  <c:v>10.981251977085025</c:v>
                </c:pt>
                <c:pt idx="356">
                  <c:v>10.986139039780092</c:v>
                </c:pt>
                <c:pt idx="357">
                  <c:v>10.991448490118298</c:v>
                </c:pt>
                <c:pt idx="358">
                  <c:v>10.996852593726461</c:v>
                </c:pt>
                <c:pt idx="359">
                  <c:v>11.002034168269098</c:v>
                </c:pt>
                <c:pt idx="360">
                  <c:v>11.007628821489941</c:v>
                </c:pt>
                <c:pt idx="361">
                  <c:v>11.013316782890866</c:v>
                </c:pt>
                <c:pt idx="362">
                  <c:v>11.018788705877636</c:v>
                </c:pt>
                <c:pt idx="363">
                  <c:v>11.024664537052011</c:v>
                </c:pt>
                <c:pt idx="364">
                  <c:v>11.030632372179349</c:v>
                </c:pt>
                <c:pt idx="365">
                  <c:v>11.036390608682627</c:v>
                </c:pt>
                <c:pt idx="366">
                  <c:v>11.042543715134785</c:v>
                </c:pt>
                <c:pt idx="367">
                  <c:v>11.048787560424874</c:v>
                </c:pt>
                <c:pt idx="368">
                  <c:v>11.054828198542614</c:v>
                </c:pt>
                <c:pt idx="369">
                  <c:v>11.061254794627324</c:v>
                </c:pt>
                <c:pt idx="370">
                  <c:v>11.06777090187259</c:v>
                </c:pt>
                <c:pt idx="371">
                  <c:v>11.074090147517689</c:v>
                </c:pt>
                <c:pt idx="372">
                  <c:v>11.080786559625603</c:v>
                </c:pt>
                <c:pt idx="373">
                  <c:v>11.087571291052507</c:v>
                </c:pt>
                <c:pt idx="374">
                  <c:v>11.094165462969359</c:v>
                </c:pt>
                <c:pt idx="375">
                  <c:v>11.101128124748421</c:v>
                </c:pt>
                <c:pt idx="376">
                  <c:v>11.108177948308498</c:v>
                </c:pt>
                <c:pt idx="377">
                  <c:v>11.115043473304063</c:v>
                </c:pt>
                <c:pt idx="378">
                  <c:v>11.122268921086778</c:v>
                </c:pt>
                <c:pt idx="379">
                  <c:v>11.129580405948472</c:v>
                </c:pt>
                <c:pt idx="380">
                  <c:v>11.136713814328013</c:v>
                </c:pt>
                <c:pt idx="381">
                  <c:v>11.144198682752773</c:v>
                </c:pt>
                <c:pt idx="382">
                  <c:v>11.151768494985197</c:v>
                </c:pt>
                <c:pt idx="383">
                  <c:v>11.159166416181348</c:v>
                </c:pt>
                <c:pt idx="384">
                  <c:v>11.166907433998626</c:v>
                </c:pt>
                <c:pt idx="385">
                  <c:v>11.174732332436699</c:v>
                </c:pt>
                <c:pt idx="386">
                  <c:v>11.182391490822477</c:v>
                </c:pt>
                <c:pt idx="387">
                  <c:v>11.190385476876568</c:v>
                </c:pt>
                <c:pt idx="388">
                  <c:v>11.198462309158581</c:v>
                </c:pt>
                <c:pt idx="389">
                  <c:v>11.206379520034947</c:v>
                </c:pt>
                <c:pt idx="390">
                  <c:v>11.214623379412307</c:v>
                </c:pt>
                <c:pt idx="391">
                  <c:v>11.222949078181182</c:v>
                </c:pt>
                <c:pt idx="392">
                  <c:v>11.231121243930493</c:v>
                </c:pt>
                <c:pt idx="393">
                  <c:v>11.239611964266242</c:v>
                </c:pt>
                <c:pt idx="394">
                  <c:v>11.248183543526999</c:v>
                </c:pt>
                <c:pt idx="395">
                  <c:v>11.256607649924282</c:v>
                </c:pt>
                <c:pt idx="396">
                  <c:v>11.2653422978594</c:v>
                </c:pt>
                <c:pt idx="397">
                  <c:v>11.27415684948407</c:v>
                </c:pt>
                <c:pt idx="398">
                  <c:v>11.282829962158411</c:v>
                </c:pt>
                <c:pt idx="399">
                  <c:v>11.2918056799402</c:v>
                </c:pt>
                <c:pt idx="400">
                  <c:v>11.300860370314073</c:v>
                </c:pt>
                <c:pt idx="401">
                  <c:v>11.309779631352527</c:v>
                </c:pt>
                <c:pt idx="402">
                  <c:v>11.31899363357121</c:v>
                </c:pt>
                <c:pt idx="403">
                  <c:v>11.32828570037327</c:v>
                </c:pt>
                <c:pt idx="404">
                  <c:v>11.337448325060745</c:v>
                </c:pt>
                <c:pt idx="405">
                  <c:v>11.346897895516223</c:v>
                </c:pt>
                <c:pt idx="406">
                  <c:v>11.356424644626872</c:v>
                </c:pt>
                <c:pt idx="407">
                  <c:v>11.365827918315524</c:v>
                </c:pt>
                <c:pt idx="408">
                  <c:v>11.375510407007283</c:v>
                </c:pt>
                <c:pt idx="409">
                  <c:v>11.385269209538269</c:v>
                </c:pt>
                <c:pt idx="410">
                  <c:v>11.394910484640324</c:v>
                </c:pt>
                <c:pt idx="411">
                  <c:v>11.404823304875549</c:v>
                </c:pt>
                <c:pt idx="412">
                  <c:v>11.414811594315236</c:v>
                </c:pt>
                <c:pt idx="413">
                  <c:v>11.424688287413298</c:v>
                </c:pt>
                <c:pt idx="414">
                  <c:v>11.434828913027182</c:v>
                </c:pt>
                <c:pt idx="415">
                  <c:v>11.445044182497472</c:v>
                </c:pt>
                <c:pt idx="416">
                  <c:v>11.455153771566831</c:v>
                </c:pt>
                <c:pt idx="417">
                  <c:v>11.465519734250259</c:v>
                </c:pt>
                <c:pt idx="418">
                  <c:v>11.47595953386775</c:v>
                </c:pt>
              </c:numCache>
              <c:extLst xmlns:c16r2="http://schemas.microsoft.com/office/drawing/2015/06/chart" xmlns:c15="http://schemas.microsoft.com/office/drawing/2012/chart"/>
            </c:numRef>
          </c:yVal>
          <c:smooth val="1"/>
          <c:extLst xmlns:c16r2="http://schemas.microsoft.com/office/drawing/2015/06/chart" xmlns:c15="http://schemas.microsoft.com/office/drawing/2012/chart">
            <c:ext xmlns:c16="http://schemas.microsoft.com/office/drawing/2014/chart" uri="{C3380CC4-5D6E-409C-BE32-E72D297353CC}">
              <c16:uniqueId val="{00000007-0BF4-4DFA-92EA-277610831027}"/>
            </c:ext>
          </c:extLst>
        </c:ser>
        <c:ser>
          <c:idx val="1"/>
          <c:order val="8"/>
          <c:tx>
            <c:v>4% Protein solution annealing 1 h (constant)</c:v>
          </c:tx>
          <c:spPr>
            <a:ln w="19050">
              <a:noFill/>
            </a:ln>
          </c:spPr>
          <c:marker>
            <c:symbol val="circle"/>
            <c:size val="2"/>
            <c:spPr>
              <a:solidFill>
                <a:srgbClr val="FF00FF"/>
              </a:solidFill>
              <a:ln>
                <a:solidFill>
                  <a:srgbClr val="FF00FF"/>
                </a:solidFill>
              </a:ln>
            </c:spPr>
          </c:marker>
          <c:xVal>
            <c:numRef>
              <c:f>'Rp_Lyo TC fix Tshelf&amp;Cpeak-e (2'!$P$27:$P$445</c:f>
              <c:numCache>
                <c:formatCode>General</c:formatCode>
                <c:ptCount val="419"/>
                <c:pt idx="0">
                  <c:v>1.4506827875534478E-2</c:v>
                </c:pt>
                <c:pt idx="1">
                  <c:v>1.5298528117866916E-2</c:v>
                </c:pt>
                <c:pt idx="2">
                  <c:v>1.6113545845043209E-2</c:v>
                </c:pt>
                <c:pt idx="3">
                  <c:v>1.69039388378176E-2</c:v>
                </c:pt>
                <c:pt idx="4">
                  <c:v>1.7693687961406912E-2</c:v>
                </c:pt>
                <c:pt idx="5">
                  <c:v>1.8506695445029586E-2</c:v>
                </c:pt>
                <c:pt idx="6">
                  <c:v>1.9295137319060962E-2</c:v>
                </c:pt>
                <c:pt idx="7">
                  <c:v>2.0082935323907147E-2</c:v>
                </c:pt>
                <c:pt idx="8">
                  <c:v>2.0893932563976314E-2</c:v>
                </c:pt>
                <c:pt idx="9">
                  <c:v>2.1680423319264452E-2</c:v>
                </c:pt>
                <c:pt idx="10">
                  <c:v>2.2466270205367511E-2</c:v>
                </c:pt>
                <c:pt idx="11">
                  <c:v>2.327525720188317E-2</c:v>
                </c:pt>
                <c:pt idx="12">
                  <c:v>2.4059796838428293E-2</c:v>
                </c:pt>
                <c:pt idx="13">
                  <c:v>2.4843692605788115E-2</c:v>
                </c:pt>
                <c:pt idx="14">
                  <c:v>2.5650669358750156E-2</c:v>
                </c:pt>
                <c:pt idx="15">
                  <c:v>2.6433257876552152E-2</c:v>
                </c:pt>
                <c:pt idx="16">
                  <c:v>2.7215202525168847E-2</c:v>
                </c:pt>
                <c:pt idx="17">
                  <c:v>2.8020169034577491E-2</c:v>
                </c:pt>
                <c:pt idx="18">
                  <c:v>2.880080643363625E-2</c:v>
                </c:pt>
                <c:pt idx="19">
                  <c:v>2.9580799963509818E-2</c:v>
                </c:pt>
                <c:pt idx="20">
                  <c:v>3.0383756229364844E-2</c:v>
                </c:pt>
                <c:pt idx="21">
                  <c:v>3.1162442509680588E-2</c:v>
                </c:pt>
                <c:pt idx="22">
                  <c:v>3.194048492081103E-2</c:v>
                </c:pt>
                <c:pt idx="23">
                  <c:v>3.2741430943112548E-2</c:v>
                </c:pt>
                <c:pt idx="24">
                  <c:v>3.3518166104685054E-2</c:v>
                </c:pt>
                <c:pt idx="25">
                  <c:v>3.429425739707237E-2</c:v>
                </c:pt>
                <c:pt idx="26">
                  <c:v>3.5093193175820381E-2</c:v>
                </c:pt>
                <c:pt idx="27">
                  <c:v>3.5867977218649871E-2</c:v>
                </c:pt>
                <c:pt idx="28">
                  <c:v>3.6642117392293949E-2</c:v>
                </c:pt>
                <c:pt idx="29">
                  <c:v>3.7439042927488453E-2</c:v>
                </c:pt>
                <c:pt idx="30">
                  <c:v>3.8211875851574706E-2</c:v>
                </c:pt>
                <c:pt idx="31">
                  <c:v>3.8984064906475657E-2</c:v>
                </c:pt>
                <c:pt idx="32">
                  <c:v>3.9778980198116543E-2</c:v>
                </c:pt>
                <c:pt idx="33">
                  <c:v>4.054986200345978E-2</c:v>
                </c:pt>
                <c:pt idx="34">
                  <c:v>4.1320099939617605E-2</c:v>
                </c:pt>
                <c:pt idx="35">
                  <c:v>4.2113004987704983E-2</c:v>
                </c:pt>
                <c:pt idx="36">
                  <c:v>4.2881935674305094E-2</c:v>
                </c:pt>
                <c:pt idx="37">
                  <c:v>4.3650222491719792E-2</c:v>
                </c:pt>
                <c:pt idx="38">
                  <c:v>4.4441117296253774E-2</c:v>
                </c:pt>
                <c:pt idx="39">
                  <c:v>4.5208096864110536E-2</c:v>
                </c:pt>
                <c:pt idx="40">
                  <c:v>4.5974432562782108E-2</c:v>
                </c:pt>
                <c:pt idx="41">
                  <c:v>4.6763317123762582E-2</c:v>
                </c:pt>
                <c:pt idx="42">
                  <c:v>4.7528345572876329E-2</c:v>
                </c:pt>
                <c:pt idx="43">
                  <c:v>4.8292730152804775E-2</c:v>
                </c:pt>
                <c:pt idx="44">
                  <c:v>4.9079604470231519E-2</c:v>
                </c:pt>
                <c:pt idx="45">
                  <c:v>4.984268180060214E-2</c:v>
                </c:pt>
                <c:pt idx="46">
                  <c:v>5.0605115261787459E-2</c:v>
                </c:pt>
                <c:pt idx="47">
                  <c:v>5.1389979335660696E-2</c:v>
                </c:pt>
                <c:pt idx="48">
                  <c:v>5.2151105547288079E-2</c:v>
                </c:pt>
                <c:pt idx="49">
                  <c:v>5.2911587889730494E-2</c:v>
                </c:pt>
                <c:pt idx="50">
                  <c:v>5.3694441720050112E-2</c:v>
                </c:pt>
                <c:pt idx="51">
                  <c:v>5.4453616812934591E-2</c:v>
                </c:pt>
                <c:pt idx="52">
                  <c:v>5.5212148036633546E-2</c:v>
                </c:pt>
                <c:pt idx="53">
                  <c:v>5.5992991623399768E-2</c:v>
                </c:pt>
                <c:pt idx="54">
                  <c:v>5.6750215597540898E-2</c:v>
                </c:pt>
                <c:pt idx="55">
                  <c:v>5.7506795702496838E-2</c:v>
                </c:pt>
                <c:pt idx="56">
                  <c:v>5.8285629045709553E-2</c:v>
                </c:pt>
                <c:pt idx="57">
                  <c:v>5.9040901901107556E-2</c:v>
                </c:pt>
                <c:pt idx="58">
                  <c:v>5.9795530887320369E-2</c:v>
                </c:pt>
                <c:pt idx="59">
                  <c:v>6.0572353986979466E-2</c:v>
                </c:pt>
                <c:pt idx="60">
                  <c:v>6.1325675723634399E-2</c:v>
                </c:pt>
                <c:pt idx="61">
                  <c:v>6.2078353591104141E-2</c:v>
                </c:pt>
                <c:pt idx="62">
                  <c:v>6.285316644720973E-2</c:v>
                </c:pt>
                <c:pt idx="63">
                  <c:v>6.3604537065121591E-2</c:v>
                </c:pt>
                <c:pt idx="64">
                  <c:v>6.4355263813848096E-2</c:v>
                </c:pt>
                <c:pt idx="65">
                  <c:v>6.5128066426400177E-2</c:v>
                </c:pt>
                <c:pt idx="66">
                  <c:v>6.5877485925568857E-2</c:v>
                </c:pt>
                <c:pt idx="67">
                  <c:v>6.662626155555218E-2</c:v>
                </c:pt>
                <c:pt idx="68">
                  <c:v>6.7397053924550754E-2</c:v>
                </c:pt>
                <c:pt idx="69">
                  <c:v>6.8144522304976252E-2</c:v>
                </c:pt>
                <c:pt idx="70">
                  <c:v>6.8891346816216503E-2</c:v>
                </c:pt>
                <c:pt idx="71">
                  <c:v>6.9660128941661514E-2</c:v>
                </c:pt>
                <c:pt idx="72">
                  <c:v>7.0405646203343941E-2</c:v>
                </c:pt>
                <c:pt idx="73">
                  <c:v>7.1150519595841066E-2</c:v>
                </c:pt>
                <c:pt idx="74">
                  <c:v>7.191729147773257E-2</c:v>
                </c:pt>
                <c:pt idx="75">
                  <c:v>7.2660857620671815E-2</c:v>
                </c:pt>
                <c:pt idx="76">
                  <c:v>7.3403779894425814E-2</c:v>
                </c:pt>
                <c:pt idx="77">
                  <c:v>7.4168541532763754E-2</c:v>
                </c:pt>
                <c:pt idx="78">
                  <c:v>7.4910156556959817E-2</c:v>
                </c:pt>
                <c:pt idx="79">
                  <c:v>7.56511277119708E-2</c:v>
                </c:pt>
                <c:pt idx="80">
                  <c:v>7.6413879106755178E-2</c:v>
                </c:pt>
                <c:pt idx="81">
                  <c:v>7.7153543012208059E-2</c:v>
                </c:pt>
                <c:pt idx="82">
                  <c:v>7.789256304847586E-2</c:v>
                </c:pt>
                <c:pt idx="83">
                  <c:v>7.8653304199706786E-2</c:v>
                </c:pt>
                <c:pt idx="84">
                  <c:v>7.939101698641654E-2</c:v>
                </c:pt>
                <c:pt idx="85">
                  <c:v>8.012808590394116E-2</c:v>
                </c:pt>
                <c:pt idx="86">
                  <c:v>8.0886816811618523E-2</c:v>
                </c:pt>
                <c:pt idx="87">
                  <c:v>8.1622578479585151E-2</c:v>
                </c:pt>
                <c:pt idx="88">
                  <c:v>8.2357696278366699E-2</c:v>
                </c:pt>
                <c:pt idx="89">
                  <c:v>8.3114416942490443E-2</c:v>
                </c:pt>
                <c:pt idx="90">
                  <c:v>8.3848227491714056E-2</c:v>
                </c:pt>
                <c:pt idx="91">
                  <c:v>8.4581394171752367E-2</c:v>
                </c:pt>
                <c:pt idx="92">
                  <c:v>8.5336104592322659E-2</c:v>
                </c:pt>
                <c:pt idx="93">
                  <c:v>8.606796402280309E-2</c:v>
                </c:pt>
                <c:pt idx="94">
                  <c:v>8.6799179584098385E-2</c:v>
                </c:pt>
                <c:pt idx="95">
                  <c:v>8.7551879761115003E-2</c:v>
                </c:pt>
                <c:pt idx="96">
                  <c:v>8.8281788072852418E-2</c:v>
                </c:pt>
                <c:pt idx="97">
                  <c:v>8.9011052515404365E-2</c:v>
                </c:pt>
                <c:pt idx="98">
                  <c:v>8.9761742448867587E-2</c:v>
                </c:pt>
                <c:pt idx="99">
                  <c:v>9.4887785336761232E-2</c:v>
                </c:pt>
                <c:pt idx="100">
                  <c:v>9.56111964230838E-2</c:v>
                </c:pt>
                <c:pt idx="101">
                  <c:v>9.6355855625886389E-2</c:v>
                </c:pt>
                <c:pt idx="102">
                  <c:v>9.7077959462651187E-2</c:v>
                </c:pt>
                <c:pt idx="103">
                  <c:v>9.7799419430230738E-2</c:v>
                </c:pt>
                <c:pt idx="104">
                  <c:v>9.8542068389479875E-2</c:v>
                </c:pt>
                <c:pt idx="105">
                  <c:v>9.9262221107501547E-2</c:v>
                </c:pt>
                <c:pt idx="106">
                  <c:v>9.9981729956337861E-2</c:v>
                </c:pt>
                <c:pt idx="107">
                  <c:v>0.10072236867203344</c:v>
                </c:pt>
                <c:pt idx="108">
                  <c:v>0.10144057027131181</c:v>
                </c:pt>
                <c:pt idx="109">
                  <c:v>0.10215812800140522</c:v>
                </c:pt>
                <c:pt idx="110">
                  <c:v>0.10289675647354718</c:v>
                </c:pt>
                <c:pt idx="111">
                  <c:v>0.10361300695408254</c:v>
                </c:pt>
                <c:pt idx="112">
                  <c:v>0.10432861356543255</c:v>
                </c:pt>
                <c:pt idx="113">
                  <c:v>0.10506523179402116</c:v>
                </c:pt>
                <c:pt idx="114">
                  <c:v>0.10577953115581334</c:v>
                </c:pt>
                <c:pt idx="115">
                  <c:v>0.10649318664842028</c:v>
                </c:pt>
                <c:pt idx="116">
                  <c:v>0.10722779463345528</c:v>
                </c:pt>
                <c:pt idx="117">
                  <c:v>0.10794014287650422</c:v>
                </c:pt>
                <c:pt idx="118">
                  <c:v>0.10865184725036825</c:v>
                </c:pt>
                <c:pt idx="119">
                  <c:v>0.10938444499184957</c:v>
                </c:pt>
                <c:pt idx="120">
                  <c:v>0.11009484211615556</c:v>
                </c:pt>
                <c:pt idx="121">
                  <c:v>0.11080459537127624</c:v>
                </c:pt>
                <c:pt idx="122">
                  <c:v>0.11153518286920416</c:v>
                </c:pt>
                <c:pt idx="123">
                  <c:v>0.11224362887476691</c:v>
                </c:pt>
                <c:pt idx="124">
                  <c:v>0.11295143101114463</c:v>
                </c:pt>
                <c:pt idx="125">
                  <c:v>0.11368000826551894</c:v>
                </c:pt>
                <c:pt idx="126">
                  <c:v>0.11438650315233861</c:v>
                </c:pt>
                <c:pt idx="127">
                  <c:v>0.11509235416997304</c:v>
                </c:pt>
                <c:pt idx="128">
                  <c:v>0.1158189211807939</c:v>
                </c:pt>
                <c:pt idx="129">
                  <c:v>0.11652346494887039</c:v>
                </c:pt>
                <c:pt idx="130">
                  <c:v>0.11722736484776169</c:v>
                </c:pt>
                <c:pt idx="131">
                  <c:v>0.11795192161502893</c:v>
                </c:pt>
                <c:pt idx="132">
                  <c:v>0.1186545142643623</c:v>
                </c:pt>
                <c:pt idx="133">
                  <c:v>0.11935646304451053</c:v>
                </c:pt>
                <c:pt idx="134">
                  <c:v>0.12007900956822432</c:v>
                </c:pt>
                <c:pt idx="135">
                  <c:v>0.12077965109881461</c:v>
                </c:pt>
                <c:pt idx="136">
                  <c:v>0.12147964876021961</c:v>
                </c:pt>
                <c:pt idx="137">
                  <c:v>0.12220018504037983</c:v>
                </c:pt>
                <c:pt idx="138">
                  <c:v>0.12289887545222694</c:v>
                </c:pt>
                <c:pt idx="139">
                  <c:v>0.12359692199488898</c:v>
                </c:pt>
                <c:pt idx="140">
                  <c:v>0.12431544803149558</c:v>
                </c:pt>
                <c:pt idx="141">
                  <c:v>0.12501218732459962</c:v>
                </c:pt>
                <c:pt idx="142">
                  <c:v>0.12570828274851836</c:v>
                </c:pt>
                <c:pt idx="143">
                  <c:v>0.12642479854157157</c:v>
                </c:pt>
                <c:pt idx="144">
                  <c:v>0.12711958671593238</c:v>
                </c:pt>
                <c:pt idx="145">
                  <c:v>0.12781373102110805</c:v>
                </c:pt>
                <c:pt idx="146">
                  <c:v>0.12852823657060758</c:v>
                </c:pt>
                <c:pt idx="147">
                  <c:v>0.12922107362622531</c:v>
                </c:pt>
                <c:pt idx="148">
                  <c:v>0.12991326681265786</c:v>
                </c:pt>
                <c:pt idx="149">
                  <c:v>0.13062576211860394</c:v>
                </c:pt>
                <c:pt idx="150">
                  <c:v>0.13131664805547855</c:v>
                </c:pt>
                <c:pt idx="151">
                  <c:v>0.13200689012316791</c:v>
                </c:pt>
                <c:pt idx="152">
                  <c:v>0.13271737518556054</c:v>
                </c:pt>
                <c:pt idx="153">
                  <c:v>0.13340631000369196</c:v>
                </c:pt>
                <c:pt idx="154">
                  <c:v>0.1340946009526382</c:v>
                </c:pt>
                <c:pt idx="155">
                  <c:v>0.13480307577147721</c:v>
                </c:pt>
                <c:pt idx="156">
                  <c:v>0.13549005947086551</c:v>
                </c:pt>
                <c:pt idx="157">
                  <c:v>0.13617639930106862</c:v>
                </c:pt>
                <c:pt idx="158">
                  <c:v>0.13688286387635401</c:v>
                </c:pt>
                <c:pt idx="159">
                  <c:v>0.13756789645699929</c:v>
                </c:pt>
                <c:pt idx="160">
                  <c:v>0.13825228516845928</c:v>
                </c:pt>
                <c:pt idx="161">
                  <c:v>0.13895673950019127</c:v>
                </c:pt>
                <c:pt idx="162">
                  <c:v>0.13963982096209321</c:v>
                </c:pt>
                <c:pt idx="163">
                  <c:v>0.14032225855481006</c:v>
                </c:pt>
                <c:pt idx="164">
                  <c:v>0.1410247026429885</c:v>
                </c:pt>
                <c:pt idx="165">
                  <c:v>0.14170583298614747</c:v>
                </c:pt>
                <c:pt idx="166">
                  <c:v>0.14238631946012109</c:v>
                </c:pt>
                <c:pt idx="167">
                  <c:v>0.14308675330474607</c:v>
                </c:pt>
                <c:pt idx="168">
                  <c:v>0.14376593252916176</c:v>
                </c:pt>
                <c:pt idx="169">
                  <c:v>0.1444444678843923</c:v>
                </c:pt>
                <c:pt idx="170">
                  <c:v>0.14514289148546361</c:v>
                </c:pt>
                <c:pt idx="171">
                  <c:v>0.14582011959113633</c:v>
                </c:pt>
                <c:pt idx="172">
                  <c:v>0.14649670382762381</c:v>
                </c:pt>
                <c:pt idx="173">
                  <c:v>0.14719311718514161</c:v>
                </c:pt>
                <c:pt idx="174">
                  <c:v>0.14786839417207115</c:v>
                </c:pt>
                <c:pt idx="175">
                  <c:v>0.14854302728981544</c:v>
                </c:pt>
                <c:pt idx="176">
                  <c:v>0.14923743040377974</c:v>
                </c:pt>
                <c:pt idx="177">
                  <c:v>0.14991075627196604</c:v>
                </c:pt>
                <c:pt idx="178">
                  <c:v>0.15058343827096721</c:v>
                </c:pt>
                <c:pt idx="179">
                  <c:v>0.15127583114137805</c:v>
                </c:pt>
                <c:pt idx="180">
                  <c:v>0.15194720589082128</c:v>
                </c:pt>
                <c:pt idx="181">
                  <c:v>0.15261793677107927</c:v>
                </c:pt>
                <c:pt idx="182">
                  <c:v>0.15330831939793654</c:v>
                </c:pt>
                <c:pt idx="183">
                  <c:v>0.15397774302863659</c:v>
                </c:pt>
                <c:pt idx="184">
                  <c:v>0.15464652279015151</c:v>
                </c:pt>
                <c:pt idx="185">
                  <c:v>0.15533489517345517</c:v>
                </c:pt>
                <c:pt idx="186">
                  <c:v>0.15600236768541215</c:v>
                </c:pt>
                <c:pt idx="187">
                  <c:v>0.15666919632818394</c:v>
                </c:pt>
                <c:pt idx="188">
                  <c:v>0.15735555846793403</c:v>
                </c:pt>
                <c:pt idx="189">
                  <c:v>0.15802107986114794</c:v>
                </c:pt>
                <c:pt idx="190">
                  <c:v>0.15868595738517655</c:v>
                </c:pt>
                <c:pt idx="191">
                  <c:v>0.15937030928137325</c:v>
                </c:pt>
                <c:pt idx="192">
                  <c:v>0.16003387955584386</c:v>
                </c:pt>
                <c:pt idx="193">
                  <c:v>0.16069680596112929</c:v>
                </c:pt>
                <c:pt idx="194">
                  <c:v>0.16137914761377242</c:v>
                </c:pt>
                <c:pt idx="195">
                  <c:v>0.16204076676950002</c:v>
                </c:pt>
                <c:pt idx="196">
                  <c:v>0.16270174205604226</c:v>
                </c:pt>
                <c:pt idx="197">
                  <c:v>0.16338207346513195</c:v>
                </c:pt>
                <c:pt idx="198">
                  <c:v>0.16404174150211631</c:v>
                </c:pt>
                <c:pt idx="199">
                  <c:v>0.16470076566991554</c:v>
                </c:pt>
                <c:pt idx="200">
                  <c:v>0.16537908683545155</c:v>
                </c:pt>
                <c:pt idx="201">
                  <c:v>0.16603680375369295</c:v>
                </c:pt>
                <c:pt idx="202">
                  <c:v>0.16669387680274905</c:v>
                </c:pt>
                <c:pt idx="203">
                  <c:v>0.16737018772473139</c:v>
                </c:pt>
                <c:pt idx="204">
                  <c:v>0.16802595352422972</c:v>
                </c:pt>
                <c:pt idx="205">
                  <c:v>0.16868107545454258</c:v>
                </c:pt>
                <c:pt idx="206">
                  <c:v>0.16935537613297152</c:v>
                </c:pt>
                <c:pt idx="207">
                  <c:v>0.17000919081372656</c:v>
                </c:pt>
                <c:pt idx="208">
                  <c:v>0.17066236162529635</c:v>
                </c:pt>
                <c:pt idx="209">
                  <c:v>0.17133465206017184</c:v>
                </c:pt>
                <c:pt idx="210">
                  <c:v>0.17198651562218376</c:v>
                </c:pt>
                <c:pt idx="211">
                  <c:v>0.17263773531501037</c:v>
                </c:pt>
                <c:pt idx="212">
                  <c:v>0.17330801550633224</c:v>
                </c:pt>
                <c:pt idx="213">
                  <c:v>0.17395792794960108</c:v>
                </c:pt>
                <c:pt idx="214">
                  <c:v>0.1746071965236845</c:v>
                </c:pt>
                <c:pt idx="215">
                  <c:v>0.17527546647145298</c:v>
                </c:pt>
                <c:pt idx="216">
                  <c:v>0.17592342779597853</c:v>
                </c:pt>
                <c:pt idx="217">
                  <c:v>0.17657074525131899</c:v>
                </c:pt>
                <c:pt idx="218">
                  <c:v>0.17723700495553374</c:v>
                </c:pt>
                <c:pt idx="219">
                  <c:v>0.17788301516131633</c:v>
                </c:pt>
                <c:pt idx="220">
                  <c:v>0.17852838149791361</c:v>
                </c:pt>
                <c:pt idx="221">
                  <c:v>0.17919263095857491</c:v>
                </c:pt>
                <c:pt idx="222">
                  <c:v>0.1798366900456142</c:v>
                </c:pt>
                <c:pt idx="223">
                  <c:v>0.1804801052634683</c:v>
                </c:pt>
                <c:pt idx="224">
                  <c:v>0.18114234448057609</c:v>
                </c:pt>
                <c:pt idx="225">
                  <c:v>0.18178445244887231</c:v>
                </c:pt>
                <c:pt idx="226">
                  <c:v>0.18242591654798324</c:v>
                </c:pt>
                <c:pt idx="227">
                  <c:v>0.18308614552153762</c:v>
                </c:pt>
                <c:pt idx="228">
                  <c:v>0.18372630237109067</c:v>
                </c:pt>
                <c:pt idx="229">
                  <c:v>0.18436581535145846</c:v>
                </c:pt>
                <c:pt idx="230">
                  <c:v>0.18502403408145912</c:v>
                </c:pt>
                <c:pt idx="231">
                  <c:v>0.1856622398122692</c:v>
                </c:pt>
                <c:pt idx="232">
                  <c:v>0.18629980167389398</c:v>
                </c:pt>
                <c:pt idx="233">
                  <c:v>0.18695601016034102</c:v>
                </c:pt>
                <c:pt idx="234">
                  <c:v>0.18759226477240792</c:v>
                </c:pt>
                <c:pt idx="235">
                  <c:v>0.18822787551528947</c:v>
                </c:pt>
                <c:pt idx="236">
                  <c:v>0.18888207375818317</c:v>
                </c:pt>
                <c:pt idx="237">
                  <c:v>0.18951637725150672</c:v>
                </c:pt>
                <c:pt idx="238">
                  <c:v>0.1901500368756453</c:v>
                </c:pt>
                <c:pt idx="239">
                  <c:v>0.19080222487498538</c:v>
                </c:pt>
                <c:pt idx="240">
                  <c:v>0.19143457724956581</c:v>
                </c:pt>
                <c:pt idx="241">
                  <c:v>0.19206628575496115</c:v>
                </c:pt>
                <c:pt idx="242">
                  <c:v>0.19271646351074773</c:v>
                </c:pt>
                <c:pt idx="243">
                  <c:v>0.19334686476658514</c:v>
                </c:pt>
                <c:pt idx="244">
                  <c:v>0.19397662215323735</c:v>
                </c:pt>
                <c:pt idx="245">
                  <c:v>0.19462478966547042</c:v>
                </c:pt>
                <c:pt idx="246">
                  <c:v>0.19525323980256476</c:v>
                </c:pt>
                <c:pt idx="247">
                  <c:v>0.1958810460704738</c:v>
                </c:pt>
                <c:pt idx="248">
                  <c:v>0.19652720333915324</c:v>
                </c:pt>
                <c:pt idx="249">
                  <c:v>0.1971537023575044</c:v>
                </c:pt>
                <c:pt idx="250">
                  <c:v>0.19777955750667037</c:v>
                </c:pt>
                <c:pt idx="251">
                  <c:v>0.19842370453179636</c:v>
                </c:pt>
                <c:pt idx="252">
                  <c:v>0.19904825243140428</c:v>
                </c:pt>
                <c:pt idx="253">
                  <c:v>0.19967215646182712</c:v>
                </c:pt>
                <c:pt idx="254">
                  <c:v>0.20031429324339944</c:v>
                </c:pt>
                <c:pt idx="255">
                  <c:v>0.20093689002426435</c:v>
                </c:pt>
                <c:pt idx="256">
                  <c:v>0.201558842935944</c:v>
                </c:pt>
                <c:pt idx="257">
                  <c:v>0.20219896947396288</c:v>
                </c:pt>
                <c:pt idx="258">
                  <c:v>0.20281961513608465</c:v>
                </c:pt>
                <c:pt idx="259">
                  <c:v>0.20343961692902113</c:v>
                </c:pt>
                <c:pt idx="260">
                  <c:v>0.20407773322348649</c:v>
                </c:pt>
                <c:pt idx="261">
                  <c:v>0.2046964277668652</c:v>
                </c:pt>
                <c:pt idx="262">
                  <c:v>0.2053144784410586</c:v>
                </c:pt>
                <c:pt idx="263">
                  <c:v>0.20595058449197035</c:v>
                </c:pt>
                <c:pt idx="264">
                  <c:v>0.20656732791660587</c:v>
                </c:pt>
                <c:pt idx="265">
                  <c:v>0.20718342747205604</c:v>
                </c:pt>
                <c:pt idx="266">
                  <c:v>0.2078175232794145</c:v>
                </c:pt>
                <c:pt idx="267">
                  <c:v>0.20843231558530667</c:v>
                </c:pt>
                <c:pt idx="268">
                  <c:v>0.20904646402201382</c:v>
                </c:pt>
                <c:pt idx="269">
                  <c:v>0.20967854958581866</c:v>
                </c:pt>
                <c:pt idx="270">
                  <c:v>0.21029139077296782</c:v>
                </c:pt>
                <c:pt idx="271">
                  <c:v>0.21090358809093174</c:v>
                </c:pt>
                <c:pt idx="272">
                  <c:v>0.21153366341118301</c:v>
                </c:pt>
                <c:pt idx="273">
                  <c:v>0.21214455347958916</c:v>
                </c:pt>
                <c:pt idx="274">
                  <c:v>0.21275479967880989</c:v>
                </c:pt>
                <c:pt idx="275">
                  <c:v>0.2133828647555075</c:v>
                </c:pt>
                <c:pt idx="276">
                  <c:v>0.21399180370517051</c:v>
                </c:pt>
                <c:pt idx="277">
                  <c:v>0.21460009878564829</c:v>
                </c:pt>
                <c:pt idx="278">
                  <c:v>0.21522615361879238</c:v>
                </c:pt>
                <c:pt idx="279">
                  <c:v>0.21583314144971227</c:v>
                </c:pt>
                <c:pt idx="280">
                  <c:v>0.21643948541144686</c:v>
                </c:pt>
                <c:pt idx="281">
                  <c:v>0.21706353000103745</c:v>
                </c:pt>
                <c:pt idx="282">
                  <c:v>0.21766856671321405</c:v>
                </c:pt>
                <c:pt idx="283">
                  <c:v>0.21827295955620557</c:v>
                </c:pt>
                <c:pt idx="284">
                  <c:v>0.21889499390224265</c:v>
                </c:pt>
                <c:pt idx="285">
                  <c:v>0.21949807949567618</c:v>
                </c:pt>
                <c:pt idx="286">
                  <c:v>0.22010052121992446</c:v>
                </c:pt>
                <c:pt idx="287">
                  <c:v>0.22072054532240809</c:v>
                </c:pt>
                <c:pt idx="288">
                  <c:v>0.22132167979709833</c:v>
                </c:pt>
                <c:pt idx="289">
                  <c:v>0.22192217040260359</c:v>
                </c:pt>
                <c:pt idx="290">
                  <c:v>0.2225401842615336</c:v>
                </c:pt>
                <c:pt idx="291">
                  <c:v>0.22313936761748093</c:v>
                </c:pt>
                <c:pt idx="292">
                  <c:v>0.22373790710424291</c:v>
                </c:pt>
                <c:pt idx="293">
                  <c:v>0.22435391071961935</c:v>
                </c:pt>
                <c:pt idx="294">
                  <c:v>0.22495114295682356</c:v>
                </c:pt>
                <c:pt idx="295">
                  <c:v>0.22554773132484252</c:v>
                </c:pt>
                <c:pt idx="296">
                  <c:v>0.2261617246966654</c:v>
                </c:pt>
                <c:pt idx="297">
                  <c:v>0.22675700581512637</c:v>
                </c:pt>
                <c:pt idx="298">
                  <c:v>0.2273516430644022</c:v>
                </c:pt>
                <c:pt idx="299">
                  <c:v>0.22796362619267163</c:v>
                </c:pt>
                <c:pt idx="300">
                  <c:v>0.22855695619238947</c:v>
                </c:pt>
                <c:pt idx="301">
                  <c:v>0.22914964232292206</c:v>
                </c:pt>
                <c:pt idx="302">
                  <c:v>0.22975961520763805</c:v>
                </c:pt>
                <c:pt idx="303">
                  <c:v>0.2303509940886127</c:v>
                </c:pt>
                <c:pt idx="304">
                  <c:v>0.23094172910040217</c:v>
                </c:pt>
                <c:pt idx="305">
                  <c:v>0.23154969174156459</c:v>
                </c:pt>
                <c:pt idx="306">
                  <c:v>0.23213911950379623</c:v>
                </c:pt>
                <c:pt idx="307">
                  <c:v>0.23272790339684252</c:v>
                </c:pt>
                <c:pt idx="308">
                  <c:v>0.23333385579445132</c:v>
                </c:pt>
                <c:pt idx="309">
                  <c:v>0.23392133243793989</c:v>
                </c:pt>
                <c:pt idx="310">
                  <c:v>0.23450816521224299</c:v>
                </c:pt>
                <c:pt idx="311">
                  <c:v>0.23511210736629834</c:v>
                </c:pt>
                <c:pt idx="312">
                  <c:v>0.23569763289104367</c:v>
                </c:pt>
                <c:pt idx="313">
                  <c:v>0.23628251454660382</c:v>
                </c:pt>
                <c:pt idx="314">
                  <c:v>0.23688444645710555</c:v>
                </c:pt>
                <c:pt idx="315">
                  <c:v>0.2374680208631077</c:v>
                </c:pt>
                <c:pt idx="316">
                  <c:v>0.23805095139992466</c:v>
                </c:pt>
                <c:pt idx="317">
                  <c:v>0.23865087306687294</c:v>
                </c:pt>
                <c:pt idx="318">
                  <c:v>0.23923249635413185</c:v>
                </c:pt>
                <c:pt idx="319">
                  <c:v>0.23981347577220569</c:v>
                </c:pt>
                <c:pt idx="320">
                  <c:v>0.2404113871956004</c:v>
                </c:pt>
                <c:pt idx="321">
                  <c:v>0.24099105936411636</c:v>
                </c:pt>
                <c:pt idx="322">
                  <c:v>0.24157008766344701</c:v>
                </c:pt>
                <c:pt idx="323">
                  <c:v>0.24216598884328822</c:v>
                </c:pt>
                <c:pt idx="324">
                  <c:v>0.2427437098930611</c:v>
                </c:pt>
                <c:pt idx="325">
                  <c:v>0.24332078707364851</c:v>
                </c:pt>
                <c:pt idx="326">
                  <c:v>0.24391467800993621</c:v>
                </c:pt>
                <c:pt idx="327">
                  <c:v>0.2444904479409658</c:v>
                </c:pt>
                <c:pt idx="328">
                  <c:v>0.24506557400281032</c:v>
                </c:pt>
                <c:pt idx="329">
                  <c:v>0.2456574546955444</c:v>
                </c:pt>
                <c:pt idx="330">
                  <c:v>0.24623127350783086</c:v>
                </c:pt>
                <c:pt idx="331">
                  <c:v>0.24680444845093208</c:v>
                </c:pt>
                <c:pt idx="332">
                  <c:v>0.24739431890011271</c:v>
                </c:pt>
                <c:pt idx="333">
                  <c:v>0.24796618659365605</c:v>
                </c:pt>
                <c:pt idx="334">
                  <c:v>0.24853741041801425</c:v>
                </c:pt>
                <c:pt idx="335">
                  <c:v>0.24912527062364126</c:v>
                </c:pt>
                <c:pt idx="336">
                  <c:v>0.24969518719844153</c:v>
                </c:pt>
                <c:pt idx="337">
                  <c:v>0.25026445990405644</c:v>
                </c:pt>
                <c:pt idx="338">
                  <c:v>0.25085030986612999</c:v>
                </c:pt>
                <c:pt idx="339">
                  <c:v>0.25141827532218719</c:v>
                </c:pt>
                <c:pt idx="340">
                  <c:v>0.25198559690905897</c:v>
                </c:pt>
                <c:pt idx="341">
                  <c:v>0.25256943662757897</c:v>
                </c:pt>
                <c:pt idx="342">
                  <c:v>0.25313545096489293</c:v>
                </c:pt>
                <c:pt idx="343">
                  <c:v>0.25370082143302169</c:v>
                </c:pt>
                <c:pt idx="344">
                  <c:v>0.25428265090798802</c:v>
                </c:pt>
                <c:pt idx="345">
                  <c:v>0.25484671412655902</c:v>
                </c:pt>
                <c:pt idx="346">
                  <c:v>0.25541013347594455</c:v>
                </c:pt>
                <c:pt idx="347">
                  <c:v>0.25598995270735747</c:v>
                </c:pt>
                <c:pt idx="348">
                  <c:v>0.25655206480718507</c:v>
                </c:pt>
                <c:pt idx="349">
                  <c:v>0.25711353303782764</c:v>
                </c:pt>
                <c:pt idx="350">
                  <c:v>0.25769134202568694</c:v>
                </c:pt>
                <c:pt idx="351">
                  <c:v>0.25825150300677158</c:v>
                </c:pt>
                <c:pt idx="352">
                  <c:v>0.25881102011867085</c:v>
                </c:pt>
                <c:pt idx="353">
                  <c:v>0.25938681886297671</c:v>
                </c:pt>
                <c:pt idx="354">
                  <c:v>0.25994502872531822</c:v>
                </c:pt>
                <c:pt idx="355">
                  <c:v>0.26050259471847431</c:v>
                </c:pt>
                <c:pt idx="356">
                  <c:v>0.26107638321922672</c:v>
                </c:pt>
                <c:pt idx="357">
                  <c:v>0.26163264196282499</c:v>
                </c:pt>
                <c:pt idx="358">
                  <c:v>0.26218825683723812</c:v>
                </c:pt>
                <c:pt idx="359">
                  <c:v>0.26276003509443685</c:v>
                </c:pt>
                <c:pt idx="360">
                  <c:v>0.26331434271929194</c:v>
                </c:pt>
                <c:pt idx="361">
                  <c:v>0.26386800647496189</c:v>
                </c:pt>
                <c:pt idx="362">
                  <c:v>0.26443777448860717</c:v>
                </c:pt>
                <c:pt idx="363">
                  <c:v>0.26499013099471919</c:v>
                </c:pt>
                <c:pt idx="364">
                  <c:v>0.26554184363164596</c:v>
                </c:pt>
                <c:pt idx="365">
                  <c:v>0.26610960140173767</c:v>
                </c:pt>
                <c:pt idx="366">
                  <c:v>0.26666000678910662</c:v>
                </c:pt>
                <c:pt idx="367">
                  <c:v>0.26720976830729021</c:v>
                </c:pt>
                <c:pt idx="368">
                  <c:v>0.26777551583382836</c:v>
                </c:pt>
                <c:pt idx="369">
                  <c:v>0.26832397010245429</c:v>
                </c:pt>
                <c:pt idx="370">
                  <c:v>0.26887178050189464</c:v>
                </c:pt>
                <c:pt idx="371">
                  <c:v>0.26943551778487929</c:v>
                </c:pt>
                <c:pt idx="372">
                  <c:v>0.26998202093476187</c:v>
                </c:pt>
                <c:pt idx="373">
                  <c:v>0.27052788021545937</c:v>
                </c:pt>
                <c:pt idx="374">
                  <c:v>0.2710896072548904</c:v>
                </c:pt>
                <c:pt idx="375">
                  <c:v>0.27163415928602985</c:v>
                </c:pt>
                <c:pt idx="376">
                  <c:v>0.27217806744798417</c:v>
                </c:pt>
                <c:pt idx="377">
                  <c:v>0.27273778424386186</c:v>
                </c:pt>
                <c:pt idx="378">
                  <c:v>0.27328038515625808</c:v>
                </c:pt>
                <c:pt idx="379">
                  <c:v>0.27382234219946927</c:v>
                </c:pt>
                <c:pt idx="380">
                  <c:v>0.27438004875179328</c:v>
                </c:pt>
                <c:pt idx="381">
                  <c:v>0.27492069854544654</c:v>
                </c:pt>
                <c:pt idx="382">
                  <c:v>0.27546070446991455</c:v>
                </c:pt>
                <c:pt idx="383">
                  <c:v>0.27601640077868506</c:v>
                </c:pt>
                <c:pt idx="384">
                  <c:v>0.27655509945359519</c:v>
                </c:pt>
                <c:pt idx="385">
                  <c:v>0.27709315425931991</c:v>
                </c:pt>
                <c:pt idx="386">
                  <c:v>0.27764684032453701</c:v>
                </c:pt>
                <c:pt idx="387">
                  <c:v>0.27818358788070391</c:v>
                </c:pt>
                <c:pt idx="388">
                  <c:v>0.27871969156768561</c:v>
                </c:pt>
                <c:pt idx="389">
                  <c:v>0.27927136738934905</c:v>
                </c:pt>
                <c:pt idx="390">
                  <c:v>0.27980616382677281</c:v>
                </c:pt>
                <c:pt idx="391">
                  <c:v>0.28034031639501145</c:v>
                </c:pt>
                <c:pt idx="392">
                  <c:v>0.28088998197312137</c:v>
                </c:pt>
                <c:pt idx="393">
                  <c:v>0.28142282729180196</c:v>
                </c:pt>
                <c:pt idx="394">
                  <c:v>0.28195502874129741</c:v>
                </c:pt>
                <c:pt idx="395">
                  <c:v>0.28250268407585388</c:v>
                </c:pt>
                <c:pt idx="396">
                  <c:v>0.2830335782757914</c:v>
                </c:pt>
                <c:pt idx="397">
                  <c:v>0.28356382860654372</c:v>
                </c:pt>
                <c:pt idx="398">
                  <c:v>0.28410947369754652</c:v>
                </c:pt>
                <c:pt idx="399">
                  <c:v>0.28463841677874102</c:v>
                </c:pt>
                <c:pt idx="400">
                  <c:v>0.28516671599075011</c:v>
                </c:pt>
                <c:pt idx="401">
                  <c:v>0.28571035083819946</c:v>
                </c:pt>
                <c:pt idx="402">
                  <c:v>0.28623734280065072</c:v>
                </c:pt>
                <c:pt idx="403">
                  <c:v>0.28676369089391673</c:v>
                </c:pt>
                <c:pt idx="404">
                  <c:v>0.28730531549781257</c:v>
                </c:pt>
                <c:pt idx="405">
                  <c:v>0.28783035634152065</c:v>
                </c:pt>
                <c:pt idx="406">
                  <c:v>0.28835475331604354</c:v>
                </c:pt>
                <c:pt idx="407">
                  <c:v>0.28889436767638588</c:v>
                </c:pt>
                <c:pt idx="408">
                  <c:v>0.28941745740135072</c:v>
                </c:pt>
                <c:pt idx="409">
                  <c:v>0.28993990325713059</c:v>
                </c:pt>
                <c:pt idx="410">
                  <c:v>0.29047750737391936</c:v>
                </c:pt>
                <c:pt idx="411">
                  <c:v>0.29099864598014108</c:v>
                </c:pt>
                <c:pt idx="412">
                  <c:v>0.29151914071717783</c:v>
                </c:pt>
                <c:pt idx="413">
                  <c:v>0.29205473459041303</c:v>
                </c:pt>
                <c:pt idx="414">
                  <c:v>0.29257392207789179</c:v>
                </c:pt>
                <c:pt idx="415">
                  <c:v>0.29309246569618513</c:v>
                </c:pt>
                <c:pt idx="416">
                  <c:v>0.29362604932586683</c:v>
                </c:pt>
                <c:pt idx="417">
                  <c:v>0.29414328569460252</c:v>
                </c:pt>
                <c:pt idx="418">
                  <c:v>0.29465987819415285</c:v>
                </c:pt>
              </c:numCache>
              <c:extLst xmlns:c16r2="http://schemas.microsoft.com/office/drawing/2015/06/chart" xmlns:c15="http://schemas.microsoft.com/office/drawing/2012/chart"/>
            </c:numRef>
          </c:xVal>
          <c:yVal>
            <c:numRef>
              <c:f>'Rp_Lyo TC fix Tshelf&amp;Cpeak-e (2'!$Q$27:$Q$445</c:f>
              <c:numCache>
                <c:formatCode>General</c:formatCode>
                <c:ptCount val="419"/>
                <c:pt idx="0">
                  <c:v>100.42194152436777</c:v>
                </c:pt>
                <c:pt idx="1">
                  <c:v>95.294144331225382</c:v>
                </c:pt>
                <c:pt idx="2">
                  <c:v>90.54210421934151</c:v>
                </c:pt>
                <c:pt idx="3">
                  <c:v>86.37125930464542</c:v>
                </c:pt>
                <c:pt idx="4">
                  <c:v>82.576143022796003</c:v>
                </c:pt>
                <c:pt idx="5">
                  <c:v>79.007978165185534</c:v>
                </c:pt>
                <c:pt idx="6">
                  <c:v>75.834778007336837</c:v>
                </c:pt>
                <c:pt idx="7">
                  <c:v>72.913157277015358</c:v>
                </c:pt>
                <c:pt idx="8">
                  <c:v>70.135970254456765</c:v>
                </c:pt>
                <c:pt idx="9">
                  <c:v>67.641108833061878</c:v>
                </c:pt>
                <c:pt idx="10">
                  <c:v>65.322878116383237</c:v>
                </c:pt>
                <c:pt idx="11">
                  <c:v>63.100201465891494</c:v>
                </c:pt>
                <c:pt idx="12">
                  <c:v>61.08741861017689</c:v>
                </c:pt>
                <c:pt idx="13">
                  <c:v>59.203368005247448</c:v>
                </c:pt>
                <c:pt idx="14">
                  <c:v>57.384400760788225</c:v>
                </c:pt>
                <c:pt idx="15">
                  <c:v>55.726449965217284</c:v>
                </c:pt>
                <c:pt idx="16">
                  <c:v>54.165200550100813</c:v>
                </c:pt>
                <c:pt idx="17">
                  <c:v>52.649253849147698</c:v>
                </c:pt>
                <c:pt idx="18">
                  <c:v>51.260031408130978</c:v>
                </c:pt>
                <c:pt idx="19">
                  <c:v>49.94528404403043</c:v>
                </c:pt>
                <c:pt idx="20">
                  <c:v>48.662570219694224</c:v>
                </c:pt>
                <c:pt idx="21">
                  <c:v>47.481736608962564</c:v>
                </c:pt>
                <c:pt idx="22">
                  <c:v>46.359474113457317</c:v>
                </c:pt>
                <c:pt idx="23">
                  <c:v>45.260101071143637</c:v>
                </c:pt>
                <c:pt idx="24">
                  <c:v>44.244118270257445</c:v>
                </c:pt>
                <c:pt idx="25">
                  <c:v>43.275027545599563</c:v>
                </c:pt>
                <c:pt idx="26">
                  <c:v>42.32238262947363</c:v>
                </c:pt>
                <c:pt idx="27">
                  <c:v>41.439048450518264</c:v>
                </c:pt>
                <c:pt idx="28">
                  <c:v>40.593837396785439</c:v>
                </c:pt>
                <c:pt idx="29">
                  <c:v>39.760446095478287</c:v>
                </c:pt>
                <c:pt idx="30">
                  <c:v>38.985431266380694</c:v>
                </c:pt>
                <c:pt idx="31">
                  <c:v>38.241827889520778</c:v>
                </c:pt>
                <c:pt idx="32">
                  <c:v>37.506670982540058</c:v>
                </c:pt>
                <c:pt idx="33">
                  <c:v>36.821252288149488</c:v>
                </c:pt>
                <c:pt idx="34">
                  <c:v>36.162021012833897</c:v>
                </c:pt>
                <c:pt idx="35">
                  <c:v>35.508744281994396</c:v>
                </c:pt>
                <c:pt idx="36">
                  <c:v>34.89827813683722</c:v>
                </c:pt>
                <c:pt idx="37">
                  <c:v>34.309872647889307</c:v>
                </c:pt>
                <c:pt idx="38">
                  <c:v>33.725560978686019</c:v>
                </c:pt>
                <c:pt idx="39">
                  <c:v>33.17842989267573</c:v>
                </c:pt>
                <c:pt idx="40">
                  <c:v>32.650056352501579</c:v>
                </c:pt>
                <c:pt idx="41">
                  <c:v>32.124375044759631</c:v>
                </c:pt>
                <c:pt idx="42">
                  <c:v>31.631244481085552</c:v>
                </c:pt>
                <c:pt idx="43">
                  <c:v>31.154196348460051</c:v>
                </c:pt>
                <c:pt idx="44">
                  <c:v>30.678777430910142</c:v>
                </c:pt>
                <c:pt idx="45">
                  <c:v>30.232061376952093</c:v>
                </c:pt>
                <c:pt idx="46">
                  <c:v>29.799238205821105</c:v>
                </c:pt>
                <c:pt idx="47">
                  <c:v>29.367233912397943</c:v>
                </c:pt>
                <c:pt idx="48">
                  <c:v>28.960703844109204</c:v>
                </c:pt>
                <c:pt idx="49">
                  <c:v>28.566257319159853</c:v>
                </c:pt>
                <c:pt idx="50">
                  <c:v>28.17200991892588</c:v>
                </c:pt>
                <c:pt idx="51">
                  <c:v>27.800504199316556</c:v>
                </c:pt>
                <c:pt idx="52">
                  <c:v>27.439573819431708</c:v>
                </c:pt>
                <c:pt idx="53">
                  <c:v>27.078367904482032</c:v>
                </c:pt>
                <c:pt idx="54">
                  <c:v>26.737572760253983</c:v>
                </c:pt>
                <c:pt idx="55">
                  <c:v>26.40608575665383</c:v>
                </c:pt>
                <c:pt idx="56">
                  <c:v>26.073959925175913</c:v>
                </c:pt>
                <c:pt idx="57">
                  <c:v>25.76024224600544</c:v>
                </c:pt>
                <c:pt idx="58">
                  <c:v>25.454760233798442</c:v>
                </c:pt>
                <c:pt idx="59">
                  <c:v>25.14836219343773</c:v>
                </c:pt>
                <c:pt idx="60">
                  <c:v>24.858640392828029</c:v>
                </c:pt>
                <c:pt idx="61">
                  <c:v>24.576240499550178</c:v>
                </c:pt>
                <c:pt idx="62">
                  <c:v>24.29271434444378</c:v>
                </c:pt>
                <c:pt idx="63">
                  <c:v>24.024357544203145</c:v>
                </c:pt>
                <c:pt idx="64">
                  <c:v>23.762539299523947</c:v>
                </c:pt>
                <c:pt idx="65">
                  <c:v>23.499436924505126</c:v>
                </c:pt>
                <c:pt idx="66">
                  <c:v>23.250185471601242</c:v>
                </c:pt>
                <c:pt idx="67">
                  <c:v>23.006797172522152</c:v>
                </c:pt>
                <c:pt idx="68">
                  <c:v>22.762008002927814</c:v>
                </c:pt>
                <c:pt idx="69">
                  <c:v>22.529910232338818</c:v>
                </c:pt>
                <c:pt idx="70">
                  <c:v>22.30309019182204</c:v>
                </c:pt>
                <c:pt idx="71">
                  <c:v>22.074784958430726</c:v>
                </c:pt>
                <c:pt idx="72">
                  <c:v>21.858146455873626</c:v>
                </c:pt>
                <c:pt idx="73">
                  <c:v>21.646275739847894</c:v>
                </c:pt>
                <c:pt idx="74">
                  <c:v>21.432861129657926</c:v>
                </c:pt>
                <c:pt idx="75">
                  <c:v>21.230203703729504</c:v>
                </c:pt>
                <c:pt idx="76">
                  <c:v>21.031867818503947</c:v>
                </c:pt>
                <c:pt idx="77">
                  <c:v>20.831949623796934</c:v>
                </c:pt>
                <c:pt idx="78">
                  <c:v>20.64197788694414</c:v>
                </c:pt>
                <c:pt idx="79">
                  <c:v>20.455935500190776</c:v>
                </c:pt>
                <c:pt idx="80">
                  <c:v>20.268288464302721</c:v>
                </c:pt>
                <c:pt idx="81">
                  <c:v>20.089862425808136</c:v>
                </c:pt>
                <c:pt idx="82">
                  <c:v>19.915019659475849</c:v>
                </c:pt>
                <c:pt idx="83">
                  <c:v>19.738562641323096</c:v>
                </c:pt>
                <c:pt idx="84">
                  <c:v>19.570675087306192</c:v>
                </c:pt>
                <c:pt idx="85">
                  <c:v>19.406064257932528</c:v>
                </c:pt>
                <c:pt idx="86">
                  <c:v>19.239839652108486</c:v>
                </c:pt>
                <c:pt idx="87">
                  <c:v>19.081597364719968</c:v>
                </c:pt>
                <c:pt idx="88">
                  <c:v>18.92635929870136</c:v>
                </c:pt>
                <c:pt idx="89">
                  <c:v>18.769515884086275</c:v>
                </c:pt>
                <c:pt idx="90">
                  <c:v>18.620123960639049</c:v>
                </c:pt>
                <c:pt idx="91">
                  <c:v>18.473493202271783</c:v>
                </c:pt>
                <c:pt idx="92">
                  <c:v>18.325271770825228</c:v>
                </c:pt>
                <c:pt idx="93">
                  <c:v>18.184020461924945</c:v>
                </c:pt>
                <c:pt idx="94">
                  <c:v>18.045312836848133</c:v>
                </c:pt>
                <c:pt idx="95">
                  <c:v>17.905034090674068</c:v>
                </c:pt>
                <c:pt idx="96">
                  <c:v>17.771287697583904</c:v>
                </c:pt>
                <c:pt idx="97">
                  <c:v>17.639889805385174</c:v>
                </c:pt>
                <c:pt idx="98">
                  <c:v>17.50694411511547</c:v>
                </c:pt>
                <c:pt idx="99">
                  <c:v>16.656248294380944</c:v>
                </c:pt>
                <c:pt idx="100">
                  <c:v>16.543680831469771</c:v>
                </c:pt>
                <c:pt idx="101">
                  <c:v>16.429650059056286</c:v>
                </c:pt>
                <c:pt idx="102">
                  <c:v>16.320745786218534</c:v>
                </c:pt>
                <c:pt idx="103">
                  <c:v>16.213582270843137</c:v>
                </c:pt>
                <c:pt idx="104">
                  <c:v>16.104986474817871</c:v>
                </c:pt>
                <c:pt idx="105">
                  <c:v>16.001234347662379</c:v>
                </c:pt>
                <c:pt idx="106">
                  <c:v>15.899104706188311</c:v>
                </c:pt>
                <c:pt idx="107">
                  <c:v>15.795574529599875</c:v>
                </c:pt>
                <c:pt idx="108">
                  <c:v>15.696627109470272</c:v>
                </c:pt>
                <c:pt idx="109">
                  <c:v>15.599194416180492</c:v>
                </c:pt>
                <c:pt idx="110">
                  <c:v>15.500393340994606</c:v>
                </c:pt>
                <c:pt idx="111">
                  <c:v>15.405933850828129</c:v>
                </c:pt>
                <c:pt idx="112">
                  <c:v>15.312890699465639</c:v>
                </c:pt>
                <c:pt idx="113">
                  <c:v>15.218511478040474</c:v>
                </c:pt>
                <c:pt idx="114">
                  <c:v>15.128250494594312</c:v>
                </c:pt>
                <c:pt idx="115">
                  <c:v>15.039315836318835</c:v>
                </c:pt>
                <c:pt idx="116">
                  <c:v>14.949077378329326</c:v>
                </c:pt>
                <c:pt idx="117">
                  <c:v>14.862749943584342</c:v>
                </c:pt>
                <c:pt idx="118">
                  <c:v>14.777666322866713</c:v>
                </c:pt>
                <c:pt idx="119">
                  <c:v>14.691310971275644</c:v>
                </c:pt>
                <c:pt idx="120">
                  <c:v>14.608674062328387</c:v>
                </c:pt>
                <c:pt idx="121">
                  <c:v>14.527205193558267</c:v>
                </c:pt>
                <c:pt idx="122">
                  <c:v>14.44449633407104</c:v>
                </c:pt>
                <c:pt idx="123">
                  <c:v>14.365326640662833</c:v>
                </c:pt>
                <c:pt idx="124">
                  <c:v>14.287255277460556</c:v>
                </c:pt>
                <c:pt idx="125">
                  <c:v>14.207975234787412</c:v>
                </c:pt>
                <c:pt idx="126">
                  <c:v>14.13206720169849</c:v>
                </c:pt>
                <c:pt idx="127">
                  <c:v>14.057193258501371</c:v>
                </c:pt>
                <c:pt idx="128">
                  <c:v>13.981141440070534</c:v>
                </c:pt>
                <c:pt idx="129">
                  <c:v>13.908305538271806</c:v>
                </c:pt>
                <c:pt idx="130">
                  <c:v>13.836444430022043</c:v>
                </c:pt>
                <c:pt idx="131">
                  <c:v>13.763435683841202</c:v>
                </c:pt>
                <c:pt idx="132">
                  <c:v>13.693496879813434</c:v>
                </c:pt>
                <c:pt idx="133">
                  <c:v>13.624478050766069</c:v>
                </c:pt>
                <c:pt idx="134">
                  <c:v>13.554341209154162</c:v>
                </c:pt>
                <c:pt idx="135">
                  <c:v>13.487137606372006</c:v>
                </c:pt>
                <c:pt idx="136">
                  <c:v>13.420803223359446</c:v>
                </c:pt>
                <c:pt idx="137">
                  <c:v>13.353379808460094</c:v>
                </c:pt>
                <c:pt idx="138">
                  <c:v>13.28876143886578</c:v>
                </c:pt>
                <c:pt idx="139">
                  <c:v>13.224965227964562</c:v>
                </c:pt>
                <c:pt idx="140">
                  <c:v>13.160108298454581</c:v>
                </c:pt>
                <c:pt idx="141">
                  <c:v>13.097936044951167</c:v>
                </c:pt>
                <c:pt idx="142">
                  <c:v>13.036542253521672</c:v>
                </c:pt>
                <c:pt idx="143">
                  <c:v>12.974115374868946</c:v>
                </c:pt>
                <c:pt idx="144">
                  <c:v>12.914260008556631</c:v>
                </c:pt>
                <c:pt idx="145">
                  <c:v>12.855142477170943</c:v>
                </c:pt>
                <c:pt idx="146">
                  <c:v>12.795018800271903</c:v>
                </c:pt>
                <c:pt idx="147">
                  <c:v>12.73736011842108</c:v>
                </c:pt>
                <c:pt idx="148">
                  <c:v>12.68040144934254</c:v>
                </c:pt>
                <c:pt idx="149">
                  <c:v>12.622462884461074</c:v>
                </c:pt>
                <c:pt idx="150">
                  <c:v>12.566888937136596</c:v>
                </c:pt>
                <c:pt idx="151">
                  <c:v>12.511979747832335</c:v>
                </c:pt>
                <c:pt idx="152">
                  <c:v>12.456116222535597</c:v>
                </c:pt>
                <c:pt idx="153">
                  <c:v>12.402522617415427</c:v>
                </c:pt>
                <c:pt idx="154">
                  <c:v>12.349560869127579</c:v>
                </c:pt>
                <c:pt idx="155">
                  <c:v>12.295669660420396</c:v>
                </c:pt>
                <c:pt idx="156">
                  <c:v>12.24395893673853</c:v>
                </c:pt>
                <c:pt idx="157">
                  <c:v>12.192849329454903</c:v>
                </c:pt>
                <c:pt idx="158">
                  <c:v>12.140834461599781</c:v>
                </c:pt>
                <c:pt idx="159">
                  <c:v>12.090915525325684</c:v>
                </c:pt>
                <c:pt idx="160">
                  <c:v>12.041568951613669</c:v>
                </c:pt>
                <c:pt idx="161">
                  <c:v>11.991340652221497</c:v>
                </c:pt>
                <c:pt idx="162">
                  <c:v>11.943128265600741</c:v>
                </c:pt>
                <c:pt idx="163">
                  <c:v>11.895461316730396</c:v>
                </c:pt>
                <c:pt idx="164">
                  <c:v>11.846935524648364</c:v>
                </c:pt>
                <c:pt idx="165">
                  <c:v>11.800349844097092</c:v>
                </c:pt>
                <c:pt idx="166">
                  <c:v>11.754284362705025</c:v>
                </c:pt>
                <c:pt idx="167">
                  <c:v>11.707382282037175</c:v>
                </c:pt>
                <c:pt idx="168">
                  <c:v>11.662348439130476</c:v>
                </c:pt>
                <c:pt idx="169">
                  <c:v>11.617811113387328</c:v>
                </c:pt>
                <c:pt idx="170">
                  <c:v>11.572458808680629</c:v>
                </c:pt>
                <c:pt idx="171">
                  <c:v>11.528906529617998</c:v>
                </c:pt>
                <c:pt idx="172">
                  <c:v>11.485828524476036</c:v>
                </c:pt>
                <c:pt idx="173">
                  <c:v>11.441956552706245</c:v>
                </c:pt>
                <c:pt idx="174">
                  <c:v>11.399819812194991</c:v>
                </c:pt>
                <c:pt idx="175">
                  <c:v>11.358136433822715</c:v>
                </c:pt>
                <c:pt idx="176">
                  <c:v>11.31567950933615</c:v>
                </c:pt>
                <c:pt idx="177">
                  <c:v>11.274896215314865</c:v>
                </c:pt>
                <c:pt idx="178">
                  <c:v>11.234546605286058</c:v>
                </c:pt>
                <c:pt idx="179">
                  <c:v>11.193443294305101</c:v>
                </c:pt>
                <c:pt idx="180">
                  <c:v>11.153955000348827</c:v>
                </c:pt>
                <c:pt idx="181">
                  <c:v>11.114881856553199</c:v>
                </c:pt>
                <c:pt idx="182">
                  <c:v>11.075074298246733</c:v>
                </c:pt>
                <c:pt idx="183">
                  <c:v>11.036825940859446</c:v>
                </c:pt>
                <c:pt idx="184">
                  <c:v>10.998975262450303</c:v>
                </c:pt>
                <c:pt idx="185">
                  <c:v>10.960408913912982</c:v>
                </c:pt>
                <c:pt idx="186">
                  <c:v>10.923348572230841</c:v>
                </c:pt>
                <c:pt idx="187">
                  <c:v>10.88666942622905</c:v>
                </c:pt>
                <c:pt idx="188">
                  <c:v>10.849292829012516</c:v>
                </c:pt>
                <c:pt idx="189">
                  <c:v>10.813371504719154</c:v>
                </c:pt>
                <c:pt idx="190">
                  <c:v>10.77781581215841</c:v>
                </c:pt>
                <c:pt idx="191">
                  <c:v>10.741580378259473</c:v>
                </c:pt>
                <c:pt idx="192">
                  <c:v>10.706751793757681</c:v>
                </c:pt>
                <c:pt idx="193">
                  <c:v>10.672274133488838</c:v>
                </c:pt>
                <c:pt idx="194">
                  <c:v>10.637133948929129</c:v>
                </c:pt>
                <c:pt idx="195">
                  <c:v>10.60335436202646</c:v>
                </c:pt>
                <c:pt idx="196">
                  <c:v>10.5699117905033</c:v>
                </c:pt>
                <c:pt idx="197">
                  <c:v>10.535823434836468</c:v>
                </c:pt>
                <c:pt idx="198">
                  <c:v>10.503051468390108</c:v>
                </c:pt>
                <c:pt idx="199">
                  <c:v>10.47060335393831</c:v>
                </c:pt>
                <c:pt idx="200">
                  <c:v>10.437525734198598</c:v>
                </c:pt>
                <c:pt idx="201">
                  <c:v>10.40572221932954</c:v>
                </c:pt>
                <c:pt idx="202">
                  <c:v>10.374230089559324</c:v>
                </c:pt>
                <c:pt idx="203">
                  <c:v>10.342124287321363</c:v>
                </c:pt>
                <c:pt idx="204">
                  <c:v>10.311252118953977</c:v>
                </c:pt>
                <c:pt idx="205">
                  <c:v>10.280679520116411</c:v>
                </c:pt>
                <c:pt idx="206">
                  <c:v>10.24950865047466</c:v>
                </c:pt>
                <c:pt idx="207">
                  <c:v>10.219532654085979</c:v>
                </c:pt>
                <c:pt idx="208">
                  <c:v>10.18984502129665</c:v>
                </c:pt>
                <c:pt idx="209">
                  <c:v>10.15957410269495</c:v>
                </c:pt>
                <c:pt idx="210">
                  <c:v>10.130460911272271</c:v>
                </c:pt>
                <c:pt idx="211">
                  <c:v>10.101625448635533</c:v>
                </c:pt>
                <c:pt idx="212">
                  <c:v>10.072221282585343</c:v>
                </c:pt>
                <c:pt idx="213">
                  <c:v>10.043939222891598</c:v>
                </c:pt>
                <c:pt idx="214">
                  <c:v>10.015924792655518</c:v>
                </c:pt>
                <c:pt idx="215">
                  <c:v>9.9873558524778172</c:v>
                </c:pt>
                <c:pt idx="216">
                  <c:v>9.9598748398137928</c:v>
                </c:pt>
                <c:pt idx="217">
                  <c:v>9.9326518597723066</c:v>
                </c:pt>
                <c:pt idx="218">
                  <c:v>9.9048881875835839</c:v>
                </c:pt>
                <c:pt idx="219">
                  <c:v>9.8781796283157881</c:v>
                </c:pt>
                <c:pt idx="220">
                  <c:v>9.8517199767512995</c:v>
                </c:pt>
                <c:pt idx="221">
                  <c:v>9.8247330879897365</c:v>
                </c:pt>
                <c:pt idx="222">
                  <c:v>9.7987697891839858</c:v>
                </c:pt>
                <c:pt idx="223">
                  <c:v>9.7730467167119741</c:v>
                </c:pt>
                <c:pt idx="224">
                  <c:v>9.7468095115682765</c:v>
                </c:pt>
                <c:pt idx="225">
                  <c:v>9.7215655971320611</c:v>
                </c:pt>
                <c:pt idx="226">
                  <c:v>9.6965536448703187</c:v>
                </c:pt>
                <c:pt idx="227">
                  <c:v>9.6710403260477893</c:v>
                </c:pt>
                <c:pt idx="228">
                  <c:v>9.6464911588414743</c:v>
                </c:pt>
                <c:pt idx="229">
                  <c:v>9.6221660823813195</c:v>
                </c:pt>
                <c:pt idx="230">
                  <c:v>9.5973520786640378</c:v>
                </c:pt>
                <c:pt idx="231">
                  <c:v>9.5734741880912146</c:v>
                </c:pt>
                <c:pt idx="232">
                  <c:v>9.5498128867965129</c:v>
                </c:pt>
                <c:pt idx="233">
                  <c:v>9.5256747819530379</c:v>
                </c:pt>
                <c:pt idx="234">
                  <c:v>9.5024457965860574</c:v>
                </c:pt>
                <c:pt idx="235">
                  <c:v>9.4794262477899931</c:v>
                </c:pt>
                <c:pt idx="236">
                  <c:v>9.4559417143833411</c:v>
                </c:pt>
                <c:pt idx="237">
                  <c:v>9.4333402992204061</c:v>
                </c:pt>
                <c:pt idx="238">
                  <c:v>9.410941496928837</c:v>
                </c:pt>
                <c:pt idx="239">
                  <c:v>9.3880892346426634</c:v>
                </c:pt>
                <c:pt idx="240">
                  <c:v>9.3660950326296604</c:v>
                </c:pt>
                <c:pt idx="241">
                  <c:v>9.3442969303755667</c:v>
                </c:pt>
                <c:pt idx="242">
                  <c:v>9.3220566085012706</c:v>
                </c:pt>
                <c:pt idx="243">
                  <c:v>9.3006501859842299</c:v>
                </c:pt>
                <c:pt idx="244">
                  <c:v>9.2794336435091385</c:v>
                </c:pt>
                <c:pt idx="245">
                  <c:v>9.2577858472704921</c:v>
                </c:pt>
                <c:pt idx="246">
                  <c:v>9.2369486430742356</c:v>
                </c:pt>
                <c:pt idx="247">
                  <c:v>9.2162953765413178</c:v>
                </c:pt>
                <c:pt idx="248">
                  <c:v>9.1952215569615365</c:v>
                </c:pt>
                <c:pt idx="249">
                  <c:v>9.1749358348165906</c:v>
                </c:pt>
                <c:pt idx="250">
                  <c:v>9.1548283702857933</c:v>
                </c:pt>
                <c:pt idx="251">
                  <c:v>9.1343107973274478</c:v>
                </c:pt>
                <c:pt idx="252">
                  <c:v>9.1145596013916226</c:v>
                </c:pt>
                <c:pt idx="253">
                  <c:v>9.0949812313105678</c:v>
                </c:pt>
                <c:pt idx="254">
                  <c:v>9.0750029500423075</c:v>
                </c:pt>
                <c:pt idx="255">
                  <c:v>9.0557700632847755</c:v>
                </c:pt>
                <c:pt idx="256">
                  <c:v>9.0367048057700927</c:v>
                </c:pt>
                <c:pt idx="257">
                  <c:v>9.0172495953346345</c:v>
                </c:pt>
                <c:pt idx="258">
                  <c:v>8.9985195005703886</c:v>
                </c:pt>
                <c:pt idx="259">
                  <c:v>8.9799520612732042</c:v>
                </c:pt>
                <c:pt idx="260">
                  <c:v>8.9610043964505266</c:v>
                </c:pt>
                <c:pt idx="261">
                  <c:v>8.9427622398305182</c:v>
                </c:pt>
                <c:pt idx="262">
                  <c:v>8.9246779761971826</c:v>
                </c:pt>
                <c:pt idx="263">
                  <c:v>8.9062229913735464</c:v>
                </c:pt>
                <c:pt idx="264">
                  <c:v>8.8884545481522927</c:v>
                </c:pt>
                <c:pt idx="265">
                  <c:v>8.8708394359069569</c:v>
                </c:pt>
                <c:pt idx="266">
                  <c:v>8.8528628912763612</c:v>
                </c:pt>
                <c:pt idx="267">
                  <c:v>8.8355545336932266</c:v>
                </c:pt>
                <c:pt idx="268">
                  <c:v>8.8183951353830743</c:v>
                </c:pt>
                <c:pt idx="269">
                  <c:v>8.8008833852217556</c:v>
                </c:pt>
                <c:pt idx="270">
                  <c:v>8.7840220523456249</c:v>
                </c:pt>
                <c:pt idx="271">
                  <c:v>8.7673054878025685</c:v>
                </c:pt>
                <c:pt idx="272">
                  <c:v>8.7502454506700538</c:v>
                </c:pt>
                <c:pt idx="273">
                  <c:v>8.7338186200690622</c:v>
                </c:pt>
                <c:pt idx="274">
                  <c:v>8.7175325386533373</c:v>
                </c:pt>
                <c:pt idx="275">
                  <c:v>8.7009116693852455</c:v>
                </c:pt>
                <c:pt idx="276">
                  <c:v>8.684907330494406</c:v>
                </c:pt>
                <c:pt idx="277">
                  <c:v>8.6690398849963071</c:v>
                </c:pt>
                <c:pt idx="278">
                  <c:v>8.6528461483648869</c:v>
                </c:pt>
                <c:pt idx="279">
                  <c:v>8.6372527774342771</c:v>
                </c:pt>
                <c:pt idx="280">
                  <c:v>8.6217925995199298</c:v>
                </c:pt>
                <c:pt idx="281">
                  <c:v>8.6060144454479168</c:v>
                </c:pt>
                <c:pt idx="282">
                  <c:v>8.590820981963633</c:v>
                </c:pt>
                <c:pt idx="283">
                  <c:v>8.5757571590595632</c:v>
                </c:pt>
                <c:pt idx="284">
                  <c:v>8.5603834992818992</c:v>
                </c:pt>
                <c:pt idx="285">
                  <c:v>8.545579323759835</c:v>
                </c:pt>
                <c:pt idx="286">
                  <c:v>8.5309013772794184</c:v>
                </c:pt>
                <c:pt idx="287">
                  <c:v>8.5159215633554961</c:v>
                </c:pt>
                <c:pt idx="288">
                  <c:v>8.5014964764162038</c:v>
                </c:pt>
                <c:pt idx="289">
                  <c:v>8.4871943412381796</c:v>
                </c:pt>
                <c:pt idx="290">
                  <c:v>8.4725981438246301</c:v>
                </c:pt>
                <c:pt idx="291">
                  <c:v>8.4585423464639948</c:v>
                </c:pt>
                <c:pt idx="292">
                  <c:v>8.4446063515803029</c:v>
                </c:pt>
                <c:pt idx="293">
                  <c:v>8.4303839408812689</c:v>
                </c:pt>
                <c:pt idx="294">
                  <c:v>8.41668801585854</c:v>
                </c:pt>
                <c:pt idx="295">
                  <c:v>8.4031088661148132</c:v>
                </c:pt>
                <c:pt idx="296">
                  <c:v>8.3892507934326357</c:v>
                </c:pt>
                <c:pt idx="297">
                  <c:v>8.3759056877029572</c:v>
                </c:pt>
                <c:pt idx="298">
                  <c:v>8.3626744465607512</c:v>
                </c:pt>
                <c:pt idx="299">
                  <c:v>8.3491716268759983</c:v>
                </c:pt>
                <c:pt idx="300">
                  <c:v>8.3361686350000621</c:v>
                </c:pt>
                <c:pt idx="301">
                  <c:v>8.323276708255003</c:v>
                </c:pt>
                <c:pt idx="302">
                  <c:v>8.3101204037697514</c:v>
                </c:pt>
                <c:pt idx="303">
                  <c:v>8.297451152238132</c:v>
                </c:pt>
                <c:pt idx="304">
                  <c:v>8.2848902726332128</c:v>
                </c:pt>
                <c:pt idx="305">
                  <c:v>8.2720720772163645</c:v>
                </c:pt>
                <c:pt idx="306">
                  <c:v>8.2597285096306159</c:v>
                </c:pt>
                <c:pt idx="307">
                  <c:v>8.2474907223080169</c:v>
                </c:pt>
                <c:pt idx="308">
                  <c:v>8.2350025467859922</c:v>
                </c:pt>
                <c:pt idx="309">
                  <c:v>8.2229769098426928</c:v>
                </c:pt>
                <c:pt idx="310">
                  <c:v>8.2110545585817061</c:v>
                </c:pt>
                <c:pt idx="311">
                  <c:v>8.1988886168215984</c:v>
                </c:pt>
                <c:pt idx="312">
                  <c:v>8.1871734470494868</c:v>
                </c:pt>
                <c:pt idx="313">
                  <c:v>8.1755591612417877</c:v>
                </c:pt>
                <c:pt idx="314">
                  <c:v>8.1637079569782092</c:v>
                </c:pt>
                <c:pt idx="315">
                  <c:v>8.1522960681819239</c:v>
                </c:pt>
                <c:pt idx="316">
                  <c:v>8.1409827504989511</c:v>
                </c:pt>
                <c:pt idx="317">
                  <c:v>8.129439064858822</c:v>
                </c:pt>
                <c:pt idx="318">
                  <c:v>8.1183235362261659</c:v>
                </c:pt>
                <c:pt idx="319">
                  <c:v>8.1073043509363512</c:v>
                </c:pt>
                <c:pt idx="320">
                  <c:v>8.096061230619398</c:v>
                </c:pt>
                <c:pt idx="321">
                  <c:v>8.0852353954519014</c:v>
                </c:pt>
                <c:pt idx="322">
                  <c:v>8.0745037573486513</c:v>
                </c:pt>
                <c:pt idx="323">
                  <c:v>8.063554503424081</c:v>
                </c:pt>
                <c:pt idx="324">
                  <c:v>8.0530119384535688</c:v>
                </c:pt>
                <c:pt idx="325">
                  <c:v>8.042561502357346</c:v>
                </c:pt>
                <c:pt idx="326">
                  <c:v>8.0318996596400165</c:v>
                </c:pt>
                <c:pt idx="327">
                  <c:v>8.0216341748961817</c:v>
                </c:pt>
                <c:pt idx="328">
                  <c:v>8.0114588256968098</c:v>
                </c:pt>
                <c:pt idx="329">
                  <c:v>8.0010781726685174</c:v>
                </c:pt>
                <c:pt idx="330">
                  <c:v>7.9910838018651651</c:v>
                </c:pt>
                <c:pt idx="331">
                  <c:v>7.981177645072429</c:v>
                </c:pt>
                <c:pt idx="332">
                  <c:v>7.9710721843164984</c:v>
                </c:pt>
                <c:pt idx="333">
                  <c:v>7.9613431757261059</c:v>
                </c:pt>
                <c:pt idx="334">
                  <c:v>7.9517005284991304</c:v>
                </c:pt>
                <c:pt idx="335">
                  <c:v>7.9418644776184451</c:v>
                </c:pt>
                <c:pt idx="336">
                  <c:v>7.9323952854066873</c:v>
                </c:pt>
                <c:pt idx="337">
                  <c:v>7.9230106680344496</c:v>
                </c:pt>
                <c:pt idx="338">
                  <c:v>7.9134384510250273</c:v>
                </c:pt>
                <c:pt idx="339">
                  <c:v>7.9042237270189464</c:v>
                </c:pt>
                <c:pt idx="340">
                  <c:v>7.895091854826032</c:v>
                </c:pt>
                <c:pt idx="341">
                  <c:v>7.8857780938801847</c:v>
                </c:pt>
                <c:pt idx="342">
                  <c:v>7.8768126797453144</c:v>
                </c:pt>
                <c:pt idx="343">
                  <c:v>7.8679284553987792</c:v>
                </c:pt>
                <c:pt idx="344">
                  <c:v>7.858867963113549</c:v>
                </c:pt>
                <c:pt idx="345">
                  <c:v>7.8501468829167838</c:v>
                </c:pt>
                <c:pt idx="346">
                  <c:v>7.8415053891116706</c:v>
                </c:pt>
                <c:pt idx="347">
                  <c:v>7.8326931610797121</c:v>
                </c:pt>
                <c:pt idx="348">
                  <c:v>7.8242116142165186</c:v>
                </c:pt>
                <c:pt idx="349">
                  <c:v>7.815808106718654</c:v>
                </c:pt>
                <c:pt idx="350">
                  <c:v>7.8072393144804533</c:v>
                </c:pt>
                <c:pt idx="351">
                  <c:v>7.7989926689460098</c:v>
                </c:pt>
                <c:pt idx="352">
                  <c:v>7.7908225699725744</c:v>
                </c:pt>
                <c:pt idx="353">
                  <c:v>7.7824925543098011</c:v>
                </c:pt>
                <c:pt idx="354">
                  <c:v>7.7744763402953536</c:v>
                </c:pt>
                <c:pt idx="355">
                  <c:v>7.7665352322144958</c:v>
                </c:pt>
                <c:pt idx="356">
                  <c:v>7.7584394967661234</c:v>
                </c:pt>
                <c:pt idx="357">
                  <c:v>7.750649400562609</c:v>
                </c:pt>
                <c:pt idx="358">
                  <c:v>7.7429330198948341</c:v>
                </c:pt>
                <c:pt idx="359">
                  <c:v>7.7350672250782821</c:v>
                </c:pt>
                <c:pt idx="360">
                  <c:v>7.7274990832707688</c:v>
                </c:pt>
                <c:pt idx="361">
                  <c:v>7.7200033149758829</c:v>
                </c:pt>
                <c:pt idx="362">
                  <c:v>7.7123632721968756</c:v>
                </c:pt>
                <c:pt idx="363">
                  <c:v>7.7050130661340814</c:v>
                </c:pt>
                <c:pt idx="364">
                  <c:v>7.6977339381682119</c:v>
                </c:pt>
                <c:pt idx="365">
                  <c:v>7.6903156043039971</c:v>
                </c:pt>
                <c:pt idx="366">
                  <c:v>7.6831794548283883</c:v>
                </c:pt>
                <c:pt idx="367">
                  <c:v>7.6761131329570285</c:v>
                </c:pt>
                <c:pt idx="368">
                  <c:v>7.6689126050983729</c:v>
                </c:pt>
                <c:pt idx="369">
                  <c:v>7.6619867675229969</c:v>
                </c:pt>
                <c:pt idx="370">
                  <c:v>7.655129550376409</c:v>
                </c:pt>
                <c:pt idx="371">
                  <c:v>7.6481430608149452</c:v>
                </c:pt>
                <c:pt idx="372">
                  <c:v>7.6414239201341427</c:v>
                </c:pt>
                <c:pt idx="373">
                  <c:v>7.6347722344925311</c:v>
                </c:pt>
                <c:pt idx="374">
                  <c:v>7.6279961459405632</c:v>
                </c:pt>
                <c:pt idx="375">
                  <c:v>7.6214802122624521</c:v>
                </c:pt>
                <c:pt idx="376">
                  <c:v>7.6150306085591373</c:v>
                </c:pt>
                <c:pt idx="377">
                  <c:v>7.6084614095900402</c:v>
                </c:pt>
                <c:pt idx="378">
                  <c:v>7.6021453137793227</c:v>
                </c:pt>
                <c:pt idx="379">
                  <c:v>7.5958944618105422</c:v>
                </c:pt>
                <c:pt idx="380">
                  <c:v>7.5895287625084373</c:v>
                </c:pt>
                <c:pt idx="381">
                  <c:v>7.5834092520288436</c:v>
                </c:pt>
                <c:pt idx="382">
                  <c:v>7.5773539368598639</c:v>
                </c:pt>
                <c:pt idx="383">
                  <c:v>7.5711884646678822</c:v>
                </c:pt>
                <c:pt idx="384">
                  <c:v>7.5652623996141939</c:v>
                </c:pt>
                <c:pt idx="385">
                  <c:v>7.5593995176717632</c:v>
                </c:pt>
                <c:pt idx="386">
                  <c:v>7.5534311134290686</c:v>
                </c:pt>
                <c:pt idx="387">
                  <c:v>7.5476954627391475</c:v>
                </c:pt>
                <c:pt idx="388">
                  <c:v>7.5420220180809405</c:v>
                </c:pt>
                <c:pt idx="389">
                  <c:v>7.5362476322390259</c:v>
                </c:pt>
                <c:pt idx="390">
                  <c:v>7.5306994700769918</c:v>
                </c:pt>
                <c:pt idx="391">
                  <c:v>7.5252125708294013</c:v>
                </c:pt>
                <c:pt idx="392">
                  <c:v>7.5196292598388039</c:v>
                </c:pt>
                <c:pt idx="393">
                  <c:v>7.5142657621408437</c:v>
                </c:pt>
                <c:pt idx="394">
                  <c:v>7.5089626170967536</c:v>
                </c:pt>
                <c:pt idx="395">
                  <c:v>7.5035675399558546</c:v>
                </c:pt>
                <c:pt idx="396">
                  <c:v>7.4983859811308777</c:v>
                </c:pt>
                <c:pt idx="397">
                  <c:v>7.4932638964996459</c:v>
                </c:pt>
                <c:pt idx="398">
                  <c:v>7.488054311457784</c:v>
                </c:pt>
                <c:pt idx="399">
                  <c:v>7.4830520612352514</c:v>
                </c:pt>
                <c:pt idx="400">
                  <c:v>7.478108437537637</c:v>
                </c:pt>
                <c:pt idx="401">
                  <c:v>7.4730816989449265</c:v>
                </c:pt>
                <c:pt idx="402">
                  <c:v>7.4682562193629707</c:v>
                </c:pt>
                <c:pt idx="403">
                  <c:v>7.4634885484640092</c:v>
                </c:pt>
                <c:pt idx="404">
                  <c:v>7.4586421037611093</c:v>
                </c:pt>
                <c:pt idx="405">
                  <c:v>7.4539909462881377</c:v>
                </c:pt>
                <c:pt idx="406">
                  <c:v>7.4493968085614783</c:v>
                </c:pt>
                <c:pt idx="407">
                  <c:v>7.4447281954024804</c:v>
                </c:pt>
                <c:pt idx="408">
                  <c:v>7.4402489981861484</c:v>
                </c:pt>
                <c:pt idx="409">
                  <c:v>7.4358260598036336</c:v>
                </c:pt>
                <c:pt idx="410">
                  <c:v>7.4313329033060622</c:v>
                </c:pt>
                <c:pt idx="411">
                  <c:v>7.4270233885434713</c:v>
                </c:pt>
                <c:pt idx="412">
                  <c:v>7.4227693988842187</c:v>
                </c:pt>
                <c:pt idx="413">
                  <c:v>7.418449409000087</c:v>
                </c:pt>
                <c:pt idx="414">
                  <c:v>7.4143073804238364</c:v>
                </c:pt>
                <c:pt idx="415">
                  <c:v>7.410220169597264</c:v>
                </c:pt>
                <c:pt idx="416">
                  <c:v>7.4060711385997013</c:v>
                </c:pt>
                <c:pt idx="417">
                  <c:v>7.4020944790743419</c:v>
                </c:pt>
                <c:pt idx="418">
                  <c:v>7.3981719555519421</c:v>
                </c:pt>
              </c:numCache>
              <c:extLst xmlns:c16r2="http://schemas.microsoft.com/office/drawing/2015/06/chart" xmlns:c15="http://schemas.microsoft.com/office/drawing/2012/chart"/>
            </c:numRef>
          </c:yVal>
          <c:smooth val="1"/>
          <c:extLst xmlns:c16r2="http://schemas.microsoft.com/office/drawing/2015/06/chart" xmlns:c15="http://schemas.microsoft.com/office/drawing/2012/chart">
            <c:ext xmlns:c16="http://schemas.microsoft.com/office/drawing/2014/chart" uri="{C3380CC4-5D6E-409C-BE32-E72D297353CC}">
              <c16:uniqueId val="{00000008-0BF4-4DFA-92EA-277610831027}"/>
            </c:ext>
          </c:extLst>
        </c:ser>
        <c:ser>
          <c:idx val="8"/>
          <c:order val="9"/>
          <c:tx>
            <c:v>0.5% BSA annealing 1 h (Ref. 3)</c:v>
          </c:tx>
          <c:spPr>
            <a:ln w="25400" cap="rnd">
              <a:noFill/>
              <a:round/>
            </a:ln>
            <a:effectLst/>
          </c:spPr>
          <c:marker>
            <c:symbol val="circle"/>
            <c:size val="2"/>
            <c:spPr>
              <a:solidFill>
                <a:srgbClr val="00B0F0"/>
              </a:solidFill>
              <a:ln>
                <a:solidFill>
                  <a:srgbClr val="00B0F0"/>
                </a:solidFill>
              </a:ln>
            </c:spPr>
          </c:marker>
          <c:xVal>
            <c:numRef>
              <c:f>'Johnson 2009'!$H$6:$H$35</c:f>
              <c:numCache>
                <c:formatCode>General</c:formatCode>
                <c:ptCount val="30"/>
                <c:pt idx="0">
                  <c:v>3.7701974865350089E-2</c:v>
                </c:pt>
                <c:pt idx="1">
                  <c:v>5.4937163375224418E-2</c:v>
                </c:pt>
                <c:pt idx="2">
                  <c:v>7.5403949730700179E-2</c:v>
                </c:pt>
                <c:pt idx="3">
                  <c:v>9.5870736086175939E-2</c:v>
                </c:pt>
                <c:pt idx="4">
                  <c:v>0.11310592459605028</c:v>
                </c:pt>
                <c:pt idx="5">
                  <c:v>0.12926391382405744</c:v>
                </c:pt>
                <c:pt idx="6">
                  <c:v>0.15080789946140036</c:v>
                </c:pt>
                <c:pt idx="7">
                  <c:v>0.17019748653500899</c:v>
                </c:pt>
                <c:pt idx="8">
                  <c:v>0.18850987432675045</c:v>
                </c:pt>
                <c:pt idx="9">
                  <c:v>0.20574506283662475</c:v>
                </c:pt>
                <c:pt idx="10">
                  <c:v>0.22621184919210055</c:v>
                </c:pt>
                <c:pt idx="11">
                  <c:v>0.2423698384201077</c:v>
                </c:pt>
                <c:pt idx="12">
                  <c:v>0.25852782764811488</c:v>
                </c:pt>
                <c:pt idx="13">
                  <c:v>0.28007181328545783</c:v>
                </c:pt>
                <c:pt idx="14">
                  <c:v>0.29299820466786358</c:v>
                </c:pt>
                <c:pt idx="15">
                  <c:v>0.31238779174147213</c:v>
                </c:pt>
                <c:pt idx="16">
                  <c:v>0.33393177737881508</c:v>
                </c:pt>
                <c:pt idx="17">
                  <c:v>0.34685816876122083</c:v>
                </c:pt>
                <c:pt idx="18">
                  <c:v>0.36624775583482944</c:v>
                </c:pt>
                <c:pt idx="19">
                  <c:v>0.38240574506283659</c:v>
                </c:pt>
                <c:pt idx="20">
                  <c:v>0.3985637342908438</c:v>
                </c:pt>
                <c:pt idx="21">
                  <c:v>0.414721723518851</c:v>
                </c:pt>
                <c:pt idx="22">
                  <c:v>0.43087971274685816</c:v>
                </c:pt>
                <c:pt idx="23">
                  <c:v>0.44703770197486536</c:v>
                </c:pt>
                <c:pt idx="24">
                  <c:v>0.46319569120287252</c:v>
                </c:pt>
                <c:pt idx="25">
                  <c:v>0.47935368043087973</c:v>
                </c:pt>
                <c:pt idx="26">
                  <c:v>0.49551166965888682</c:v>
                </c:pt>
                <c:pt idx="27">
                  <c:v>0.50843806104129263</c:v>
                </c:pt>
                <c:pt idx="28">
                  <c:v>0.5256732495511669</c:v>
                </c:pt>
                <c:pt idx="29">
                  <c:v>0.53859964093357271</c:v>
                </c:pt>
              </c:numCache>
            </c:numRef>
          </c:xVal>
          <c:yVal>
            <c:numRef>
              <c:f>'Johnson 2009'!$K$6:$K$35</c:f>
              <c:numCache>
                <c:formatCode>General</c:formatCode>
                <c:ptCount val="30"/>
                <c:pt idx="0">
                  <c:v>28.21681864235055</c:v>
                </c:pt>
                <c:pt idx="1">
                  <c:v>20.74766076643423</c:v>
                </c:pt>
                <c:pt idx="2">
                  <c:v>16.123896367057462</c:v>
                </c:pt>
                <c:pt idx="3">
                  <c:v>13.949887868128366</c:v>
                </c:pt>
                <c:pt idx="4">
                  <c:v>12.092922275293095</c:v>
                </c:pt>
                <c:pt idx="5">
                  <c:v>11.757007767646066</c:v>
                </c:pt>
                <c:pt idx="6">
                  <c:v>10.581306990881458</c:v>
                </c:pt>
                <c:pt idx="7">
                  <c:v>9.8223102868941812</c:v>
                </c:pt>
                <c:pt idx="8">
                  <c:v>9.271240411058038</c:v>
                </c:pt>
                <c:pt idx="9">
                  <c:v>8.863922086602269</c:v>
                </c:pt>
                <c:pt idx="10">
                  <c:v>8.3978626911757601</c:v>
                </c:pt>
                <c:pt idx="11">
                  <c:v>8.3396375098502773</c:v>
                </c:pt>
                <c:pt idx="12">
                  <c:v>7.9359802431610955</c:v>
                </c:pt>
                <c:pt idx="13">
                  <c:v>7.5968357883251478</c:v>
                </c:pt>
                <c:pt idx="14">
                  <c:v>7.5210270278324085</c:v>
                </c:pt>
                <c:pt idx="15">
                  <c:v>7.1028543479020367</c:v>
                </c:pt>
                <c:pt idx="16">
                  <c:v>6.8266496715364244</c:v>
                </c:pt>
                <c:pt idx="17">
                  <c:v>6.7913150459073544</c:v>
                </c:pt>
                <c:pt idx="18">
                  <c:v>6.5562608021932176</c:v>
                </c:pt>
                <c:pt idx="19">
                  <c:v>6.438203690226465</c:v>
                </c:pt>
                <c:pt idx="20">
                  <c:v>6.29158794052411</c:v>
                </c:pt>
                <c:pt idx="21">
                  <c:v>6.2296872327267456</c:v>
                </c:pt>
                <c:pt idx="22">
                  <c:v>6.1724290780141846</c:v>
                </c:pt>
                <c:pt idx="23">
                  <c:v>6.0513177329378296</c:v>
                </c:pt>
                <c:pt idx="24">
                  <c:v>5.9058457623524419</c:v>
                </c:pt>
                <c:pt idx="25">
                  <c:v>5.8652937627357895</c:v>
                </c:pt>
                <c:pt idx="26">
                  <c:v>5.7660455486542448</c:v>
                </c:pt>
                <c:pt idx="27">
                  <c:v>5.7390139611560445</c:v>
                </c:pt>
                <c:pt idx="28">
                  <c:v>5.7243136180178391</c:v>
                </c:pt>
                <c:pt idx="29">
                  <c:v>5.784447821681864</c:v>
                </c:pt>
              </c:numCache>
            </c:numRef>
          </c:yVal>
          <c:smooth val="1"/>
          <c:extLst xmlns:c16r2="http://schemas.microsoft.com/office/drawing/2015/06/chart">
            <c:ext xmlns:c16="http://schemas.microsoft.com/office/drawing/2014/chart" uri="{C3380CC4-5D6E-409C-BE32-E72D297353CC}">
              <c16:uniqueId val="{00000009-0BF4-4DFA-92EA-277610831027}"/>
            </c:ext>
          </c:extLst>
        </c:ser>
        <c:dLbls>
          <c:showLegendKey val="0"/>
          <c:showVal val="0"/>
          <c:showCatName val="0"/>
          <c:showSerName val="0"/>
          <c:showPercent val="0"/>
          <c:showBubbleSize val="0"/>
        </c:dLbls>
        <c:axId val="125454592"/>
        <c:axId val="125464960"/>
        <c:extLst xmlns:c16r2="http://schemas.microsoft.com/office/drawing/2015/06/chart">
          <c:ext xmlns:c15="http://schemas.microsoft.com/office/drawing/2012/chart" uri="{02D57815-91ED-43cb-92C2-25804820EDAC}">
            <c15:filteredScatterSeries>
              <c15:ser>
                <c:idx val="4"/>
                <c:order val="9"/>
                <c:tx>
                  <c:v>4% Protein solution annealing 1 h (TVIS)</c:v>
                </c:tx>
                <c:spPr>
                  <a:ln>
                    <a:noFill/>
                  </a:ln>
                </c:spPr>
                <c:marker>
                  <c:symbol val="circle"/>
                  <c:size val="2"/>
                  <c:spPr>
                    <a:solidFill>
                      <a:srgbClr val="9900FF"/>
                    </a:solidFill>
                    <a:ln>
                      <a:solidFill>
                        <a:srgbClr val="9900FF"/>
                      </a:solidFill>
                    </a:ln>
                  </c:spPr>
                </c:marker>
                <c:xVal>
                  <c:numRef>
                    <c:extLst>
                      <c:ext uri="{02D57815-91ED-43cb-92C2-25804820EDAC}">
                        <c15:formulaRef>
                          <c15:sqref>'Rp_Lyo TC fix Tshelf&amp;Cpeak-e (2'!$P$27:$P$445</c15:sqref>
                        </c15:formulaRef>
                      </c:ext>
                    </c:extLst>
                    <c:numCache>
                      <c:formatCode>General</c:formatCode>
                      <c:ptCount val="419"/>
                      <c:pt idx="0">
                        <c:v>1.4506827875534478E-2</c:v>
                      </c:pt>
                      <c:pt idx="1">
                        <c:v>1.5298528117866916E-2</c:v>
                      </c:pt>
                      <c:pt idx="2">
                        <c:v>1.6113545845043209E-2</c:v>
                      </c:pt>
                      <c:pt idx="3">
                        <c:v>1.69039388378176E-2</c:v>
                      </c:pt>
                      <c:pt idx="4">
                        <c:v>1.7693687961406912E-2</c:v>
                      </c:pt>
                      <c:pt idx="5">
                        <c:v>1.8506695445029586E-2</c:v>
                      </c:pt>
                      <c:pt idx="6">
                        <c:v>1.9295137319060962E-2</c:v>
                      </c:pt>
                      <c:pt idx="7">
                        <c:v>2.0082935323907147E-2</c:v>
                      </c:pt>
                      <c:pt idx="8">
                        <c:v>2.0893932563976314E-2</c:v>
                      </c:pt>
                      <c:pt idx="9">
                        <c:v>2.1680423319264452E-2</c:v>
                      </c:pt>
                      <c:pt idx="10">
                        <c:v>2.2466270205367511E-2</c:v>
                      </c:pt>
                      <c:pt idx="11">
                        <c:v>2.327525720188317E-2</c:v>
                      </c:pt>
                      <c:pt idx="12">
                        <c:v>2.4059796838428293E-2</c:v>
                      </c:pt>
                      <c:pt idx="13">
                        <c:v>2.4843692605788115E-2</c:v>
                      </c:pt>
                      <c:pt idx="14">
                        <c:v>2.5650669358750156E-2</c:v>
                      </c:pt>
                      <c:pt idx="15">
                        <c:v>2.6433257876552152E-2</c:v>
                      </c:pt>
                      <c:pt idx="16">
                        <c:v>2.7215202525168847E-2</c:v>
                      </c:pt>
                      <c:pt idx="17">
                        <c:v>2.8020169034577491E-2</c:v>
                      </c:pt>
                      <c:pt idx="18">
                        <c:v>2.880080643363625E-2</c:v>
                      </c:pt>
                      <c:pt idx="19">
                        <c:v>2.9580799963509818E-2</c:v>
                      </c:pt>
                      <c:pt idx="20">
                        <c:v>3.0383756229364844E-2</c:v>
                      </c:pt>
                      <c:pt idx="21">
                        <c:v>3.1162442509680588E-2</c:v>
                      </c:pt>
                      <c:pt idx="22">
                        <c:v>3.194048492081103E-2</c:v>
                      </c:pt>
                      <c:pt idx="23">
                        <c:v>3.2741430943112548E-2</c:v>
                      </c:pt>
                      <c:pt idx="24">
                        <c:v>3.3518166104685054E-2</c:v>
                      </c:pt>
                      <c:pt idx="25">
                        <c:v>3.429425739707237E-2</c:v>
                      </c:pt>
                      <c:pt idx="26">
                        <c:v>3.5093193175820381E-2</c:v>
                      </c:pt>
                      <c:pt idx="27">
                        <c:v>3.5867977218649871E-2</c:v>
                      </c:pt>
                      <c:pt idx="28">
                        <c:v>3.6642117392293949E-2</c:v>
                      </c:pt>
                      <c:pt idx="29">
                        <c:v>3.7439042927488453E-2</c:v>
                      </c:pt>
                      <c:pt idx="30">
                        <c:v>3.8211875851574706E-2</c:v>
                      </c:pt>
                      <c:pt idx="31">
                        <c:v>3.8984064906475657E-2</c:v>
                      </c:pt>
                      <c:pt idx="32">
                        <c:v>3.9778980198116543E-2</c:v>
                      </c:pt>
                      <c:pt idx="33">
                        <c:v>4.054986200345978E-2</c:v>
                      </c:pt>
                      <c:pt idx="34">
                        <c:v>4.1320099939617605E-2</c:v>
                      </c:pt>
                      <c:pt idx="35">
                        <c:v>4.2113004987704983E-2</c:v>
                      </c:pt>
                      <c:pt idx="36">
                        <c:v>4.2881935674305094E-2</c:v>
                      </c:pt>
                      <c:pt idx="37">
                        <c:v>4.3650222491719792E-2</c:v>
                      </c:pt>
                      <c:pt idx="38">
                        <c:v>4.4441117296253774E-2</c:v>
                      </c:pt>
                      <c:pt idx="39">
                        <c:v>4.5208096864110536E-2</c:v>
                      </c:pt>
                      <c:pt idx="40">
                        <c:v>4.5974432562782108E-2</c:v>
                      </c:pt>
                      <c:pt idx="41">
                        <c:v>4.6763317123762582E-2</c:v>
                      </c:pt>
                      <c:pt idx="42">
                        <c:v>4.7528345572876329E-2</c:v>
                      </c:pt>
                      <c:pt idx="43">
                        <c:v>4.8292730152804775E-2</c:v>
                      </c:pt>
                      <c:pt idx="44">
                        <c:v>4.9079604470231519E-2</c:v>
                      </c:pt>
                      <c:pt idx="45">
                        <c:v>4.984268180060214E-2</c:v>
                      </c:pt>
                      <c:pt idx="46">
                        <c:v>5.0605115261787459E-2</c:v>
                      </c:pt>
                      <c:pt idx="47">
                        <c:v>5.1389979335660696E-2</c:v>
                      </c:pt>
                      <c:pt idx="48">
                        <c:v>5.2151105547288079E-2</c:v>
                      </c:pt>
                      <c:pt idx="49">
                        <c:v>5.2911587889730494E-2</c:v>
                      </c:pt>
                      <c:pt idx="50">
                        <c:v>5.3694441720050112E-2</c:v>
                      </c:pt>
                      <c:pt idx="51">
                        <c:v>5.4453616812934591E-2</c:v>
                      </c:pt>
                      <c:pt idx="52">
                        <c:v>5.5212148036633546E-2</c:v>
                      </c:pt>
                      <c:pt idx="53">
                        <c:v>5.5992991623399768E-2</c:v>
                      </c:pt>
                      <c:pt idx="54">
                        <c:v>5.6750215597540898E-2</c:v>
                      </c:pt>
                      <c:pt idx="55">
                        <c:v>5.7506795702496838E-2</c:v>
                      </c:pt>
                      <c:pt idx="56">
                        <c:v>5.8285629045709553E-2</c:v>
                      </c:pt>
                      <c:pt idx="57">
                        <c:v>5.9040901901107556E-2</c:v>
                      </c:pt>
                      <c:pt idx="58">
                        <c:v>5.9795530887320369E-2</c:v>
                      </c:pt>
                      <c:pt idx="59">
                        <c:v>6.0572353986979466E-2</c:v>
                      </c:pt>
                      <c:pt idx="60">
                        <c:v>6.1325675723634399E-2</c:v>
                      </c:pt>
                      <c:pt idx="61">
                        <c:v>6.2078353591104141E-2</c:v>
                      </c:pt>
                      <c:pt idx="62">
                        <c:v>6.285316644720973E-2</c:v>
                      </c:pt>
                      <c:pt idx="63">
                        <c:v>6.3604537065121591E-2</c:v>
                      </c:pt>
                      <c:pt idx="64">
                        <c:v>6.4355263813848096E-2</c:v>
                      </c:pt>
                      <c:pt idx="65">
                        <c:v>6.5128066426400177E-2</c:v>
                      </c:pt>
                      <c:pt idx="66">
                        <c:v>6.5877485925568857E-2</c:v>
                      </c:pt>
                      <c:pt idx="67">
                        <c:v>6.662626155555218E-2</c:v>
                      </c:pt>
                      <c:pt idx="68">
                        <c:v>6.7397053924550754E-2</c:v>
                      </c:pt>
                      <c:pt idx="69">
                        <c:v>6.8144522304976252E-2</c:v>
                      </c:pt>
                      <c:pt idx="70">
                        <c:v>6.8891346816216503E-2</c:v>
                      </c:pt>
                      <c:pt idx="71">
                        <c:v>6.9660128941661514E-2</c:v>
                      </c:pt>
                      <c:pt idx="72">
                        <c:v>7.0405646203343941E-2</c:v>
                      </c:pt>
                      <c:pt idx="73">
                        <c:v>7.1150519595841066E-2</c:v>
                      </c:pt>
                      <c:pt idx="74">
                        <c:v>7.191729147773257E-2</c:v>
                      </c:pt>
                      <c:pt idx="75">
                        <c:v>7.2660857620671815E-2</c:v>
                      </c:pt>
                      <c:pt idx="76">
                        <c:v>7.3403779894425814E-2</c:v>
                      </c:pt>
                      <c:pt idx="77">
                        <c:v>7.4168541532763754E-2</c:v>
                      </c:pt>
                      <c:pt idx="78">
                        <c:v>7.4910156556959817E-2</c:v>
                      </c:pt>
                      <c:pt idx="79">
                        <c:v>7.56511277119708E-2</c:v>
                      </c:pt>
                      <c:pt idx="80">
                        <c:v>7.6413879106755178E-2</c:v>
                      </c:pt>
                      <c:pt idx="81">
                        <c:v>7.7153543012208059E-2</c:v>
                      </c:pt>
                      <c:pt idx="82">
                        <c:v>7.789256304847586E-2</c:v>
                      </c:pt>
                      <c:pt idx="83">
                        <c:v>7.8653304199706786E-2</c:v>
                      </c:pt>
                      <c:pt idx="84">
                        <c:v>7.939101698641654E-2</c:v>
                      </c:pt>
                      <c:pt idx="85">
                        <c:v>8.012808590394116E-2</c:v>
                      </c:pt>
                      <c:pt idx="86">
                        <c:v>8.0886816811618523E-2</c:v>
                      </c:pt>
                      <c:pt idx="87">
                        <c:v>8.1622578479585151E-2</c:v>
                      </c:pt>
                      <c:pt idx="88">
                        <c:v>8.2357696278366699E-2</c:v>
                      </c:pt>
                      <c:pt idx="89">
                        <c:v>8.3114416942490443E-2</c:v>
                      </c:pt>
                      <c:pt idx="90">
                        <c:v>8.3848227491714056E-2</c:v>
                      </c:pt>
                      <c:pt idx="91">
                        <c:v>8.4581394171752367E-2</c:v>
                      </c:pt>
                      <c:pt idx="92">
                        <c:v>8.5336104592322659E-2</c:v>
                      </c:pt>
                      <c:pt idx="93">
                        <c:v>8.606796402280309E-2</c:v>
                      </c:pt>
                      <c:pt idx="94">
                        <c:v>8.6799179584098385E-2</c:v>
                      </c:pt>
                      <c:pt idx="95">
                        <c:v>8.7551879761115003E-2</c:v>
                      </c:pt>
                      <c:pt idx="96">
                        <c:v>8.8281788072852418E-2</c:v>
                      </c:pt>
                      <c:pt idx="97">
                        <c:v>8.9011052515404365E-2</c:v>
                      </c:pt>
                      <c:pt idx="98">
                        <c:v>8.9761742448867587E-2</c:v>
                      </c:pt>
                      <c:pt idx="99">
                        <c:v>9.4887785336761232E-2</c:v>
                      </c:pt>
                      <c:pt idx="100">
                        <c:v>9.56111964230838E-2</c:v>
                      </c:pt>
                      <c:pt idx="101">
                        <c:v>9.6355855625886389E-2</c:v>
                      </c:pt>
                      <c:pt idx="102">
                        <c:v>9.7077959462651187E-2</c:v>
                      </c:pt>
                      <c:pt idx="103">
                        <c:v>9.7799419430230738E-2</c:v>
                      </c:pt>
                      <c:pt idx="104">
                        <c:v>9.8542068389479875E-2</c:v>
                      </c:pt>
                      <c:pt idx="105">
                        <c:v>9.9262221107501547E-2</c:v>
                      </c:pt>
                      <c:pt idx="106">
                        <c:v>9.9981729956337861E-2</c:v>
                      </c:pt>
                      <c:pt idx="107">
                        <c:v>0.10072236867203344</c:v>
                      </c:pt>
                      <c:pt idx="108">
                        <c:v>0.10144057027131181</c:v>
                      </c:pt>
                      <c:pt idx="109">
                        <c:v>0.10215812800140522</c:v>
                      </c:pt>
                      <c:pt idx="110">
                        <c:v>0.10289675647354718</c:v>
                      </c:pt>
                      <c:pt idx="111">
                        <c:v>0.10361300695408254</c:v>
                      </c:pt>
                      <c:pt idx="112">
                        <c:v>0.10432861356543255</c:v>
                      </c:pt>
                      <c:pt idx="113">
                        <c:v>0.10506523179402116</c:v>
                      </c:pt>
                      <c:pt idx="114">
                        <c:v>0.10577953115581334</c:v>
                      </c:pt>
                      <c:pt idx="115">
                        <c:v>0.10649318664842028</c:v>
                      </c:pt>
                      <c:pt idx="116">
                        <c:v>0.10722779463345528</c:v>
                      </c:pt>
                      <c:pt idx="117">
                        <c:v>0.10794014287650422</c:v>
                      </c:pt>
                      <c:pt idx="118">
                        <c:v>0.10865184725036825</c:v>
                      </c:pt>
                      <c:pt idx="119">
                        <c:v>0.10938444499184957</c:v>
                      </c:pt>
                      <c:pt idx="120">
                        <c:v>0.11009484211615556</c:v>
                      </c:pt>
                      <c:pt idx="121">
                        <c:v>0.11080459537127624</c:v>
                      </c:pt>
                      <c:pt idx="122">
                        <c:v>0.11153518286920416</c:v>
                      </c:pt>
                      <c:pt idx="123">
                        <c:v>0.11224362887476691</c:v>
                      </c:pt>
                      <c:pt idx="124">
                        <c:v>0.11295143101114463</c:v>
                      </c:pt>
                      <c:pt idx="125">
                        <c:v>0.11368000826551894</c:v>
                      </c:pt>
                      <c:pt idx="126">
                        <c:v>0.11438650315233861</c:v>
                      </c:pt>
                      <c:pt idx="127">
                        <c:v>0.11509235416997304</c:v>
                      </c:pt>
                      <c:pt idx="128">
                        <c:v>0.1158189211807939</c:v>
                      </c:pt>
                      <c:pt idx="129">
                        <c:v>0.11652346494887039</c:v>
                      </c:pt>
                      <c:pt idx="130">
                        <c:v>0.11722736484776169</c:v>
                      </c:pt>
                      <c:pt idx="131">
                        <c:v>0.11795192161502893</c:v>
                      </c:pt>
                      <c:pt idx="132">
                        <c:v>0.1186545142643623</c:v>
                      </c:pt>
                      <c:pt idx="133">
                        <c:v>0.11935646304451053</c:v>
                      </c:pt>
                      <c:pt idx="134">
                        <c:v>0.12007900956822432</c:v>
                      </c:pt>
                      <c:pt idx="135">
                        <c:v>0.12077965109881461</c:v>
                      </c:pt>
                      <c:pt idx="136">
                        <c:v>0.12147964876021961</c:v>
                      </c:pt>
                      <c:pt idx="137">
                        <c:v>0.12220018504037983</c:v>
                      </c:pt>
                      <c:pt idx="138">
                        <c:v>0.12289887545222694</c:v>
                      </c:pt>
                      <c:pt idx="139">
                        <c:v>0.12359692199488898</c:v>
                      </c:pt>
                      <c:pt idx="140">
                        <c:v>0.12431544803149558</c:v>
                      </c:pt>
                      <c:pt idx="141">
                        <c:v>0.12501218732459962</c:v>
                      </c:pt>
                      <c:pt idx="142">
                        <c:v>0.12570828274851836</c:v>
                      </c:pt>
                      <c:pt idx="143">
                        <c:v>0.12642479854157157</c:v>
                      </c:pt>
                      <c:pt idx="144">
                        <c:v>0.12711958671593238</c:v>
                      </c:pt>
                      <c:pt idx="145">
                        <c:v>0.12781373102110805</c:v>
                      </c:pt>
                      <c:pt idx="146">
                        <c:v>0.12852823657060758</c:v>
                      </c:pt>
                      <c:pt idx="147">
                        <c:v>0.12922107362622531</c:v>
                      </c:pt>
                      <c:pt idx="148">
                        <c:v>0.12991326681265786</c:v>
                      </c:pt>
                      <c:pt idx="149">
                        <c:v>0.13062576211860394</c:v>
                      </c:pt>
                      <c:pt idx="150">
                        <c:v>0.13131664805547855</c:v>
                      </c:pt>
                      <c:pt idx="151">
                        <c:v>0.13200689012316791</c:v>
                      </c:pt>
                      <c:pt idx="152">
                        <c:v>0.13271737518556054</c:v>
                      </c:pt>
                      <c:pt idx="153">
                        <c:v>0.13340631000369196</c:v>
                      </c:pt>
                      <c:pt idx="154">
                        <c:v>0.1340946009526382</c:v>
                      </c:pt>
                      <c:pt idx="155">
                        <c:v>0.13480307577147721</c:v>
                      </c:pt>
                      <c:pt idx="156">
                        <c:v>0.13549005947086551</c:v>
                      </c:pt>
                      <c:pt idx="157">
                        <c:v>0.13617639930106862</c:v>
                      </c:pt>
                      <c:pt idx="158">
                        <c:v>0.13688286387635401</c:v>
                      </c:pt>
                      <c:pt idx="159">
                        <c:v>0.13756789645699929</c:v>
                      </c:pt>
                      <c:pt idx="160">
                        <c:v>0.13825228516845928</c:v>
                      </c:pt>
                      <c:pt idx="161">
                        <c:v>0.13895673950019127</c:v>
                      </c:pt>
                      <c:pt idx="162">
                        <c:v>0.13963982096209321</c:v>
                      </c:pt>
                      <c:pt idx="163">
                        <c:v>0.14032225855481006</c:v>
                      </c:pt>
                      <c:pt idx="164">
                        <c:v>0.1410247026429885</c:v>
                      </c:pt>
                      <c:pt idx="165">
                        <c:v>0.14170583298614747</c:v>
                      </c:pt>
                      <c:pt idx="166">
                        <c:v>0.14238631946012109</c:v>
                      </c:pt>
                      <c:pt idx="167">
                        <c:v>0.14308675330474607</c:v>
                      </c:pt>
                      <c:pt idx="168">
                        <c:v>0.14376593252916176</c:v>
                      </c:pt>
                      <c:pt idx="169">
                        <c:v>0.1444444678843923</c:v>
                      </c:pt>
                      <c:pt idx="170">
                        <c:v>0.14514289148546361</c:v>
                      </c:pt>
                      <c:pt idx="171">
                        <c:v>0.14582011959113633</c:v>
                      </c:pt>
                      <c:pt idx="172">
                        <c:v>0.14649670382762381</c:v>
                      </c:pt>
                      <c:pt idx="173">
                        <c:v>0.14719311718514161</c:v>
                      </c:pt>
                      <c:pt idx="174">
                        <c:v>0.14786839417207115</c:v>
                      </c:pt>
                      <c:pt idx="175">
                        <c:v>0.14854302728981544</c:v>
                      </c:pt>
                      <c:pt idx="176">
                        <c:v>0.14923743040377974</c:v>
                      </c:pt>
                      <c:pt idx="177">
                        <c:v>0.14991075627196604</c:v>
                      </c:pt>
                      <c:pt idx="178">
                        <c:v>0.15058343827096721</c:v>
                      </c:pt>
                      <c:pt idx="179">
                        <c:v>0.15127583114137805</c:v>
                      </c:pt>
                      <c:pt idx="180">
                        <c:v>0.15194720589082128</c:v>
                      </c:pt>
                      <c:pt idx="181">
                        <c:v>0.15261793677107927</c:v>
                      </c:pt>
                      <c:pt idx="182">
                        <c:v>0.15330831939793654</c:v>
                      </c:pt>
                      <c:pt idx="183">
                        <c:v>0.15397774302863659</c:v>
                      </c:pt>
                      <c:pt idx="184">
                        <c:v>0.15464652279015151</c:v>
                      </c:pt>
                      <c:pt idx="185">
                        <c:v>0.15533489517345517</c:v>
                      </c:pt>
                      <c:pt idx="186">
                        <c:v>0.15600236768541215</c:v>
                      </c:pt>
                      <c:pt idx="187">
                        <c:v>0.15666919632818394</c:v>
                      </c:pt>
                      <c:pt idx="188">
                        <c:v>0.15735555846793403</c:v>
                      </c:pt>
                      <c:pt idx="189">
                        <c:v>0.15802107986114794</c:v>
                      </c:pt>
                      <c:pt idx="190">
                        <c:v>0.15868595738517655</c:v>
                      </c:pt>
                      <c:pt idx="191">
                        <c:v>0.15937030928137325</c:v>
                      </c:pt>
                      <c:pt idx="192">
                        <c:v>0.16003387955584386</c:v>
                      </c:pt>
                      <c:pt idx="193">
                        <c:v>0.16069680596112929</c:v>
                      </c:pt>
                      <c:pt idx="194">
                        <c:v>0.16137914761377242</c:v>
                      </c:pt>
                      <c:pt idx="195">
                        <c:v>0.16204076676950002</c:v>
                      </c:pt>
                      <c:pt idx="196">
                        <c:v>0.16270174205604226</c:v>
                      </c:pt>
                      <c:pt idx="197">
                        <c:v>0.16338207346513195</c:v>
                      </c:pt>
                      <c:pt idx="198">
                        <c:v>0.16404174150211631</c:v>
                      </c:pt>
                      <c:pt idx="199">
                        <c:v>0.16470076566991554</c:v>
                      </c:pt>
                      <c:pt idx="200">
                        <c:v>0.16537908683545155</c:v>
                      </c:pt>
                      <c:pt idx="201">
                        <c:v>0.16603680375369295</c:v>
                      </c:pt>
                      <c:pt idx="202">
                        <c:v>0.16669387680274905</c:v>
                      </c:pt>
                      <c:pt idx="203">
                        <c:v>0.16737018772473139</c:v>
                      </c:pt>
                      <c:pt idx="204">
                        <c:v>0.16802595352422972</c:v>
                      </c:pt>
                      <c:pt idx="205">
                        <c:v>0.16868107545454258</c:v>
                      </c:pt>
                      <c:pt idx="206">
                        <c:v>0.16935537613297152</c:v>
                      </c:pt>
                      <c:pt idx="207">
                        <c:v>0.17000919081372656</c:v>
                      </c:pt>
                      <c:pt idx="208">
                        <c:v>0.17066236162529635</c:v>
                      </c:pt>
                      <c:pt idx="209">
                        <c:v>0.17133465206017184</c:v>
                      </c:pt>
                      <c:pt idx="210">
                        <c:v>0.17198651562218376</c:v>
                      </c:pt>
                      <c:pt idx="211">
                        <c:v>0.17263773531501037</c:v>
                      </c:pt>
                      <c:pt idx="212">
                        <c:v>0.17330801550633224</c:v>
                      </c:pt>
                      <c:pt idx="213">
                        <c:v>0.17395792794960108</c:v>
                      </c:pt>
                      <c:pt idx="214">
                        <c:v>0.1746071965236845</c:v>
                      </c:pt>
                      <c:pt idx="215">
                        <c:v>0.17527546647145298</c:v>
                      </c:pt>
                      <c:pt idx="216">
                        <c:v>0.17592342779597853</c:v>
                      </c:pt>
                      <c:pt idx="217">
                        <c:v>0.17657074525131899</c:v>
                      </c:pt>
                      <c:pt idx="218">
                        <c:v>0.17723700495553374</c:v>
                      </c:pt>
                      <c:pt idx="219">
                        <c:v>0.17788301516131633</c:v>
                      </c:pt>
                      <c:pt idx="220">
                        <c:v>0.17852838149791361</c:v>
                      </c:pt>
                      <c:pt idx="221">
                        <c:v>0.17919263095857491</c:v>
                      </c:pt>
                      <c:pt idx="222">
                        <c:v>0.1798366900456142</c:v>
                      </c:pt>
                      <c:pt idx="223">
                        <c:v>0.1804801052634683</c:v>
                      </c:pt>
                      <c:pt idx="224">
                        <c:v>0.18114234448057609</c:v>
                      </c:pt>
                      <c:pt idx="225">
                        <c:v>0.18178445244887231</c:v>
                      </c:pt>
                      <c:pt idx="226">
                        <c:v>0.18242591654798324</c:v>
                      </c:pt>
                      <c:pt idx="227">
                        <c:v>0.18308614552153762</c:v>
                      </c:pt>
                      <c:pt idx="228">
                        <c:v>0.18372630237109067</c:v>
                      </c:pt>
                      <c:pt idx="229">
                        <c:v>0.18436581535145846</c:v>
                      </c:pt>
                      <c:pt idx="230">
                        <c:v>0.18502403408145912</c:v>
                      </c:pt>
                      <c:pt idx="231">
                        <c:v>0.1856622398122692</c:v>
                      </c:pt>
                      <c:pt idx="232">
                        <c:v>0.18629980167389398</c:v>
                      </c:pt>
                      <c:pt idx="233">
                        <c:v>0.18695601016034102</c:v>
                      </c:pt>
                      <c:pt idx="234">
                        <c:v>0.18759226477240792</c:v>
                      </c:pt>
                      <c:pt idx="235">
                        <c:v>0.18822787551528947</c:v>
                      </c:pt>
                      <c:pt idx="236">
                        <c:v>0.18888207375818317</c:v>
                      </c:pt>
                      <c:pt idx="237">
                        <c:v>0.18951637725150672</c:v>
                      </c:pt>
                      <c:pt idx="238">
                        <c:v>0.1901500368756453</c:v>
                      </c:pt>
                      <c:pt idx="239">
                        <c:v>0.19080222487498538</c:v>
                      </c:pt>
                      <c:pt idx="240">
                        <c:v>0.19143457724956581</c:v>
                      </c:pt>
                      <c:pt idx="241">
                        <c:v>0.19206628575496115</c:v>
                      </c:pt>
                      <c:pt idx="242">
                        <c:v>0.19271646351074773</c:v>
                      </c:pt>
                      <c:pt idx="243">
                        <c:v>0.19334686476658514</c:v>
                      </c:pt>
                      <c:pt idx="244">
                        <c:v>0.19397662215323735</c:v>
                      </c:pt>
                      <c:pt idx="245">
                        <c:v>0.19462478966547042</c:v>
                      </c:pt>
                      <c:pt idx="246">
                        <c:v>0.19525323980256476</c:v>
                      </c:pt>
                      <c:pt idx="247">
                        <c:v>0.1958810460704738</c:v>
                      </c:pt>
                      <c:pt idx="248">
                        <c:v>0.19652720333915324</c:v>
                      </c:pt>
                      <c:pt idx="249">
                        <c:v>0.1971537023575044</c:v>
                      </c:pt>
                      <c:pt idx="250">
                        <c:v>0.19777955750667037</c:v>
                      </c:pt>
                      <c:pt idx="251">
                        <c:v>0.19842370453179636</c:v>
                      </c:pt>
                      <c:pt idx="252">
                        <c:v>0.19904825243140428</c:v>
                      </c:pt>
                      <c:pt idx="253">
                        <c:v>0.19967215646182712</c:v>
                      </c:pt>
                      <c:pt idx="254">
                        <c:v>0.20031429324339944</c:v>
                      </c:pt>
                      <c:pt idx="255">
                        <c:v>0.20093689002426435</c:v>
                      </c:pt>
                      <c:pt idx="256">
                        <c:v>0.201558842935944</c:v>
                      </c:pt>
                      <c:pt idx="257">
                        <c:v>0.20219896947396288</c:v>
                      </c:pt>
                      <c:pt idx="258">
                        <c:v>0.20281961513608465</c:v>
                      </c:pt>
                      <c:pt idx="259">
                        <c:v>0.20343961692902113</c:v>
                      </c:pt>
                      <c:pt idx="260">
                        <c:v>0.20407773322348649</c:v>
                      </c:pt>
                      <c:pt idx="261">
                        <c:v>0.2046964277668652</c:v>
                      </c:pt>
                      <c:pt idx="262">
                        <c:v>0.2053144784410586</c:v>
                      </c:pt>
                      <c:pt idx="263">
                        <c:v>0.20595058449197035</c:v>
                      </c:pt>
                      <c:pt idx="264">
                        <c:v>0.20656732791660587</c:v>
                      </c:pt>
                      <c:pt idx="265">
                        <c:v>0.20718342747205604</c:v>
                      </c:pt>
                      <c:pt idx="266">
                        <c:v>0.2078175232794145</c:v>
                      </c:pt>
                      <c:pt idx="267">
                        <c:v>0.20843231558530667</c:v>
                      </c:pt>
                      <c:pt idx="268">
                        <c:v>0.20904646402201382</c:v>
                      </c:pt>
                      <c:pt idx="269">
                        <c:v>0.20967854958581866</c:v>
                      </c:pt>
                      <c:pt idx="270">
                        <c:v>0.21029139077296782</c:v>
                      </c:pt>
                      <c:pt idx="271">
                        <c:v>0.21090358809093174</c:v>
                      </c:pt>
                      <c:pt idx="272">
                        <c:v>0.21153366341118301</c:v>
                      </c:pt>
                      <c:pt idx="273">
                        <c:v>0.21214455347958916</c:v>
                      </c:pt>
                      <c:pt idx="274">
                        <c:v>0.21275479967880989</c:v>
                      </c:pt>
                      <c:pt idx="275">
                        <c:v>0.2133828647555075</c:v>
                      </c:pt>
                      <c:pt idx="276">
                        <c:v>0.21399180370517051</c:v>
                      </c:pt>
                      <c:pt idx="277">
                        <c:v>0.21460009878564829</c:v>
                      </c:pt>
                      <c:pt idx="278">
                        <c:v>0.21522615361879238</c:v>
                      </c:pt>
                      <c:pt idx="279">
                        <c:v>0.21583314144971227</c:v>
                      </c:pt>
                      <c:pt idx="280">
                        <c:v>0.21643948541144686</c:v>
                      </c:pt>
                      <c:pt idx="281">
                        <c:v>0.21706353000103745</c:v>
                      </c:pt>
                      <c:pt idx="282">
                        <c:v>0.21766856671321405</c:v>
                      </c:pt>
                      <c:pt idx="283">
                        <c:v>0.21827295955620557</c:v>
                      </c:pt>
                      <c:pt idx="284">
                        <c:v>0.21889499390224265</c:v>
                      </c:pt>
                      <c:pt idx="285">
                        <c:v>0.21949807949567618</c:v>
                      </c:pt>
                      <c:pt idx="286">
                        <c:v>0.22010052121992446</c:v>
                      </c:pt>
                      <c:pt idx="287">
                        <c:v>0.22072054532240809</c:v>
                      </c:pt>
                      <c:pt idx="288">
                        <c:v>0.22132167979709833</c:v>
                      </c:pt>
                      <c:pt idx="289">
                        <c:v>0.22192217040260359</c:v>
                      </c:pt>
                      <c:pt idx="290">
                        <c:v>0.2225401842615336</c:v>
                      </c:pt>
                      <c:pt idx="291">
                        <c:v>0.22313936761748093</c:v>
                      </c:pt>
                      <c:pt idx="292">
                        <c:v>0.22373790710424291</c:v>
                      </c:pt>
                      <c:pt idx="293">
                        <c:v>0.22435391071961935</c:v>
                      </c:pt>
                      <c:pt idx="294">
                        <c:v>0.22495114295682356</c:v>
                      </c:pt>
                      <c:pt idx="295">
                        <c:v>0.22554773132484252</c:v>
                      </c:pt>
                      <c:pt idx="296">
                        <c:v>0.2261617246966654</c:v>
                      </c:pt>
                      <c:pt idx="297">
                        <c:v>0.22675700581512637</c:v>
                      </c:pt>
                      <c:pt idx="298">
                        <c:v>0.2273516430644022</c:v>
                      </c:pt>
                      <c:pt idx="299">
                        <c:v>0.22796362619267163</c:v>
                      </c:pt>
                      <c:pt idx="300">
                        <c:v>0.22855695619238947</c:v>
                      </c:pt>
                      <c:pt idx="301">
                        <c:v>0.22914964232292206</c:v>
                      </c:pt>
                      <c:pt idx="302">
                        <c:v>0.22975961520763805</c:v>
                      </c:pt>
                      <c:pt idx="303">
                        <c:v>0.2303509940886127</c:v>
                      </c:pt>
                      <c:pt idx="304">
                        <c:v>0.23094172910040217</c:v>
                      </c:pt>
                      <c:pt idx="305">
                        <c:v>0.23154969174156459</c:v>
                      </c:pt>
                      <c:pt idx="306">
                        <c:v>0.23213911950379623</c:v>
                      </c:pt>
                      <c:pt idx="307">
                        <c:v>0.23272790339684252</c:v>
                      </c:pt>
                      <c:pt idx="308">
                        <c:v>0.23333385579445132</c:v>
                      </c:pt>
                      <c:pt idx="309">
                        <c:v>0.23392133243793989</c:v>
                      </c:pt>
                      <c:pt idx="310">
                        <c:v>0.23450816521224299</c:v>
                      </c:pt>
                      <c:pt idx="311">
                        <c:v>0.23511210736629834</c:v>
                      </c:pt>
                      <c:pt idx="312">
                        <c:v>0.23569763289104367</c:v>
                      </c:pt>
                      <c:pt idx="313">
                        <c:v>0.23628251454660382</c:v>
                      </c:pt>
                      <c:pt idx="314">
                        <c:v>0.23688444645710555</c:v>
                      </c:pt>
                      <c:pt idx="315">
                        <c:v>0.2374680208631077</c:v>
                      </c:pt>
                      <c:pt idx="316">
                        <c:v>0.23805095139992466</c:v>
                      </c:pt>
                      <c:pt idx="317">
                        <c:v>0.23865087306687294</c:v>
                      </c:pt>
                      <c:pt idx="318">
                        <c:v>0.23923249635413185</c:v>
                      </c:pt>
                      <c:pt idx="319">
                        <c:v>0.23981347577220569</c:v>
                      </c:pt>
                      <c:pt idx="320">
                        <c:v>0.2404113871956004</c:v>
                      </c:pt>
                      <c:pt idx="321">
                        <c:v>0.24099105936411636</c:v>
                      </c:pt>
                      <c:pt idx="322">
                        <c:v>0.24157008766344701</c:v>
                      </c:pt>
                      <c:pt idx="323">
                        <c:v>0.24216598884328822</c:v>
                      </c:pt>
                      <c:pt idx="324">
                        <c:v>0.2427437098930611</c:v>
                      </c:pt>
                      <c:pt idx="325">
                        <c:v>0.24332078707364851</c:v>
                      </c:pt>
                      <c:pt idx="326">
                        <c:v>0.24391467800993621</c:v>
                      </c:pt>
                      <c:pt idx="327">
                        <c:v>0.2444904479409658</c:v>
                      </c:pt>
                      <c:pt idx="328">
                        <c:v>0.24506557400281032</c:v>
                      </c:pt>
                      <c:pt idx="329">
                        <c:v>0.2456574546955444</c:v>
                      </c:pt>
                      <c:pt idx="330">
                        <c:v>0.24623127350783086</c:v>
                      </c:pt>
                      <c:pt idx="331">
                        <c:v>0.24680444845093208</c:v>
                      </c:pt>
                      <c:pt idx="332">
                        <c:v>0.24739431890011271</c:v>
                      </c:pt>
                      <c:pt idx="333">
                        <c:v>0.24796618659365605</c:v>
                      </c:pt>
                      <c:pt idx="334">
                        <c:v>0.24853741041801425</c:v>
                      </c:pt>
                      <c:pt idx="335">
                        <c:v>0.24912527062364126</c:v>
                      </c:pt>
                      <c:pt idx="336">
                        <c:v>0.24969518719844153</c:v>
                      </c:pt>
                      <c:pt idx="337">
                        <c:v>0.25026445990405644</c:v>
                      </c:pt>
                      <c:pt idx="338">
                        <c:v>0.25085030986612999</c:v>
                      </c:pt>
                      <c:pt idx="339">
                        <c:v>0.25141827532218719</c:v>
                      </c:pt>
                      <c:pt idx="340">
                        <c:v>0.25198559690905897</c:v>
                      </c:pt>
                      <c:pt idx="341">
                        <c:v>0.25256943662757897</c:v>
                      </c:pt>
                      <c:pt idx="342">
                        <c:v>0.25313545096489293</c:v>
                      </c:pt>
                      <c:pt idx="343">
                        <c:v>0.25370082143302169</c:v>
                      </c:pt>
                      <c:pt idx="344">
                        <c:v>0.25428265090798802</c:v>
                      </c:pt>
                      <c:pt idx="345">
                        <c:v>0.25484671412655902</c:v>
                      </c:pt>
                      <c:pt idx="346">
                        <c:v>0.25541013347594455</c:v>
                      </c:pt>
                      <c:pt idx="347">
                        <c:v>0.25598995270735747</c:v>
                      </c:pt>
                      <c:pt idx="348">
                        <c:v>0.25655206480718507</c:v>
                      </c:pt>
                      <c:pt idx="349">
                        <c:v>0.25711353303782764</c:v>
                      </c:pt>
                      <c:pt idx="350">
                        <c:v>0.25769134202568694</c:v>
                      </c:pt>
                      <c:pt idx="351">
                        <c:v>0.25825150300677158</c:v>
                      </c:pt>
                      <c:pt idx="352">
                        <c:v>0.25881102011867085</c:v>
                      </c:pt>
                      <c:pt idx="353">
                        <c:v>0.25938681886297671</c:v>
                      </c:pt>
                      <c:pt idx="354">
                        <c:v>0.25994502872531822</c:v>
                      </c:pt>
                      <c:pt idx="355">
                        <c:v>0.26050259471847431</c:v>
                      </c:pt>
                      <c:pt idx="356">
                        <c:v>0.26107638321922672</c:v>
                      </c:pt>
                      <c:pt idx="357">
                        <c:v>0.26163264196282499</c:v>
                      </c:pt>
                      <c:pt idx="358">
                        <c:v>0.26218825683723812</c:v>
                      </c:pt>
                      <c:pt idx="359">
                        <c:v>0.26276003509443685</c:v>
                      </c:pt>
                      <c:pt idx="360">
                        <c:v>0.26331434271929194</c:v>
                      </c:pt>
                      <c:pt idx="361">
                        <c:v>0.26386800647496189</c:v>
                      </c:pt>
                      <c:pt idx="362">
                        <c:v>0.26443777448860717</c:v>
                      </c:pt>
                      <c:pt idx="363">
                        <c:v>0.26499013099471919</c:v>
                      </c:pt>
                      <c:pt idx="364">
                        <c:v>0.26554184363164596</c:v>
                      </c:pt>
                      <c:pt idx="365">
                        <c:v>0.26610960140173767</c:v>
                      </c:pt>
                      <c:pt idx="366">
                        <c:v>0.26666000678910662</c:v>
                      </c:pt>
                      <c:pt idx="367">
                        <c:v>0.26720976830729021</c:v>
                      </c:pt>
                      <c:pt idx="368">
                        <c:v>0.26777551583382836</c:v>
                      </c:pt>
                      <c:pt idx="369">
                        <c:v>0.26832397010245429</c:v>
                      </c:pt>
                      <c:pt idx="370">
                        <c:v>0.26887178050189464</c:v>
                      </c:pt>
                      <c:pt idx="371">
                        <c:v>0.26943551778487929</c:v>
                      </c:pt>
                      <c:pt idx="372">
                        <c:v>0.26998202093476187</c:v>
                      </c:pt>
                      <c:pt idx="373">
                        <c:v>0.27052788021545937</c:v>
                      </c:pt>
                      <c:pt idx="374">
                        <c:v>0.2710896072548904</c:v>
                      </c:pt>
                      <c:pt idx="375">
                        <c:v>0.27163415928602985</c:v>
                      </c:pt>
                      <c:pt idx="376">
                        <c:v>0.27217806744798417</c:v>
                      </c:pt>
                      <c:pt idx="377">
                        <c:v>0.27273778424386186</c:v>
                      </c:pt>
                      <c:pt idx="378">
                        <c:v>0.27328038515625808</c:v>
                      </c:pt>
                      <c:pt idx="379">
                        <c:v>0.27382234219946927</c:v>
                      </c:pt>
                      <c:pt idx="380">
                        <c:v>0.27438004875179328</c:v>
                      </c:pt>
                      <c:pt idx="381">
                        <c:v>0.27492069854544654</c:v>
                      </c:pt>
                      <c:pt idx="382">
                        <c:v>0.27546070446991455</c:v>
                      </c:pt>
                      <c:pt idx="383">
                        <c:v>0.27601640077868506</c:v>
                      </c:pt>
                      <c:pt idx="384">
                        <c:v>0.27655509945359519</c:v>
                      </c:pt>
                      <c:pt idx="385">
                        <c:v>0.27709315425931991</c:v>
                      </c:pt>
                      <c:pt idx="386">
                        <c:v>0.27764684032453701</c:v>
                      </c:pt>
                      <c:pt idx="387">
                        <c:v>0.27818358788070391</c:v>
                      </c:pt>
                      <c:pt idx="388">
                        <c:v>0.27871969156768561</c:v>
                      </c:pt>
                      <c:pt idx="389">
                        <c:v>0.27927136738934905</c:v>
                      </c:pt>
                      <c:pt idx="390">
                        <c:v>0.27980616382677281</c:v>
                      </c:pt>
                      <c:pt idx="391">
                        <c:v>0.28034031639501145</c:v>
                      </c:pt>
                      <c:pt idx="392">
                        <c:v>0.28088998197312137</c:v>
                      </c:pt>
                      <c:pt idx="393">
                        <c:v>0.28142282729180196</c:v>
                      </c:pt>
                      <c:pt idx="394">
                        <c:v>0.28195502874129741</c:v>
                      </c:pt>
                      <c:pt idx="395">
                        <c:v>0.28250268407585388</c:v>
                      </c:pt>
                      <c:pt idx="396">
                        <c:v>0.2830335782757914</c:v>
                      </c:pt>
                      <c:pt idx="397">
                        <c:v>0.28356382860654372</c:v>
                      </c:pt>
                      <c:pt idx="398">
                        <c:v>0.28410947369754652</c:v>
                      </c:pt>
                      <c:pt idx="399">
                        <c:v>0.28463841677874102</c:v>
                      </c:pt>
                      <c:pt idx="400">
                        <c:v>0.28516671599075011</c:v>
                      </c:pt>
                      <c:pt idx="401">
                        <c:v>0.28571035083819946</c:v>
                      </c:pt>
                      <c:pt idx="402">
                        <c:v>0.28623734280065072</c:v>
                      </c:pt>
                      <c:pt idx="403">
                        <c:v>0.28676369089391673</c:v>
                      </c:pt>
                      <c:pt idx="404">
                        <c:v>0.28730531549781257</c:v>
                      </c:pt>
                      <c:pt idx="405">
                        <c:v>0.28783035634152065</c:v>
                      </c:pt>
                      <c:pt idx="406">
                        <c:v>0.28835475331604354</c:v>
                      </c:pt>
                      <c:pt idx="407">
                        <c:v>0.28889436767638588</c:v>
                      </c:pt>
                      <c:pt idx="408">
                        <c:v>0.28941745740135072</c:v>
                      </c:pt>
                      <c:pt idx="409">
                        <c:v>0.28993990325713059</c:v>
                      </c:pt>
                      <c:pt idx="410">
                        <c:v>0.29047750737391936</c:v>
                      </c:pt>
                      <c:pt idx="411">
                        <c:v>0.29099864598014108</c:v>
                      </c:pt>
                      <c:pt idx="412">
                        <c:v>0.29151914071717783</c:v>
                      </c:pt>
                      <c:pt idx="413">
                        <c:v>0.29205473459041303</c:v>
                      </c:pt>
                      <c:pt idx="414">
                        <c:v>0.29257392207789179</c:v>
                      </c:pt>
                      <c:pt idx="415">
                        <c:v>0.29309246569618513</c:v>
                      </c:pt>
                      <c:pt idx="416">
                        <c:v>0.29362604932586683</c:v>
                      </c:pt>
                      <c:pt idx="417">
                        <c:v>0.29414328569460252</c:v>
                      </c:pt>
                      <c:pt idx="418">
                        <c:v>0.29465987819415285</c:v>
                      </c:pt>
                    </c:numCache>
                  </c:numRef>
                </c:xVal>
                <c:yVal>
                  <c:numRef>
                    <c:extLst>
                      <c:ext uri="{02D57815-91ED-43cb-92C2-25804820EDAC}">
                        <c15:formulaRef>
                          <c15:sqref>'Rp_Lyo TC fix Tshelf&amp;Cpeak-e (2'!$Q$27:$Q$445</c15:sqref>
                        </c15:formulaRef>
                      </c:ext>
                    </c:extLst>
                    <c:numCache>
                      <c:formatCode>General</c:formatCode>
                      <c:ptCount val="419"/>
                      <c:pt idx="0">
                        <c:v>100.42194152436777</c:v>
                      </c:pt>
                      <c:pt idx="1">
                        <c:v>95.294144331225382</c:v>
                      </c:pt>
                      <c:pt idx="2">
                        <c:v>90.54210421934151</c:v>
                      </c:pt>
                      <c:pt idx="3">
                        <c:v>86.37125930464542</c:v>
                      </c:pt>
                      <c:pt idx="4">
                        <c:v>82.576143022796003</c:v>
                      </c:pt>
                      <c:pt idx="5">
                        <c:v>79.007978165185534</c:v>
                      </c:pt>
                      <c:pt idx="6">
                        <c:v>75.834778007336837</c:v>
                      </c:pt>
                      <c:pt idx="7">
                        <c:v>72.913157277015358</c:v>
                      </c:pt>
                      <c:pt idx="8">
                        <c:v>70.135970254456765</c:v>
                      </c:pt>
                      <c:pt idx="9">
                        <c:v>67.641108833061878</c:v>
                      </c:pt>
                      <c:pt idx="10">
                        <c:v>65.322878116383237</c:v>
                      </c:pt>
                      <c:pt idx="11">
                        <c:v>63.100201465891494</c:v>
                      </c:pt>
                      <c:pt idx="12">
                        <c:v>61.08741861017689</c:v>
                      </c:pt>
                      <c:pt idx="13">
                        <c:v>59.203368005247448</c:v>
                      </c:pt>
                      <c:pt idx="14">
                        <c:v>57.384400760788225</c:v>
                      </c:pt>
                      <c:pt idx="15">
                        <c:v>55.726449965217284</c:v>
                      </c:pt>
                      <c:pt idx="16">
                        <c:v>54.165200550100813</c:v>
                      </c:pt>
                      <c:pt idx="17">
                        <c:v>52.649253849147698</c:v>
                      </c:pt>
                      <c:pt idx="18">
                        <c:v>51.260031408130978</c:v>
                      </c:pt>
                      <c:pt idx="19">
                        <c:v>49.94528404403043</c:v>
                      </c:pt>
                      <c:pt idx="20">
                        <c:v>48.662570219694224</c:v>
                      </c:pt>
                      <c:pt idx="21">
                        <c:v>47.481736608962564</c:v>
                      </c:pt>
                      <c:pt idx="22">
                        <c:v>46.359474113457317</c:v>
                      </c:pt>
                      <c:pt idx="23">
                        <c:v>45.260101071143637</c:v>
                      </c:pt>
                      <c:pt idx="24">
                        <c:v>44.244118270257445</c:v>
                      </c:pt>
                      <c:pt idx="25">
                        <c:v>43.275027545599563</c:v>
                      </c:pt>
                      <c:pt idx="26">
                        <c:v>42.32238262947363</c:v>
                      </c:pt>
                      <c:pt idx="27">
                        <c:v>41.439048450518264</c:v>
                      </c:pt>
                      <c:pt idx="28">
                        <c:v>40.593837396785439</c:v>
                      </c:pt>
                      <c:pt idx="29">
                        <c:v>39.760446095478287</c:v>
                      </c:pt>
                      <c:pt idx="30">
                        <c:v>38.985431266380694</c:v>
                      </c:pt>
                      <c:pt idx="31">
                        <c:v>38.241827889520778</c:v>
                      </c:pt>
                      <c:pt idx="32">
                        <c:v>37.506670982540058</c:v>
                      </c:pt>
                      <c:pt idx="33">
                        <c:v>36.821252288149488</c:v>
                      </c:pt>
                      <c:pt idx="34">
                        <c:v>36.162021012833897</c:v>
                      </c:pt>
                      <c:pt idx="35">
                        <c:v>35.508744281994396</c:v>
                      </c:pt>
                      <c:pt idx="36">
                        <c:v>34.89827813683722</c:v>
                      </c:pt>
                      <c:pt idx="37">
                        <c:v>34.309872647889307</c:v>
                      </c:pt>
                      <c:pt idx="38">
                        <c:v>33.725560978686019</c:v>
                      </c:pt>
                      <c:pt idx="39">
                        <c:v>33.17842989267573</c:v>
                      </c:pt>
                      <c:pt idx="40">
                        <c:v>32.650056352501579</c:v>
                      </c:pt>
                      <c:pt idx="41">
                        <c:v>32.124375044759631</c:v>
                      </c:pt>
                      <c:pt idx="42">
                        <c:v>31.631244481085552</c:v>
                      </c:pt>
                      <c:pt idx="43">
                        <c:v>31.154196348460051</c:v>
                      </c:pt>
                      <c:pt idx="44">
                        <c:v>30.678777430910142</c:v>
                      </c:pt>
                      <c:pt idx="45">
                        <c:v>30.232061376952093</c:v>
                      </c:pt>
                      <c:pt idx="46">
                        <c:v>29.799238205821105</c:v>
                      </c:pt>
                      <c:pt idx="47">
                        <c:v>29.367233912397943</c:v>
                      </c:pt>
                      <c:pt idx="48">
                        <c:v>28.960703844109204</c:v>
                      </c:pt>
                      <c:pt idx="49">
                        <c:v>28.566257319159853</c:v>
                      </c:pt>
                      <c:pt idx="50">
                        <c:v>28.17200991892588</c:v>
                      </c:pt>
                      <c:pt idx="51">
                        <c:v>27.800504199316556</c:v>
                      </c:pt>
                      <c:pt idx="52">
                        <c:v>27.439573819431708</c:v>
                      </c:pt>
                      <c:pt idx="53">
                        <c:v>27.078367904482032</c:v>
                      </c:pt>
                      <c:pt idx="54">
                        <c:v>26.737572760253983</c:v>
                      </c:pt>
                      <c:pt idx="55">
                        <c:v>26.40608575665383</c:v>
                      </c:pt>
                      <c:pt idx="56">
                        <c:v>26.073959925175913</c:v>
                      </c:pt>
                      <c:pt idx="57">
                        <c:v>25.76024224600544</c:v>
                      </c:pt>
                      <c:pt idx="58">
                        <c:v>25.454760233798442</c:v>
                      </c:pt>
                      <c:pt idx="59">
                        <c:v>25.14836219343773</c:v>
                      </c:pt>
                      <c:pt idx="60">
                        <c:v>24.858640392828029</c:v>
                      </c:pt>
                      <c:pt idx="61">
                        <c:v>24.576240499550178</c:v>
                      </c:pt>
                      <c:pt idx="62">
                        <c:v>24.29271434444378</c:v>
                      </c:pt>
                      <c:pt idx="63">
                        <c:v>24.024357544203145</c:v>
                      </c:pt>
                      <c:pt idx="64">
                        <c:v>23.762539299523947</c:v>
                      </c:pt>
                      <c:pt idx="65">
                        <c:v>23.499436924505126</c:v>
                      </c:pt>
                      <c:pt idx="66">
                        <c:v>23.250185471601242</c:v>
                      </c:pt>
                      <c:pt idx="67">
                        <c:v>23.006797172522152</c:v>
                      </c:pt>
                      <c:pt idx="68">
                        <c:v>22.762008002927814</c:v>
                      </c:pt>
                      <c:pt idx="69">
                        <c:v>22.529910232338818</c:v>
                      </c:pt>
                      <c:pt idx="70">
                        <c:v>22.30309019182204</c:v>
                      </c:pt>
                      <c:pt idx="71">
                        <c:v>22.074784958430726</c:v>
                      </c:pt>
                      <c:pt idx="72">
                        <c:v>21.858146455873626</c:v>
                      </c:pt>
                      <c:pt idx="73">
                        <c:v>21.646275739847894</c:v>
                      </c:pt>
                      <c:pt idx="74">
                        <c:v>21.432861129657926</c:v>
                      </c:pt>
                      <c:pt idx="75">
                        <c:v>21.230203703729504</c:v>
                      </c:pt>
                      <c:pt idx="76">
                        <c:v>21.031867818503947</c:v>
                      </c:pt>
                      <c:pt idx="77">
                        <c:v>20.831949623796934</c:v>
                      </c:pt>
                      <c:pt idx="78">
                        <c:v>20.64197788694414</c:v>
                      </c:pt>
                      <c:pt idx="79">
                        <c:v>20.455935500190776</c:v>
                      </c:pt>
                      <c:pt idx="80">
                        <c:v>20.268288464302721</c:v>
                      </c:pt>
                      <c:pt idx="81">
                        <c:v>20.089862425808136</c:v>
                      </c:pt>
                      <c:pt idx="82">
                        <c:v>19.915019659475849</c:v>
                      </c:pt>
                      <c:pt idx="83">
                        <c:v>19.738562641323096</c:v>
                      </c:pt>
                      <c:pt idx="84">
                        <c:v>19.570675087306192</c:v>
                      </c:pt>
                      <c:pt idx="85">
                        <c:v>19.406064257932528</c:v>
                      </c:pt>
                      <c:pt idx="86">
                        <c:v>19.239839652108486</c:v>
                      </c:pt>
                      <c:pt idx="87">
                        <c:v>19.081597364719968</c:v>
                      </c:pt>
                      <c:pt idx="88">
                        <c:v>18.92635929870136</c:v>
                      </c:pt>
                      <c:pt idx="89">
                        <c:v>18.769515884086275</c:v>
                      </c:pt>
                      <c:pt idx="90">
                        <c:v>18.620123960639049</c:v>
                      </c:pt>
                      <c:pt idx="91">
                        <c:v>18.473493202271783</c:v>
                      </c:pt>
                      <c:pt idx="92">
                        <c:v>18.325271770825228</c:v>
                      </c:pt>
                      <c:pt idx="93">
                        <c:v>18.184020461924945</c:v>
                      </c:pt>
                      <c:pt idx="94">
                        <c:v>18.045312836848133</c:v>
                      </c:pt>
                      <c:pt idx="95">
                        <c:v>17.905034090674068</c:v>
                      </c:pt>
                      <c:pt idx="96">
                        <c:v>17.771287697583904</c:v>
                      </c:pt>
                      <c:pt idx="97">
                        <c:v>17.639889805385174</c:v>
                      </c:pt>
                      <c:pt idx="98">
                        <c:v>17.50694411511547</c:v>
                      </c:pt>
                      <c:pt idx="99">
                        <c:v>16.656248294380944</c:v>
                      </c:pt>
                      <c:pt idx="100">
                        <c:v>16.543680831469771</c:v>
                      </c:pt>
                      <c:pt idx="101">
                        <c:v>16.429650059056286</c:v>
                      </c:pt>
                      <c:pt idx="102">
                        <c:v>16.320745786218534</c:v>
                      </c:pt>
                      <c:pt idx="103">
                        <c:v>16.213582270843137</c:v>
                      </c:pt>
                      <c:pt idx="104">
                        <c:v>16.104986474817871</c:v>
                      </c:pt>
                      <c:pt idx="105">
                        <c:v>16.001234347662379</c:v>
                      </c:pt>
                      <c:pt idx="106">
                        <c:v>15.899104706188311</c:v>
                      </c:pt>
                      <c:pt idx="107">
                        <c:v>15.795574529599875</c:v>
                      </c:pt>
                      <c:pt idx="108">
                        <c:v>15.696627109470272</c:v>
                      </c:pt>
                      <c:pt idx="109">
                        <c:v>15.599194416180492</c:v>
                      </c:pt>
                      <c:pt idx="110">
                        <c:v>15.500393340994606</c:v>
                      </c:pt>
                      <c:pt idx="111">
                        <c:v>15.405933850828129</c:v>
                      </c:pt>
                      <c:pt idx="112">
                        <c:v>15.312890699465639</c:v>
                      </c:pt>
                      <c:pt idx="113">
                        <c:v>15.218511478040474</c:v>
                      </c:pt>
                      <c:pt idx="114">
                        <c:v>15.128250494594312</c:v>
                      </c:pt>
                      <c:pt idx="115">
                        <c:v>15.039315836318835</c:v>
                      </c:pt>
                      <c:pt idx="116">
                        <c:v>14.949077378329326</c:v>
                      </c:pt>
                      <c:pt idx="117">
                        <c:v>14.862749943584342</c:v>
                      </c:pt>
                      <c:pt idx="118">
                        <c:v>14.777666322866713</c:v>
                      </c:pt>
                      <c:pt idx="119">
                        <c:v>14.691310971275644</c:v>
                      </c:pt>
                      <c:pt idx="120">
                        <c:v>14.608674062328387</c:v>
                      </c:pt>
                      <c:pt idx="121">
                        <c:v>14.527205193558267</c:v>
                      </c:pt>
                      <c:pt idx="122">
                        <c:v>14.44449633407104</c:v>
                      </c:pt>
                      <c:pt idx="123">
                        <c:v>14.365326640662833</c:v>
                      </c:pt>
                      <c:pt idx="124">
                        <c:v>14.287255277460556</c:v>
                      </c:pt>
                      <c:pt idx="125">
                        <c:v>14.207975234787412</c:v>
                      </c:pt>
                      <c:pt idx="126">
                        <c:v>14.13206720169849</c:v>
                      </c:pt>
                      <c:pt idx="127">
                        <c:v>14.057193258501371</c:v>
                      </c:pt>
                      <c:pt idx="128">
                        <c:v>13.981141440070534</c:v>
                      </c:pt>
                      <c:pt idx="129">
                        <c:v>13.908305538271806</c:v>
                      </c:pt>
                      <c:pt idx="130">
                        <c:v>13.836444430022043</c:v>
                      </c:pt>
                      <c:pt idx="131">
                        <c:v>13.763435683841202</c:v>
                      </c:pt>
                      <c:pt idx="132">
                        <c:v>13.693496879813434</c:v>
                      </c:pt>
                      <c:pt idx="133">
                        <c:v>13.624478050766069</c:v>
                      </c:pt>
                      <c:pt idx="134">
                        <c:v>13.554341209154162</c:v>
                      </c:pt>
                      <c:pt idx="135">
                        <c:v>13.487137606372006</c:v>
                      </c:pt>
                      <c:pt idx="136">
                        <c:v>13.420803223359446</c:v>
                      </c:pt>
                      <c:pt idx="137">
                        <c:v>13.353379808460094</c:v>
                      </c:pt>
                      <c:pt idx="138">
                        <c:v>13.28876143886578</c:v>
                      </c:pt>
                      <c:pt idx="139">
                        <c:v>13.224965227964562</c:v>
                      </c:pt>
                      <c:pt idx="140">
                        <c:v>13.160108298454581</c:v>
                      </c:pt>
                      <c:pt idx="141">
                        <c:v>13.097936044951167</c:v>
                      </c:pt>
                      <c:pt idx="142">
                        <c:v>13.036542253521672</c:v>
                      </c:pt>
                      <c:pt idx="143">
                        <c:v>12.974115374868946</c:v>
                      </c:pt>
                      <c:pt idx="144">
                        <c:v>12.914260008556631</c:v>
                      </c:pt>
                      <c:pt idx="145">
                        <c:v>12.855142477170943</c:v>
                      </c:pt>
                      <c:pt idx="146">
                        <c:v>12.795018800271903</c:v>
                      </c:pt>
                      <c:pt idx="147">
                        <c:v>12.73736011842108</c:v>
                      </c:pt>
                      <c:pt idx="148">
                        <c:v>12.68040144934254</c:v>
                      </c:pt>
                      <c:pt idx="149">
                        <c:v>12.622462884461074</c:v>
                      </c:pt>
                      <c:pt idx="150">
                        <c:v>12.566888937136596</c:v>
                      </c:pt>
                      <c:pt idx="151">
                        <c:v>12.511979747832335</c:v>
                      </c:pt>
                      <c:pt idx="152">
                        <c:v>12.456116222535597</c:v>
                      </c:pt>
                      <c:pt idx="153">
                        <c:v>12.402522617415427</c:v>
                      </c:pt>
                      <c:pt idx="154">
                        <c:v>12.349560869127579</c:v>
                      </c:pt>
                      <c:pt idx="155">
                        <c:v>12.295669660420396</c:v>
                      </c:pt>
                      <c:pt idx="156">
                        <c:v>12.24395893673853</c:v>
                      </c:pt>
                      <c:pt idx="157">
                        <c:v>12.192849329454903</c:v>
                      </c:pt>
                      <c:pt idx="158">
                        <c:v>12.140834461599781</c:v>
                      </c:pt>
                      <c:pt idx="159">
                        <c:v>12.090915525325684</c:v>
                      </c:pt>
                      <c:pt idx="160">
                        <c:v>12.041568951613669</c:v>
                      </c:pt>
                      <c:pt idx="161">
                        <c:v>11.991340652221497</c:v>
                      </c:pt>
                      <c:pt idx="162">
                        <c:v>11.943128265600741</c:v>
                      </c:pt>
                      <c:pt idx="163">
                        <c:v>11.895461316730396</c:v>
                      </c:pt>
                      <c:pt idx="164">
                        <c:v>11.846935524648364</c:v>
                      </c:pt>
                      <c:pt idx="165">
                        <c:v>11.800349844097092</c:v>
                      </c:pt>
                      <c:pt idx="166">
                        <c:v>11.754284362705025</c:v>
                      </c:pt>
                      <c:pt idx="167">
                        <c:v>11.707382282037175</c:v>
                      </c:pt>
                      <c:pt idx="168">
                        <c:v>11.662348439130476</c:v>
                      </c:pt>
                      <c:pt idx="169">
                        <c:v>11.617811113387328</c:v>
                      </c:pt>
                      <c:pt idx="170">
                        <c:v>11.572458808680629</c:v>
                      </c:pt>
                      <c:pt idx="171">
                        <c:v>11.528906529617998</c:v>
                      </c:pt>
                      <c:pt idx="172">
                        <c:v>11.485828524476036</c:v>
                      </c:pt>
                      <c:pt idx="173">
                        <c:v>11.441956552706245</c:v>
                      </c:pt>
                      <c:pt idx="174">
                        <c:v>11.399819812194991</c:v>
                      </c:pt>
                      <c:pt idx="175">
                        <c:v>11.358136433822715</c:v>
                      </c:pt>
                      <c:pt idx="176">
                        <c:v>11.31567950933615</c:v>
                      </c:pt>
                      <c:pt idx="177">
                        <c:v>11.274896215314865</c:v>
                      </c:pt>
                      <c:pt idx="178">
                        <c:v>11.234546605286058</c:v>
                      </c:pt>
                      <c:pt idx="179">
                        <c:v>11.193443294305101</c:v>
                      </c:pt>
                      <c:pt idx="180">
                        <c:v>11.153955000348827</c:v>
                      </c:pt>
                      <c:pt idx="181">
                        <c:v>11.114881856553199</c:v>
                      </c:pt>
                      <c:pt idx="182">
                        <c:v>11.075074298246733</c:v>
                      </c:pt>
                      <c:pt idx="183">
                        <c:v>11.036825940859446</c:v>
                      </c:pt>
                      <c:pt idx="184">
                        <c:v>10.998975262450303</c:v>
                      </c:pt>
                      <c:pt idx="185">
                        <c:v>10.960408913912982</c:v>
                      </c:pt>
                      <c:pt idx="186">
                        <c:v>10.923348572230841</c:v>
                      </c:pt>
                      <c:pt idx="187">
                        <c:v>10.88666942622905</c:v>
                      </c:pt>
                      <c:pt idx="188">
                        <c:v>10.849292829012516</c:v>
                      </c:pt>
                      <c:pt idx="189">
                        <c:v>10.813371504719154</c:v>
                      </c:pt>
                      <c:pt idx="190">
                        <c:v>10.77781581215841</c:v>
                      </c:pt>
                      <c:pt idx="191">
                        <c:v>10.741580378259473</c:v>
                      </c:pt>
                      <c:pt idx="192">
                        <c:v>10.706751793757681</c:v>
                      </c:pt>
                      <c:pt idx="193">
                        <c:v>10.672274133488838</c:v>
                      </c:pt>
                      <c:pt idx="194">
                        <c:v>10.637133948929129</c:v>
                      </c:pt>
                      <c:pt idx="195">
                        <c:v>10.60335436202646</c:v>
                      </c:pt>
                      <c:pt idx="196">
                        <c:v>10.5699117905033</c:v>
                      </c:pt>
                      <c:pt idx="197">
                        <c:v>10.535823434836468</c:v>
                      </c:pt>
                      <c:pt idx="198">
                        <c:v>10.503051468390108</c:v>
                      </c:pt>
                      <c:pt idx="199">
                        <c:v>10.47060335393831</c:v>
                      </c:pt>
                      <c:pt idx="200">
                        <c:v>10.437525734198598</c:v>
                      </c:pt>
                      <c:pt idx="201">
                        <c:v>10.40572221932954</c:v>
                      </c:pt>
                      <c:pt idx="202">
                        <c:v>10.374230089559324</c:v>
                      </c:pt>
                      <c:pt idx="203">
                        <c:v>10.342124287321363</c:v>
                      </c:pt>
                      <c:pt idx="204">
                        <c:v>10.311252118953977</c:v>
                      </c:pt>
                      <c:pt idx="205">
                        <c:v>10.280679520116411</c:v>
                      </c:pt>
                      <c:pt idx="206">
                        <c:v>10.24950865047466</c:v>
                      </c:pt>
                      <c:pt idx="207">
                        <c:v>10.219532654085979</c:v>
                      </c:pt>
                      <c:pt idx="208">
                        <c:v>10.18984502129665</c:v>
                      </c:pt>
                      <c:pt idx="209">
                        <c:v>10.15957410269495</c:v>
                      </c:pt>
                      <c:pt idx="210">
                        <c:v>10.130460911272271</c:v>
                      </c:pt>
                      <c:pt idx="211">
                        <c:v>10.101625448635533</c:v>
                      </c:pt>
                      <c:pt idx="212">
                        <c:v>10.072221282585343</c:v>
                      </c:pt>
                      <c:pt idx="213">
                        <c:v>10.043939222891598</c:v>
                      </c:pt>
                      <c:pt idx="214">
                        <c:v>10.015924792655518</c:v>
                      </c:pt>
                      <c:pt idx="215">
                        <c:v>9.9873558524778172</c:v>
                      </c:pt>
                      <c:pt idx="216">
                        <c:v>9.9598748398137928</c:v>
                      </c:pt>
                      <c:pt idx="217">
                        <c:v>9.9326518597723066</c:v>
                      </c:pt>
                      <c:pt idx="218">
                        <c:v>9.9048881875835839</c:v>
                      </c:pt>
                      <c:pt idx="219">
                        <c:v>9.8781796283157881</c:v>
                      </c:pt>
                      <c:pt idx="220">
                        <c:v>9.8517199767512995</c:v>
                      </c:pt>
                      <c:pt idx="221">
                        <c:v>9.8247330879897365</c:v>
                      </c:pt>
                      <c:pt idx="222">
                        <c:v>9.7987697891839858</c:v>
                      </c:pt>
                      <c:pt idx="223">
                        <c:v>9.7730467167119741</c:v>
                      </c:pt>
                      <c:pt idx="224">
                        <c:v>9.7468095115682765</c:v>
                      </c:pt>
                      <c:pt idx="225">
                        <c:v>9.7215655971320611</c:v>
                      </c:pt>
                      <c:pt idx="226">
                        <c:v>9.6965536448703187</c:v>
                      </c:pt>
                      <c:pt idx="227">
                        <c:v>9.6710403260477893</c:v>
                      </c:pt>
                      <c:pt idx="228">
                        <c:v>9.6464911588414743</c:v>
                      </c:pt>
                      <c:pt idx="229">
                        <c:v>9.6221660823813195</c:v>
                      </c:pt>
                      <c:pt idx="230">
                        <c:v>9.5973520786640378</c:v>
                      </c:pt>
                      <c:pt idx="231">
                        <c:v>9.5734741880912146</c:v>
                      </c:pt>
                      <c:pt idx="232">
                        <c:v>9.5498128867965129</c:v>
                      </c:pt>
                      <c:pt idx="233">
                        <c:v>9.5256747819530379</c:v>
                      </c:pt>
                      <c:pt idx="234">
                        <c:v>9.5024457965860574</c:v>
                      </c:pt>
                      <c:pt idx="235">
                        <c:v>9.4794262477899931</c:v>
                      </c:pt>
                      <c:pt idx="236">
                        <c:v>9.4559417143833411</c:v>
                      </c:pt>
                      <c:pt idx="237">
                        <c:v>9.4333402992204061</c:v>
                      </c:pt>
                      <c:pt idx="238">
                        <c:v>9.410941496928837</c:v>
                      </c:pt>
                      <c:pt idx="239">
                        <c:v>9.3880892346426634</c:v>
                      </c:pt>
                      <c:pt idx="240">
                        <c:v>9.3660950326296604</c:v>
                      </c:pt>
                      <c:pt idx="241">
                        <c:v>9.3442969303755667</c:v>
                      </c:pt>
                      <c:pt idx="242">
                        <c:v>9.3220566085012706</c:v>
                      </c:pt>
                      <c:pt idx="243">
                        <c:v>9.3006501859842299</c:v>
                      </c:pt>
                      <c:pt idx="244">
                        <c:v>9.2794336435091385</c:v>
                      </c:pt>
                      <c:pt idx="245">
                        <c:v>9.2577858472704921</c:v>
                      </c:pt>
                      <c:pt idx="246">
                        <c:v>9.2369486430742356</c:v>
                      </c:pt>
                      <c:pt idx="247">
                        <c:v>9.2162953765413178</c:v>
                      </c:pt>
                      <c:pt idx="248">
                        <c:v>9.1952215569615365</c:v>
                      </c:pt>
                      <c:pt idx="249">
                        <c:v>9.1749358348165906</c:v>
                      </c:pt>
                      <c:pt idx="250">
                        <c:v>9.1548283702857933</c:v>
                      </c:pt>
                      <c:pt idx="251">
                        <c:v>9.1343107973274478</c:v>
                      </c:pt>
                      <c:pt idx="252">
                        <c:v>9.1145596013916226</c:v>
                      </c:pt>
                      <c:pt idx="253">
                        <c:v>9.0949812313105678</c:v>
                      </c:pt>
                      <c:pt idx="254">
                        <c:v>9.0750029500423075</c:v>
                      </c:pt>
                      <c:pt idx="255">
                        <c:v>9.0557700632847755</c:v>
                      </c:pt>
                      <c:pt idx="256">
                        <c:v>9.0367048057700927</c:v>
                      </c:pt>
                      <c:pt idx="257">
                        <c:v>9.0172495953346345</c:v>
                      </c:pt>
                      <c:pt idx="258">
                        <c:v>8.9985195005703886</c:v>
                      </c:pt>
                      <c:pt idx="259">
                        <c:v>8.9799520612732042</c:v>
                      </c:pt>
                      <c:pt idx="260">
                        <c:v>8.9610043964505266</c:v>
                      </c:pt>
                      <c:pt idx="261">
                        <c:v>8.9427622398305182</c:v>
                      </c:pt>
                      <c:pt idx="262">
                        <c:v>8.9246779761971826</c:v>
                      </c:pt>
                      <c:pt idx="263">
                        <c:v>8.9062229913735464</c:v>
                      </c:pt>
                      <c:pt idx="264">
                        <c:v>8.8884545481522927</c:v>
                      </c:pt>
                      <c:pt idx="265">
                        <c:v>8.8708394359069569</c:v>
                      </c:pt>
                      <c:pt idx="266">
                        <c:v>8.8528628912763612</c:v>
                      </c:pt>
                      <c:pt idx="267">
                        <c:v>8.8355545336932266</c:v>
                      </c:pt>
                      <c:pt idx="268">
                        <c:v>8.8183951353830743</c:v>
                      </c:pt>
                      <c:pt idx="269">
                        <c:v>8.8008833852217556</c:v>
                      </c:pt>
                      <c:pt idx="270">
                        <c:v>8.7840220523456249</c:v>
                      </c:pt>
                      <c:pt idx="271">
                        <c:v>8.7673054878025685</c:v>
                      </c:pt>
                      <c:pt idx="272">
                        <c:v>8.7502454506700538</c:v>
                      </c:pt>
                      <c:pt idx="273">
                        <c:v>8.7338186200690622</c:v>
                      </c:pt>
                      <c:pt idx="274">
                        <c:v>8.7175325386533373</c:v>
                      </c:pt>
                      <c:pt idx="275">
                        <c:v>8.7009116693852455</c:v>
                      </c:pt>
                      <c:pt idx="276">
                        <c:v>8.684907330494406</c:v>
                      </c:pt>
                      <c:pt idx="277">
                        <c:v>8.6690398849963071</c:v>
                      </c:pt>
                      <c:pt idx="278">
                        <c:v>8.6528461483648869</c:v>
                      </c:pt>
                      <c:pt idx="279">
                        <c:v>8.6372527774342771</c:v>
                      </c:pt>
                      <c:pt idx="280">
                        <c:v>8.6217925995199298</c:v>
                      </c:pt>
                      <c:pt idx="281">
                        <c:v>8.6060144454479168</c:v>
                      </c:pt>
                      <c:pt idx="282">
                        <c:v>8.590820981963633</c:v>
                      </c:pt>
                      <c:pt idx="283">
                        <c:v>8.5757571590595632</c:v>
                      </c:pt>
                      <c:pt idx="284">
                        <c:v>8.5603834992818992</c:v>
                      </c:pt>
                      <c:pt idx="285">
                        <c:v>8.545579323759835</c:v>
                      </c:pt>
                      <c:pt idx="286">
                        <c:v>8.5309013772794184</c:v>
                      </c:pt>
                      <c:pt idx="287">
                        <c:v>8.5159215633554961</c:v>
                      </c:pt>
                      <c:pt idx="288">
                        <c:v>8.5014964764162038</c:v>
                      </c:pt>
                      <c:pt idx="289">
                        <c:v>8.4871943412381796</c:v>
                      </c:pt>
                      <c:pt idx="290">
                        <c:v>8.4725981438246301</c:v>
                      </c:pt>
                      <c:pt idx="291">
                        <c:v>8.4585423464639948</c:v>
                      </c:pt>
                      <c:pt idx="292">
                        <c:v>8.4446063515803029</c:v>
                      </c:pt>
                      <c:pt idx="293">
                        <c:v>8.4303839408812689</c:v>
                      </c:pt>
                      <c:pt idx="294">
                        <c:v>8.41668801585854</c:v>
                      </c:pt>
                      <c:pt idx="295">
                        <c:v>8.4031088661148132</c:v>
                      </c:pt>
                      <c:pt idx="296">
                        <c:v>8.3892507934326357</c:v>
                      </c:pt>
                      <c:pt idx="297">
                        <c:v>8.3759056877029572</c:v>
                      </c:pt>
                      <c:pt idx="298">
                        <c:v>8.3626744465607512</c:v>
                      </c:pt>
                      <c:pt idx="299">
                        <c:v>8.3491716268759983</c:v>
                      </c:pt>
                      <c:pt idx="300">
                        <c:v>8.3361686350000621</c:v>
                      </c:pt>
                      <c:pt idx="301">
                        <c:v>8.323276708255003</c:v>
                      </c:pt>
                      <c:pt idx="302">
                        <c:v>8.3101204037697514</c:v>
                      </c:pt>
                      <c:pt idx="303">
                        <c:v>8.297451152238132</c:v>
                      </c:pt>
                      <c:pt idx="304">
                        <c:v>8.2848902726332128</c:v>
                      </c:pt>
                      <c:pt idx="305">
                        <c:v>8.2720720772163645</c:v>
                      </c:pt>
                      <c:pt idx="306">
                        <c:v>8.2597285096306159</c:v>
                      </c:pt>
                      <c:pt idx="307">
                        <c:v>8.2474907223080169</c:v>
                      </c:pt>
                      <c:pt idx="308">
                        <c:v>8.2350025467859922</c:v>
                      </c:pt>
                      <c:pt idx="309">
                        <c:v>8.2229769098426928</c:v>
                      </c:pt>
                      <c:pt idx="310">
                        <c:v>8.2110545585817061</c:v>
                      </c:pt>
                      <c:pt idx="311">
                        <c:v>8.1988886168215984</c:v>
                      </c:pt>
                      <c:pt idx="312">
                        <c:v>8.1871734470494868</c:v>
                      </c:pt>
                      <c:pt idx="313">
                        <c:v>8.1755591612417877</c:v>
                      </c:pt>
                      <c:pt idx="314">
                        <c:v>8.1637079569782092</c:v>
                      </c:pt>
                      <c:pt idx="315">
                        <c:v>8.1522960681819239</c:v>
                      </c:pt>
                      <c:pt idx="316">
                        <c:v>8.1409827504989511</c:v>
                      </c:pt>
                      <c:pt idx="317">
                        <c:v>8.129439064858822</c:v>
                      </c:pt>
                      <c:pt idx="318">
                        <c:v>8.1183235362261659</c:v>
                      </c:pt>
                      <c:pt idx="319">
                        <c:v>8.1073043509363512</c:v>
                      </c:pt>
                      <c:pt idx="320">
                        <c:v>8.096061230619398</c:v>
                      </c:pt>
                      <c:pt idx="321">
                        <c:v>8.0852353954519014</c:v>
                      </c:pt>
                      <c:pt idx="322">
                        <c:v>8.0745037573486513</c:v>
                      </c:pt>
                      <c:pt idx="323">
                        <c:v>8.063554503424081</c:v>
                      </c:pt>
                      <c:pt idx="324">
                        <c:v>8.0530119384535688</c:v>
                      </c:pt>
                      <c:pt idx="325">
                        <c:v>8.042561502357346</c:v>
                      </c:pt>
                      <c:pt idx="326">
                        <c:v>8.0318996596400165</c:v>
                      </c:pt>
                      <c:pt idx="327">
                        <c:v>8.0216341748961817</c:v>
                      </c:pt>
                      <c:pt idx="328">
                        <c:v>8.0114588256968098</c:v>
                      </c:pt>
                      <c:pt idx="329">
                        <c:v>8.0010781726685174</c:v>
                      </c:pt>
                      <c:pt idx="330">
                        <c:v>7.9910838018651651</c:v>
                      </c:pt>
                      <c:pt idx="331">
                        <c:v>7.981177645072429</c:v>
                      </c:pt>
                      <c:pt idx="332">
                        <c:v>7.9710721843164984</c:v>
                      </c:pt>
                      <c:pt idx="333">
                        <c:v>7.9613431757261059</c:v>
                      </c:pt>
                      <c:pt idx="334">
                        <c:v>7.9517005284991304</c:v>
                      </c:pt>
                      <c:pt idx="335">
                        <c:v>7.9418644776184451</c:v>
                      </c:pt>
                      <c:pt idx="336">
                        <c:v>7.9323952854066873</c:v>
                      </c:pt>
                      <c:pt idx="337">
                        <c:v>7.9230106680344496</c:v>
                      </c:pt>
                      <c:pt idx="338">
                        <c:v>7.9134384510250273</c:v>
                      </c:pt>
                      <c:pt idx="339">
                        <c:v>7.9042237270189464</c:v>
                      </c:pt>
                      <c:pt idx="340">
                        <c:v>7.895091854826032</c:v>
                      </c:pt>
                      <c:pt idx="341">
                        <c:v>7.8857780938801847</c:v>
                      </c:pt>
                      <c:pt idx="342">
                        <c:v>7.8768126797453144</c:v>
                      </c:pt>
                      <c:pt idx="343">
                        <c:v>7.8679284553987792</c:v>
                      </c:pt>
                      <c:pt idx="344">
                        <c:v>7.858867963113549</c:v>
                      </c:pt>
                      <c:pt idx="345">
                        <c:v>7.8501468829167838</c:v>
                      </c:pt>
                      <c:pt idx="346">
                        <c:v>7.8415053891116706</c:v>
                      </c:pt>
                      <c:pt idx="347">
                        <c:v>7.8326931610797121</c:v>
                      </c:pt>
                      <c:pt idx="348">
                        <c:v>7.8242116142165186</c:v>
                      </c:pt>
                      <c:pt idx="349">
                        <c:v>7.815808106718654</c:v>
                      </c:pt>
                      <c:pt idx="350">
                        <c:v>7.8072393144804533</c:v>
                      </c:pt>
                      <c:pt idx="351">
                        <c:v>7.7989926689460098</c:v>
                      </c:pt>
                      <c:pt idx="352">
                        <c:v>7.7908225699725744</c:v>
                      </c:pt>
                      <c:pt idx="353">
                        <c:v>7.7824925543098011</c:v>
                      </c:pt>
                      <c:pt idx="354">
                        <c:v>7.7744763402953536</c:v>
                      </c:pt>
                      <c:pt idx="355">
                        <c:v>7.7665352322144958</c:v>
                      </c:pt>
                      <c:pt idx="356">
                        <c:v>7.7584394967661234</c:v>
                      </c:pt>
                      <c:pt idx="357">
                        <c:v>7.750649400562609</c:v>
                      </c:pt>
                      <c:pt idx="358">
                        <c:v>7.7429330198948341</c:v>
                      </c:pt>
                      <c:pt idx="359">
                        <c:v>7.7350672250782821</c:v>
                      </c:pt>
                      <c:pt idx="360">
                        <c:v>7.7274990832707688</c:v>
                      </c:pt>
                      <c:pt idx="361">
                        <c:v>7.7200033149758829</c:v>
                      </c:pt>
                      <c:pt idx="362">
                        <c:v>7.7123632721968756</c:v>
                      </c:pt>
                      <c:pt idx="363">
                        <c:v>7.7050130661340814</c:v>
                      </c:pt>
                      <c:pt idx="364">
                        <c:v>7.6977339381682119</c:v>
                      </c:pt>
                      <c:pt idx="365">
                        <c:v>7.6903156043039971</c:v>
                      </c:pt>
                      <c:pt idx="366">
                        <c:v>7.6831794548283883</c:v>
                      </c:pt>
                      <c:pt idx="367">
                        <c:v>7.6761131329570285</c:v>
                      </c:pt>
                      <c:pt idx="368">
                        <c:v>7.6689126050983729</c:v>
                      </c:pt>
                      <c:pt idx="369">
                        <c:v>7.6619867675229969</c:v>
                      </c:pt>
                      <c:pt idx="370">
                        <c:v>7.655129550376409</c:v>
                      </c:pt>
                      <c:pt idx="371">
                        <c:v>7.6481430608149452</c:v>
                      </c:pt>
                      <c:pt idx="372">
                        <c:v>7.6414239201341427</c:v>
                      </c:pt>
                      <c:pt idx="373">
                        <c:v>7.6347722344925311</c:v>
                      </c:pt>
                      <c:pt idx="374">
                        <c:v>7.6279961459405632</c:v>
                      </c:pt>
                      <c:pt idx="375">
                        <c:v>7.6214802122624521</c:v>
                      </c:pt>
                      <c:pt idx="376">
                        <c:v>7.6150306085591373</c:v>
                      </c:pt>
                      <c:pt idx="377">
                        <c:v>7.6084614095900402</c:v>
                      </c:pt>
                      <c:pt idx="378">
                        <c:v>7.6021453137793227</c:v>
                      </c:pt>
                      <c:pt idx="379">
                        <c:v>7.5958944618105422</c:v>
                      </c:pt>
                      <c:pt idx="380">
                        <c:v>7.5895287625084373</c:v>
                      </c:pt>
                      <c:pt idx="381">
                        <c:v>7.5834092520288436</c:v>
                      </c:pt>
                      <c:pt idx="382">
                        <c:v>7.5773539368598639</c:v>
                      </c:pt>
                      <c:pt idx="383">
                        <c:v>7.5711884646678822</c:v>
                      </c:pt>
                      <c:pt idx="384">
                        <c:v>7.5652623996141939</c:v>
                      </c:pt>
                      <c:pt idx="385">
                        <c:v>7.5593995176717632</c:v>
                      </c:pt>
                      <c:pt idx="386">
                        <c:v>7.5534311134290686</c:v>
                      </c:pt>
                      <c:pt idx="387">
                        <c:v>7.5476954627391475</c:v>
                      </c:pt>
                      <c:pt idx="388">
                        <c:v>7.5420220180809405</c:v>
                      </c:pt>
                      <c:pt idx="389">
                        <c:v>7.5362476322390259</c:v>
                      </c:pt>
                      <c:pt idx="390">
                        <c:v>7.5306994700769918</c:v>
                      </c:pt>
                      <c:pt idx="391">
                        <c:v>7.5252125708294013</c:v>
                      </c:pt>
                      <c:pt idx="392">
                        <c:v>7.5196292598388039</c:v>
                      </c:pt>
                      <c:pt idx="393">
                        <c:v>7.5142657621408437</c:v>
                      </c:pt>
                      <c:pt idx="394">
                        <c:v>7.5089626170967536</c:v>
                      </c:pt>
                      <c:pt idx="395">
                        <c:v>7.5035675399558546</c:v>
                      </c:pt>
                      <c:pt idx="396">
                        <c:v>7.4983859811308777</c:v>
                      </c:pt>
                      <c:pt idx="397">
                        <c:v>7.4932638964996459</c:v>
                      </c:pt>
                      <c:pt idx="398">
                        <c:v>7.488054311457784</c:v>
                      </c:pt>
                      <c:pt idx="399">
                        <c:v>7.4830520612352514</c:v>
                      </c:pt>
                      <c:pt idx="400">
                        <c:v>7.478108437537637</c:v>
                      </c:pt>
                      <c:pt idx="401">
                        <c:v>7.4730816989449265</c:v>
                      </c:pt>
                      <c:pt idx="402">
                        <c:v>7.4682562193629707</c:v>
                      </c:pt>
                      <c:pt idx="403">
                        <c:v>7.4634885484640092</c:v>
                      </c:pt>
                      <c:pt idx="404">
                        <c:v>7.4586421037611093</c:v>
                      </c:pt>
                      <c:pt idx="405">
                        <c:v>7.4539909462881377</c:v>
                      </c:pt>
                      <c:pt idx="406">
                        <c:v>7.4493968085614783</c:v>
                      </c:pt>
                      <c:pt idx="407">
                        <c:v>7.4447281954024804</c:v>
                      </c:pt>
                      <c:pt idx="408">
                        <c:v>7.4402489981861484</c:v>
                      </c:pt>
                      <c:pt idx="409">
                        <c:v>7.4358260598036336</c:v>
                      </c:pt>
                      <c:pt idx="410">
                        <c:v>7.4313329033060622</c:v>
                      </c:pt>
                      <c:pt idx="411">
                        <c:v>7.4270233885434713</c:v>
                      </c:pt>
                      <c:pt idx="412">
                        <c:v>7.4227693988842187</c:v>
                      </c:pt>
                      <c:pt idx="413">
                        <c:v>7.418449409000087</c:v>
                      </c:pt>
                      <c:pt idx="414">
                        <c:v>7.4143073804238364</c:v>
                      </c:pt>
                      <c:pt idx="415">
                        <c:v>7.410220169597264</c:v>
                      </c:pt>
                      <c:pt idx="416">
                        <c:v>7.4060711385997013</c:v>
                      </c:pt>
                      <c:pt idx="417">
                        <c:v>7.4020944790743419</c:v>
                      </c:pt>
                      <c:pt idx="418">
                        <c:v>7.3981719555519421</c:v>
                      </c:pt>
                    </c:numCache>
                  </c:numRef>
                </c:yVal>
                <c:smooth val="1"/>
                <c:extLst>
                  <c:ext xmlns:c16="http://schemas.microsoft.com/office/drawing/2014/chart" uri="{C3380CC4-5D6E-409C-BE32-E72D297353CC}">
                    <c16:uniqueId val="{0000000A-0BF4-4DFA-92EA-277610831027}"/>
                  </c:ext>
                </c:extLst>
              </c15:ser>
            </c15:filteredScatterSeries>
          </c:ext>
        </c:extLst>
      </c:scatterChart>
      <c:valAx>
        <c:axId val="125454592"/>
        <c:scaling>
          <c:orientation val="minMax"/>
          <c:max val="0.60000000000000009"/>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Calibri" panose="020F0502020204030204" pitchFamily="34" charset="0"/>
                    <a:ea typeface="+mn-ea"/>
                    <a:cs typeface="+mn-cs"/>
                  </a:defRPr>
                </a:pPr>
                <a:r>
                  <a:rPr lang="en-US" sz="1600" b="0" i="0" baseline="0" dirty="0">
                    <a:solidFill>
                      <a:sysClr val="windowText" lastClr="000000"/>
                    </a:solidFill>
                    <a:effectLst/>
                    <a:latin typeface="Calibri" panose="020F0502020204030204" pitchFamily="34" charset="0"/>
                  </a:rPr>
                  <a:t>Dry Layer Thickness (cm)</a:t>
                </a:r>
                <a:endParaRPr lang="en-GB" sz="1600" dirty="0">
                  <a:solidFill>
                    <a:sysClr val="windowText" lastClr="000000"/>
                  </a:solidFill>
                  <a:effectLst/>
                  <a:latin typeface="Calibri" panose="020F0502020204030204" pitchFamily="34" charset="0"/>
                </a:endParaRPr>
              </a:p>
            </c:rich>
          </c:tx>
          <c:layout>
            <c:manualLayout>
              <c:xMode val="edge"/>
              <c:yMode val="edge"/>
              <c:x val="0.2095531374526122"/>
              <c:y val="0.89277334679536435"/>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Calibri" panose="020F0502020204030204" pitchFamily="34" charset="0"/>
                <a:ea typeface="+mn-ea"/>
                <a:cs typeface="+mn-cs"/>
              </a:defRPr>
            </a:pPr>
            <a:endParaRPr lang="en-US"/>
          </a:p>
        </c:txPr>
        <c:crossAx val="125464960"/>
        <c:crosses val="autoZero"/>
        <c:crossBetween val="midCat"/>
        <c:majorUnit val="0.1"/>
      </c:valAx>
      <c:valAx>
        <c:axId val="125464960"/>
        <c:scaling>
          <c:orientation val="minMax"/>
          <c:max val="100"/>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Calibri" panose="020F0502020204030204" pitchFamily="34" charset="0"/>
                    <a:ea typeface="+mn-ea"/>
                    <a:cs typeface="+mn-cs"/>
                  </a:defRPr>
                </a:pPr>
                <a:r>
                  <a:rPr lang="en-US" sz="1600" b="0" i="0" baseline="0">
                    <a:effectLst/>
                    <a:latin typeface="Calibri" panose="020F0502020204030204" pitchFamily="34" charset="0"/>
                  </a:rPr>
                  <a:t>𝑅 ̂𝑝 / Dry layer thickness</a:t>
                </a:r>
                <a:r>
                  <a:rPr lang="en-GB" sz="1600" b="0" i="0" baseline="0">
                    <a:effectLst/>
                    <a:latin typeface="Calibri" panose="020F0502020204030204" pitchFamily="34" charset="0"/>
                  </a:rPr>
                  <a:t> (cm·Torr·h·g</a:t>
                </a:r>
                <a:r>
                  <a:rPr lang="en-GB" sz="1600" b="0" i="0" baseline="30000">
                    <a:effectLst/>
                    <a:latin typeface="Calibri" panose="020F0502020204030204" pitchFamily="34" charset="0"/>
                  </a:rPr>
                  <a:t>-1</a:t>
                </a:r>
                <a:r>
                  <a:rPr lang="en-GB" sz="1600" b="0" i="0" baseline="0">
                    <a:effectLst/>
                    <a:latin typeface="Calibri" panose="020F0502020204030204" pitchFamily="34" charset="0"/>
                  </a:rPr>
                  <a:t> )</a:t>
                </a:r>
                <a:endParaRPr lang="en-US" sz="1600">
                  <a:effectLst/>
                  <a:latin typeface="Calibri" panose="020F0502020204030204" pitchFamily="34" charset="0"/>
                </a:endParaRPr>
              </a:p>
            </c:rich>
          </c:tx>
          <c:layout>
            <c:manualLayout>
              <c:xMode val="edge"/>
              <c:yMode val="edge"/>
              <c:x val="0"/>
              <c:y val="9.2287270737683447E-2"/>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Calibri" panose="020F0502020204030204" pitchFamily="34" charset="0"/>
                <a:ea typeface="+mn-ea"/>
                <a:cs typeface="+mn-cs"/>
              </a:defRPr>
            </a:pPr>
            <a:endParaRPr lang="en-US"/>
          </a:p>
        </c:txPr>
        <c:crossAx val="125454592"/>
        <c:crosses val="autoZero"/>
        <c:crossBetween val="midCat"/>
      </c:valAx>
    </c:plotArea>
    <c:legend>
      <c:legendPos val="r"/>
      <c:layout>
        <c:manualLayout>
          <c:xMode val="edge"/>
          <c:yMode val="edge"/>
          <c:x val="0.53950806651932626"/>
          <c:y val="3.9363517060367462E-2"/>
          <c:w val="0.46049193348067358"/>
          <c:h val="0.76709608551569264"/>
        </c:manualLayout>
      </c:layout>
      <c:overlay val="0"/>
      <c:txPr>
        <a:bodyPr/>
        <a:lstStyle/>
        <a:p>
          <a:pPr>
            <a:defRPr sz="1600">
              <a:latin typeface="Calibri" panose="020F0502020204030204" pitchFamily="34" charset="0"/>
            </a:defRPr>
          </a:pPr>
          <a:endParaRPr lang="en-US"/>
        </a:p>
      </c:txPr>
    </c:legend>
    <c:plotVisOnly val="1"/>
    <c:dispBlanksAs val="gap"/>
    <c:showDLblsOverMax val="0"/>
  </c:chart>
  <c:txPr>
    <a:bodyPr/>
    <a:lstStyle/>
    <a:p>
      <a:pPr>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7901744963243385"/>
          <c:y val="0.16891394777139579"/>
          <c:w val="0.65790386048296423"/>
          <c:h val="0.69168187214102872"/>
        </c:manualLayout>
      </c:layout>
      <c:scatterChart>
        <c:scatterStyle val="smoothMarker"/>
        <c:varyColors val="0"/>
        <c:ser>
          <c:idx val="0"/>
          <c:order val="0"/>
          <c:tx>
            <c:v>TVIS Data</c:v>
          </c:tx>
          <c:spPr>
            <a:ln w="12700">
              <a:solidFill>
                <a:srgbClr val="6600CC"/>
              </a:solidFill>
            </a:ln>
          </c:spPr>
          <c:marker>
            <c:symbol val="none"/>
          </c:marker>
          <c:xVal>
            <c:numRef>
              <c:f>'Peak Finding_LyoDEA'!$A$3:$A$1096</c:f>
              <c:numCache>
                <c:formatCode>General</c:formatCode>
                <c:ptCount val="1094"/>
                <c:pt idx="0">
                  <c:v>3.3000000000000002E-2</c:v>
                </c:pt>
                <c:pt idx="1">
                  <c:v>6.7000000000000004E-2</c:v>
                </c:pt>
                <c:pt idx="2">
                  <c:v>0.1</c:v>
                </c:pt>
                <c:pt idx="3">
                  <c:v>0.13300000000000001</c:v>
                </c:pt>
                <c:pt idx="4">
                  <c:v>0.16700000000000001</c:v>
                </c:pt>
                <c:pt idx="5">
                  <c:v>0.2</c:v>
                </c:pt>
                <c:pt idx="6">
                  <c:v>0.23300000000000001</c:v>
                </c:pt>
                <c:pt idx="7">
                  <c:v>0.26700000000000002</c:v>
                </c:pt>
                <c:pt idx="8">
                  <c:v>0.30000000000000004</c:v>
                </c:pt>
                <c:pt idx="9">
                  <c:v>0.33300000000000007</c:v>
                </c:pt>
                <c:pt idx="10">
                  <c:v>0.3670000000000001</c:v>
                </c:pt>
                <c:pt idx="11">
                  <c:v>0.4</c:v>
                </c:pt>
                <c:pt idx="12">
                  <c:v>0.43300000000000005</c:v>
                </c:pt>
                <c:pt idx="13">
                  <c:v>0.46700000000000008</c:v>
                </c:pt>
                <c:pt idx="14">
                  <c:v>0.5</c:v>
                </c:pt>
                <c:pt idx="15">
                  <c:v>0.53300000000000003</c:v>
                </c:pt>
                <c:pt idx="16">
                  <c:v>0.56699999999999995</c:v>
                </c:pt>
                <c:pt idx="17">
                  <c:v>0.60000000000000009</c:v>
                </c:pt>
                <c:pt idx="18">
                  <c:v>0.63300000000000012</c:v>
                </c:pt>
                <c:pt idx="19">
                  <c:v>0.66700000000000015</c:v>
                </c:pt>
                <c:pt idx="20">
                  <c:v>0.70000000000000007</c:v>
                </c:pt>
                <c:pt idx="21">
                  <c:v>0.7330000000000001</c:v>
                </c:pt>
                <c:pt idx="22">
                  <c:v>0.76700000000000013</c:v>
                </c:pt>
                <c:pt idx="23">
                  <c:v>0.8</c:v>
                </c:pt>
                <c:pt idx="24">
                  <c:v>0.83300000000000007</c:v>
                </c:pt>
                <c:pt idx="25">
                  <c:v>0.8670000000000001</c:v>
                </c:pt>
                <c:pt idx="26">
                  <c:v>0.9</c:v>
                </c:pt>
                <c:pt idx="27">
                  <c:v>0.93300000000000005</c:v>
                </c:pt>
                <c:pt idx="28">
                  <c:v>0.96700000000000008</c:v>
                </c:pt>
                <c:pt idx="29">
                  <c:v>1</c:v>
                </c:pt>
                <c:pt idx="30">
                  <c:v>1.0329999999999997</c:v>
                </c:pt>
                <c:pt idx="31">
                  <c:v>1.0669999999999997</c:v>
                </c:pt>
                <c:pt idx="32">
                  <c:v>1.1000000000000001</c:v>
                </c:pt>
                <c:pt idx="33">
                  <c:v>1.133</c:v>
                </c:pt>
                <c:pt idx="34">
                  <c:v>1.167</c:v>
                </c:pt>
                <c:pt idx="35">
                  <c:v>1.2</c:v>
                </c:pt>
                <c:pt idx="36">
                  <c:v>1.2329999999999999</c:v>
                </c:pt>
                <c:pt idx="37">
                  <c:v>1.2669999999999997</c:v>
                </c:pt>
                <c:pt idx="38">
                  <c:v>1.3</c:v>
                </c:pt>
                <c:pt idx="39">
                  <c:v>1.333</c:v>
                </c:pt>
                <c:pt idx="40">
                  <c:v>1.367</c:v>
                </c:pt>
                <c:pt idx="41">
                  <c:v>1.4</c:v>
                </c:pt>
                <c:pt idx="42">
                  <c:v>1.4329999999999998</c:v>
                </c:pt>
                <c:pt idx="43">
                  <c:v>1.4669999999999999</c:v>
                </c:pt>
                <c:pt idx="44">
                  <c:v>1.5</c:v>
                </c:pt>
                <c:pt idx="45">
                  <c:v>1.5329999999999997</c:v>
                </c:pt>
                <c:pt idx="46">
                  <c:v>1.5669999999999997</c:v>
                </c:pt>
                <c:pt idx="47">
                  <c:v>1.6</c:v>
                </c:pt>
                <c:pt idx="48">
                  <c:v>1.633</c:v>
                </c:pt>
                <c:pt idx="49">
                  <c:v>1.667</c:v>
                </c:pt>
                <c:pt idx="50">
                  <c:v>1.7</c:v>
                </c:pt>
                <c:pt idx="51">
                  <c:v>1.7329999999999999</c:v>
                </c:pt>
                <c:pt idx="52">
                  <c:v>1.7669999999999997</c:v>
                </c:pt>
                <c:pt idx="53">
                  <c:v>1.8</c:v>
                </c:pt>
                <c:pt idx="54">
                  <c:v>1.833</c:v>
                </c:pt>
                <c:pt idx="55">
                  <c:v>1.867</c:v>
                </c:pt>
                <c:pt idx="56">
                  <c:v>1.9000000000000001</c:v>
                </c:pt>
                <c:pt idx="57">
                  <c:v>1.9330000000000001</c:v>
                </c:pt>
                <c:pt idx="58">
                  <c:v>1.9670000000000001</c:v>
                </c:pt>
                <c:pt idx="59">
                  <c:v>2</c:v>
                </c:pt>
                <c:pt idx="60">
                  <c:v>2.0329999999999995</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2.3329999999999997</c:v>
                </c:pt>
                <c:pt idx="70">
                  <c:v>2.367</c:v>
                </c:pt>
                <c:pt idx="71">
                  <c:v>2.4</c:v>
                </c:pt>
                <c:pt idx="72">
                  <c:v>2.4329999999999994</c:v>
                </c:pt>
                <c:pt idx="73">
                  <c:v>2.4670000000000001</c:v>
                </c:pt>
                <c:pt idx="74">
                  <c:v>2.5</c:v>
                </c:pt>
                <c:pt idx="75">
                  <c:v>2.5329999999999995</c:v>
                </c:pt>
                <c:pt idx="76">
                  <c:v>2.5670000000000002</c:v>
                </c:pt>
                <c:pt idx="77">
                  <c:v>2.6</c:v>
                </c:pt>
                <c:pt idx="78">
                  <c:v>2.633</c:v>
                </c:pt>
                <c:pt idx="79">
                  <c:v>2.6669999999999998</c:v>
                </c:pt>
                <c:pt idx="80">
                  <c:v>2.7</c:v>
                </c:pt>
                <c:pt idx="81">
                  <c:v>2.7330000000000001</c:v>
                </c:pt>
                <c:pt idx="82">
                  <c:v>2.7669999999999999</c:v>
                </c:pt>
                <c:pt idx="83">
                  <c:v>2.8</c:v>
                </c:pt>
                <c:pt idx="84">
                  <c:v>2.8329999999999997</c:v>
                </c:pt>
                <c:pt idx="85">
                  <c:v>2.867</c:v>
                </c:pt>
                <c:pt idx="86">
                  <c:v>2.9</c:v>
                </c:pt>
                <c:pt idx="87">
                  <c:v>2.9329999999999994</c:v>
                </c:pt>
                <c:pt idx="88">
                  <c:v>2.9670000000000001</c:v>
                </c:pt>
                <c:pt idx="89">
                  <c:v>3</c:v>
                </c:pt>
                <c:pt idx="90">
                  <c:v>3.0329999999999995</c:v>
                </c:pt>
                <c:pt idx="91">
                  <c:v>3.0670000000000002</c:v>
                </c:pt>
                <c:pt idx="92">
                  <c:v>3.1</c:v>
                </c:pt>
                <c:pt idx="93">
                  <c:v>3.133</c:v>
                </c:pt>
                <c:pt idx="94">
                  <c:v>3.1669999999999998</c:v>
                </c:pt>
                <c:pt idx="95">
                  <c:v>3.2</c:v>
                </c:pt>
                <c:pt idx="96">
                  <c:v>3.2330000000000001</c:v>
                </c:pt>
                <c:pt idx="97">
                  <c:v>3.2669999999999999</c:v>
                </c:pt>
                <c:pt idx="98">
                  <c:v>3.3</c:v>
                </c:pt>
                <c:pt idx="99">
                  <c:v>3.3329999999999997</c:v>
                </c:pt>
                <c:pt idx="100">
                  <c:v>3.367</c:v>
                </c:pt>
                <c:pt idx="101">
                  <c:v>3.4</c:v>
                </c:pt>
                <c:pt idx="102">
                  <c:v>3.4329999999999994</c:v>
                </c:pt>
                <c:pt idx="103">
                  <c:v>3.4670000000000001</c:v>
                </c:pt>
                <c:pt idx="104">
                  <c:v>3.5</c:v>
                </c:pt>
                <c:pt idx="105">
                  <c:v>3.5329999999999995</c:v>
                </c:pt>
                <c:pt idx="106">
                  <c:v>3.5670000000000002</c:v>
                </c:pt>
                <c:pt idx="107">
                  <c:v>3.6</c:v>
                </c:pt>
                <c:pt idx="108">
                  <c:v>3.633</c:v>
                </c:pt>
                <c:pt idx="109">
                  <c:v>3.6669999999999998</c:v>
                </c:pt>
                <c:pt idx="110">
                  <c:v>3.7</c:v>
                </c:pt>
                <c:pt idx="111">
                  <c:v>3.7330000000000001</c:v>
                </c:pt>
                <c:pt idx="112">
                  <c:v>3.7669999999999999</c:v>
                </c:pt>
                <c:pt idx="113">
                  <c:v>3.8</c:v>
                </c:pt>
                <c:pt idx="114">
                  <c:v>3.8329999999999997</c:v>
                </c:pt>
                <c:pt idx="115">
                  <c:v>3.867</c:v>
                </c:pt>
                <c:pt idx="116">
                  <c:v>3.9</c:v>
                </c:pt>
                <c:pt idx="117">
                  <c:v>3.9329999999999994</c:v>
                </c:pt>
                <c:pt idx="118">
                  <c:v>3.9670000000000001</c:v>
                </c:pt>
                <c:pt idx="119">
                  <c:v>4</c:v>
                </c:pt>
                <c:pt idx="120">
                  <c:v>4.0330000000000004</c:v>
                </c:pt>
                <c:pt idx="121">
                  <c:v>4.0669999999999993</c:v>
                </c:pt>
                <c:pt idx="122">
                  <c:v>4.0999999999999996</c:v>
                </c:pt>
                <c:pt idx="123">
                  <c:v>4.133</c:v>
                </c:pt>
                <c:pt idx="124">
                  <c:v>4.1669999999999989</c:v>
                </c:pt>
                <c:pt idx="125">
                  <c:v>4.2</c:v>
                </c:pt>
                <c:pt idx="126">
                  <c:v>4.2329999999999997</c:v>
                </c:pt>
                <c:pt idx="127">
                  <c:v>4.2669999999999995</c:v>
                </c:pt>
                <c:pt idx="128">
                  <c:v>4.3</c:v>
                </c:pt>
                <c:pt idx="129">
                  <c:v>4.3330000000000002</c:v>
                </c:pt>
                <c:pt idx="130">
                  <c:v>4.3669999999999991</c:v>
                </c:pt>
                <c:pt idx="131">
                  <c:v>4.4000000000000004</c:v>
                </c:pt>
                <c:pt idx="132">
                  <c:v>4.4329999999999998</c:v>
                </c:pt>
                <c:pt idx="133">
                  <c:v>4.4669999999999996</c:v>
                </c:pt>
                <c:pt idx="134">
                  <c:v>4.5</c:v>
                </c:pt>
                <c:pt idx="135">
                  <c:v>4.5330000000000004</c:v>
                </c:pt>
                <c:pt idx="136">
                  <c:v>4.5669999999999993</c:v>
                </c:pt>
                <c:pt idx="137">
                  <c:v>4.5999999999999996</c:v>
                </c:pt>
                <c:pt idx="138">
                  <c:v>4.633</c:v>
                </c:pt>
                <c:pt idx="139">
                  <c:v>4.6669999999999989</c:v>
                </c:pt>
                <c:pt idx="140">
                  <c:v>4.7</c:v>
                </c:pt>
                <c:pt idx="141">
                  <c:v>4.7329999999999997</c:v>
                </c:pt>
                <c:pt idx="142">
                  <c:v>4.7669999999999995</c:v>
                </c:pt>
                <c:pt idx="143">
                  <c:v>4.8</c:v>
                </c:pt>
                <c:pt idx="144">
                  <c:v>4.8330000000000002</c:v>
                </c:pt>
                <c:pt idx="145">
                  <c:v>4.8669999999999991</c:v>
                </c:pt>
                <c:pt idx="146">
                  <c:v>4.9000000000000004</c:v>
                </c:pt>
                <c:pt idx="147">
                  <c:v>4.9329999999999998</c:v>
                </c:pt>
                <c:pt idx="148">
                  <c:v>4.9669999999999996</c:v>
                </c:pt>
                <c:pt idx="149">
                  <c:v>5</c:v>
                </c:pt>
                <c:pt idx="150">
                  <c:v>5.0330000000000004</c:v>
                </c:pt>
                <c:pt idx="151">
                  <c:v>5.0669999999999993</c:v>
                </c:pt>
                <c:pt idx="152">
                  <c:v>5.0999999999999996</c:v>
                </c:pt>
                <c:pt idx="153">
                  <c:v>5.133</c:v>
                </c:pt>
                <c:pt idx="154">
                  <c:v>5.1669999999999989</c:v>
                </c:pt>
                <c:pt idx="155">
                  <c:v>5.2</c:v>
                </c:pt>
                <c:pt idx="156">
                  <c:v>5.2329999999999997</c:v>
                </c:pt>
                <c:pt idx="157">
                  <c:v>5.2669999999999995</c:v>
                </c:pt>
                <c:pt idx="158">
                  <c:v>5.3</c:v>
                </c:pt>
                <c:pt idx="159">
                  <c:v>5.3330000000000002</c:v>
                </c:pt>
                <c:pt idx="160">
                  <c:v>5.3669999999999991</c:v>
                </c:pt>
                <c:pt idx="161">
                  <c:v>5.4</c:v>
                </c:pt>
                <c:pt idx="162">
                  <c:v>5.4329999999999998</c:v>
                </c:pt>
                <c:pt idx="163">
                  <c:v>5.4669999999999996</c:v>
                </c:pt>
                <c:pt idx="164">
                  <c:v>5.5</c:v>
                </c:pt>
                <c:pt idx="165">
                  <c:v>5.5330000000000004</c:v>
                </c:pt>
                <c:pt idx="166">
                  <c:v>5.5669999999999993</c:v>
                </c:pt>
                <c:pt idx="167">
                  <c:v>5.6</c:v>
                </c:pt>
                <c:pt idx="168">
                  <c:v>5.633</c:v>
                </c:pt>
                <c:pt idx="169">
                  <c:v>5.6669999999999989</c:v>
                </c:pt>
                <c:pt idx="170">
                  <c:v>5.7</c:v>
                </c:pt>
                <c:pt idx="171">
                  <c:v>5.7329999999999997</c:v>
                </c:pt>
                <c:pt idx="172">
                  <c:v>5.7669999999999995</c:v>
                </c:pt>
                <c:pt idx="173">
                  <c:v>5.8</c:v>
                </c:pt>
                <c:pt idx="174">
                  <c:v>5.8330000000000002</c:v>
                </c:pt>
                <c:pt idx="175">
                  <c:v>5.8669999999999991</c:v>
                </c:pt>
                <c:pt idx="176">
                  <c:v>5.9</c:v>
                </c:pt>
                <c:pt idx="177">
                  <c:v>5.9329999999999998</c:v>
                </c:pt>
                <c:pt idx="178">
                  <c:v>5.9669999999999996</c:v>
                </c:pt>
                <c:pt idx="179">
                  <c:v>6</c:v>
                </c:pt>
                <c:pt idx="180">
                  <c:v>6.0330000000000004</c:v>
                </c:pt>
                <c:pt idx="181">
                  <c:v>6.0669999999999993</c:v>
                </c:pt>
                <c:pt idx="182">
                  <c:v>6.1</c:v>
                </c:pt>
                <c:pt idx="183">
                  <c:v>6.133</c:v>
                </c:pt>
                <c:pt idx="184">
                  <c:v>6.1669999999999989</c:v>
                </c:pt>
                <c:pt idx="185">
                  <c:v>6.2</c:v>
                </c:pt>
                <c:pt idx="186">
                  <c:v>6.2329999999999997</c:v>
                </c:pt>
                <c:pt idx="187">
                  <c:v>6.2669999999999995</c:v>
                </c:pt>
                <c:pt idx="188">
                  <c:v>6.3</c:v>
                </c:pt>
                <c:pt idx="189">
                  <c:v>6.3330000000000002</c:v>
                </c:pt>
                <c:pt idx="190">
                  <c:v>6.3669999999999991</c:v>
                </c:pt>
                <c:pt idx="191">
                  <c:v>6.4</c:v>
                </c:pt>
                <c:pt idx="192">
                  <c:v>6.4329999999999998</c:v>
                </c:pt>
                <c:pt idx="193">
                  <c:v>6.4669999999999996</c:v>
                </c:pt>
                <c:pt idx="194">
                  <c:v>6.5</c:v>
                </c:pt>
                <c:pt idx="195">
                  <c:v>6.5330000000000004</c:v>
                </c:pt>
                <c:pt idx="196">
                  <c:v>6.5669999999999993</c:v>
                </c:pt>
                <c:pt idx="197">
                  <c:v>6.6</c:v>
                </c:pt>
                <c:pt idx="198">
                  <c:v>6.633</c:v>
                </c:pt>
                <c:pt idx="199">
                  <c:v>6.6669999999999989</c:v>
                </c:pt>
                <c:pt idx="200">
                  <c:v>6.7</c:v>
                </c:pt>
                <c:pt idx="201">
                  <c:v>6.7329999999999997</c:v>
                </c:pt>
                <c:pt idx="202">
                  <c:v>6.7669999999999995</c:v>
                </c:pt>
                <c:pt idx="203">
                  <c:v>6.8</c:v>
                </c:pt>
                <c:pt idx="204">
                  <c:v>6.8330000000000002</c:v>
                </c:pt>
                <c:pt idx="205">
                  <c:v>6.8669999999999991</c:v>
                </c:pt>
                <c:pt idx="206">
                  <c:v>6.9</c:v>
                </c:pt>
                <c:pt idx="207">
                  <c:v>6.9329999999999998</c:v>
                </c:pt>
                <c:pt idx="208">
                  <c:v>6.9669999999999996</c:v>
                </c:pt>
                <c:pt idx="209">
                  <c:v>7</c:v>
                </c:pt>
                <c:pt idx="210">
                  <c:v>7.0330000000000004</c:v>
                </c:pt>
                <c:pt idx="211">
                  <c:v>7.0669999999999993</c:v>
                </c:pt>
                <c:pt idx="212">
                  <c:v>7.1</c:v>
                </c:pt>
                <c:pt idx="213">
                  <c:v>7.133</c:v>
                </c:pt>
                <c:pt idx="214">
                  <c:v>7.1669999999999989</c:v>
                </c:pt>
                <c:pt idx="215">
                  <c:v>7.2</c:v>
                </c:pt>
                <c:pt idx="216">
                  <c:v>7.2329999999999997</c:v>
                </c:pt>
                <c:pt idx="217">
                  <c:v>7.2669999999999995</c:v>
                </c:pt>
                <c:pt idx="218">
                  <c:v>7.3</c:v>
                </c:pt>
                <c:pt idx="219">
                  <c:v>7.3330000000000002</c:v>
                </c:pt>
                <c:pt idx="220">
                  <c:v>7.3669999999999991</c:v>
                </c:pt>
                <c:pt idx="221">
                  <c:v>7.4</c:v>
                </c:pt>
                <c:pt idx="222">
                  <c:v>7.4329999999999998</c:v>
                </c:pt>
                <c:pt idx="223">
                  <c:v>7.4669999999999996</c:v>
                </c:pt>
                <c:pt idx="224">
                  <c:v>7.5</c:v>
                </c:pt>
                <c:pt idx="225">
                  <c:v>7.5330000000000004</c:v>
                </c:pt>
                <c:pt idx="226">
                  <c:v>7.5669999999999993</c:v>
                </c:pt>
                <c:pt idx="227">
                  <c:v>7.6</c:v>
                </c:pt>
                <c:pt idx="228">
                  <c:v>7.633</c:v>
                </c:pt>
                <c:pt idx="229">
                  <c:v>7.6669999999999989</c:v>
                </c:pt>
                <c:pt idx="230">
                  <c:v>7.7</c:v>
                </c:pt>
                <c:pt idx="231">
                  <c:v>7.7329999999999997</c:v>
                </c:pt>
                <c:pt idx="232">
                  <c:v>7.7669999999999995</c:v>
                </c:pt>
                <c:pt idx="233">
                  <c:v>7.8</c:v>
                </c:pt>
                <c:pt idx="234">
                  <c:v>7.8330000000000002</c:v>
                </c:pt>
                <c:pt idx="235">
                  <c:v>7.8669999999999991</c:v>
                </c:pt>
                <c:pt idx="236">
                  <c:v>7.9</c:v>
                </c:pt>
                <c:pt idx="237">
                  <c:v>7.9329999999999998</c:v>
                </c:pt>
                <c:pt idx="238">
                  <c:v>7.9669999999999996</c:v>
                </c:pt>
                <c:pt idx="239">
                  <c:v>8</c:v>
                </c:pt>
                <c:pt idx="240">
                  <c:v>8.0330000000000013</c:v>
                </c:pt>
                <c:pt idx="241">
                  <c:v>8.0670000000000002</c:v>
                </c:pt>
                <c:pt idx="242">
                  <c:v>8.1</c:v>
                </c:pt>
                <c:pt idx="243">
                  <c:v>8.1330000000000009</c:v>
                </c:pt>
                <c:pt idx="244">
                  <c:v>8.1670000000000016</c:v>
                </c:pt>
                <c:pt idx="245">
                  <c:v>8.2000000000000011</c:v>
                </c:pt>
                <c:pt idx="246">
                  <c:v>8.2329999999999988</c:v>
                </c:pt>
                <c:pt idx="247">
                  <c:v>8.2670000000000012</c:v>
                </c:pt>
                <c:pt idx="248">
                  <c:v>8.3000000000000007</c:v>
                </c:pt>
                <c:pt idx="249">
                  <c:v>8.3330000000000002</c:v>
                </c:pt>
                <c:pt idx="250">
                  <c:v>8.3670000000000027</c:v>
                </c:pt>
                <c:pt idx="251">
                  <c:v>8.4</c:v>
                </c:pt>
                <c:pt idx="252">
                  <c:v>8.4330000000000016</c:v>
                </c:pt>
                <c:pt idx="253">
                  <c:v>8.4670000000000005</c:v>
                </c:pt>
                <c:pt idx="254">
                  <c:v>8.5</c:v>
                </c:pt>
                <c:pt idx="255">
                  <c:v>8.5330000000000013</c:v>
                </c:pt>
                <c:pt idx="256">
                  <c:v>8.5670000000000002</c:v>
                </c:pt>
                <c:pt idx="257">
                  <c:v>8.6</c:v>
                </c:pt>
                <c:pt idx="258">
                  <c:v>8.6330000000000009</c:v>
                </c:pt>
                <c:pt idx="259">
                  <c:v>8.6670000000000016</c:v>
                </c:pt>
                <c:pt idx="260">
                  <c:v>8.7000000000000011</c:v>
                </c:pt>
                <c:pt idx="261">
                  <c:v>8.7329999999999988</c:v>
                </c:pt>
                <c:pt idx="262">
                  <c:v>8.7670000000000012</c:v>
                </c:pt>
                <c:pt idx="263">
                  <c:v>8.8000000000000007</c:v>
                </c:pt>
                <c:pt idx="264">
                  <c:v>8.8330000000000002</c:v>
                </c:pt>
                <c:pt idx="265">
                  <c:v>8.8670000000000027</c:v>
                </c:pt>
                <c:pt idx="266">
                  <c:v>8.9</c:v>
                </c:pt>
                <c:pt idx="267">
                  <c:v>8.9330000000000016</c:v>
                </c:pt>
                <c:pt idx="268">
                  <c:v>8.9670000000000005</c:v>
                </c:pt>
                <c:pt idx="269">
                  <c:v>9</c:v>
                </c:pt>
                <c:pt idx="270">
                  <c:v>9.0330000000000013</c:v>
                </c:pt>
                <c:pt idx="271">
                  <c:v>9.0670000000000002</c:v>
                </c:pt>
                <c:pt idx="272">
                  <c:v>9.1</c:v>
                </c:pt>
                <c:pt idx="273">
                  <c:v>9.1330000000000009</c:v>
                </c:pt>
                <c:pt idx="274">
                  <c:v>9.1670000000000016</c:v>
                </c:pt>
                <c:pt idx="275">
                  <c:v>9.2000000000000011</c:v>
                </c:pt>
                <c:pt idx="276">
                  <c:v>9.2329999999999988</c:v>
                </c:pt>
                <c:pt idx="277">
                  <c:v>9.2670000000000012</c:v>
                </c:pt>
                <c:pt idx="278">
                  <c:v>9.3000000000000007</c:v>
                </c:pt>
                <c:pt idx="279">
                  <c:v>9.3330000000000002</c:v>
                </c:pt>
                <c:pt idx="280">
                  <c:v>9.3670000000000027</c:v>
                </c:pt>
                <c:pt idx="281">
                  <c:v>9.4</c:v>
                </c:pt>
                <c:pt idx="282">
                  <c:v>9.4330000000000016</c:v>
                </c:pt>
                <c:pt idx="283">
                  <c:v>9.4670000000000005</c:v>
                </c:pt>
                <c:pt idx="284">
                  <c:v>9.5</c:v>
                </c:pt>
                <c:pt idx="285">
                  <c:v>9.5330000000000013</c:v>
                </c:pt>
                <c:pt idx="286">
                  <c:v>9.5670000000000002</c:v>
                </c:pt>
                <c:pt idx="287">
                  <c:v>9.6</c:v>
                </c:pt>
                <c:pt idx="288">
                  <c:v>9.6330000000000009</c:v>
                </c:pt>
                <c:pt idx="289">
                  <c:v>9.6670000000000016</c:v>
                </c:pt>
                <c:pt idx="290">
                  <c:v>9.7000000000000011</c:v>
                </c:pt>
                <c:pt idx="291">
                  <c:v>9.7329999999999988</c:v>
                </c:pt>
                <c:pt idx="292">
                  <c:v>9.7670000000000012</c:v>
                </c:pt>
                <c:pt idx="293">
                  <c:v>9.8000000000000007</c:v>
                </c:pt>
                <c:pt idx="294">
                  <c:v>9.8330000000000002</c:v>
                </c:pt>
                <c:pt idx="295">
                  <c:v>9.8670000000000027</c:v>
                </c:pt>
                <c:pt idx="296">
                  <c:v>9.9</c:v>
                </c:pt>
                <c:pt idx="297">
                  <c:v>9.9330000000000016</c:v>
                </c:pt>
                <c:pt idx="298">
                  <c:v>9.9670000000000005</c:v>
                </c:pt>
                <c:pt idx="299">
                  <c:v>10</c:v>
                </c:pt>
                <c:pt idx="300">
                  <c:v>10.033000000000001</c:v>
                </c:pt>
                <c:pt idx="301">
                  <c:v>10.067</c:v>
                </c:pt>
                <c:pt idx="302">
                  <c:v>10.1</c:v>
                </c:pt>
                <c:pt idx="303">
                  <c:v>10.133000000000001</c:v>
                </c:pt>
                <c:pt idx="304">
                  <c:v>10.167</c:v>
                </c:pt>
                <c:pt idx="305">
                  <c:v>10.200000000000001</c:v>
                </c:pt>
                <c:pt idx="306">
                  <c:v>10.233000000000001</c:v>
                </c:pt>
                <c:pt idx="307">
                  <c:v>10.267000000000001</c:v>
                </c:pt>
                <c:pt idx="308">
                  <c:v>10.3</c:v>
                </c:pt>
                <c:pt idx="309">
                  <c:v>10.333</c:v>
                </c:pt>
                <c:pt idx="310">
                  <c:v>10.367000000000003</c:v>
                </c:pt>
                <c:pt idx="311">
                  <c:v>10.4</c:v>
                </c:pt>
                <c:pt idx="312">
                  <c:v>10.433</c:v>
                </c:pt>
                <c:pt idx="313">
                  <c:v>10.467000000000002</c:v>
                </c:pt>
                <c:pt idx="314">
                  <c:v>10.5</c:v>
                </c:pt>
                <c:pt idx="315">
                  <c:v>10.533000000000001</c:v>
                </c:pt>
                <c:pt idx="316">
                  <c:v>10.567</c:v>
                </c:pt>
                <c:pt idx="317">
                  <c:v>10.6</c:v>
                </c:pt>
                <c:pt idx="318">
                  <c:v>10.633000000000001</c:v>
                </c:pt>
                <c:pt idx="319">
                  <c:v>10.667</c:v>
                </c:pt>
                <c:pt idx="320">
                  <c:v>10.7</c:v>
                </c:pt>
                <c:pt idx="321">
                  <c:v>10.733000000000001</c:v>
                </c:pt>
                <c:pt idx="322">
                  <c:v>10.767000000000001</c:v>
                </c:pt>
                <c:pt idx="323">
                  <c:v>10.8</c:v>
                </c:pt>
                <c:pt idx="324">
                  <c:v>10.833</c:v>
                </c:pt>
                <c:pt idx="325">
                  <c:v>10.867000000000003</c:v>
                </c:pt>
                <c:pt idx="326">
                  <c:v>10.9</c:v>
                </c:pt>
                <c:pt idx="327">
                  <c:v>10.933</c:v>
                </c:pt>
                <c:pt idx="328">
                  <c:v>10.967000000000002</c:v>
                </c:pt>
                <c:pt idx="329">
                  <c:v>11</c:v>
                </c:pt>
                <c:pt idx="330">
                  <c:v>11.033000000000001</c:v>
                </c:pt>
                <c:pt idx="331">
                  <c:v>11.067</c:v>
                </c:pt>
                <c:pt idx="332">
                  <c:v>11.1</c:v>
                </c:pt>
                <c:pt idx="333">
                  <c:v>11.133000000000001</c:v>
                </c:pt>
                <c:pt idx="334">
                  <c:v>11.167</c:v>
                </c:pt>
                <c:pt idx="335">
                  <c:v>11.2</c:v>
                </c:pt>
                <c:pt idx="336">
                  <c:v>11.233000000000001</c:v>
                </c:pt>
                <c:pt idx="337">
                  <c:v>11.267000000000001</c:v>
                </c:pt>
                <c:pt idx="338">
                  <c:v>11.3</c:v>
                </c:pt>
                <c:pt idx="339">
                  <c:v>11.333</c:v>
                </c:pt>
                <c:pt idx="340">
                  <c:v>11.367000000000003</c:v>
                </c:pt>
                <c:pt idx="341">
                  <c:v>11.4</c:v>
                </c:pt>
                <c:pt idx="342">
                  <c:v>11.433</c:v>
                </c:pt>
                <c:pt idx="343">
                  <c:v>11.467000000000002</c:v>
                </c:pt>
                <c:pt idx="344">
                  <c:v>11.5</c:v>
                </c:pt>
                <c:pt idx="345">
                  <c:v>11.533000000000001</c:v>
                </c:pt>
                <c:pt idx="346">
                  <c:v>11.567</c:v>
                </c:pt>
                <c:pt idx="347">
                  <c:v>11.6</c:v>
                </c:pt>
                <c:pt idx="348">
                  <c:v>11.633000000000001</c:v>
                </c:pt>
                <c:pt idx="349">
                  <c:v>11.667</c:v>
                </c:pt>
                <c:pt idx="350">
                  <c:v>11.7</c:v>
                </c:pt>
                <c:pt idx="351">
                  <c:v>11.733000000000001</c:v>
                </c:pt>
                <c:pt idx="352">
                  <c:v>11.767000000000001</c:v>
                </c:pt>
                <c:pt idx="353">
                  <c:v>11.8</c:v>
                </c:pt>
                <c:pt idx="354">
                  <c:v>11.833</c:v>
                </c:pt>
                <c:pt idx="355">
                  <c:v>11.867000000000003</c:v>
                </c:pt>
                <c:pt idx="356">
                  <c:v>11.9</c:v>
                </c:pt>
                <c:pt idx="357">
                  <c:v>11.933</c:v>
                </c:pt>
                <c:pt idx="358">
                  <c:v>11.967000000000002</c:v>
                </c:pt>
                <c:pt idx="359">
                  <c:v>12</c:v>
                </c:pt>
                <c:pt idx="360">
                  <c:v>12.033000000000001</c:v>
                </c:pt>
                <c:pt idx="361">
                  <c:v>12.067</c:v>
                </c:pt>
                <c:pt idx="362">
                  <c:v>12.1</c:v>
                </c:pt>
                <c:pt idx="363">
                  <c:v>12.133000000000001</c:v>
                </c:pt>
                <c:pt idx="364">
                  <c:v>12.167</c:v>
                </c:pt>
                <c:pt idx="365">
                  <c:v>12.2</c:v>
                </c:pt>
                <c:pt idx="366">
                  <c:v>12.233000000000001</c:v>
                </c:pt>
                <c:pt idx="367">
                  <c:v>12.267000000000001</c:v>
                </c:pt>
                <c:pt idx="368">
                  <c:v>12.3</c:v>
                </c:pt>
                <c:pt idx="369">
                  <c:v>12.333</c:v>
                </c:pt>
                <c:pt idx="370">
                  <c:v>12.367000000000003</c:v>
                </c:pt>
                <c:pt idx="371">
                  <c:v>12.4</c:v>
                </c:pt>
                <c:pt idx="372">
                  <c:v>12.433</c:v>
                </c:pt>
                <c:pt idx="373">
                  <c:v>12.467000000000002</c:v>
                </c:pt>
                <c:pt idx="374">
                  <c:v>12.5</c:v>
                </c:pt>
                <c:pt idx="375">
                  <c:v>12.533000000000001</c:v>
                </c:pt>
                <c:pt idx="376">
                  <c:v>12.567</c:v>
                </c:pt>
                <c:pt idx="377">
                  <c:v>12.6</c:v>
                </c:pt>
                <c:pt idx="378">
                  <c:v>12.633000000000001</c:v>
                </c:pt>
                <c:pt idx="379">
                  <c:v>12.667</c:v>
                </c:pt>
                <c:pt idx="380">
                  <c:v>12.7</c:v>
                </c:pt>
                <c:pt idx="381">
                  <c:v>12.733000000000001</c:v>
                </c:pt>
                <c:pt idx="382">
                  <c:v>12.767000000000001</c:v>
                </c:pt>
                <c:pt idx="383">
                  <c:v>12.8</c:v>
                </c:pt>
                <c:pt idx="384">
                  <c:v>12.833</c:v>
                </c:pt>
                <c:pt idx="385">
                  <c:v>12.867000000000003</c:v>
                </c:pt>
                <c:pt idx="386">
                  <c:v>12.9</c:v>
                </c:pt>
                <c:pt idx="387">
                  <c:v>12.933</c:v>
                </c:pt>
                <c:pt idx="388">
                  <c:v>12.967000000000002</c:v>
                </c:pt>
                <c:pt idx="389">
                  <c:v>13</c:v>
                </c:pt>
                <c:pt idx="390">
                  <c:v>13.033000000000001</c:v>
                </c:pt>
                <c:pt idx="391">
                  <c:v>13.067</c:v>
                </c:pt>
                <c:pt idx="392">
                  <c:v>13.1</c:v>
                </c:pt>
                <c:pt idx="393">
                  <c:v>13.133000000000001</c:v>
                </c:pt>
                <c:pt idx="394">
                  <c:v>13.167</c:v>
                </c:pt>
                <c:pt idx="395">
                  <c:v>13.2</c:v>
                </c:pt>
                <c:pt idx="396">
                  <c:v>13.233000000000001</c:v>
                </c:pt>
                <c:pt idx="397">
                  <c:v>13.267000000000001</c:v>
                </c:pt>
                <c:pt idx="398">
                  <c:v>13.3</c:v>
                </c:pt>
                <c:pt idx="399">
                  <c:v>13.333</c:v>
                </c:pt>
                <c:pt idx="400">
                  <c:v>13.367000000000003</c:v>
                </c:pt>
                <c:pt idx="401">
                  <c:v>13.4</c:v>
                </c:pt>
                <c:pt idx="402">
                  <c:v>13.433</c:v>
                </c:pt>
                <c:pt idx="403">
                  <c:v>13.467000000000002</c:v>
                </c:pt>
                <c:pt idx="404">
                  <c:v>13.5</c:v>
                </c:pt>
                <c:pt idx="405">
                  <c:v>13.533000000000001</c:v>
                </c:pt>
                <c:pt idx="406">
                  <c:v>13.567</c:v>
                </c:pt>
                <c:pt idx="407">
                  <c:v>13.6</c:v>
                </c:pt>
                <c:pt idx="408">
                  <c:v>13.633000000000001</c:v>
                </c:pt>
                <c:pt idx="409">
                  <c:v>13.667</c:v>
                </c:pt>
                <c:pt idx="410">
                  <c:v>13.7</c:v>
                </c:pt>
                <c:pt idx="411">
                  <c:v>13.733000000000001</c:v>
                </c:pt>
                <c:pt idx="412">
                  <c:v>13.767000000000001</c:v>
                </c:pt>
                <c:pt idx="413">
                  <c:v>13.8</c:v>
                </c:pt>
                <c:pt idx="414">
                  <c:v>13.833</c:v>
                </c:pt>
                <c:pt idx="415">
                  <c:v>13.867000000000003</c:v>
                </c:pt>
                <c:pt idx="416">
                  <c:v>13.9</c:v>
                </c:pt>
                <c:pt idx="417">
                  <c:v>13.933</c:v>
                </c:pt>
                <c:pt idx="418">
                  <c:v>13.967000000000002</c:v>
                </c:pt>
                <c:pt idx="419">
                  <c:v>14</c:v>
                </c:pt>
                <c:pt idx="420">
                  <c:v>14.033000000000001</c:v>
                </c:pt>
                <c:pt idx="421">
                  <c:v>14.067</c:v>
                </c:pt>
                <c:pt idx="422">
                  <c:v>14.1</c:v>
                </c:pt>
                <c:pt idx="423">
                  <c:v>14.133000000000001</c:v>
                </c:pt>
                <c:pt idx="424">
                  <c:v>14.167</c:v>
                </c:pt>
                <c:pt idx="425">
                  <c:v>14.2</c:v>
                </c:pt>
                <c:pt idx="426">
                  <c:v>14.233000000000001</c:v>
                </c:pt>
                <c:pt idx="427">
                  <c:v>14.267000000000001</c:v>
                </c:pt>
                <c:pt idx="428">
                  <c:v>14.3</c:v>
                </c:pt>
                <c:pt idx="429">
                  <c:v>14.333</c:v>
                </c:pt>
                <c:pt idx="430">
                  <c:v>14.367000000000003</c:v>
                </c:pt>
                <c:pt idx="431">
                  <c:v>14.4</c:v>
                </c:pt>
                <c:pt idx="432">
                  <c:v>14.433</c:v>
                </c:pt>
                <c:pt idx="433">
                  <c:v>14.467000000000002</c:v>
                </c:pt>
                <c:pt idx="434">
                  <c:v>14.5</c:v>
                </c:pt>
                <c:pt idx="435">
                  <c:v>14.533000000000001</c:v>
                </c:pt>
                <c:pt idx="436">
                  <c:v>14.567</c:v>
                </c:pt>
                <c:pt idx="437">
                  <c:v>14.6</c:v>
                </c:pt>
                <c:pt idx="438">
                  <c:v>14.633000000000001</c:v>
                </c:pt>
                <c:pt idx="439">
                  <c:v>14.667</c:v>
                </c:pt>
                <c:pt idx="440">
                  <c:v>14.7</c:v>
                </c:pt>
                <c:pt idx="441">
                  <c:v>14.733000000000001</c:v>
                </c:pt>
                <c:pt idx="442">
                  <c:v>14.767000000000001</c:v>
                </c:pt>
                <c:pt idx="443">
                  <c:v>14.8</c:v>
                </c:pt>
                <c:pt idx="444">
                  <c:v>14.833</c:v>
                </c:pt>
                <c:pt idx="445">
                  <c:v>14.867000000000003</c:v>
                </c:pt>
                <c:pt idx="446">
                  <c:v>14.9</c:v>
                </c:pt>
                <c:pt idx="447">
                  <c:v>14.933</c:v>
                </c:pt>
                <c:pt idx="448">
                  <c:v>14.967000000000002</c:v>
                </c:pt>
                <c:pt idx="449">
                  <c:v>15</c:v>
                </c:pt>
                <c:pt idx="450">
                  <c:v>15.033000000000001</c:v>
                </c:pt>
                <c:pt idx="451">
                  <c:v>15.067</c:v>
                </c:pt>
                <c:pt idx="452">
                  <c:v>15.1</c:v>
                </c:pt>
                <c:pt idx="453">
                  <c:v>15.133000000000001</c:v>
                </c:pt>
                <c:pt idx="454">
                  <c:v>15.167</c:v>
                </c:pt>
                <c:pt idx="455">
                  <c:v>15.2</c:v>
                </c:pt>
                <c:pt idx="456">
                  <c:v>15.233000000000001</c:v>
                </c:pt>
                <c:pt idx="457">
                  <c:v>15.267000000000001</c:v>
                </c:pt>
                <c:pt idx="458">
                  <c:v>15.3</c:v>
                </c:pt>
                <c:pt idx="459">
                  <c:v>15.333</c:v>
                </c:pt>
                <c:pt idx="460">
                  <c:v>15.367000000000003</c:v>
                </c:pt>
                <c:pt idx="461">
                  <c:v>15.4</c:v>
                </c:pt>
                <c:pt idx="462">
                  <c:v>15.433</c:v>
                </c:pt>
                <c:pt idx="463">
                  <c:v>15.467000000000002</c:v>
                </c:pt>
                <c:pt idx="464">
                  <c:v>15.5</c:v>
                </c:pt>
                <c:pt idx="465">
                  <c:v>15.533000000000001</c:v>
                </c:pt>
                <c:pt idx="466">
                  <c:v>15.567</c:v>
                </c:pt>
                <c:pt idx="467">
                  <c:v>15.6</c:v>
                </c:pt>
                <c:pt idx="468">
                  <c:v>15.633000000000001</c:v>
                </c:pt>
                <c:pt idx="469">
                  <c:v>15.667</c:v>
                </c:pt>
                <c:pt idx="470">
                  <c:v>15.7</c:v>
                </c:pt>
                <c:pt idx="471">
                  <c:v>15.733000000000001</c:v>
                </c:pt>
                <c:pt idx="472">
                  <c:v>15.767000000000001</c:v>
                </c:pt>
                <c:pt idx="473">
                  <c:v>15.8</c:v>
                </c:pt>
                <c:pt idx="474">
                  <c:v>15.833</c:v>
                </c:pt>
                <c:pt idx="475">
                  <c:v>15.867000000000003</c:v>
                </c:pt>
                <c:pt idx="476">
                  <c:v>15.9</c:v>
                </c:pt>
                <c:pt idx="477">
                  <c:v>15.933</c:v>
                </c:pt>
                <c:pt idx="478">
                  <c:v>15.967000000000002</c:v>
                </c:pt>
                <c:pt idx="479">
                  <c:v>16</c:v>
                </c:pt>
                <c:pt idx="480">
                  <c:v>16.033000000000001</c:v>
                </c:pt>
                <c:pt idx="481">
                  <c:v>16.067</c:v>
                </c:pt>
                <c:pt idx="482">
                  <c:v>16.100000000000001</c:v>
                </c:pt>
                <c:pt idx="483">
                  <c:v>16.132999999999999</c:v>
                </c:pt>
                <c:pt idx="484">
                  <c:v>16.167000000000005</c:v>
                </c:pt>
                <c:pt idx="485">
                  <c:v>16.2</c:v>
                </c:pt>
                <c:pt idx="486">
                  <c:v>16.233000000000001</c:v>
                </c:pt>
                <c:pt idx="487">
                  <c:v>16.266999999999996</c:v>
                </c:pt>
                <c:pt idx="488">
                  <c:v>16.3</c:v>
                </c:pt>
                <c:pt idx="489">
                  <c:v>16.332999999999995</c:v>
                </c:pt>
                <c:pt idx="490">
                  <c:v>16.367000000000001</c:v>
                </c:pt>
                <c:pt idx="491">
                  <c:v>16.399999999999999</c:v>
                </c:pt>
                <c:pt idx="492">
                  <c:v>16.433</c:v>
                </c:pt>
                <c:pt idx="493">
                  <c:v>16.466999999999995</c:v>
                </c:pt>
                <c:pt idx="494">
                  <c:v>16.5</c:v>
                </c:pt>
                <c:pt idx="495">
                  <c:v>16.533000000000001</c:v>
                </c:pt>
                <c:pt idx="496">
                  <c:v>16.567</c:v>
                </c:pt>
                <c:pt idx="497">
                  <c:v>16.600000000000001</c:v>
                </c:pt>
                <c:pt idx="498">
                  <c:v>16.632999999999999</c:v>
                </c:pt>
                <c:pt idx="499">
                  <c:v>16.667000000000005</c:v>
                </c:pt>
                <c:pt idx="500">
                  <c:v>16.7</c:v>
                </c:pt>
                <c:pt idx="501">
                  <c:v>16.733000000000001</c:v>
                </c:pt>
                <c:pt idx="502">
                  <c:v>16.766999999999996</c:v>
                </c:pt>
                <c:pt idx="503">
                  <c:v>16.8</c:v>
                </c:pt>
                <c:pt idx="504">
                  <c:v>16.832999999999995</c:v>
                </c:pt>
                <c:pt idx="505">
                  <c:v>16.867000000000001</c:v>
                </c:pt>
                <c:pt idx="506">
                  <c:v>16.899999999999999</c:v>
                </c:pt>
                <c:pt idx="507">
                  <c:v>16.933</c:v>
                </c:pt>
                <c:pt idx="508">
                  <c:v>16.966999999999995</c:v>
                </c:pt>
                <c:pt idx="509">
                  <c:v>17</c:v>
                </c:pt>
                <c:pt idx="510">
                  <c:v>17.033000000000001</c:v>
                </c:pt>
                <c:pt idx="511">
                  <c:v>17.067</c:v>
                </c:pt>
                <c:pt idx="512">
                  <c:v>17.100000000000001</c:v>
                </c:pt>
                <c:pt idx="513">
                  <c:v>17.132999999999999</c:v>
                </c:pt>
                <c:pt idx="514">
                  <c:v>17.167000000000005</c:v>
                </c:pt>
                <c:pt idx="515">
                  <c:v>17.2</c:v>
                </c:pt>
                <c:pt idx="516">
                  <c:v>17.233000000000001</c:v>
                </c:pt>
                <c:pt idx="517">
                  <c:v>17.266999999999996</c:v>
                </c:pt>
                <c:pt idx="518">
                  <c:v>17.3</c:v>
                </c:pt>
                <c:pt idx="519">
                  <c:v>17.332999999999995</c:v>
                </c:pt>
                <c:pt idx="520">
                  <c:v>17.367000000000001</c:v>
                </c:pt>
                <c:pt idx="521">
                  <c:v>17.399999999999999</c:v>
                </c:pt>
                <c:pt idx="522">
                  <c:v>17.433</c:v>
                </c:pt>
                <c:pt idx="523">
                  <c:v>17.466999999999995</c:v>
                </c:pt>
                <c:pt idx="524">
                  <c:v>17.5</c:v>
                </c:pt>
                <c:pt idx="525">
                  <c:v>17.533000000000001</c:v>
                </c:pt>
                <c:pt idx="526">
                  <c:v>17.567</c:v>
                </c:pt>
                <c:pt idx="527">
                  <c:v>17.600000000000001</c:v>
                </c:pt>
                <c:pt idx="528">
                  <c:v>17.632999999999999</c:v>
                </c:pt>
                <c:pt idx="529">
                  <c:v>17.667000000000005</c:v>
                </c:pt>
                <c:pt idx="530">
                  <c:v>17.7</c:v>
                </c:pt>
                <c:pt idx="531">
                  <c:v>17.733000000000001</c:v>
                </c:pt>
                <c:pt idx="532">
                  <c:v>17.766999999999996</c:v>
                </c:pt>
                <c:pt idx="533">
                  <c:v>17.8</c:v>
                </c:pt>
                <c:pt idx="534">
                  <c:v>17.832999999999995</c:v>
                </c:pt>
                <c:pt idx="535">
                  <c:v>17.867000000000001</c:v>
                </c:pt>
                <c:pt idx="536">
                  <c:v>17.899999999999999</c:v>
                </c:pt>
                <c:pt idx="537">
                  <c:v>17.933</c:v>
                </c:pt>
                <c:pt idx="538">
                  <c:v>17.966999999999995</c:v>
                </c:pt>
                <c:pt idx="539">
                  <c:v>18</c:v>
                </c:pt>
                <c:pt idx="540">
                  <c:v>18.033000000000001</c:v>
                </c:pt>
                <c:pt idx="541">
                  <c:v>18.067</c:v>
                </c:pt>
                <c:pt idx="542">
                  <c:v>18.100000000000001</c:v>
                </c:pt>
                <c:pt idx="543">
                  <c:v>18.132999999999999</c:v>
                </c:pt>
                <c:pt idx="544">
                  <c:v>18.167000000000005</c:v>
                </c:pt>
                <c:pt idx="545">
                  <c:v>18.2</c:v>
                </c:pt>
                <c:pt idx="546">
                  <c:v>18.233000000000001</c:v>
                </c:pt>
                <c:pt idx="547">
                  <c:v>18.266999999999996</c:v>
                </c:pt>
                <c:pt idx="548">
                  <c:v>18.3</c:v>
                </c:pt>
                <c:pt idx="549">
                  <c:v>18.332999999999995</c:v>
                </c:pt>
                <c:pt idx="550">
                  <c:v>18.367000000000001</c:v>
                </c:pt>
                <c:pt idx="551">
                  <c:v>18.399999999999999</c:v>
                </c:pt>
                <c:pt idx="552">
                  <c:v>18.433</c:v>
                </c:pt>
                <c:pt idx="553">
                  <c:v>18.466999999999995</c:v>
                </c:pt>
                <c:pt idx="554">
                  <c:v>18.5</c:v>
                </c:pt>
                <c:pt idx="555">
                  <c:v>18.533000000000001</c:v>
                </c:pt>
                <c:pt idx="556">
                  <c:v>18.567</c:v>
                </c:pt>
                <c:pt idx="557">
                  <c:v>18.600000000000001</c:v>
                </c:pt>
                <c:pt idx="558">
                  <c:v>18.632999999999999</c:v>
                </c:pt>
                <c:pt idx="559">
                  <c:v>18.667000000000005</c:v>
                </c:pt>
                <c:pt idx="560">
                  <c:v>18.7</c:v>
                </c:pt>
                <c:pt idx="561">
                  <c:v>18.733000000000001</c:v>
                </c:pt>
                <c:pt idx="562">
                  <c:v>18.766999999999996</c:v>
                </c:pt>
                <c:pt idx="563">
                  <c:v>18.8</c:v>
                </c:pt>
                <c:pt idx="564">
                  <c:v>18.832999999999995</c:v>
                </c:pt>
                <c:pt idx="565">
                  <c:v>18.867000000000001</c:v>
                </c:pt>
                <c:pt idx="566">
                  <c:v>18.899999999999999</c:v>
                </c:pt>
                <c:pt idx="567">
                  <c:v>18.933</c:v>
                </c:pt>
                <c:pt idx="568">
                  <c:v>18.966999999999995</c:v>
                </c:pt>
                <c:pt idx="569">
                  <c:v>19</c:v>
                </c:pt>
                <c:pt idx="570">
                  <c:v>19.033000000000001</c:v>
                </c:pt>
                <c:pt idx="571">
                  <c:v>19.067</c:v>
                </c:pt>
                <c:pt idx="572">
                  <c:v>19.100000000000001</c:v>
                </c:pt>
                <c:pt idx="573">
                  <c:v>19.132999999999999</c:v>
                </c:pt>
                <c:pt idx="574">
                  <c:v>19.167000000000005</c:v>
                </c:pt>
                <c:pt idx="575">
                  <c:v>19.2</c:v>
                </c:pt>
                <c:pt idx="576">
                  <c:v>19.233000000000001</c:v>
                </c:pt>
                <c:pt idx="577">
                  <c:v>19.266999999999996</c:v>
                </c:pt>
                <c:pt idx="578">
                  <c:v>19.3</c:v>
                </c:pt>
                <c:pt idx="579">
                  <c:v>19.332999999999995</c:v>
                </c:pt>
                <c:pt idx="580">
                  <c:v>19.367000000000001</c:v>
                </c:pt>
                <c:pt idx="581">
                  <c:v>19.399999999999999</c:v>
                </c:pt>
                <c:pt idx="582">
                  <c:v>19.433</c:v>
                </c:pt>
                <c:pt idx="583">
                  <c:v>19.466999999999995</c:v>
                </c:pt>
                <c:pt idx="584">
                  <c:v>19.5</c:v>
                </c:pt>
                <c:pt idx="585">
                  <c:v>19.533000000000001</c:v>
                </c:pt>
                <c:pt idx="586">
                  <c:v>19.567</c:v>
                </c:pt>
                <c:pt idx="587">
                  <c:v>19.600000000000001</c:v>
                </c:pt>
                <c:pt idx="588">
                  <c:v>19.632999999999999</c:v>
                </c:pt>
                <c:pt idx="589">
                  <c:v>19.667000000000005</c:v>
                </c:pt>
                <c:pt idx="590">
                  <c:v>19.7</c:v>
                </c:pt>
                <c:pt idx="591">
                  <c:v>19.733000000000001</c:v>
                </c:pt>
                <c:pt idx="592">
                  <c:v>19.766999999999996</c:v>
                </c:pt>
                <c:pt idx="593">
                  <c:v>19.8</c:v>
                </c:pt>
                <c:pt idx="594">
                  <c:v>19.832999999999995</c:v>
                </c:pt>
                <c:pt idx="595">
                  <c:v>19.867000000000001</c:v>
                </c:pt>
                <c:pt idx="596">
                  <c:v>19.899999999999999</c:v>
                </c:pt>
                <c:pt idx="597">
                  <c:v>19.933</c:v>
                </c:pt>
                <c:pt idx="598">
                  <c:v>19.966999999999995</c:v>
                </c:pt>
                <c:pt idx="599">
                  <c:v>20</c:v>
                </c:pt>
                <c:pt idx="600">
                  <c:v>20.033000000000001</c:v>
                </c:pt>
                <c:pt idx="601">
                  <c:v>20.067</c:v>
                </c:pt>
                <c:pt idx="602">
                  <c:v>20.100000000000001</c:v>
                </c:pt>
                <c:pt idx="603">
                  <c:v>20.132999999999999</c:v>
                </c:pt>
                <c:pt idx="604">
                  <c:v>20.167000000000005</c:v>
                </c:pt>
                <c:pt idx="605">
                  <c:v>20.2</c:v>
                </c:pt>
                <c:pt idx="606">
                  <c:v>20.233000000000001</c:v>
                </c:pt>
                <c:pt idx="607">
                  <c:v>20.266999999999996</c:v>
                </c:pt>
                <c:pt idx="608">
                  <c:v>20.3</c:v>
                </c:pt>
                <c:pt idx="609">
                  <c:v>20.332999999999995</c:v>
                </c:pt>
                <c:pt idx="610">
                  <c:v>20.367000000000001</c:v>
                </c:pt>
                <c:pt idx="611">
                  <c:v>20.399999999999999</c:v>
                </c:pt>
                <c:pt idx="612">
                  <c:v>20.433</c:v>
                </c:pt>
                <c:pt idx="613">
                  <c:v>20.466999999999995</c:v>
                </c:pt>
                <c:pt idx="614">
                  <c:v>20.5</c:v>
                </c:pt>
                <c:pt idx="615">
                  <c:v>20.533000000000001</c:v>
                </c:pt>
                <c:pt idx="616">
                  <c:v>20.567</c:v>
                </c:pt>
                <c:pt idx="617">
                  <c:v>20.6</c:v>
                </c:pt>
                <c:pt idx="618">
                  <c:v>20.632999999999999</c:v>
                </c:pt>
                <c:pt idx="619">
                  <c:v>20.667000000000005</c:v>
                </c:pt>
                <c:pt idx="620">
                  <c:v>20.7</c:v>
                </c:pt>
                <c:pt idx="621">
                  <c:v>20.733000000000001</c:v>
                </c:pt>
                <c:pt idx="622">
                  <c:v>20.766999999999996</c:v>
                </c:pt>
                <c:pt idx="623">
                  <c:v>20.8</c:v>
                </c:pt>
                <c:pt idx="624">
                  <c:v>20.832999999999995</c:v>
                </c:pt>
              </c:numCache>
            </c:numRef>
          </c:xVal>
          <c:yVal>
            <c:numRef>
              <c:f>'Peak Finding_LyoDEA'!$G$3:$G$1096</c:f>
              <c:numCache>
                <c:formatCode>General</c:formatCode>
                <c:ptCount val="1094"/>
                <c:pt idx="0">
                  <c:v>4.7349809999999994</c:v>
                </c:pt>
                <c:pt idx="1">
                  <c:v>4.7292440000000004</c:v>
                </c:pt>
                <c:pt idx="2">
                  <c:v>4.7234299999999996</c:v>
                </c:pt>
                <c:pt idx="3">
                  <c:v>4.7156430000000009</c:v>
                </c:pt>
                <c:pt idx="4">
                  <c:v>4.7097759999999997</c:v>
                </c:pt>
                <c:pt idx="5">
                  <c:v>4.7039609999999996</c:v>
                </c:pt>
                <c:pt idx="6">
                  <c:v>4.6981979999999988</c:v>
                </c:pt>
                <c:pt idx="7">
                  <c:v>4.6904799999999991</c:v>
                </c:pt>
                <c:pt idx="8">
                  <c:v>4.682796999999999</c:v>
                </c:pt>
                <c:pt idx="9">
                  <c:v>4.6731059999999989</c:v>
                </c:pt>
                <c:pt idx="10">
                  <c:v>4.6615789999999988</c:v>
                </c:pt>
                <c:pt idx="11">
                  <c:v>4.6500019999999989</c:v>
                </c:pt>
                <c:pt idx="12">
                  <c:v>4.6365559999999988</c:v>
                </c:pt>
                <c:pt idx="13">
                  <c:v>4.6229899999999979</c:v>
                </c:pt>
                <c:pt idx="14">
                  <c:v>4.6074829999999993</c:v>
                </c:pt>
                <c:pt idx="15">
                  <c:v>4.5921149999999979</c:v>
                </c:pt>
                <c:pt idx="16">
                  <c:v>4.5765419999999999</c:v>
                </c:pt>
                <c:pt idx="17">
                  <c:v>4.5611069999999989</c:v>
                </c:pt>
                <c:pt idx="18">
                  <c:v>4.5436600000000009</c:v>
                </c:pt>
                <c:pt idx="19">
                  <c:v>4.5262929999999999</c:v>
                </c:pt>
                <c:pt idx="20">
                  <c:v>4.5090070000000004</c:v>
                </c:pt>
                <c:pt idx="21">
                  <c:v>4.4896250000000011</c:v>
                </c:pt>
                <c:pt idx="22">
                  <c:v>4.4702430000000017</c:v>
                </c:pt>
                <c:pt idx="23">
                  <c:v>4.4526459999999997</c:v>
                </c:pt>
                <c:pt idx="24">
                  <c:v>4.4333460000000011</c:v>
                </c:pt>
                <c:pt idx="25">
                  <c:v>4.4140490000000003</c:v>
                </c:pt>
                <c:pt idx="26">
                  <c:v>4.3947559999999992</c:v>
                </c:pt>
                <c:pt idx="27">
                  <c:v>4.3754670000000004</c:v>
                </c:pt>
                <c:pt idx="28">
                  <c:v>4.3521979999999987</c:v>
                </c:pt>
                <c:pt idx="29">
                  <c:v>4.3309749999999987</c:v>
                </c:pt>
                <c:pt idx="30">
                  <c:v>4.3096600000000009</c:v>
                </c:pt>
                <c:pt idx="31">
                  <c:v>4.2865029999999997</c:v>
                </c:pt>
                <c:pt idx="32">
                  <c:v>4.3179259999999982</c:v>
                </c:pt>
                <c:pt idx="33">
                  <c:v>4.3362700000000007</c:v>
                </c:pt>
                <c:pt idx="34">
                  <c:v>4.334562</c:v>
                </c:pt>
                <c:pt idx="35">
                  <c:v>4.3104990000000001</c:v>
                </c:pt>
                <c:pt idx="36">
                  <c:v>4.2664299999999997</c:v>
                </c:pt>
                <c:pt idx="37">
                  <c:v>4.1285399999999992</c:v>
                </c:pt>
                <c:pt idx="38">
                  <c:v>3.95749</c:v>
                </c:pt>
                <c:pt idx="39">
                  <c:v>3.7595350000000001</c:v>
                </c:pt>
                <c:pt idx="40">
                  <c:v>3.5576559999999997</c:v>
                </c:pt>
                <c:pt idx="41">
                  <c:v>3.391805999999999</c:v>
                </c:pt>
                <c:pt idx="42">
                  <c:v>3.3015189999999994</c:v>
                </c:pt>
                <c:pt idx="43">
                  <c:v>3.226801</c:v>
                </c:pt>
                <c:pt idx="44">
                  <c:v>3.157076</c:v>
                </c:pt>
                <c:pt idx="45">
                  <c:v>3.0898270000000001</c:v>
                </c:pt>
                <c:pt idx="46">
                  <c:v>3.025585</c:v>
                </c:pt>
                <c:pt idx="47">
                  <c:v>2.9693689999999995</c:v>
                </c:pt>
                <c:pt idx="48">
                  <c:v>2.9209540000000001</c:v>
                </c:pt>
                <c:pt idx="49">
                  <c:v>2.8811479999999996</c:v>
                </c:pt>
                <c:pt idx="50">
                  <c:v>2.8471540000000002</c:v>
                </c:pt>
                <c:pt idx="51">
                  <c:v>2.8194069999999996</c:v>
                </c:pt>
                <c:pt idx="52">
                  <c:v>2.795833</c:v>
                </c:pt>
                <c:pt idx="53">
                  <c:v>2.776103</c:v>
                </c:pt>
                <c:pt idx="54">
                  <c:v>2.7603910000000003</c:v>
                </c:pt>
                <c:pt idx="55">
                  <c:v>2.7485010000000005</c:v>
                </c:pt>
                <c:pt idx="56">
                  <c:v>2.7386779999999997</c:v>
                </c:pt>
                <c:pt idx="57">
                  <c:v>2.730925</c:v>
                </c:pt>
                <c:pt idx="58">
                  <c:v>2.725085</c:v>
                </c:pt>
                <c:pt idx="59">
                  <c:v>2.7211910000000006</c:v>
                </c:pt>
                <c:pt idx="60">
                  <c:v>2.7153499999999995</c:v>
                </c:pt>
                <c:pt idx="61">
                  <c:v>2.7114569999999993</c:v>
                </c:pt>
                <c:pt idx="62">
                  <c:v>2.7095189999999998</c:v>
                </c:pt>
                <c:pt idx="63">
                  <c:v>2.7075720000000003</c:v>
                </c:pt>
                <c:pt idx="64">
                  <c:v>2.705616</c:v>
                </c:pt>
                <c:pt idx="65">
                  <c:v>2.7036950000000002</c:v>
                </c:pt>
                <c:pt idx="66">
                  <c:v>2.7017660000000001</c:v>
                </c:pt>
                <c:pt idx="67">
                  <c:v>2.6998279999999997</c:v>
                </c:pt>
                <c:pt idx="68">
                  <c:v>2.6978810000000002</c:v>
                </c:pt>
                <c:pt idx="69">
                  <c:v>2.6959249999999999</c:v>
                </c:pt>
                <c:pt idx="70">
                  <c:v>2.6959249999999999</c:v>
                </c:pt>
                <c:pt idx="71">
                  <c:v>2.6959249999999999</c:v>
                </c:pt>
                <c:pt idx="72">
                  <c:v>2.6959249999999999</c:v>
                </c:pt>
                <c:pt idx="73">
                  <c:v>2.6959249999999999</c:v>
                </c:pt>
                <c:pt idx="74">
                  <c:v>2.6959249999999999</c:v>
                </c:pt>
                <c:pt idx="75">
                  <c:v>2.6959249999999999</c:v>
                </c:pt>
                <c:pt idx="76">
                  <c:v>2.6959249999999999</c:v>
                </c:pt>
                <c:pt idx="77">
                  <c:v>2.6959249999999999</c:v>
                </c:pt>
                <c:pt idx="78">
                  <c:v>2.6959249999999999</c:v>
                </c:pt>
                <c:pt idx="79">
                  <c:v>2.6940040000000001</c:v>
                </c:pt>
                <c:pt idx="80">
                  <c:v>2.6940040000000001</c:v>
                </c:pt>
                <c:pt idx="81">
                  <c:v>2.6940040000000001</c:v>
                </c:pt>
                <c:pt idx="82">
                  <c:v>2.6940040000000001</c:v>
                </c:pt>
                <c:pt idx="83">
                  <c:v>2.6940040000000001</c:v>
                </c:pt>
                <c:pt idx="84">
                  <c:v>2.6940040000000001</c:v>
                </c:pt>
                <c:pt idx="85">
                  <c:v>2.6920749999999996</c:v>
                </c:pt>
                <c:pt idx="86">
                  <c:v>2.6901370000000004</c:v>
                </c:pt>
                <c:pt idx="87">
                  <c:v>2.6881900000000005</c:v>
                </c:pt>
                <c:pt idx="88">
                  <c:v>2.6862339999999998</c:v>
                </c:pt>
                <c:pt idx="89">
                  <c:v>2.6862339999999998</c:v>
                </c:pt>
                <c:pt idx="90">
                  <c:v>2.6862339999999998</c:v>
                </c:pt>
                <c:pt idx="91">
                  <c:v>2.6862339999999998</c:v>
                </c:pt>
                <c:pt idx="92">
                  <c:v>2.6862339999999998</c:v>
                </c:pt>
                <c:pt idx="93">
                  <c:v>2.6862339999999998</c:v>
                </c:pt>
                <c:pt idx="94">
                  <c:v>2.6862339999999998</c:v>
                </c:pt>
                <c:pt idx="95">
                  <c:v>2.6862339999999998</c:v>
                </c:pt>
                <c:pt idx="96">
                  <c:v>2.6862339999999998</c:v>
                </c:pt>
                <c:pt idx="97">
                  <c:v>2.6862339999999998</c:v>
                </c:pt>
                <c:pt idx="98">
                  <c:v>2.6862339999999998</c:v>
                </c:pt>
                <c:pt idx="99">
                  <c:v>2.6862339999999998</c:v>
                </c:pt>
                <c:pt idx="100">
                  <c:v>2.6862339999999998</c:v>
                </c:pt>
                <c:pt idx="101">
                  <c:v>2.6862339999999998</c:v>
                </c:pt>
                <c:pt idx="102">
                  <c:v>2.6862339999999998</c:v>
                </c:pt>
                <c:pt idx="103">
                  <c:v>2.6862339999999998</c:v>
                </c:pt>
                <c:pt idx="104">
                  <c:v>2.6862339999999998</c:v>
                </c:pt>
                <c:pt idx="105">
                  <c:v>2.6862339999999998</c:v>
                </c:pt>
                <c:pt idx="106">
                  <c:v>2.6862339999999998</c:v>
                </c:pt>
                <c:pt idx="107">
                  <c:v>2.6862339999999998</c:v>
                </c:pt>
                <c:pt idx="108">
                  <c:v>2.6862339999999998</c:v>
                </c:pt>
                <c:pt idx="109">
                  <c:v>2.6862339999999998</c:v>
                </c:pt>
                <c:pt idx="110">
                  <c:v>2.6862339999999998</c:v>
                </c:pt>
                <c:pt idx="111">
                  <c:v>2.6881900000000005</c:v>
                </c:pt>
                <c:pt idx="112">
                  <c:v>2.6941359999999999</c:v>
                </c:pt>
                <c:pt idx="113">
                  <c:v>2.704088</c:v>
                </c:pt>
                <c:pt idx="114">
                  <c:v>2.7179570000000002</c:v>
                </c:pt>
                <c:pt idx="115">
                  <c:v>2.735554</c:v>
                </c:pt>
                <c:pt idx="116">
                  <c:v>2.7549359999999998</c:v>
                </c:pt>
                <c:pt idx="117">
                  <c:v>2.7764509999999993</c:v>
                </c:pt>
                <c:pt idx="118">
                  <c:v>2.8000249999999998</c:v>
                </c:pt>
                <c:pt idx="119">
                  <c:v>2.8233779999999999</c:v>
                </c:pt>
                <c:pt idx="120">
                  <c:v>2.8486829999999994</c:v>
                </c:pt>
                <c:pt idx="121">
                  <c:v>2.8758249999999994</c:v>
                </c:pt>
                <c:pt idx="122">
                  <c:v>2.9053</c:v>
                </c:pt>
                <c:pt idx="123">
                  <c:v>2.9347489999999996</c:v>
                </c:pt>
                <c:pt idx="124">
                  <c:v>2.9657499999999994</c:v>
                </c:pt>
                <c:pt idx="125">
                  <c:v>2.9988519999999994</c:v>
                </c:pt>
                <c:pt idx="126">
                  <c:v>3.0339119999999999</c:v>
                </c:pt>
                <c:pt idx="127">
                  <c:v>3.0669900000000001</c:v>
                </c:pt>
                <c:pt idx="128">
                  <c:v>3.1020270000000001</c:v>
                </c:pt>
                <c:pt idx="129">
                  <c:v>3.1388659999999997</c:v>
                </c:pt>
                <c:pt idx="130">
                  <c:v>3.1758619999999995</c:v>
                </c:pt>
                <c:pt idx="131">
                  <c:v>3.2130019999999999</c:v>
                </c:pt>
                <c:pt idx="132">
                  <c:v>3.2517659999999995</c:v>
                </c:pt>
                <c:pt idx="133">
                  <c:v>3.2905300000000004</c:v>
                </c:pt>
                <c:pt idx="134">
                  <c:v>3.329294</c:v>
                </c:pt>
                <c:pt idx="135">
                  <c:v>3.3680579999999996</c:v>
                </c:pt>
                <c:pt idx="136">
                  <c:v>3.4068219999999996</c:v>
                </c:pt>
                <c:pt idx="137">
                  <c:v>3.445586</c:v>
                </c:pt>
                <c:pt idx="138">
                  <c:v>3.4843500000000001</c:v>
                </c:pt>
                <c:pt idx="139">
                  <c:v>3.525433</c:v>
                </c:pt>
                <c:pt idx="140">
                  <c:v>3.5639989999999999</c:v>
                </c:pt>
                <c:pt idx="141">
                  <c:v>3.5958909999999995</c:v>
                </c:pt>
                <c:pt idx="142">
                  <c:v>3.6239370000000006</c:v>
                </c:pt>
                <c:pt idx="143">
                  <c:v>3.6442359999999998</c:v>
                </c:pt>
                <c:pt idx="144">
                  <c:v>3.657505</c:v>
                </c:pt>
                <c:pt idx="145">
                  <c:v>3.6671529999999999</c:v>
                </c:pt>
                <c:pt idx="146">
                  <c:v>3.6748029999999994</c:v>
                </c:pt>
                <c:pt idx="147">
                  <c:v>3.6806429999999994</c:v>
                </c:pt>
                <c:pt idx="148">
                  <c:v>3.6864059999999994</c:v>
                </c:pt>
                <c:pt idx="149">
                  <c:v>3.6902479999999995</c:v>
                </c:pt>
                <c:pt idx="150">
                  <c:v>3.692177</c:v>
                </c:pt>
                <c:pt idx="151">
                  <c:v>3.6940979999999999</c:v>
                </c:pt>
                <c:pt idx="152">
                  <c:v>3.6960539999999997</c:v>
                </c:pt>
                <c:pt idx="153">
                  <c:v>3.6980010000000001</c:v>
                </c:pt>
                <c:pt idx="154">
                  <c:v>3.6999390000000001</c:v>
                </c:pt>
                <c:pt idx="155">
                  <c:v>3.7018679999999997</c:v>
                </c:pt>
                <c:pt idx="156">
                  <c:v>3.7037890000000004</c:v>
                </c:pt>
                <c:pt idx="157">
                  <c:v>3.7037890000000004</c:v>
                </c:pt>
                <c:pt idx="158">
                  <c:v>3.7037890000000004</c:v>
                </c:pt>
                <c:pt idx="159">
                  <c:v>3.7037890000000004</c:v>
                </c:pt>
                <c:pt idx="160">
                  <c:v>3.7057449999999998</c:v>
                </c:pt>
                <c:pt idx="161">
                  <c:v>3.7076920000000002</c:v>
                </c:pt>
                <c:pt idx="162">
                  <c:v>3.7096300000000002</c:v>
                </c:pt>
                <c:pt idx="163">
                  <c:v>3.7115589999999994</c:v>
                </c:pt>
                <c:pt idx="164">
                  <c:v>3.7134800000000001</c:v>
                </c:pt>
                <c:pt idx="165">
                  <c:v>3.7134800000000001</c:v>
                </c:pt>
                <c:pt idx="166">
                  <c:v>3.7134800000000001</c:v>
                </c:pt>
                <c:pt idx="167">
                  <c:v>3.7134800000000001</c:v>
                </c:pt>
                <c:pt idx="168">
                  <c:v>3.7134800000000001</c:v>
                </c:pt>
                <c:pt idx="169">
                  <c:v>3.7134800000000001</c:v>
                </c:pt>
                <c:pt idx="170">
                  <c:v>3.7134800000000001</c:v>
                </c:pt>
                <c:pt idx="171">
                  <c:v>3.7134800000000001</c:v>
                </c:pt>
                <c:pt idx="172">
                  <c:v>3.7134800000000001</c:v>
                </c:pt>
                <c:pt idx="173">
                  <c:v>3.715436</c:v>
                </c:pt>
                <c:pt idx="174">
                  <c:v>3.7173829999999999</c:v>
                </c:pt>
                <c:pt idx="175">
                  <c:v>3.7173829999999999</c:v>
                </c:pt>
                <c:pt idx="176">
                  <c:v>3.7173829999999999</c:v>
                </c:pt>
                <c:pt idx="177">
                  <c:v>3.7173829999999999</c:v>
                </c:pt>
                <c:pt idx="178">
                  <c:v>3.7173829999999999</c:v>
                </c:pt>
                <c:pt idx="179">
                  <c:v>3.7173829999999999</c:v>
                </c:pt>
                <c:pt idx="180">
                  <c:v>3.7193209999999999</c:v>
                </c:pt>
                <c:pt idx="181">
                  <c:v>3.7212499999999995</c:v>
                </c:pt>
                <c:pt idx="182">
                  <c:v>3.7231710000000002</c:v>
                </c:pt>
                <c:pt idx="183">
                  <c:v>3.7231710000000002</c:v>
                </c:pt>
                <c:pt idx="184">
                  <c:v>3.7231710000000002</c:v>
                </c:pt>
                <c:pt idx="185">
                  <c:v>3.7231710000000002</c:v>
                </c:pt>
                <c:pt idx="186">
                  <c:v>3.7231710000000002</c:v>
                </c:pt>
                <c:pt idx="187">
                  <c:v>3.7231710000000002</c:v>
                </c:pt>
                <c:pt idx="188">
                  <c:v>3.7231710000000002</c:v>
                </c:pt>
                <c:pt idx="189">
                  <c:v>3.7231710000000002</c:v>
                </c:pt>
                <c:pt idx="190">
                  <c:v>3.7231710000000002</c:v>
                </c:pt>
                <c:pt idx="191">
                  <c:v>3.7231710000000002</c:v>
                </c:pt>
                <c:pt idx="192">
                  <c:v>3.7231710000000002</c:v>
                </c:pt>
                <c:pt idx="193">
                  <c:v>3.7231710000000002</c:v>
                </c:pt>
                <c:pt idx="194">
                  <c:v>3.7231710000000002</c:v>
                </c:pt>
                <c:pt idx="195">
                  <c:v>3.7231710000000002</c:v>
                </c:pt>
                <c:pt idx="196">
                  <c:v>3.7231710000000002</c:v>
                </c:pt>
                <c:pt idx="197">
                  <c:v>3.7231710000000002</c:v>
                </c:pt>
                <c:pt idx="198">
                  <c:v>3.7231710000000002</c:v>
                </c:pt>
                <c:pt idx="199">
                  <c:v>3.7231710000000002</c:v>
                </c:pt>
                <c:pt idx="200">
                  <c:v>3.7231710000000002</c:v>
                </c:pt>
                <c:pt idx="201">
                  <c:v>3.7212499999999995</c:v>
                </c:pt>
                <c:pt idx="202">
                  <c:v>3.7155640000000001</c:v>
                </c:pt>
                <c:pt idx="203">
                  <c:v>3.7043439999999999</c:v>
                </c:pt>
                <c:pt idx="204">
                  <c:v>3.6875180000000003</c:v>
                </c:pt>
                <c:pt idx="205">
                  <c:v>3.6647829999999999</c:v>
                </c:pt>
                <c:pt idx="206">
                  <c:v>3.6362239999999995</c:v>
                </c:pt>
                <c:pt idx="207">
                  <c:v>3.605356</c:v>
                </c:pt>
                <c:pt idx="208">
                  <c:v>3.5726999999999998</c:v>
                </c:pt>
                <c:pt idx="209">
                  <c:v>3.538122</c:v>
                </c:pt>
                <c:pt idx="210">
                  <c:v>3.5014529999999997</c:v>
                </c:pt>
                <c:pt idx="211">
                  <c:v>3.4665919999999999</c:v>
                </c:pt>
                <c:pt idx="212">
                  <c:v>3.4295960000000001</c:v>
                </c:pt>
                <c:pt idx="213">
                  <c:v>3.3943970000000001</c:v>
                </c:pt>
                <c:pt idx="214">
                  <c:v>3.3594979999999994</c:v>
                </c:pt>
                <c:pt idx="215">
                  <c:v>3.3249200000000001</c:v>
                </c:pt>
                <c:pt idx="216">
                  <c:v>3.2898830000000001</c:v>
                </c:pt>
                <c:pt idx="217">
                  <c:v>3.2551579999999998</c:v>
                </c:pt>
                <c:pt idx="218">
                  <c:v>3.2183190000000002</c:v>
                </c:pt>
                <c:pt idx="219">
                  <c:v>3.1832820000000002</c:v>
                </c:pt>
                <c:pt idx="220">
                  <c:v>3.150204</c:v>
                </c:pt>
                <c:pt idx="221">
                  <c:v>3.1151439999999995</c:v>
                </c:pt>
                <c:pt idx="222">
                  <c:v>3.0820419999999995</c:v>
                </c:pt>
                <c:pt idx="223">
                  <c:v>3.0510409999999997</c:v>
                </c:pt>
                <c:pt idx="224">
                  <c:v>3.0198979999999995</c:v>
                </c:pt>
                <c:pt idx="225">
                  <c:v>2.9885999999999999</c:v>
                </c:pt>
                <c:pt idx="226">
                  <c:v>2.96123</c:v>
                </c:pt>
                <c:pt idx="227">
                  <c:v>2.9339710000000001</c:v>
                </c:pt>
                <c:pt idx="228">
                  <c:v>2.9068289999999997</c:v>
                </c:pt>
                <c:pt idx="229">
                  <c:v>2.8798119999999994</c:v>
                </c:pt>
                <c:pt idx="230">
                  <c:v>2.8546289999999996</c:v>
                </c:pt>
                <c:pt idx="231">
                  <c:v>2.8290979999999997</c:v>
                </c:pt>
                <c:pt idx="232">
                  <c:v>2.8055240000000001</c:v>
                </c:pt>
                <c:pt idx="233">
                  <c:v>2.7857940000000005</c:v>
                </c:pt>
                <c:pt idx="234">
                  <c:v>2.7700819999999999</c:v>
                </c:pt>
                <c:pt idx="235">
                  <c:v>2.7563309999999999</c:v>
                </c:pt>
                <c:pt idx="236">
                  <c:v>2.7464659999999994</c:v>
                </c:pt>
                <c:pt idx="237">
                  <c:v>2.7386779999999997</c:v>
                </c:pt>
                <c:pt idx="238">
                  <c:v>2.7328119999999996</c:v>
                </c:pt>
                <c:pt idx="239">
                  <c:v>2.7289010000000005</c:v>
                </c:pt>
                <c:pt idx="240">
                  <c:v>2.725041</c:v>
                </c:pt>
                <c:pt idx="241">
                  <c:v>2.7211479999999999</c:v>
                </c:pt>
                <c:pt idx="242">
                  <c:v>2.7192099999999995</c:v>
                </c:pt>
                <c:pt idx="243">
                  <c:v>2.717263</c:v>
                </c:pt>
                <c:pt idx="244">
                  <c:v>2.7153070000000001</c:v>
                </c:pt>
                <c:pt idx="245">
                  <c:v>2.7153070000000001</c:v>
                </c:pt>
                <c:pt idx="246">
                  <c:v>2.7153070000000001</c:v>
                </c:pt>
                <c:pt idx="247">
                  <c:v>2.7153070000000001</c:v>
                </c:pt>
                <c:pt idx="248">
                  <c:v>2.7153070000000001</c:v>
                </c:pt>
                <c:pt idx="249">
                  <c:v>2.7153070000000001</c:v>
                </c:pt>
                <c:pt idx="250">
                  <c:v>2.7133859999999999</c:v>
                </c:pt>
                <c:pt idx="251">
                  <c:v>2.7114569999999993</c:v>
                </c:pt>
                <c:pt idx="252">
                  <c:v>2.7095189999999998</c:v>
                </c:pt>
                <c:pt idx="253">
                  <c:v>2.7075720000000003</c:v>
                </c:pt>
                <c:pt idx="254">
                  <c:v>2.705616</c:v>
                </c:pt>
                <c:pt idx="255">
                  <c:v>2.705616</c:v>
                </c:pt>
                <c:pt idx="256">
                  <c:v>2.705616</c:v>
                </c:pt>
                <c:pt idx="257">
                  <c:v>2.705616</c:v>
                </c:pt>
                <c:pt idx="258">
                  <c:v>2.705616</c:v>
                </c:pt>
                <c:pt idx="259">
                  <c:v>2.705616</c:v>
                </c:pt>
                <c:pt idx="260">
                  <c:v>2.705616</c:v>
                </c:pt>
                <c:pt idx="261">
                  <c:v>2.705616</c:v>
                </c:pt>
                <c:pt idx="262">
                  <c:v>2.705616</c:v>
                </c:pt>
                <c:pt idx="263">
                  <c:v>2.705616</c:v>
                </c:pt>
                <c:pt idx="264">
                  <c:v>2.705616</c:v>
                </c:pt>
                <c:pt idx="265">
                  <c:v>2.705616</c:v>
                </c:pt>
                <c:pt idx="266">
                  <c:v>2.705616</c:v>
                </c:pt>
                <c:pt idx="267">
                  <c:v>2.705616</c:v>
                </c:pt>
                <c:pt idx="268">
                  <c:v>2.705616</c:v>
                </c:pt>
                <c:pt idx="269">
                  <c:v>2.705616</c:v>
                </c:pt>
                <c:pt idx="270">
                  <c:v>2.705616</c:v>
                </c:pt>
                <c:pt idx="271">
                  <c:v>2.705616</c:v>
                </c:pt>
                <c:pt idx="272">
                  <c:v>2.705616</c:v>
                </c:pt>
                <c:pt idx="273">
                  <c:v>2.705616</c:v>
                </c:pt>
                <c:pt idx="274">
                  <c:v>2.705616</c:v>
                </c:pt>
                <c:pt idx="275">
                  <c:v>2.705616</c:v>
                </c:pt>
                <c:pt idx="276">
                  <c:v>2.705616</c:v>
                </c:pt>
                <c:pt idx="277">
                  <c:v>2.705616</c:v>
                </c:pt>
                <c:pt idx="278">
                  <c:v>2.705616</c:v>
                </c:pt>
                <c:pt idx="279">
                  <c:v>2.705616</c:v>
                </c:pt>
                <c:pt idx="280">
                  <c:v>2.705616</c:v>
                </c:pt>
                <c:pt idx="281">
                  <c:v>2.705616</c:v>
                </c:pt>
                <c:pt idx="282">
                  <c:v>2.705616</c:v>
                </c:pt>
                <c:pt idx="283">
                  <c:v>2.705616</c:v>
                </c:pt>
                <c:pt idx="284">
                  <c:v>2.705616</c:v>
                </c:pt>
                <c:pt idx="285">
                  <c:v>2.705616</c:v>
                </c:pt>
                <c:pt idx="286">
                  <c:v>2.705616</c:v>
                </c:pt>
                <c:pt idx="287">
                  <c:v>2.705616</c:v>
                </c:pt>
                <c:pt idx="288">
                  <c:v>2.705616</c:v>
                </c:pt>
                <c:pt idx="289">
                  <c:v>2.705616</c:v>
                </c:pt>
                <c:pt idx="290">
                  <c:v>2.705616</c:v>
                </c:pt>
                <c:pt idx="291">
                  <c:v>2.705616</c:v>
                </c:pt>
                <c:pt idx="292">
                  <c:v>2.705616</c:v>
                </c:pt>
                <c:pt idx="293">
                  <c:v>2.7075720000000003</c:v>
                </c:pt>
                <c:pt idx="294">
                  <c:v>2.7115</c:v>
                </c:pt>
                <c:pt idx="295">
                  <c:v>2.7173929999999999</c:v>
                </c:pt>
                <c:pt idx="296">
                  <c:v>2.7252139999999998</c:v>
                </c:pt>
                <c:pt idx="297">
                  <c:v>2.7369489999999996</c:v>
                </c:pt>
                <c:pt idx="298">
                  <c:v>2.7486290000000002</c:v>
                </c:pt>
                <c:pt idx="299">
                  <c:v>2.7623180000000001</c:v>
                </c:pt>
                <c:pt idx="300">
                  <c:v>2.7758829999999994</c:v>
                </c:pt>
                <c:pt idx="301">
                  <c:v>2.7913910000000004</c:v>
                </c:pt>
                <c:pt idx="302">
                  <c:v>2.8070349999999999</c:v>
                </c:pt>
                <c:pt idx="303">
                  <c:v>2.8224699999999996</c:v>
                </c:pt>
                <c:pt idx="304">
                  <c:v>2.8380439999999996</c:v>
                </c:pt>
                <c:pt idx="305">
                  <c:v>2.8554899999999996</c:v>
                </c:pt>
                <c:pt idx="306">
                  <c:v>2.8730129999999994</c:v>
                </c:pt>
                <c:pt idx="307">
                  <c:v>2.8906099999999997</c:v>
                </c:pt>
                <c:pt idx="308">
                  <c:v>2.9099919999999999</c:v>
                </c:pt>
                <c:pt idx="309">
                  <c:v>2.9293740000000001</c:v>
                </c:pt>
                <c:pt idx="310">
                  <c:v>2.9508889999999997</c:v>
                </c:pt>
                <c:pt idx="311">
                  <c:v>2.9723019999999996</c:v>
                </c:pt>
                <c:pt idx="312">
                  <c:v>2.993617</c:v>
                </c:pt>
                <c:pt idx="313">
                  <c:v>3.0148399999999995</c:v>
                </c:pt>
                <c:pt idx="314">
                  <c:v>3.0381079999999998</c:v>
                </c:pt>
                <c:pt idx="315">
                  <c:v>3.0595210000000002</c:v>
                </c:pt>
                <c:pt idx="316">
                  <c:v>3.0829870000000001</c:v>
                </c:pt>
                <c:pt idx="317">
                  <c:v>3.1062399999999997</c:v>
                </c:pt>
                <c:pt idx="318">
                  <c:v>3.1292909999999998</c:v>
                </c:pt>
                <c:pt idx="319">
                  <c:v>3.1548349999999998</c:v>
                </c:pt>
                <c:pt idx="320">
                  <c:v>3.1800299999999999</c:v>
                </c:pt>
                <c:pt idx="321">
                  <c:v>3.205444</c:v>
                </c:pt>
                <c:pt idx="322">
                  <c:v>3.2262740000000001</c:v>
                </c:pt>
                <c:pt idx="323">
                  <c:v>3.229749</c:v>
                </c:pt>
                <c:pt idx="324">
                  <c:v>3.2159779999999998</c:v>
                </c:pt>
                <c:pt idx="325">
                  <c:v>3.1759240000000002</c:v>
                </c:pt>
                <c:pt idx="326">
                  <c:v>3.111367</c:v>
                </c:pt>
                <c:pt idx="327">
                  <c:v>3.0369079999999995</c:v>
                </c:pt>
                <c:pt idx="328">
                  <c:v>2.9736159999999994</c:v>
                </c:pt>
                <c:pt idx="329">
                  <c:v>2.9202509999999995</c:v>
                </c:pt>
                <c:pt idx="330">
                  <c:v>2.9033820000000001</c:v>
                </c:pt>
                <c:pt idx="331">
                  <c:v>2.907206</c:v>
                </c:pt>
                <c:pt idx="332">
                  <c:v>2.9091269999999998</c:v>
                </c:pt>
                <c:pt idx="333">
                  <c:v>2.9091269999999998</c:v>
                </c:pt>
                <c:pt idx="334">
                  <c:v>2.9091269999999998</c:v>
                </c:pt>
                <c:pt idx="335">
                  <c:v>2.9091269999999998</c:v>
                </c:pt>
                <c:pt idx="336">
                  <c:v>2.9091269999999998</c:v>
                </c:pt>
                <c:pt idx="337">
                  <c:v>2.9091269999999998</c:v>
                </c:pt>
                <c:pt idx="338">
                  <c:v>2.907206</c:v>
                </c:pt>
                <c:pt idx="339">
                  <c:v>2.907206</c:v>
                </c:pt>
                <c:pt idx="340">
                  <c:v>2.907206</c:v>
                </c:pt>
                <c:pt idx="341">
                  <c:v>2.907206</c:v>
                </c:pt>
                <c:pt idx="342">
                  <c:v>2.907206</c:v>
                </c:pt>
                <c:pt idx="343">
                  <c:v>2.9091269999999998</c:v>
                </c:pt>
                <c:pt idx="344">
                  <c:v>2.9091269999999998</c:v>
                </c:pt>
                <c:pt idx="345">
                  <c:v>2.9091269999999998</c:v>
                </c:pt>
                <c:pt idx="346">
                  <c:v>2.907206</c:v>
                </c:pt>
                <c:pt idx="347">
                  <c:v>2.9052769999999994</c:v>
                </c:pt>
                <c:pt idx="348">
                  <c:v>2.9033389999999999</c:v>
                </c:pt>
                <c:pt idx="349">
                  <c:v>2.9033389999999999</c:v>
                </c:pt>
                <c:pt idx="350">
                  <c:v>2.9033389999999999</c:v>
                </c:pt>
                <c:pt idx="351">
                  <c:v>2.9052769999999994</c:v>
                </c:pt>
                <c:pt idx="352">
                  <c:v>2.9052769999999994</c:v>
                </c:pt>
                <c:pt idx="353">
                  <c:v>2.9052769999999994</c:v>
                </c:pt>
                <c:pt idx="354">
                  <c:v>2.9033389999999999</c:v>
                </c:pt>
                <c:pt idx="355">
                  <c:v>2.901392</c:v>
                </c:pt>
                <c:pt idx="356">
                  <c:v>2.8994359999999997</c:v>
                </c:pt>
                <c:pt idx="357">
                  <c:v>2.8994359999999997</c:v>
                </c:pt>
                <c:pt idx="358">
                  <c:v>2.8994359999999997</c:v>
                </c:pt>
                <c:pt idx="359">
                  <c:v>2.8994359999999997</c:v>
                </c:pt>
                <c:pt idx="360">
                  <c:v>2.8994359999999997</c:v>
                </c:pt>
                <c:pt idx="361">
                  <c:v>2.8994359999999997</c:v>
                </c:pt>
                <c:pt idx="362">
                  <c:v>2.8994359999999997</c:v>
                </c:pt>
                <c:pt idx="363">
                  <c:v>2.8994359999999997</c:v>
                </c:pt>
                <c:pt idx="364">
                  <c:v>2.8994359999999997</c:v>
                </c:pt>
                <c:pt idx="365">
                  <c:v>2.8994359999999997</c:v>
                </c:pt>
                <c:pt idx="366">
                  <c:v>2.8975149999999998</c:v>
                </c:pt>
                <c:pt idx="367">
                  <c:v>2.8955859999999998</c:v>
                </c:pt>
                <c:pt idx="368">
                  <c:v>2.8936479999999993</c:v>
                </c:pt>
                <c:pt idx="369">
                  <c:v>2.8917009999999994</c:v>
                </c:pt>
                <c:pt idx="370">
                  <c:v>2.8897449999999996</c:v>
                </c:pt>
                <c:pt idx="371">
                  <c:v>2.8897449999999996</c:v>
                </c:pt>
                <c:pt idx="372">
                  <c:v>2.8897449999999996</c:v>
                </c:pt>
                <c:pt idx="373">
                  <c:v>2.8897449999999996</c:v>
                </c:pt>
                <c:pt idx="374">
                  <c:v>2.8897449999999996</c:v>
                </c:pt>
                <c:pt idx="375">
                  <c:v>2.8897449999999996</c:v>
                </c:pt>
                <c:pt idx="376">
                  <c:v>2.8878240000000002</c:v>
                </c:pt>
                <c:pt idx="377">
                  <c:v>2.8858949999999997</c:v>
                </c:pt>
                <c:pt idx="378">
                  <c:v>2.8839570000000001</c:v>
                </c:pt>
                <c:pt idx="379">
                  <c:v>2.8820099999999997</c:v>
                </c:pt>
                <c:pt idx="380">
                  <c:v>2.8800539999999994</c:v>
                </c:pt>
                <c:pt idx="381">
                  <c:v>2.8800539999999994</c:v>
                </c:pt>
                <c:pt idx="382">
                  <c:v>2.8800539999999994</c:v>
                </c:pt>
                <c:pt idx="383">
                  <c:v>2.8800539999999994</c:v>
                </c:pt>
                <c:pt idx="384">
                  <c:v>2.8800539999999994</c:v>
                </c:pt>
                <c:pt idx="385">
                  <c:v>2.8781330000000001</c:v>
                </c:pt>
                <c:pt idx="386">
                  <c:v>2.8762039999999995</c:v>
                </c:pt>
                <c:pt idx="387">
                  <c:v>2.8742659999999995</c:v>
                </c:pt>
                <c:pt idx="388">
                  <c:v>2.8723189999999996</c:v>
                </c:pt>
                <c:pt idx="389">
                  <c:v>2.8703629999999998</c:v>
                </c:pt>
                <c:pt idx="390">
                  <c:v>2.8703629999999998</c:v>
                </c:pt>
                <c:pt idx="391">
                  <c:v>2.8703629999999998</c:v>
                </c:pt>
                <c:pt idx="392">
                  <c:v>2.8703629999999998</c:v>
                </c:pt>
                <c:pt idx="393">
                  <c:v>2.8684419999999995</c:v>
                </c:pt>
                <c:pt idx="394">
                  <c:v>2.8665129999999994</c:v>
                </c:pt>
                <c:pt idx="395">
                  <c:v>2.8645749999999999</c:v>
                </c:pt>
                <c:pt idx="396">
                  <c:v>2.8626279999999995</c:v>
                </c:pt>
                <c:pt idx="397">
                  <c:v>2.8606719999999997</c:v>
                </c:pt>
                <c:pt idx="398">
                  <c:v>2.8606719999999997</c:v>
                </c:pt>
                <c:pt idx="399">
                  <c:v>2.8587509999999994</c:v>
                </c:pt>
                <c:pt idx="400">
                  <c:v>2.8568219999999993</c:v>
                </c:pt>
                <c:pt idx="401">
                  <c:v>2.8548839999999998</c:v>
                </c:pt>
                <c:pt idx="402">
                  <c:v>2.8529369999999994</c:v>
                </c:pt>
                <c:pt idx="403">
                  <c:v>2.850981</c:v>
                </c:pt>
                <c:pt idx="404">
                  <c:v>2.850981</c:v>
                </c:pt>
                <c:pt idx="405">
                  <c:v>2.8490599999999997</c:v>
                </c:pt>
                <c:pt idx="406">
                  <c:v>2.8471310000000005</c:v>
                </c:pt>
                <c:pt idx="407">
                  <c:v>2.8451930000000001</c:v>
                </c:pt>
                <c:pt idx="408">
                  <c:v>2.8432459999999997</c:v>
                </c:pt>
                <c:pt idx="409">
                  <c:v>2.8412899999999994</c:v>
                </c:pt>
                <c:pt idx="410">
                  <c:v>2.8412899999999994</c:v>
                </c:pt>
                <c:pt idx="411">
                  <c:v>2.8393689999999996</c:v>
                </c:pt>
                <c:pt idx="412">
                  <c:v>2.8374399999999995</c:v>
                </c:pt>
                <c:pt idx="413">
                  <c:v>2.8355019999999995</c:v>
                </c:pt>
                <c:pt idx="414">
                  <c:v>2.8335549999999996</c:v>
                </c:pt>
                <c:pt idx="415">
                  <c:v>2.8315989999999998</c:v>
                </c:pt>
                <c:pt idx="416">
                  <c:v>2.8315989999999998</c:v>
                </c:pt>
                <c:pt idx="417">
                  <c:v>2.8296779999999995</c:v>
                </c:pt>
                <c:pt idx="418">
                  <c:v>2.8277489999999994</c:v>
                </c:pt>
                <c:pt idx="419">
                  <c:v>2.8258109999999994</c:v>
                </c:pt>
                <c:pt idx="420">
                  <c:v>2.8238639999999995</c:v>
                </c:pt>
                <c:pt idx="421">
                  <c:v>2.8219079999999996</c:v>
                </c:pt>
                <c:pt idx="422">
                  <c:v>2.8199869999999994</c:v>
                </c:pt>
                <c:pt idx="423">
                  <c:v>2.8180579999999993</c:v>
                </c:pt>
                <c:pt idx="424">
                  <c:v>2.8161199999999997</c:v>
                </c:pt>
                <c:pt idx="425">
                  <c:v>2.8141729999999994</c:v>
                </c:pt>
                <c:pt idx="426">
                  <c:v>2.8122169999999995</c:v>
                </c:pt>
                <c:pt idx="427">
                  <c:v>2.8122169999999995</c:v>
                </c:pt>
                <c:pt idx="428">
                  <c:v>2.8102959999999997</c:v>
                </c:pt>
                <c:pt idx="429">
                  <c:v>2.8083670000000001</c:v>
                </c:pt>
                <c:pt idx="430">
                  <c:v>2.8064289999999996</c:v>
                </c:pt>
                <c:pt idx="431">
                  <c:v>2.8044819999999997</c:v>
                </c:pt>
                <c:pt idx="432">
                  <c:v>2.8025259999999994</c:v>
                </c:pt>
                <c:pt idx="433">
                  <c:v>2.8006049999999996</c:v>
                </c:pt>
                <c:pt idx="434">
                  <c:v>2.7986759999999995</c:v>
                </c:pt>
                <c:pt idx="435">
                  <c:v>2.7967379999999999</c:v>
                </c:pt>
                <c:pt idx="436">
                  <c:v>2.7947910000000005</c:v>
                </c:pt>
                <c:pt idx="437">
                  <c:v>2.7928349999999997</c:v>
                </c:pt>
                <c:pt idx="438">
                  <c:v>2.7909139999999999</c:v>
                </c:pt>
                <c:pt idx="439">
                  <c:v>2.7889850000000003</c:v>
                </c:pt>
                <c:pt idx="440">
                  <c:v>2.7870469999999998</c:v>
                </c:pt>
                <c:pt idx="441">
                  <c:v>2.7850999999999999</c:v>
                </c:pt>
                <c:pt idx="442">
                  <c:v>2.7831440000000005</c:v>
                </c:pt>
                <c:pt idx="443">
                  <c:v>2.7812229999999998</c:v>
                </c:pt>
                <c:pt idx="444">
                  <c:v>2.7792940000000002</c:v>
                </c:pt>
                <c:pt idx="445">
                  <c:v>2.7773560000000002</c:v>
                </c:pt>
                <c:pt idx="446">
                  <c:v>2.7754089999999993</c:v>
                </c:pt>
                <c:pt idx="447">
                  <c:v>2.7734529999999995</c:v>
                </c:pt>
                <c:pt idx="448">
                  <c:v>2.7715320000000001</c:v>
                </c:pt>
                <c:pt idx="449">
                  <c:v>2.769603</c:v>
                </c:pt>
                <c:pt idx="450">
                  <c:v>2.767665</c:v>
                </c:pt>
                <c:pt idx="451">
                  <c:v>2.7657180000000001</c:v>
                </c:pt>
                <c:pt idx="452">
                  <c:v>2.7637620000000003</c:v>
                </c:pt>
                <c:pt idx="453">
                  <c:v>2.761841</c:v>
                </c:pt>
                <c:pt idx="454">
                  <c:v>2.7599119999999999</c:v>
                </c:pt>
                <c:pt idx="455">
                  <c:v>2.7579739999999999</c:v>
                </c:pt>
                <c:pt idx="456">
                  <c:v>2.756027</c:v>
                </c:pt>
                <c:pt idx="457">
                  <c:v>2.7540710000000002</c:v>
                </c:pt>
                <c:pt idx="458">
                  <c:v>2.7521499999999994</c:v>
                </c:pt>
                <c:pt idx="459">
                  <c:v>2.7502209999999998</c:v>
                </c:pt>
                <c:pt idx="460">
                  <c:v>2.7482829999999998</c:v>
                </c:pt>
                <c:pt idx="461">
                  <c:v>2.7463359999999999</c:v>
                </c:pt>
                <c:pt idx="462">
                  <c:v>2.7424589999999998</c:v>
                </c:pt>
                <c:pt idx="463">
                  <c:v>2.7405300000000006</c:v>
                </c:pt>
                <c:pt idx="464">
                  <c:v>2.7385920000000001</c:v>
                </c:pt>
                <c:pt idx="465">
                  <c:v>2.7366449999999993</c:v>
                </c:pt>
                <c:pt idx="466">
                  <c:v>2.7346889999999995</c:v>
                </c:pt>
                <c:pt idx="467">
                  <c:v>2.7327679999999996</c:v>
                </c:pt>
                <c:pt idx="468">
                  <c:v>2.730839</c:v>
                </c:pt>
                <c:pt idx="469">
                  <c:v>2.7289010000000005</c:v>
                </c:pt>
                <c:pt idx="470">
                  <c:v>2.7269540000000001</c:v>
                </c:pt>
                <c:pt idx="471">
                  <c:v>2.7230770000000004</c:v>
                </c:pt>
                <c:pt idx="472">
                  <c:v>2.7211479999999999</c:v>
                </c:pt>
                <c:pt idx="473">
                  <c:v>2.7192099999999995</c:v>
                </c:pt>
                <c:pt idx="474">
                  <c:v>2.717263</c:v>
                </c:pt>
                <c:pt idx="475">
                  <c:v>2.7133859999999999</c:v>
                </c:pt>
                <c:pt idx="476">
                  <c:v>2.7114569999999993</c:v>
                </c:pt>
                <c:pt idx="477">
                  <c:v>2.7095189999999998</c:v>
                </c:pt>
                <c:pt idx="478">
                  <c:v>2.7075720000000003</c:v>
                </c:pt>
                <c:pt idx="479">
                  <c:v>2.705616</c:v>
                </c:pt>
                <c:pt idx="480">
                  <c:v>2.7036950000000002</c:v>
                </c:pt>
                <c:pt idx="481">
                  <c:v>2.7017660000000001</c:v>
                </c:pt>
                <c:pt idx="482">
                  <c:v>2.6998279999999997</c:v>
                </c:pt>
                <c:pt idx="483">
                  <c:v>2.6959679999999997</c:v>
                </c:pt>
                <c:pt idx="484">
                  <c:v>2.6920749999999996</c:v>
                </c:pt>
                <c:pt idx="485">
                  <c:v>2.6901370000000004</c:v>
                </c:pt>
                <c:pt idx="486">
                  <c:v>2.6881900000000005</c:v>
                </c:pt>
                <c:pt idx="487">
                  <c:v>2.6843129999999999</c:v>
                </c:pt>
                <c:pt idx="488">
                  <c:v>2.6823839999999999</c:v>
                </c:pt>
                <c:pt idx="489">
                  <c:v>2.6804459999999994</c:v>
                </c:pt>
                <c:pt idx="490">
                  <c:v>2.678499</c:v>
                </c:pt>
                <c:pt idx="491">
                  <c:v>2.6746219999999998</c:v>
                </c:pt>
                <c:pt idx="492">
                  <c:v>2.6726929999999998</c:v>
                </c:pt>
                <c:pt idx="493">
                  <c:v>2.6707549999999998</c:v>
                </c:pt>
                <c:pt idx="494">
                  <c:v>2.6688079999999998</c:v>
                </c:pt>
                <c:pt idx="495">
                  <c:v>2.6649310000000006</c:v>
                </c:pt>
                <c:pt idx="496">
                  <c:v>2.6630020000000001</c:v>
                </c:pt>
                <c:pt idx="497">
                  <c:v>2.6610640000000001</c:v>
                </c:pt>
                <c:pt idx="498">
                  <c:v>2.6591170000000002</c:v>
                </c:pt>
                <c:pt idx="499">
                  <c:v>2.6552399999999996</c:v>
                </c:pt>
                <c:pt idx="500">
                  <c:v>2.6533110000000004</c:v>
                </c:pt>
                <c:pt idx="501">
                  <c:v>2.651373</c:v>
                </c:pt>
                <c:pt idx="502">
                  <c:v>2.6494260000000001</c:v>
                </c:pt>
                <c:pt idx="503">
                  <c:v>2.6455489999999995</c:v>
                </c:pt>
                <c:pt idx="504">
                  <c:v>2.6436199999999999</c:v>
                </c:pt>
                <c:pt idx="505">
                  <c:v>2.6416819999999999</c:v>
                </c:pt>
                <c:pt idx="506">
                  <c:v>2.6397349999999999</c:v>
                </c:pt>
                <c:pt idx="507">
                  <c:v>2.6377790000000001</c:v>
                </c:pt>
                <c:pt idx="508">
                  <c:v>2.6358579999999994</c:v>
                </c:pt>
                <c:pt idx="509">
                  <c:v>2.6339290000000002</c:v>
                </c:pt>
                <c:pt idx="510">
                  <c:v>2.6319910000000002</c:v>
                </c:pt>
                <c:pt idx="511">
                  <c:v>2.6300439999999994</c:v>
                </c:pt>
                <c:pt idx="512">
                  <c:v>2.628088</c:v>
                </c:pt>
                <c:pt idx="513">
                  <c:v>2.628088</c:v>
                </c:pt>
                <c:pt idx="514">
                  <c:v>2.6261670000000001</c:v>
                </c:pt>
                <c:pt idx="515">
                  <c:v>2.6242380000000001</c:v>
                </c:pt>
                <c:pt idx="516">
                  <c:v>2.6223000000000001</c:v>
                </c:pt>
                <c:pt idx="517">
                  <c:v>2.6203530000000002</c:v>
                </c:pt>
                <c:pt idx="518">
                  <c:v>2.6183969999999999</c:v>
                </c:pt>
                <c:pt idx="519">
                  <c:v>2.6164759999999996</c:v>
                </c:pt>
                <c:pt idx="520">
                  <c:v>2.614547</c:v>
                </c:pt>
                <c:pt idx="521">
                  <c:v>2.6126089999999995</c:v>
                </c:pt>
                <c:pt idx="522">
                  <c:v>2.6106619999999996</c:v>
                </c:pt>
                <c:pt idx="523">
                  <c:v>2.6087060000000002</c:v>
                </c:pt>
                <c:pt idx="524">
                  <c:v>2.6087060000000002</c:v>
                </c:pt>
                <c:pt idx="525">
                  <c:v>2.6087060000000002</c:v>
                </c:pt>
                <c:pt idx="526">
                  <c:v>2.6087060000000002</c:v>
                </c:pt>
                <c:pt idx="527">
                  <c:v>2.6087060000000002</c:v>
                </c:pt>
                <c:pt idx="528">
                  <c:v>2.6087060000000002</c:v>
                </c:pt>
                <c:pt idx="529">
                  <c:v>2.6067849999999999</c:v>
                </c:pt>
                <c:pt idx="530">
                  <c:v>2.6048559999999994</c:v>
                </c:pt>
                <c:pt idx="531">
                  <c:v>2.6029179999999998</c:v>
                </c:pt>
                <c:pt idx="532">
                  <c:v>2.6009709999999999</c:v>
                </c:pt>
                <c:pt idx="533">
                  <c:v>2.5990149999999996</c:v>
                </c:pt>
                <c:pt idx="534">
                  <c:v>2.5990149999999996</c:v>
                </c:pt>
                <c:pt idx="535">
                  <c:v>2.5990149999999996</c:v>
                </c:pt>
                <c:pt idx="536">
                  <c:v>2.5990149999999996</c:v>
                </c:pt>
                <c:pt idx="537">
                  <c:v>2.5990149999999996</c:v>
                </c:pt>
                <c:pt idx="538">
                  <c:v>2.5990149999999996</c:v>
                </c:pt>
                <c:pt idx="539">
                  <c:v>2.5990149999999996</c:v>
                </c:pt>
                <c:pt idx="540">
                  <c:v>2.5990149999999996</c:v>
                </c:pt>
                <c:pt idx="541">
                  <c:v>2.5990149999999996</c:v>
                </c:pt>
                <c:pt idx="542">
                  <c:v>2.5990149999999996</c:v>
                </c:pt>
                <c:pt idx="543">
                  <c:v>2.5990149999999996</c:v>
                </c:pt>
                <c:pt idx="544">
                  <c:v>2.5990149999999996</c:v>
                </c:pt>
                <c:pt idx="545">
                  <c:v>2.5990149999999996</c:v>
                </c:pt>
                <c:pt idx="546">
                  <c:v>2.5970939999999998</c:v>
                </c:pt>
                <c:pt idx="547">
                  <c:v>2.5951649999999997</c:v>
                </c:pt>
                <c:pt idx="548">
                  <c:v>2.5932270000000002</c:v>
                </c:pt>
                <c:pt idx="549">
                  <c:v>2.5912799999999994</c:v>
                </c:pt>
                <c:pt idx="550">
                  <c:v>2.5893240000000004</c:v>
                </c:pt>
                <c:pt idx="551">
                  <c:v>2.5893240000000004</c:v>
                </c:pt>
                <c:pt idx="552">
                  <c:v>2.5893240000000004</c:v>
                </c:pt>
                <c:pt idx="553">
                  <c:v>2.5893240000000004</c:v>
                </c:pt>
                <c:pt idx="554">
                  <c:v>2.5893240000000004</c:v>
                </c:pt>
                <c:pt idx="555">
                  <c:v>2.5893240000000004</c:v>
                </c:pt>
                <c:pt idx="556">
                  <c:v>2.5893240000000004</c:v>
                </c:pt>
                <c:pt idx="557">
                  <c:v>2.5893240000000004</c:v>
                </c:pt>
                <c:pt idx="558">
                  <c:v>2.5874030000000001</c:v>
                </c:pt>
                <c:pt idx="559">
                  <c:v>2.585474</c:v>
                </c:pt>
                <c:pt idx="560">
                  <c:v>2.5835360000000005</c:v>
                </c:pt>
                <c:pt idx="561">
                  <c:v>2.5815890000000001</c:v>
                </c:pt>
                <c:pt idx="562">
                  <c:v>2.5796329999999994</c:v>
                </c:pt>
                <c:pt idx="563">
                  <c:v>2.5796329999999994</c:v>
                </c:pt>
                <c:pt idx="564">
                  <c:v>2.5796329999999994</c:v>
                </c:pt>
                <c:pt idx="565">
                  <c:v>2.5796329999999994</c:v>
                </c:pt>
                <c:pt idx="566">
                  <c:v>2.5796329999999994</c:v>
                </c:pt>
                <c:pt idx="567">
                  <c:v>2.5796329999999994</c:v>
                </c:pt>
                <c:pt idx="568">
                  <c:v>2.5796329999999994</c:v>
                </c:pt>
                <c:pt idx="569">
                  <c:v>2.5796329999999994</c:v>
                </c:pt>
                <c:pt idx="570">
                  <c:v>2.5796329999999994</c:v>
                </c:pt>
                <c:pt idx="571">
                  <c:v>2.5796329999999994</c:v>
                </c:pt>
                <c:pt idx="572">
                  <c:v>2.5796329999999994</c:v>
                </c:pt>
                <c:pt idx="573">
                  <c:v>2.5796329999999994</c:v>
                </c:pt>
                <c:pt idx="574">
                  <c:v>2.5796329999999994</c:v>
                </c:pt>
                <c:pt idx="575">
                  <c:v>2.5796329999999994</c:v>
                </c:pt>
                <c:pt idx="576">
                  <c:v>2.5796329999999994</c:v>
                </c:pt>
                <c:pt idx="577">
                  <c:v>2.577712</c:v>
                </c:pt>
                <c:pt idx="578">
                  <c:v>2.577712</c:v>
                </c:pt>
                <c:pt idx="579">
                  <c:v>2.577712</c:v>
                </c:pt>
                <c:pt idx="580">
                  <c:v>2.577712</c:v>
                </c:pt>
                <c:pt idx="581">
                  <c:v>2.577712</c:v>
                </c:pt>
                <c:pt idx="582">
                  <c:v>2.5796329999999994</c:v>
                </c:pt>
                <c:pt idx="583">
                  <c:v>2.5815890000000001</c:v>
                </c:pt>
                <c:pt idx="584">
                  <c:v>2.5835360000000005</c:v>
                </c:pt>
                <c:pt idx="585">
                  <c:v>2.585474</c:v>
                </c:pt>
                <c:pt idx="586">
                  <c:v>2.5893670000000002</c:v>
                </c:pt>
                <c:pt idx="587">
                  <c:v>2.5912799999999994</c:v>
                </c:pt>
                <c:pt idx="588">
                  <c:v>2.5912799999999994</c:v>
                </c:pt>
                <c:pt idx="589">
                  <c:v>2.5912799999999994</c:v>
                </c:pt>
                <c:pt idx="590">
                  <c:v>2.5932270000000002</c:v>
                </c:pt>
                <c:pt idx="591">
                  <c:v>2.5932270000000002</c:v>
                </c:pt>
                <c:pt idx="592">
                  <c:v>2.5971380000000002</c:v>
                </c:pt>
                <c:pt idx="593">
                  <c:v>2.6030039999999999</c:v>
                </c:pt>
                <c:pt idx="594">
                  <c:v>2.6068289999999994</c:v>
                </c:pt>
                <c:pt idx="595">
                  <c:v>2.6107049999999998</c:v>
                </c:pt>
                <c:pt idx="596">
                  <c:v>2.61652</c:v>
                </c:pt>
                <c:pt idx="597">
                  <c:v>2.6203959999999999</c:v>
                </c:pt>
                <c:pt idx="598">
                  <c:v>2.6223419999999997</c:v>
                </c:pt>
                <c:pt idx="599">
                  <c:v>2.6281310000000007</c:v>
                </c:pt>
                <c:pt idx="600">
                  <c:v>2.633972</c:v>
                </c:pt>
                <c:pt idx="601">
                  <c:v>2.6378659999999994</c:v>
                </c:pt>
                <c:pt idx="602">
                  <c:v>2.6417240000000004</c:v>
                </c:pt>
                <c:pt idx="603">
                  <c:v>2.6475130000000004</c:v>
                </c:pt>
                <c:pt idx="604">
                  <c:v>2.6494260000000001</c:v>
                </c:pt>
                <c:pt idx="605">
                  <c:v>2.6494260000000001</c:v>
                </c:pt>
                <c:pt idx="606">
                  <c:v>2.651373</c:v>
                </c:pt>
                <c:pt idx="607">
                  <c:v>2.651373</c:v>
                </c:pt>
                <c:pt idx="608">
                  <c:v>2.651373</c:v>
                </c:pt>
                <c:pt idx="609">
                  <c:v>2.6533110000000004</c:v>
                </c:pt>
                <c:pt idx="610">
                  <c:v>2.6552399999999996</c:v>
                </c:pt>
                <c:pt idx="611">
                  <c:v>2.6592039999999995</c:v>
                </c:pt>
                <c:pt idx="612">
                  <c:v>2.6611069999999999</c:v>
                </c:pt>
                <c:pt idx="613">
                  <c:v>2.6592039999999995</c:v>
                </c:pt>
                <c:pt idx="614">
                  <c:v>2.6631320000000005</c:v>
                </c:pt>
                <c:pt idx="615">
                  <c:v>2.6650610000000001</c:v>
                </c:pt>
                <c:pt idx="616">
                  <c:v>2.6630880000000001</c:v>
                </c:pt>
                <c:pt idx="617">
                  <c:v>2.6669809999999998</c:v>
                </c:pt>
                <c:pt idx="618">
                  <c:v>2.6726929999999998</c:v>
                </c:pt>
                <c:pt idx="619">
                  <c:v>2.6726929999999998</c:v>
                </c:pt>
                <c:pt idx="620">
                  <c:v>2.6746219999999998</c:v>
                </c:pt>
                <c:pt idx="621">
                  <c:v>2.6765429999999997</c:v>
                </c:pt>
                <c:pt idx="622">
                  <c:v>2.678499</c:v>
                </c:pt>
                <c:pt idx="623">
                  <c:v>2.6765859999999995</c:v>
                </c:pt>
                <c:pt idx="624">
                  <c:v>2.6765859999999995</c:v>
                </c:pt>
              </c:numCache>
            </c:numRef>
          </c:yVal>
          <c:smooth val="1"/>
          <c:extLst xmlns:c16r2="http://schemas.microsoft.com/office/drawing/2015/06/chart">
            <c:ext xmlns:c16="http://schemas.microsoft.com/office/drawing/2014/chart" uri="{C3380CC4-5D6E-409C-BE32-E72D297353CC}">
              <c16:uniqueId val="{00000000-9559-4A98-98DC-590D18D514FC}"/>
            </c:ext>
          </c:extLst>
        </c:ser>
        <c:dLbls>
          <c:showLegendKey val="0"/>
          <c:showVal val="0"/>
          <c:showCatName val="0"/>
          <c:showSerName val="0"/>
          <c:showPercent val="0"/>
          <c:showBubbleSize val="0"/>
        </c:dLbls>
        <c:axId val="141400704"/>
        <c:axId val="141411072"/>
      </c:scatterChart>
      <c:scatterChart>
        <c:scatterStyle val="smoothMarker"/>
        <c:varyColors val="0"/>
        <c:ser>
          <c:idx val="2"/>
          <c:order val="1"/>
          <c:tx>
            <c:v>Product Temperature</c:v>
          </c:tx>
          <c:spPr>
            <a:ln w="12700">
              <a:solidFill>
                <a:srgbClr val="FF0000"/>
              </a:solidFill>
            </a:ln>
          </c:spPr>
          <c:marker>
            <c:symbol val="none"/>
          </c:marker>
          <c:xVal>
            <c:numRef>
              <c:f>'Peak Finding_LyoDEA'!$A$3:$A$627</c:f>
              <c:numCache>
                <c:formatCode>General</c:formatCode>
                <c:ptCount val="625"/>
                <c:pt idx="0">
                  <c:v>3.3000000000000002E-2</c:v>
                </c:pt>
                <c:pt idx="1">
                  <c:v>6.7000000000000004E-2</c:v>
                </c:pt>
                <c:pt idx="2">
                  <c:v>0.1</c:v>
                </c:pt>
                <c:pt idx="3">
                  <c:v>0.13300000000000001</c:v>
                </c:pt>
                <c:pt idx="4">
                  <c:v>0.16700000000000001</c:v>
                </c:pt>
                <c:pt idx="5">
                  <c:v>0.2</c:v>
                </c:pt>
                <c:pt idx="6">
                  <c:v>0.23300000000000001</c:v>
                </c:pt>
                <c:pt idx="7">
                  <c:v>0.26700000000000002</c:v>
                </c:pt>
                <c:pt idx="8">
                  <c:v>0.30000000000000004</c:v>
                </c:pt>
                <c:pt idx="9">
                  <c:v>0.33300000000000007</c:v>
                </c:pt>
                <c:pt idx="10">
                  <c:v>0.3670000000000001</c:v>
                </c:pt>
                <c:pt idx="11">
                  <c:v>0.4</c:v>
                </c:pt>
                <c:pt idx="12">
                  <c:v>0.43300000000000005</c:v>
                </c:pt>
                <c:pt idx="13">
                  <c:v>0.46700000000000008</c:v>
                </c:pt>
                <c:pt idx="14">
                  <c:v>0.5</c:v>
                </c:pt>
                <c:pt idx="15">
                  <c:v>0.53300000000000003</c:v>
                </c:pt>
                <c:pt idx="16">
                  <c:v>0.56699999999999995</c:v>
                </c:pt>
                <c:pt idx="17">
                  <c:v>0.60000000000000009</c:v>
                </c:pt>
                <c:pt idx="18">
                  <c:v>0.63300000000000012</c:v>
                </c:pt>
                <c:pt idx="19">
                  <c:v>0.66700000000000015</c:v>
                </c:pt>
                <c:pt idx="20">
                  <c:v>0.70000000000000007</c:v>
                </c:pt>
                <c:pt idx="21">
                  <c:v>0.7330000000000001</c:v>
                </c:pt>
                <c:pt idx="22">
                  <c:v>0.76700000000000013</c:v>
                </c:pt>
                <c:pt idx="23">
                  <c:v>0.8</c:v>
                </c:pt>
                <c:pt idx="24">
                  <c:v>0.83300000000000007</c:v>
                </c:pt>
                <c:pt idx="25">
                  <c:v>0.8670000000000001</c:v>
                </c:pt>
                <c:pt idx="26">
                  <c:v>0.9</c:v>
                </c:pt>
                <c:pt idx="27">
                  <c:v>0.93300000000000005</c:v>
                </c:pt>
                <c:pt idx="28">
                  <c:v>0.96700000000000008</c:v>
                </c:pt>
                <c:pt idx="29">
                  <c:v>1</c:v>
                </c:pt>
                <c:pt idx="30">
                  <c:v>1.0329999999999997</c:v>
                </c:pt>
                <c:pt idx="31">
                  <c:v>1.0669999999999997</c:v>
                </c:pt>
                <c:pt idx="32">
                  <c:v>1.1000000000000001</c:v>
                </c:pt>
                <c:pt idx="33">
                  <c:v>1.133</c:v>
                </c:pt>
                <c:pt idx="34">
                  <c:v>1.167</c:v>
                </c:pt>
                <c:pt idx="35">
                  <c:v>1.2</c:v>
                </c:pt>
                <c:pt idx="36">
                  <c:v>1.2329999999999999</c:v>
                </c:pt>
                <c:pt idx="37">
                  <c:v>1.2669999999999997</c:v>
                </c:pt>
                <c:pt idx="38">
                  <c:v>1.3</c:v>
                </c:pt>
                <c:pt idx="39">
                  <c:v>1.333</c:v>
                </c:pt>
                <c:pt idx="40">
                  <c:v>1.367</c:v>
                </c:pt>
                <c:pt idx="41">
                  <c:v>1.4</c:v>
                </c:pt>
                <c:pt idx="42">
                  <c:v>1.4329999999999998</c:v>
                </c:pt>
                <c:pt idx="43">
                  <c:v>1.4669999999999999</c:v>
                </c:pt>
                <c:pt idx="44">
                  <c:v>1.5</c:v>
                </c:pt>
                <c:pt idx="45">
                  <c:v>1.5329999999999997</c:v>
                </c:pt>
                <c:pt idx="46">
                  <c:v>1.5669999999999997</c:v>
                </c:pt>
                <c:pt idx="47">
                  <c:v>1.6</c:v>
                </c:pt>
                <c:pt idx="48">
                  <c:v>1.633</c:v>
                </c:pt>
                <c:pt idx="49">
                  <c:v>1.667</c:v>
                </c:pt>
                <c:pt idx="50">
                  <c:v>1.7</c:v>
                </c:pt>
                <c:pt idx="51">
                  <c:v>1.7329999999999999</c:v>
                </c:pt>
                <c:pt idx="52">
                  <c:v>1.7669999999999997</c:v>
                </c:pt>
                <c:pt idx="53">
                  <c:v>1.8</c:v>
                </c:pt>
                <c:pt idx="54">
                  <c:v>1.833</c:v>
                </c:pt>
                <c:pt idx="55">
                  <c:v>1.867</c:v>
                </c:pt>
                <c:pt idx="56">
                  <c:v>1.9000000000000001</c:v>
                </c:pt>
                <c:pt idx="57">
                  <c:v>1.9330000000000001</c:v>
                </c:pt>
                <c:pt idx="58">
                  <c:v>1.9670000000000001</c:v>
                </c:pt>
                <c:pt idx="59">
                  <c:v>2</c:v>
                </c:pt>
                <c:pt idx="60">
                  <c:v>2.0329999999999995</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2.3329999999999997</c:v>
                </c:pt>
                <c:pt idx="70">
                  <c:v>2.367</c:v>
                </c:pt>
                <c:pt idx="71">
                  <c:v>2.4</c:v>
                </c:pt>
                <c:pt idx="72">
                  <c:v>2.4329999999999994</c:v>
                </c:pt>
                <c:pt idx="73">
                  <c:v>2.4670000000000001</c:v>
                </c:pt>
                <c:pt idx="74">
                  <c:v>2.5</c:v>
                </c:pt>
                <c:pt idx="75">
                  <c:v>2.5329999999999995</c:v>
                </c:pt>
                <c:pt idx="76">
                  <c:v>2.5670000000000002</c:v>
                </c:pt>
                <c:pt idx="77">
                  <c:v>2.6</c:v>
                </c:pt>
                <c:pt idx="78">
                  <c:v>2.633</c:v>
                </c:pt>
                <c:pt idx="79">
                  <c:v>2.6669999999999998</c:v>
                </c:pt>
                <c:pt idx="80">
                  <c:v>2.7</c:v>
                </c:pt>
                <c:pt idx="81">
                  <c:v>2.7330000000000001</c:v>
                </c:pt>
                <c:pt idx="82">
                  <c:v>2.7669999999999999</c:v>
                </c:pt>
                <c:pt idx="83">
                  <c:v>2.8</c:v>
                </c:pt>
                <c:pt idx="84">
                  <c:v>2.8329999999999997</c:v>
                </c:pt>
                <c:pt idx="85">
                  <c:v>2.867</c:v>
                </c:pt>
                <c:pt idx="86">
                  <c:v>2.9</c:v>
                </c:pt>
                <c:pt idx="87">
                  <c:v>2.9329999999999994</c:v>
                </c:pt>
                <c:pt idx="88">
                  <c:v>2.9670000000000001</c:v>
                </c:pt>
                <c:pt idx="89">
                  <c:v>3</c:v>
                </c:pt>
                <c:pt idx="90">
                  <c:v>3.0329999999999995</c:v>
                </c:pt>
                <c:pt idx="91">
                  <c:v>3.0670000000000002</c:v>
                </c:pt>
                <c:pt idx="92">
                  <c:v>3.1</c:v>
                </c:pt>
                <c:pt idx="93">
                  <c:v>3.133</c:v>
                </c:pt>
                <c:pt idx="94">
                  <c:v>3.1669999999999998</c:v>
                </c:pt>
                <c:pt idx="95">
                  <c:v>3.2</c:v>
                </c:pt>
                <c:pt idx="96">
                  <c:v>3.2330000000000001</c:v>
                </c:pt>
                <c:pt idx="97">
                  <c:v>3.2669999999999999</c:v>
                </c:pt>
                <c:pt idx="98">
                  <c:v>3.3</c:v>
                </c:pt>
                <c:pt idx="99">
                  <c:v>3.3329999999999997</c:v>
                </c:pt>
                <c:pt idx="100">
                  <c:v>3.367</c:v>
                </c:pt>
                <c:pt idx="101">
                  <c:v>3.4</c:v>
                </c:pt>
                <c:pt idx="102">
                  <c:v>3.4329999999999994</c:v>
                </c:pt>
                <c:pt idx="103">
                  <c:v>3.4670000000000001</c:v>
                </c:pt>
                <c:pt idx="104">
                  <c:v>3.5</c:v>
                </c:pt>
                <c:pt idx="105">
                  <c:v>3.5329999999999995</c:v>
                </c:pt>
                <c:pt idx="106">
                  <c:v>3.5670000000000002</c:v>
                </c:pt>
                <c:pt idx="107">
                  <c:v>3.6</c:v>
                </c:pt>
                <c:pt idx="108">
                  <c:v>3.633</c:v>
                </c:pt>
                <c:pt idx="109">
                  <c:v>3.6669999999999998</c:v>
                </c:pt>
                <c:pt idx="110">
                  <c:v>3.7</c:v>
                </c:pt>
                <c:pt idx="111">
                  <c:v>3.7330000000000001</c:v>
                </c:pt>
                <c:pt idx="112">
                  <c:v>3.7669999999999999</c:v>
                </c:pt>
                <c:pt idx="113">
                  <c:v>3.8</c:v>
                </c:pt>
                <c:pt idx="114">
                  <c:v>3.8329999999999997</c:v>
                </c:pt>
                <c:pt idx="115">
                  <c:v>3.867</c:v>
                </c:pt>
                <c:pt idx="116">
                  <c:v>3.9</c:v>
                </c:pt>
                <c:pt idx="117">
                  <c:v>3.9329999999999994</c:v>
                </c:pt>
                <c:pt idx="118">
                  <c:v>3.9670000000000001</c:v>
                </c:pt>
                <c:pt idx="119">
                  <c:v>4</c:v>
                </c:pt>
                <c:pt idx="120">
                  <c:v>4.0330000000000004</c:v>
                </c:pt>
                <c:pt idx="121">
                  <c:v>4.0669999999999993</c:v>
                </c:pt>
                <c:pt idx="122">
                  <c:v>4.0999999999999996</c:v>
                </c:pt>
                <c:pt idx="123">
                  <c:v>4.133</c:v>
                </c:pt>
                <c:pt idx="124">
                  <c:v>4.1669999999999989</c:v>
                </c:pt>
                <c:pt idx="125">
                  <c:v>4.2</c:v>
                </c:pt>
                <c:pt idx="126">
                  <c:v>4.2329999999999997</c:v>
                </c:pt>
                <c:pt idx="127">
                  <c:v>4.2669999999999995</c:v>
                </c:pt>
                <c:pt idx="128">
                  <c:v>4.3</c:v>
                </c:pt>
                <c:pt idx="129">
                  <c:v>4.3330000000000002</c:v>
                </c:pt>
                <c:pt idx="130">
                  <c:v>4.3669999999999991</c:v>
                </c:pt>
                <c:pt idx="131">
                  <c:v>4.4000000000000004</c:v>
                </c:pt>
                <c:pt idx="132">
                  <c:v>4.4329999999999998</c:v>
                </c:pt>
                <c:pt idx="133">
                  <c:v>4.4669999999999996</c:v>
                </c:pt>
                <c:pt idx="134">
                  <c:v>4.5</c:v>
                </c:pt>
                <c:pt idx="135">
                  <c:v>4.5330000000000004</c:v>
                </c:pt>
                <c:pt idx="136">
                  <c:v>4.5669999999999993</c:v>
                </c:pt>
                <c:pt idx="137">
                  <c:v>4.5999999999999996</c:v>
                </c:pt>
                <c:pt idx="138">
                  <c:v>4.633</c:v>
                </c:pt>
                <c:pt idx="139">
                  <c:v>4.6669999999999989</c:v>
                </c:pt>
                <c:pt idx="140">
                  <c:v>4.7</c:v>
                </c:pt>
                <c:pt idx="141">
                  <c:v>4.7329999999999997</c:v>
                </c:pt>
                <c:pt idx="142">
                  <c:v>4.7669999999999995</c:v>
                </c:pt>
                <c:pt idx="143">
                  <c:v>4.8</c:v>
                </c:pt>
                <c:pt idx="144">
                  <c:v>4.8330000000000002</c:v>
                </c:pt>
                <c:pt idx="145">
                  <c:v>4.8669999999999991</c:v>
                </c:pt>
                <c:pt idx="146">
                  <c:v>4.9000000000000004</c:v>
                </c:pt>
                <c:pt idx="147">
                  <c:v>4.9329999999999998</c:v>
                </c:pt>
                <c:pt idx="148">
                  <c:v>4.9669999999999996</c:v>
                </c:pt>
                <c:pt idx="149">
                  <c:v>5</c:v>
                </c:pt>
                <c:pt idx="150">
                  <c:v>5.0330000000000004</c:v>
                </c:pt>
                <c:pt idx="151">
                  <c:v>5.0669999999999993</c:v>
                </c:pt>
                <c:pt idx="152">
                  <c:v>5.0999999999999996</c:v>
                </c:pt>
                <c:pt idx="153">
                  <c:v>5.133</c:v>
                </c:pt>
                <c:pt idx="154">
                  <c:v>5.1669999999999989</c:v>
                </c:pt>
                <c:pt idx="155">
                  <c:v>5.2</c:v>
                </c:pt>
                <c:pt idx="156">
                  <c:v>5.2329999999999997</c:v>
                </c:pt>
                <c:pt idx="157">
                  <c:v>5.2669999999999995</c:v>
                </c:pt>
                <c:pt idx="158">
                  <c:v>5.3</c:v>
                </c:pt>
                <c:pt idx="159">
                  <c:v>5.3330000000000002</c:v>
                </c:pt>
                <c:pt idx="160">
                  <c:v>5.3669999999999991</c:v>
                </c:pt>
                <c:pt idx="161">
                  <c:v>5.4</c:v>
                </c:pt>
                <c:pt idx="162">
                  <c:v>5.4329999999999998</c:v>
                </c:pt>
                <c:pt idx="163">
                  <c:v>5.4669999999999996</c:v>
                </c:pt>
                <c:pt idx="164">
                  <c:v>5.5</c:v>
                </c:pt>
                <c:pt idx="165">
                  <c:v>5.5330000000000004</c:v>
                </c:pt>
                <c:pt idx="166">
                  <c:v>5.5669999999999993</c:v>
                </c:pt>
                <c:pt idx="167">
                  <c:v>5.6</c:v>
                </c:pt>
                <c:pt idx="168">
                  <c:v>5.633</c:v>
                </c:pt>
                <c:pt idx="169">
                  <c:v>5.6669999999999989</c:v>
                </c:pt>
                <c:pt idx="170">
                  <c:v>5.7</c:v>
                </c:pt>
                <c:pt idx="171">
                  <c:v>5.7329999999999997</c:v>
                </c:pt>
                <c:pt idx="172">
                  <c:v>5.7669999999999995</c:v>
                </c:pt>
                <c:pt idx="173">
                  <c:v>5.8</c:v>
                </c:pt>
                <c:pt idx="174">
                  <c:v>5.8330000000000002</c:v>
                </c:pt>
                <c:pt idx="175">
                  <c:v>5.8669999999999991</c:v>
                </c:pt>
                <c:pt idx="176">
                  <c:v>5.9</c:v>
                </c:pt>
                <c:pt idx="177">
                  <c:v>5.9329999999999998</c:v>
                </c:pt>
                <c:pt idx="178">
                  <c:v>5.9669999999999996</c:v>
                </c:pt>
                <c:pt idx="179">
                  <c:v>6</c:v>
                </c:pt>
                <c:pt idx="180">
                  <c:v>6.0330000000000004</c:v>
                </c:pt>
                <c:pt idx="181">
                  <c:v>6.0669999999999993</c:v>
                </c:pt>
                <c:pt idx="182">
                  <c:v>6.1</c:v>
                </c:pt>
                <c:pt idx="183">
                  <c:v>6.133</c:v>
                </c:pt>
                <c:pt idx="184">
                  <c:v>6.1669999999999989</c:v>
                </c:pt>
                <c:pt idx="185">
                  <c:v>6.2</c:v>
                </c:pt>
                <c:pt idx="186">
                  <c:v>6.2329999999999997</c:v>
                </c:pt>
                <c:pt idx="187">
                  <c:v>6.2669999999999995</c:v>
                </c:pt>
                <c:pt idx="188">
                  <c:v>6.3</c:v>
                </c:pt>
                <c:pt idx="189">
                  <c:v>6.3330000000000002</c:v>
                </c:pt>
                <c:pt idx="190">
                  <c:v>6.3669999999999991</c:v>
                </c:pt>
                <c:pt idx="191">
                  <c:v>6.4</c:v>
                </c:pt>
                <c:pt idx="192">
                  <c:v>6.4329999999999998</c:v>
                </c:pt>
                <c:pt idx="193">
                  <c:v>6.4669999999999996</c:v>
                </c:pt>
                <c:pt idx="194">
                  <c:v>6.5</c:v>
                </c:pt>
                <c:pt idx="195">
                  <c:v>6.5330000000000004</c:v>
                </c:pt>
                <c:pt idx="196">
                  <c:v>6.5669999999999993</c:v>
                </c:pt>
                <c:pt idx="197">
                  <c:v>6.6</c:v>
                </c:pt>
                <c:pt idx="198">
                  <c:v>6.633</c:v>
                </c:pt>
                <c:pt idx="199">
                  <c:v>6.6669999999999989</c:v>
                </c:pt>
                <c:pt idx="200">
                  <c:v>6.7</c:v>
                </c:pt>
                <c:pt idx="201">
                  <c:v>6.7329999999999997</c:v>
                </c:pt>
                <c:pt idx="202">
                  <c:v>6.7669999999999995</c:v>
                </c:pt>
                <c:pt idx="203">
                  <c:v>6.8</c:v>
                </c:pt>
                <c:pt idx="204">
                  <c:v>6.8330000000000002</c:v>
                </c:pt>
                <c:pt idx="205">
                  <c:v>6.8669999999999991</c:v>
                </c:pt>
                <c:pt idx="206">
                  <c:v>6.9</c:v>
                </c:pt>
                <c:pt idx="207">
                  <c:v>6.9329999999999998</c:v>
                </c:pt>
                <c:pt idx="208">
                  <c:v>6.9669999999999996</c:v>
                </c:pt>
                <c:pt idx="209">
                  <c:v>7</c:v>
                </c:pt>
                <c:pt idx="210">
                  <c:v>7.0330000000000004</c:v>
                </c:pt>
                <c:pt idx="211">
                  <c:v>7.0669999999999993</c:v>
                </c:pt>
                <c:pt idx="212">
                  <c:v>7.1</c:v>
                </c:pt>
                <c:pt idx="213">
                  <c:v>7.133</c:v>
                </c:pt>
                <c:pt idx="214">
                  <c:v>7.1669999999999989</c:v>
                </c:pt>
                <c:pt idx="215">
                  <c:v>7.2</c:v>
                </c:pt>
                <c:pt idx="216">
                  <c:v>7.2329999999999997</c:v>
                </c:pt>
                <c:pt idx="217">
                  <c:v>7.2669999999999995</c:v>
                </c:pt>
                <c:pt idx="218">
                  <c:v>7.3</c:v>
                </c:pt>
                <c:pt idx="219">
                  <c:v>7.3330000000000002</c:v>
                </c:pt>
                <c:pt idx="220">
                  <c:v>7.3669999999999991</c:v>
                </c:pt>
                <c:pt idx="221">
                  <c:v>7.4</c:v>
                </c:pt>
                <c:pt idx="222">
                  <c:v>7.4329999999999998</c:v>
                </c:pt>
                <c:pt idx="223">
                  <c:v>7.4669999999999996</c:v>
                </c:pt>
                <c:pt idx="224">
                  <c:v>7.5</c:v>
                </c:pt>
                <c:pt idx="225">
                  <c:v>7.5330000000000004</c:v>
                </c:pt>
                <c:pt idx="226">
                  <c:v>7.5669999999999993</c:v>
                </c:pt>
                <c:pt idx="227">
                  <c:v>7.6</c:v>
                </c:pt>
                <c:pt idx="228">
                  <c:v>7.633</c:v>
                </c:pt>
                <c:pt idx="229">
                  <c:v>7.6669999999999989</c:v>
                </c:pt>
                <c:pt idx="230">
                  <c:v>7.7</c:v>
                </c:pt>
                <c:pt idx="231">
                  <c:v>7.7329999999999997</c:v>
                </c:pt>
                <c:pt idx="232">
                  <c:v>7.7669999999999995</c:v>
                </c:pt>
                <c:pt idx="233">
                  <c:v>7.8</c:v>
                </c:pt>
                <c:pt idx="234">
                  <c:v>7.8330000000000002</c:v>
                </c:pt>
                <c:pt idx="235">
                  <c:v>7.8669999999999991</c:v>
                </c:pt>
                <c:pt idx="236">
                  <c:v>7.9</c:v>
                </c:pt>
                <c:pt idx="237">
                  <c:v>7.9329999999999998</c:v>
                </c:pt>
                <c:pt idx="238">
                  <c:v>7.9669999999999996</c:v>
                </c:pt>
                <c:pt idx="239">
                  <c:v>8</c:v>
                </c:pt>
                <c:pt idx="240">
                  <c:v>8.0330000000000013</c:v>
                </c:pt>
                <c:pt idx="241">
                  <c:v>8.0670000000000002</c:v>
                </c:pt>
                <c:pt idx="242">
                  <c:v>8.1</c:v>
                </c:pt>
                <c:pt idx="243">
                  <c:v>8.1330000000000009</c:v>
                </c:pt>
                <c:pt idx="244">
                  <c:v>8.1670000000000016</c:v>
                </c:pt>
                <c:pt idx="245">
                  <c:v>8.2000000000000011</c:v>
                </c:pt>
                <c:pt idx="246">
                  <c:v>8.2329999999999988</c:v>
                </c:pt>
                <c:pt idx="247">
                  <c:v>8.2670000000000012</c:v>
                </c:pt>
                <c:pt idx="248">
                  <c:v>8.3000000000000007</c:v>
                </c:pt>
                <c:pt idx="249">
                  <c:v>8.3330000000000002</c:v>
                </c:pt>
                <c:pt idx="250">
                  <c:v>8.3670000000000027</c:v>
                </c:pt>
                <c:pt idx="251">
                  <c:v>8.4</c:v>
                </c:pt>
                <c:pt idx="252">
                  <c:v>8.4330000000000016</c:v>
                </c:pt>
                <c:pt idx="253">
                  <c:v>8.4670000000000005</c:v>
                </c:pt>
                <c:pt idx="254">
                  <c:v>8.5</c:v>
                </c:pt>
                <c:pt idx="255">
                  <c:v>8.5330000000000013</c:v>
                </c:pt>
                <c:pt idx="256">
                  <c:v>8.5670000000000002</c:v>
                </c:pt>
                <c:pt idx="257">
                  <c:v>8.6</c:v>
                </c:pt>
                <c:pt idx="258">
                  <c:v>8.6330000000000009</c:v>
                </c:pt>
                <c:pt idx="259">
                  <c:v>8.6670000000000016</c:v>
                </c:pt>
                <c:pt idx="260">
                  <c:v>8.7000000000000011</c:v>
                </c:pt>
                <c:pt idx="261">
                  <c:v>8.7329999999999988</c:v>
                </c:pt>
                <c:pt idx="262">
                  <c:v>8.7670000000000012</c:v>
                </c:pt>
                <c:pt idx="263">
                  <c:v>8.8000000000000007</c:v>
                </c:pt>
                <c:pt idx="264">
                  <c:v>8.8330000000000002</c:v>
                </c:pt>
                <c:pt idx="265">
                  <c:v>8.8670000000000027</c:v>
                </c:pt>
                <c:pt idx="266">
                  <c:v>8.9</c:v>
                </c:pt>
                <c:pt idx="267">
                  <c:v>8.9330000000000016</c:v>
                </c:pt>
                <c:pt idx="268">
                  <c:v>8.9670000000000005</c:v>
                </c:pt>
                <c:pt idx="269">
                  <c:v>9</c:v>
                </c:pt>
                <c:pt idx="270">
                  <c:v>9.0330000000000013</c:v>
                </c:pt>
                <c:pt idx="271">
                  <c:v>9.0670000000000002</c:v>
                </c:pt>
                <c:pt idx="272">
                  <c:v>9.1</c:v>
                </c:pt>
                <c:pt idx="273">
                  <c:v>9.1330000000000009</c:v>
                </c:pt>
                <c:pt idx="274">
                  <c:v>9.1670000000000016</c:v>
                </c:pt>
                <c:pt idx="275">
                  <c:v>9.2000000000000011</c:v>
                </c:pt>
                <c:pt idx="276">
                  <c:v>9.2329999999999988</c:v>
                </c:pt>
                <c:pt idx="277">
                  <c:v>9.2670000000000012</c:v>
                </c:pt>
                <c:pt idx="278">
                  <c:v>9.3000000000000007</c:v>
                </c:pt>
                <c:pt idx="279">
                  <c:v>9.3330000000000002</c:v>
                </c:pt>
                <c:pt idx="280">
                  <c:v>9.3670000000000027</c:v>
                </c:pt>
                <c:pt idx="281">
                  <c:v>9.4</c:v>
                </c:pt>
                <c:pt idx="282">
                  <c:v>9.4330000000000016</c:v>
                </c:pt>
                <c:pt idx="283">
                  <c:v>9.4670000000000005</c:v>
                </c:pt>
                <c:pt idx="284">
                  <c:v>9.5</c:v>
                </c:pt>
                <c:pt idx="285">
                  <c:v>9.5330000000000013</c:v>
                </c:pt>
                <c:pt idx="286">
                  <c:v>9.5670000000000002</c:v>
                </c:pt>
                <c:pt idx="287">
                  <c:v>9.6</c:v>
                </c:pt>
                <c:pt idx="288">
                  <c:v>9.6330000000000009</c:v>
                </c:pt>
                <c:pt idx="289">
                  <c:v>9.6670000000000016</c:v>
                </c:pt>
                <c:pt idx="290">
                  <c:v>9.7000000000000011</c:v>
                </c:pt>
                <c:pt idx="291">
                  <c:v>9.7329999999999988</c:v>
                </c:pt>
                <c:pt idx="292">
                  <c:v>9.7670000000000012</c:v>
                </c:pt>
                <c:pt idx="293">
                  <c:v>9.8000000000000007</c:v>
                </c:pt>
                <c:pt idx="294">
                  <c:v>9.8330000000000002</c:v>
                </c:pt>
                <c:pt idx="295">
                  <c:v>9.8670000000000027</c:v>
                </c:pt>
                <c:pt idx="296">
                  <c:v>9.9</c:v>
                </c:pt>
                <c:pt idx="297">
                  <c:v>9.9330000000000016</c:v>
                </c:pt>
                <c:pt idx="298">
                  <c:v>9.9670000000000005</c:v>
                </c:pt>
                <c:pt idx="299">
                  <c:v>10</c:v>
                </c:pt>
                <c:pt idx="300">
                  <c:v>10.033000000000001</c:v>
                </c:pt>
                <c:pt idx="301">
                  <c:v>10.067</c:v>
                </c:pt>
                <c:pt idx="302">
                  <c:v>10.1</c:v>
                </c:pt>
                <c:pt idx="303">
                  <c:v>10.133000000000001</c:v>
                </c:pt>
                <c:pt idx="304">
                  <c:v>10.167</c:v>
                </c:pt>
                <c:pt idx="305">
                  <c:v>10.200000000000001</c:v>
                </c:pt>
                <c:pt idx="306">
                  <c:v>10.233000000000001</c:v>
                </c:pt>
                <c:pt idx="307">
                  <c:v>10.267000000000001</c:v>
                </c:pt>
                <c:pt idx="308">
                  <c:v>10.3</c:v>
                </c:pt>
                <c:pt idx="309">
                  <c:v>10.333</c:v>
                </c:pt>
                <c:pt idx="310">
                  <c:v>10.367000000000003</c:v>
                </c:pt>
                <c:pt idx="311">
                  <c:v>10.4</c:v>
                </c:pt>
                <c:pt idx="312">
                  <c:v>10.433</c:v>
                </c:pt>
                <c:pt idx="313">
                  <c:v>10.467000000000002</c:v>
                </c:pt>
                <c:pt idx="314">
                  <c:v>10.5</c:v>
                </c:pt>
                <c:pt idx="315">
                  <c:v>10.533000000000001</c:v>
                </c:pt>
                <c:pt idx="316">
                  <c:v>10.567</c:v>
                </c:pt>
                <c:pt idx="317">
                  <c:v>10.6</c:v>
                </c:pt>
                <c:pt idx="318">
                  <c:v>10.633000000000001</c:v>
                </c:pt>
                <c:pt idx="319">
                  <c:v>10.667</c:v>
                </c:pt>
                <c:pt idx="320">
                  <c:v>10.7</c:v>
                </c:pt>
                <c:pt idx="321">
                  <c:v>10.733000000000001</c:v>
                </c:pt>
                <c:pt idx="322">
                  <c:v>10.767000000000001</c:v>
                </c:pt>
                <c:pt idx="323">
                  <c:v>10.8</c:v>
                </c:pt>
                <c:pt idx="324">
                  <c:v>10.833</c:v>
                </c:pt>
                <c:pt idx="325">
                  <c:v>10.867000000000003</c:v>
                </c:pt>
                <c:pt idx="326">
                  <c:v>10.9</c:v>
                </c:pt>
                <c:pt idx="327">
                  <c:v>10.933</c:v>
                </c:pt>
                <c:pt idx="328">
                  <c:v>10.967000000000002</c:v>
                </c:pt>
                <c:pt idx="329">
                  <c:v>11</c:v>
                </c:pt>
                <c:pt idx="330">
                  <c:v>11.033000000000001</c:v>
                </c:pt>
                <c:pt idx="331">
                  <c:v>11.067</c:v>
                </c:pt>
                <c:pt idx="332">
                  <c:v>11.1</c:v>
                </c:pt>
                <c:pt idx="333">
                  <c:v>11.133000000000001</c:v>
                </c:pt>
                <c:pt idx="334">
                  <c:v>11.167</c:v>
                </c:pt>
                <c:pt idx="335">
                  <c:v>11.2</c:v>
                </c:pt>
                <c:pt idx="336">
                  <c:v>11.233000000000001</c:v>
                </c:pt>
                <c:pt idx="337">
                  <c:v>11.267000000000001</c:v>
                </c:pt>
                <c:pt idx="338">
                  <c:v>11.3</c:v>
                </c:pt>
                <c:pt idx="339">
                  <c:v>11.333</c:v>
                </c:pt>
                <c:pt idx="340">
                  <c:v>11.367000000000003</c:v>
                </c:pt>
                <c:pt idx="341">
                  <c:v>11.4</c:v>
                </c:pt>
                <c:pt idx="342">
                  <c:v>11.433</c:v>
                </c:pt>
                <c:pt idx="343">
                  <c:v>11.467000000000002</c:v>
                </c:pt>
                <c:pt idx="344">
                  <c:v>11.5</c:v>
                </c:pt>
                <c:pt idx="345">
                  <c:v>11.533000000000001</c:v>
                </c:pt>
                <c:pt idx="346">
                  <c:v>11.567</c:v>
                </c:pt>
                <c:pt idx="347">
                  <c:v>11.6</c:v>
                </c:pt>
                <c:pt idx="348">
                  <c:v>11.633000000000001</c:v>
                </c:pt>
                <c:pt idx="349">
                  <c:v>11.667</c:v>
                </c:pt>
                <c:pt idx="350">
                  <c:v>11.7</c:v>
                </c:pt>
                <c:pt idx="351">
                  <c:v>11.733000000000001</c:v>
                </c:pt>
                <c:pt idx="352">
                  <c:v>11.767000000000001</c:v>
                </c:pt>
                <c:pt idx="353">
                  <c:v>11.8</c:v>
                </c:pt>
                <c:pt idx="354">
                  <c:v>11.833</c:v>
                </c:pt>
                <c:pt idx="355">
                  <c:v>11.867000000000003</c:v>
                </c:pt>
                <c:pt idx="356">
                  <c:v>11.9</c:v>
                </c:pt>
                <c:pt idx="357">
                  <c:v>11.933</c:v>
                </c:pt>
                <c:pt idx="358">
                  <c:v>11.967000000000002</c:v>
                </c:pt>
                <c:pt idx="359">
                  <c:v>12</c:v>
                </c:pt>
                <c:pt idx="360">
                  <c:v>12.033000000000001</c:v>
                </c:pt>
                <c:pt idx="361">
                  <c:v>12.067</c:v>
                </c:pt>
                <c:pt idx="362">
                  <c:v>12.1</c:v>
                </c:pt>
                <c:pt idx="363">
                  <c:v>12.133000000000001</c:v>
                </c:pt>
                <c:pt idx="364">
                  <c:v>12.167</c:v>
                </c:pt>
                <c:pt idx="365">
                  <c:v>12.2</c:v>
                </c:pt>
                <c:pt idx="366">
                  <c:v>12.233000000000001</c:v>
                </c:pt>
                <c:pt idx="367">
                  <c:v>12.267000000000001</c:v>
                </c:pt>
                <c:pt idx="368">
                  <c:v>12.3</c:v>
                </c:pt>
                <c:pt idx="369">
                  <c:v>12.333</c:v>
                </c:pt>
                <c:pt idx="370">
                  <c:v>12.367000000000003</c:v>
                </c:pt>
                <c:pt idx="371">
                  <c:v>12.4</c:v>
                </c:pt>
                <c:pt idx="372">
                  <c:v>12.433</c:v>
                </c:pt>
                <c:pt idx="373">
                  <c:v>12.467000000000002</c:v>
                </c:pt>
                <c:pt idx="374">
                  <c:v>12.5</c:v>
                </c:pt>
                <c:pt idx="375">
                  <c:v>12.533000000000001</c:v>
                </c:pt>
                <c:pt idx="376">
                  <c:v>12.567</c:v>
                </c:pt>
                <c:pt idx="377">
                  <c:v>12.6</c:v>
                </c:pt>
                <c:pt idx="378">
                  <c:v>12.633000000000001</c:v>
                </c:pt>
                <c:pt idx="379">
                  <c:v>12.667</c:v>
                </c:pt>
                <c:pt idx="380">
                  <c:v>12.7</c:v>
                </c:pt>
                <c:pt idx="381">
                  <c:v>12.733000000000001</c:v>
                </c:pt>
                <c:pt idx="382">
                  <c:v>12.767000000000001</c:v>
                </c:pt>
                <c:pt idx="383">
                  <c:v>12.8</c:v>
                </c:pt>
                <c:pt idx="384">
                  <c:v>12.833</c:v>
                </c:pt>
                <c:pt idx="385">
                  <c:v>12.867000000000003</c:v>
                </c:pt>
                <c:pt idx="386">
                  <c:v>12.9</c:v>
                </c:pt>
                <c:pt idx="387">
                  <c:v>12.933</c:v>
                </c:pt>
                <c:pt idx="388">
                  <c:v>12.967000000000002</c:v>
                </c:pt>
                <c:pt idx="389">
                  <c:v>13</c:v>
                </c:pt>
                <c:pt idx="390">
                  <c:v>13.033000000000001</c:v>
                </c:pt>
                <c:pt idx="391">
                  <c:v>13.067</c:v>
                </c:pt>
                <c:pt idx="392">
                  <c:v>13.1</c:v>
                </c:pt>
                <c:pt idx="393">
                  <c:v>13.133000000000001</c:v>
                </c:pt>
                <c:pt idx="394">
                  <c:v>13.167</c:v>
                </c:pt>
                <c:pt idx="395">
                  <c:v>13.2</c:v>
                </c:pt>
                <c:pt idx="396">
                  <c:v>13.233000000000001</c:v>
                </c:pt>
                <c:pt idx="397">
                  <c:v>13.267000000000001</c:v>
                </c:pt>
                <c:pt idx="398">
                  <c:v>13.3</c:v>
                </c:pt>
                <c:pt idx="399">
                  <c:v>13.333</c:v>
                </c:pt>
                <c:pt idx="400">
                  <c:v>13.367000000000003</c:v>
                </c:pt>
                <c:pt idx="401">
                  <c:v>13.4</c:v>
                </c:pt>
                <c:pt idx="402">
                  <c:v>13.433</c:v>
                </c:pt>
                <c:pt idx="403">
                  <c:v>13.467000000000002</c:v>
                </c:pt>
                <c:pt idx="404">
                  <c:v>13.5</c:v>
                </c:pt>
                <c:pt idx="405">
                  <c:v>13.533000000000001</c:v>
                </c:pt>
                <c:pt idx="406">
                  <c:v>13.567</c:v>
                </c:pt>
                <c:pt idx="407">
                  <c:v>13.6</c:v>
                </c:pt>
                <c:pt idx="408">
                  <c:v>13.633000000000001</c:v>
                </c:pt>
                <c:pt idx="409">
                  <c:v>13.667</c:v>
                </c:pt>
                <c:pt idx="410">
                  <c:v>13.7</c:v>
                </c:pt>
                <c:pt idx="411">
                  <c:v>13.733000000000001</c:v>
                </c:pt>
                <c:pt idx="412">
                  <c:v>13.767000000000001</c:v>
                </c:pt>
                <c:pt idx="413">
                  <c:v>13.8</c:v>
                </c:pt>
                <c:pt idx="414">
                  <c:v>13.833</c:v>
                </c:pt>
                <c:pt idx="415">
                  <c:v>13.867000000000003</c:v>
                </c:pt>
                <c:pt idx="416">
                  <c:v>13.9</c:v>
                </c:pt>
                <c:pt idx="417">
                  <c:v>13.933</c:v>
                </c:pt>
                <c:pt idx="418">
                  <c:v>13.967000000000002</c:v>
                </c:pt>
                <c:pt idx="419">
                  <c:v>14</c:v>
                </c:pt>
                <c:pt idx="420">
                  <c:v>14.033000000000001</c:v>
                </c:pt>
                <c:pt idx="421">
                  <c:v>14.067</c:v>
                </c:pt>
                <c:pt idx="422">
                  <c:v>14.1</c:v>
                </c:pt>
                <c:pt idx="423">
                  <c:v>14.133000000000001</c:v>
                </c:pt>
                <c:pt idx="424">
                  <c:v>14.167</c:v>
                </c:pt>
                <c:pt idx="425">
                  <c:v>14.2</c:v>
                </c:pt>
                <c:pt idx="426">
                  <c:v>14.233000000000001</c:v>
                </c:pt>
                <c:pt idx="427">
                  <c:v>14.267000000000001</c:v>
                </c:pt>
                <c:pt idx="428">
                  <c:v>14.3</c:v>
                </c:pt>
                <c:pt idx="429">
                  <c:v>14.333</c:v>
                </c:pt>
                <c:pt idx="430">
                  <c:v>14.367000000000003</c:v>
                </c:pt>
                <c:pt idx="431">
                  <c:v>14.4</c:v>
                </c:pt>
                <c:pt idx="432">
                  <c:v>14.433</c:v>
                </c:pt>
                <c:pt idx="433">
                  <c:v>14.467000000000002</c:v>
                </c:pt>
                <c:pt idx="434">
                  <c:v>14.5</c:v>
                </c:pt>
                <c:pt idx="435">
                  <c:v>14.533000000000001</c:v>
                </c:pt>
                <c:pt idx="436">
                  <c:v>14.567</c:v>
                </c:pt>
                <c:pt idx="437">
                  <c:v>14.6</c:v>
                </c:pt>
                <c:pt idx="438">
                  <c:v>14.633000000000001</c:v>
                </c:pt>
                <c:pt idx="439">
                  <c:v>14.667</c:v>
                </c:pt>
                <c:pt idx="440">
                  <c:v>14.7</c:v>
                </c:pt>
                <c:pt idx="441">
                  <c:v>14.733000000000001</c:v>
                </c:pt>
                <c:pt idx="442">
                  <c:v>14.767000000000001</c:v>
                </c:pt>
                <c:pt idx="443">
                  <c:v>14.8</c:v>
                </c:pt>
                <c:pt idx="444">
                  <c:v>14.833</c:v>
                </c:pt>
                <c:pt idx="445">
                  <c:v>14.867000000000003</c:v>
                </c:pt>
                <c:pt idx="446">
                  <c:v>14.9</c:v>
                </c:pt>
                <c:pt idx="447">
                  <c:v>14.933</c:v>
                </c:pt>
                <c:pt idx="448">
                  <c:v>14.967000000000002</c:v>
                </c:pt>
                <c:pt idx="449">
                  <c:v>15</c:v>
                </c:pt>
                <c:pt idx="450">
                  <c:v>15.033000000000001</c:v>
                </c:pt>
                <c:pt idx="451">
                  <c:v>15.067</c:v>
                </c:pt>
                <c:pt idx="452">
                  <c:v>15.1</c:v>
                </c:pt>
                <c:pt idx="453">
                  <c:v>15.133000000000001</c:v>
                </c:pt>
                <c:pt idx="454">
                  <c:v>15.167</c:v>
                </c:pt>
                <c:pt idx="455">
                  <c:v>15.2</c:v>
                </c:pt>
                <c:pt idx="456">
                  <c:v>15.233000000000001</c:v>
                </c:pt>
                <c:pt idx="457">
                  <c:v>15.267000000000001</c:v>
                </c:pt>
                <c:pt idx="458">
                  <c:v>15.3</c:v>
                </c:pt>
                <c:pt idx="459">
                  <c:v>15.333</c:v>
                </c:pt>
                <c:pt idx="460">
                  <c:v>15.367000000000003</c:v>
                </c:pt>
                <c:pt idx="461">
                  <c:v>15.4</c:v>
                </c:pt>
                <c:pt idx="462">
                  <c:v>15.433</c:v>
                </c:pt>
                <c:pt idx="463">
                  <c:v>15.467000000000002</c:v>
                </c:pt>
                <c:pt idx="464">
                  <c:v>15.5</c:v>
                </c:pt>
                <c:pt idx="465">
                  <c:v>15.533000000000001</c:v>
                </c:pt>
                <c:pt idx="466">
                  <c:v>15.567</c:v>
                </c:pt>
                <c:pt idx="467">
                  <c:v>15.6</c:v>
                </c:pt>
                <c:pt idx="468">
                  <c:v>15.633000000000001</c:v>
                </c:pt>
                <c:pt idx="469">
                  <c:v>15.667</c:v>
                </c:pt>
                <c:pt idx="470">
                  <c:v>15.7</c:v>
                </c:pt>
                <c:pt idx="471">
                  <c:v>15.733000000000001</c:v>
                </c:pt>
                <c:pt idx="472">
                  <c:v>15.767000000000001</c:v>
                </c:pt>
                <c:pt idx="473">
                  <c:v>15.8</c:v>
                </c:pt>
                <c:pt idx="474">
                  <c:v>15.833</c:v>
                </c:pt>
                <c:pt idx="475">
                  <c:v>15.867000000000003</c:v>
                </c:pt>
                <c:pt idx="476">
                  <c:v>15.9</c:v>
                </c:pt>
                <c:pt idx="477">
                  <c:v>15.933</c:v>
                </c:pt>
                <c:pt idx="478">
                  <c:v>15.967000000000002</c:v>
                </c:pt>
                <c:pt idx="479">
                  <c:v>16</c:v>
                </c:pt>
                <c:pt idx="480">
                  <c:v>16.033000000000001</c:v>
                </c:pt>
                <c:pt idx="481">
                  <c:v>16.067</c:v>
                </c:pt>
                <c:pt idx="482">
                  <c:v>16.100000000000001</c:v>
                </c:pt>
                <c:pt idx="483">
                  <c:v>16.132999999999999</c:v>
                </c:pt>
                <c:pt idx="484">
                  <c:v>16.167000000000005</c:v>
                </c:pt>
                <c:pt idx="485">
                  <c:v>16.2</c:v>
                </c:pt>
                <c:pt idx="486">
                  <c:v>16.233000000000001</c:v>
                </c:pt>
                <c:pt idx="487">
                  <c:v>16.266999999999996</c:v>
                </c:pt>
                <c:pt idx="488">
                  <c:v>16.3</c:v>
                </c:pt>
                <c:pt idx="489">
                  <c:v>16.332999999999995</c:v>
                </c:pt>
                <c:pt idx="490">
                  <c:v>16.367000000000001</c:v>
                </c:pt>
                <c:pt idx="491">
                  <c:v>16.399999999999999</c:v>
                </c:pt>
                <c:pt idx="492">
                  <c:v>16.433</c:v>
                </c:pt>
                <c:pt idx="493">
                  <c:v>16.466999999999995</c:v>
                </c:pt>
                <c:pt idx="494">
                  <c:v>16.5</c:v>
                </c:pt>
                <c:pt idx="495">
                  <c:v>16.533000000000001</c:v>
                </c:pt>
                <c:pt idx="496">
                  <c:v>16.567</c:v>
                </c:pt>
                <c:pt idx="497">
                  <c:v>16.600000000000001</c:v>
                </c:pt>
                <c:pt idx="498">
                  <c:v>16.632999999999999</c:v>
                </c:pt>
                <c:pt idx="499">
                  <c:v>16.667000000000005</c:v>
                </c:pt>
                <c:pt idx="500">
                  <c:v>16.7</c:v>
                </c:pt>
                <c:pt idx="501">
                  <c:v>16.733000000000001</c:v>
                </c:pt>
                <c:pt idx="502">
                  <c:v>16.766999999999996</c:v>
                </c:pt>
                <c:pt idx="503">
                  <c:v>16.8</c:v>
                </c:pt>
                <c:pt idx="504">
                  <c:v>16.832999999999995</c:v>
                </c:pt>
                <c:pt idx="505">
                  <c:v>16.867000000000001</c:v>
                </c:pt>
                <c:pt idx="506">
                  <c:v>16.899999999999999</c:v>
                </c:pt>
                <c:pt idx="507">
                  <c:v>16.933</c:v>
                </c:pt>
                <c:pt idx="508">
                  <c:v>16.966999999999995</c:v>
                </c:pt>
                <c:pt idx="509">
                  <c:v>17</c:v>
                </c:pt>
                <c:pt idx="510">
                  <c:v>17.033000000000001</c:v>
                </c:pt>
                <c:pt idx="511">
                  <c:v>17.067</c:v>
                </c:pt>
                <c:pt idx="512">
                  <c:v>17.100000000000001</c:v>
                </c:pt>
                <c:pt idx="513">
                  <c:v>17.132999999999999</c:v>
                </c:pt>
                <c:pt idx="514">
                  <c:v>17.167000000000005</c:v>
                </c:pt>
                <c:pt idx="515">
                  <c:v>17.2</c:v>
                </c:pt>
                <c:pt idx="516">
                  <c:v>17.233000000000001</c:v>
                </c:pt>
                <c:pt idx="517">
                  <c:v>17.266999999999996</c:v>
                </c:pt>
                <c:pt idx="518">
                  <c:v>17.3</c:v>
                </c:pt>
                <c:pt idx="519">
                  <c:v>17.332999999999995</c:v>
                </c:pt>
                <c:pt idx="520">
                  <c:v>17.367000000000001</c:v>
                </c:pt>
                <c:pt idx="521">
                  <c:v>17.399999999999999</c:v>
                </c:pt>
                <c:pt idx="522">
                  <c:v>17.433</c:v>
                </c:pt>
                <c:pt idx="523">
                  <c:v>17.466999999999995</c:v>
                </c:pt>
                <c:pt idx="524">
                  <c:v>17.5</c:v>
                </c:pt>
                <c:pt idx="525">
                  <c:v>17.533000000000001</c:v>
                </c:pt>
                <c:pt idx="526">
                  <c:v>17.567</c:v>
                </c:pt>
                <c:pt idx="527">
                  <c:v>17.600000000000001</c:v>
                </c:pt>
                <c:pt idx="528">
                  <c:v>17.632999999999999</c:v>
                </c:pt>
                <c:pt idx="529">
                  <c:v>17.667000000000005</c:v>
                </c:pt>
                <c:pt idx="530">
                  <c:v>17.7</c:v>
                </c:pt>
                <c:pt idx="531">
                  <c:v>17.733000000000001</c:v>
                </c:pt>
                <c:pt idx="532">
                  <c:v>17.766999999999996</c:v>
                </c:pt>
                <c:pt idx="533">
                  <c:v>17.8</c:v>
                </c:pt>
                <c:pt idx="534">
                  <c:v>17.832999999999995</c:v>
                </c:pt>
                <c:pt idx="535">
                  <c:v>17.867000000000001</c:v>
                </c:pt>
                <c:pt idx="536">
                  <c:v>17.899999999999999</c:v>
                </c:pt>
                <c:pt idx="537">
                  <c:v>17.933</c:v>
                </c:pt>
                <c:pt idx="538">
                  <c:v>17.966999999999995</c:v>
                </c:pt>
                <c:pt idx="539">
                  <c:v>18</c:v>
                </c:pt>
                <c:pt idx="540">
                  <c:v>18.033000000000001</c:v>
                </c:pt>
                <c:pt idx="541">
                  <c:v>18.067</c:v>
                </c:pt>
                <c:pt idx="542">
                  <c:v>18.100000000000001</c:v>
                </c:pt>
                <c:pt idx="543">
                  <c:v>18.132999999999999</c:v>
                </c:pt>
                <c:pt idx="544">
                  <c:v>18.167000000000005</c:v>
                </c:pt>
                <c:pt idx="545">
                  <c:v>18.2</c:v>
                </c:pt>
                <c:pt idx="546">
                  <c:v>18.233000000000001</c:v>
                </c:pt>
                <c:pt idx="547">
                  <c:v>18.266999999999996</c:v>
                </c:pt>
                <c:pt idx="548">
                  <c:v>18.3</c:v>
                </c:pt>
                <c:pt idx="549">
                  <c:v>18.332999999999995</c:v>
                </c:pt>
                <c:pt idx="550">
                  <c:v>18.367000000000001</c:v>
                </c:pt>
                <c:pt idx="551">
                  <c:v>18.399999999999999</c:v>
                </c:pt>
                <c:pt idx="552">
                  <c:v>18.433</c:v>
                </c:pt>
                <c:pt idx="553">
                  <c:v>18.466999999999995</c:v>
                </c:pt>
                <c:pt idx="554">
                  <c:v>18.5</c:v>
                </c:pt>
                <c:pt idx="555">
                  <c:v>18.533000000000001</c:v>
                </c:pt>
                <c:pt idx="556">
                  <c:v>18.567</c:v>
                </c:pt>
                <c:pt idx="557">
                  <c:v>18.600000000000001</c:v>
                </c:pt>
                <c:pt idx="558">
                  <c:v>18.632999999999999</c:v>
                </c:pt>
                <c:pt idx="559">
                  <c:v>18.667000000000005</c:v>
                </c:pt>
                <c:pt idx="560">
                  <c:v>18.7</c:v>
                </c:pt>
                <c:pt idx="561">
                  <c:v>18.733000000000001</c:v>
                </c:pt>
                <c:pt idx="562">
                  <c:v>18.766999999999996</c:v>
                </c:pt>
                <c:pt idx="563">
                  <c:v>18.8</c:v>
                </c:pt>
                <c:pt idx="564">
                  <c:v>18.832999999999995</c:v>
                </c:pt>
                <c:pt idx="565">
                  <c:v>18.867000000000001</c:v>
                </c:pt>
                <c:pt idx="566">
                  <c:v>18.899999999999999</c:v>
                </c:pt>
                <c:pt idx="567">
                  <c:v>18.933</c:v>
                </c:pt>
                <c:pt idx="568">
                  <c:v>18.966999999999995</c:v>
                </c:pt>
                <c:pt idx="569">
                  <c:v>19</c:v>
                </c:pt>
                <c:pt idx="570">
                  <c:v>19.033000000000001</c:v>
                </c:pt>
                <c:pt idx="571">
                  <c:v>19.067</c:v>
                </c:pt>
                <c:pt idx="572">
                  <c:v>19.100000000000001</c:v>
                </c:pt>
                <c:pt idx="573">
                  <c:v>19.132999999999999</c:v>
                </c:pt>
                <c:pt idx="574">
                  <c:v>19.167000000000005</c:v>
                </c:pt>
                <c:pt idx="575">
                  <c:v>19.2</c:v>
                </c:pt>
                <c:pt idx="576">
                  <c:v>19.233000000000001</c:v>
                </c:pt>
                <c:pt idx="577">
                  <c:v>19.266999999999996</c:v>
                </c:pt>
                <c:pt idx="578">
                  <c:v>19.3</c:v>
                </c:pt>
                <c:pt idx="579">
                  <c:v>19.332999999999995</c:v>
                </c:pt>
                <c:pt idx="580">
                  <c:v>19.367000000000001</c:v>
                </c:pt>
                <c:pt idx="581">
                  <c:v>19.399999999999999</c:v>
                </c:pt>
                <c:pt idx="582">
                  <c:v>19.433</c:v>
                </c:pt>
                <c:pt idx="583">
                  <c:v>19.466999999999995</c:v>
                </c:pt>
                <c:pt idx="584">
                  <c:v>19.5</c:v>
                </c:pt>
                <c:pt idx="585">
                  <c:v>19.533000000000001</c:v>
                </c:pt>
                <c:pt idx="586">
                  <c:v>19.567</c:v>
                </c:pt>
                <c:pt idx="587">
                  <c:v>19.600000000000001</c:v>
                </c:pt>
                <c:pt idx="588">
                  <c:v>19.632999999999999</c:v>
                </c:pt>
                <c:pt idx="589">
                  <c:v>19.667000000000005</c:v>
                </c:pt>
                <c:pt idx="590">
                  <c:v>19.7</c:v>
                </c:pt>
                <c:pt idx="591">
                  <c:v>19.733000000000001</c:v>
                </c:pt>
                <c:pt idx="592">
                  <c:v>19.766999999999996</c:v>
                </c:pt>
                <c:pt idx="593">
                  <c:v>19.8</c:v>
                </c:pt>
                <c:pt idx="594">
                  <c:v>19.832999999999995</c:v>
                </c:pt>
                <c:pt idx="595">
                  <c:v>19.867000000000001</c:v>
                </c:pt>
                <c:pt idx="596">
                  <c:v>19.899999999999999</c:v>
                </c:pt>
                <c:pt idx="597">
                  <c:v>19.933</c:v>
                </c:pt>
                <c:pt idx="598">
                  <c:v>19.966999999999995</c:v>
                </c:pt>
                <c:pt idx="599">
                  <c:v>20</c:v>
                </c:pt>
                <c:pt idx="600">
                  <c:v>20.033000000000001</c:v>
                </c:pt>
                <c:pt idx="601">
                  <c:v>20.067</c:v>
                </c:pt>
                <c:pt idx="602">
                  <c:v>20.100000000000001</c:v>
                </c:pt>
                <c:pt idx="603">
                  <c:v>20.132999999999999</c:v>
                </c:pt>
                <c:pt idx="604">
                  <c:v>20.167000000000005</c:v>
                </c:pt>
                <c:pt idx="605">
                  <c:v>20.2</c:v>
                </c:pt>
                <c:pt idx="606">
                  <c:v>20.233000000000001</c:v>
                </c:pt>
                <c:pt idx="607">
                  <c:v>20.266999999999996</c:v>
                </c:pt>
                <c:pt idx="608">
                  <c:v>20.3</c:v>
                </c:pt>
                <c:pt idx="609">
                  <c:v>20.332999999999995</c:v>
                </c:pt>
                <c:pt idx="610">
                  <c:v>20.367000000000001</c:v>
                </c:pt>
                <c:pt idx="611">
                  <c:v>20.399999999999999</c:v>
                </c:pt>
                <c:pt idx="612">
                  <c:v>20.433</c:v>
                </c:pt>
                <c:pt idx="613">
                  <c:v>20.466999999999995</c:v>
                </c:pt>
                <c:pt idx="614">
                  <c:v>20.5</c:v>
                </c:pt>
                <c:pt idx="615">
                  <c:v>20.533000000000001</c:v>
                </c:pt>
                <c:pt idx="616">
                  <c:v>20.567</c:v>
                </c:pt>
                <c:pt idx="617">
                  <c:v>20.6</c:v>
                </c:pt>
                <c:pt idx="618">
                  <c:v>20.632999999999999</c:v>
                </c:pt>
                <c:pt idx="619">
                  <c:v>20.667000000000005</c:v>
                </c:pt>
                <c:pt idx="620">
                  <c:v>20.7</c:v>
                </c:pt>
                <c:pt idx="621">
                  <c:v>20.733000000000001</c:v>
                </c:pt>
                <c:pt idx="622">
                  <c:v>20.766999999999996</c:v>
                </c:pt>
                <c:pt idx="623">
                  <c:v>20.8</c:v>
                </c:pt>
                <c:pt idx="624">
                  <c:v>20.832999999999995</c:v>
                </c:pt>
              </c:numCache>
            </c:numRef>
          </c:xVal>
          <c:yVal>
            <c:numRef>
              <c:f>'Peak Finding_LyoDEA'!$I$3:$I$627</c:f>
              <c:numCache>
                <c:formatCode>General</c:formatCode>
                <c:ptCount val="625"/>
                <c:pt idx="0">
                  <c:v>23.7</c:v>
                </c:pt>
                <c:pt idx="1">
                  <c:v>22.4</c:v>
                </c:pt>
                <c:pt idx="2">
                  <c:v>21.8</c:v>
                </c:pt>
                <c:pt idx="3">
                  <c:v>21.1</c:v>
                </c:pt>
                <c:pt idx="4">
                  <c:v>20.7</c:v>
                </c:pt>
                <c:pt idx="5">
                  <c:v>20.3</c:v>
                </c:pt>
                <c:pt idx="6">
                  <c:v>19.8</c:v>
                </c:pt>
                <c:pt idx="7">
                  <c:v>19.100000000000001</c:v>
                </c:pt>
                <c:pt idx="8">
                  <c:v>18.2</c:v>
                </c:pt>
                <c:pt idx="9">
                  <c:v>17.3</c:v>
                </c:pt>
                <c:pt idx="10">
                  <c:v>16.399999999999999</c:v>
                </c:pt>
                <c:pt idx="11">
                  <c:v>15.3</c:v>
                </c:pt>
                <c:pt idx="12">
                  <c:v>14.2</c:v>
                </c:pt>
                <c:pt idx="13">
                  <c:v>13.1</c:v>
                </c:pt>
                <c:pt idx="14">
                  <c:v>12</c:v>
                </c:pt>
                <c:pt idx="15">
                  <c:v>10.8</c:v>
                </c:pt>
                <c:pt idx="16">
                  <c:v>9.7000000000000011</c:v>
                </c:pt>
                <c:pt idx="17">
                  <c:v>8.5</c:v>
                </c:pt>
                <c:pt idx="18">
                  <c:v>7.4</c:v>
                </c:pt>
                <c:pt idx="19">
                  <c:v>6.3</c:v>
                </c:pt>
                <c:pt idx="20">
                  <c:v>5</c:v>
                </c:pt>
                <c:pt idx="21">
                  <c:v>3.8</c:v>
                </c:pt>
                <c:pt idx="22">
                  <c:v>2.7</c:v>
                </c:pt>
                <c:pt idx="23">
                  <c:v>1.5</c:v>
                </c:pt>
                <c:pt idx="24">
                  <c:v>0.4</c:v>
                </c:pt>
                <c:pt idx="25">
                  <c:v>-0.8</c:v>
                </c:pt>
                <c:pt idx="26">
                  <c:v>-2</c:v>
                </c:pt>
                <c:pt idx="27">
                  <c:v>-3.2</c:v>
                </c:pt>
                <c:pt idx="28">
                  <c:v>-4.4000000000000004</c:v>
                </c:pt>
                <c:pt idx="29">
                  <c:v>-5.7</c:v>
                </c:pt>
                <c:pt idx="30">
                  <c:v>-7</c:v>
                </c:pt>
                <c:pt idx="31">
                  <c:v>-8.3000000000000007</c:v>
                </c:pt>
                <c:pt idx="32">
                  <c:v>-9.5</c:v>
                </c:pt>
                <c:pt idx="33">
                  <c:v>-8</c:v>
                </c:pt>
                <c:pt idx="34">
                  <c:v>-5.6</c:v>
                </c:pt>
                <c:pt idx="35">
                  <c:v>-5.7</c:v>
                </c:pt>
                <c:pt idx="36">
                  <c:v>-2.9</c:v>
                </c:pt>
                <c:pt idx="37">
                  <c:v>-4</c:v>
                </c:pt>
                <c:pt idx="38">
                  <c:v>-7.1</c:v>
                </c:pt>
                <c:pt idx="39">
                  <c:v>-8.4</c:v>
                </c:pt>
                <c:pt idx="40">
                  <c:v>-13.1</c:v>
                </c:pt>
                <c:pt idx="41">
                  <c:v>-16.600000000000001</c:v>
                </c:pt>
                <c:pt idx="42">
                  <c:v>-18.7</c:v>
                </c:pt>
                <c:pt idx="43">
                  <c:v>-21.2</c:v>
                </c:pt>
                <c:pt idx="44">
                  <c:v>-24.3</c:v>
                </c:pt>
                <c:pt idx="45">
                  <c:v>-27.3</c:v>
                </c:pt>
                <c:pt idx="46">
                  <c:v>-29.3</c:v>
                </c:pt>
                <c:pt idx="47">
                  <c:v>-31.1</c:v>
                </c:pt>
                <c:pt idx="48">
                  <c:v>-32.5</c:v>
                </c:pt>
                <c:pt idx="49">
                  <c:v>-33.700000000000003</c:v>
                </c:pt>
                <c:pt idx="50">
                  <c:v>-34.800000000000011</c:v>
                </c:pt>
                <c:pt idx="51">
                  <c:v>-35.800000000000011</c:v>
                </c:pt>
                <c:pt idx="52">
                  <c:v>-36.800000000000011</c:v>
                </c:pt>
                <c:pt idx="53">
                  <c:v>-37.4</c:v>
                </c:pt>
                <c:pt idx="54">
                  <c:v>-37.800000000000011</c:v>
                </c:pt>
                <c:pt idx="55">
                  <c:v>-38.300000000000011</c:v>
                </c:pt>
                <c:pt idx="56">
                  <c:v>-38.800000000000011</c:v>
                </c:pt>
                <c:pt idx="57">
                  <c:v>-39.1</c:v>
                </c:pt>
                <c:pt idx="58">
                  <c:v>-39.5</c:v>
                </c:pt>
                <c:pt idx="59">
                  <c:v>-39.700000000000003</c:v>
                </c:pt>
                <c:pt idx="60">
                  <c:v>-39.9</c:v>
                </c:pt>
                <c:pt idx="61">
                  <c:v>-40.1</c:v>
                </c:pt>
                <c:pt idx="62">
                  <c:v>-40.300000000000011</c:v>
                </c:pt>
                <c:pt idx="63">
                  <c:v>-40.4</c:v>
                </c:pt>
                <c:pt idx="64">
                  <c:v>-40.5</c:v>
                </c:pt>
                <c:pt idx="65">
                  <c:v>-40.6</c:v>
                </c:pt>
                <c:pt idx="66">
                  <c:v>-40.6</c:v>
                </c:pt>
                <c:pt idx="67">
                  <c:v>-40.800000000000011</c:v>
                </c:pt>
                <c:pt idx="68">
                  <c:v>-40.800000000000011</c:v>
                </c:pt>
                <c:pt idx="69">
                  <c:v>-40.9</c:v>
                </c:pt>
                <c:pt idx="70">
                  <c:v>-40.9</c:v>
                </c:pt>
                <c:pt idx="71">
                  <c:v>-41.1</c:v>
                </c:pt>
                <c:pt idx="72">
                  <c:v>-41.1</c:v>
                </c:pt>
                <c:pt idx="73">
                  <c:v>-41.2</c:v>
                </c:pt>
                <c:pt idx="74">
                  <c:v>-41.2</c:v>
                </c:pt>
                <c:pt idx="75">
                  <c:v>-41.3</c:v>
                </c:pt>
                <c:pt idx="76">
                  <c:v>-41.2</c:v>
                </c:pt>
                <c:pt idx="77">
                  <c:v>-41.3</c:v>
                </c:pt>
                <c:pt idx="78">
                  <c:v>-41.3</c:v>
                </c:pt>
                <c:pt idx="79">
                  <c:v>-41.3</c:v>
                </c:pt>
                <c:pt idx="80">
                  <c:v>-41.3</c:v>
                </c:pt>
                <c:pt idx="81">
                  <c:v>-41.4</c:v>
                </c:pt>
                <c:pt idx="82">
                  <c:v>-41.3</c:v>
                </c:pt>
                <c:pt idx="83">
                  <c:v>-41.4</c:v>
                </c:pt>
                <c:pt idx="84">
                  <c:v>-41.3</c:v>
                </c:pt>
                <c:pt idx="85">
                  <c:v>-41.4</c:v>
                </c:pt>
                <c:pt idx="86">
                  <c:v>-41.5</c:v>
                </c:pt>
                <c:pt idx="87">
                  <c:v>-41.5</c:v>
                </c:pt>
                <c:pt idx="88">
                  <c:v>-41.5</c:v>
                </c:pt>
                <c:pt idx="89">
                  <c:v>-41.4</c:v>
                </c:pt>
                <c:pt idx="90">
                  <c:v>-41.5</c:v>
                </c:pt>
                <c:pt idx="91">
                  <c:v>-41.5</c:v>
                </c:pt>
                <c:pt idx="92">
                  <c:v>-41.5</c:v>
                </c:pt>
                <c:pt idx="93">
                  <c:v>-41.5</c:v>
                </c:pt>
                <c:pt idx="94">
                  <c:v>-41.5</c:v>
                </c:pt>
                <c:pt idx="95">
                  <c:v>-41.5</c:v>
                </c:pt>
                <c:pt idx="96">
                  <c:v>-41.5</c:v>
                </c:pt>
                <c:pt idx="97">
                  <c:v>-41.5</c:v>
                </c:pt>
                <c:pt idx="98">
                  <c:v>-41.5</c:v>
                </c:pt>
                <c:pt idx="99">
                  <c:v>-41.6</c:v>
                </c:pt>
                <c:pt idx="100">
                  <c:v>-41.6</c:v>
                </c:pt>
                <c:pt idx="101">
                  <c:v>-41.6</c:v>
                </c:pt>
                <c:pt idx="102">
                  <c:v>-41.6</c:v>
                </c:pt>
                <c:pt idx="103">
                  <c:v>-41.6</c:v>
                </c:pt>
                <c:pt idx="104">
                  <c:v>-41.5</c:v>
                </c:pt>
                <c:pt idx="105">
                  <c:v>-41.5</c:v>
                </c:pt>
                <c:pt idx="106">
                  <c:v>-41.5</c:v>
                </c:pt>
                <c:pt idx="107">
                  <c:v>-41.6</c:v>
                </c:pt>
                <c:pt idx="108">
                  <c:v>-41.6</c:v>
                </c:pt>
                <c:pt idx="109">
                  <c:v>-41.6</c:v>
                </c:pt>
                <c:pt idx="110">
                  <c:v>-41.6</c:v>
                </c:pt>
                <c:pt idx="111">
                  <c:v>-41.7</c:v>
                </c:pt>
                <c:pt idx="112">
                  <c:v>-41.4</c:v>
                </c:pt>
                <c:pt idx="113">
                  <c:v>-41</c:v>
                </c:pt>
                <c:pt idx="114">
                  <c:v>-40.300000000000011</c:v>
                </c:pt>
                <c:pt idx="115">
                  <c:v>-39.6</c:v>
                </c:pt>
                <c:pt idx="116">
                  <c:v>-38.800000000000011</c:v>
                </c:pt>
                <c:pt idx="117">
                  <c:v>-38</c:v>
                </c:pt>
                <c:pt idx="118">
                  <c:v>-37.1</c:v>
                </c:pt>
                <c:pt idx="119">
                  <c:v>-36.4</c:v>
                </c:pt>
                <c:pt idx="120">
                  <c:v>-35.300000000000011</c:v>
                </c:pt>
                <c:pt idx="121">
                  <c:v>-34.5</c:v>
                </c:pt>
                <c:pt idx="122">
                  <c:v>-33.5</c:v>
                </c:pt>
                <c:pt idx="123">
                  <c:v>-32.700000000000003</c:v>
                </c:pt>
                <c:pt idx="124">
                  <c:v>-31.5</c:v>
                </c:pt>
                <c:pt idx="125">
                  <c:v>-30.7</c:v>
                </c:pt>
                <c:pt idx="126">
                  <c:v>-29.7</c:v>
                </c:pt>
                <c:pt idx="127">
                  <c:v>-28.7</c:v>
                </c:pt>
                <c:pt idx="128">
                  <c:v>-27.8</c:v>
                </c:pt>
                <c:pt idx="129">
                  <c:v>-26.7</c:v>
                </c:pt>
                <c:pt idx="130">
                  <c:v>-25.7</c:v>
                </c:pt>
                <c:pt idx="131">
                  <c:v>-24.7</c:v>
                </c:pt>
                <c:pt idx="132">
                  <c:v>-23.7</c:v>
                </c:pt>
                <c:pt idx="133">
                  <c:v>-22.7</c:v>
                </c:pt>
                <c:pt idx="134">
                  <c:v>-21.8</c:v>
                </c:pt>
                <c:pt idx="135">
                  <c:v>-20.8</c:v>
                </c:pt>
                <c:pt idx="136">
                  <c:v>-19.8</c:v>
                </c:pt>
                <c:pt idx="137">
                  <c:v>-18.8</c:v>
                </c:pt>
                <c:pt idx="138">
                  <c:v>-17.899999999999999</c:v>
                </c:pt>
                <c:pt idx="139">
                  <c:v>-16.899999999999999</c:v>
                </c:pt>
                <c:pt idx="140">
                  <c:v>-15.8</c:v>
                </c:pt>
                <c:pt idx="141">
                  <c:v>-14.9</c:v>
                </c:pt>
                <c:pt idx="142">
                  <c:v>-14.2</c:v>
                </c:pt>
                <c:pt idx="143">
                  <c:v>-13.9</c:v>
                </c:pt>
                <c:pt idx="144">
                  <c:v>-13.6</c:v>
                </c:pt>
                <c:pt idx="145">
                  <c:v>-13.3</c:v>
                </c:pt>
                <c:pt idx="146">
                  <c:v>-13.1</c:v>
                </c:pt>
                <c:pt idx="147">
                  <c:v>-13</c:v>
                </c:pt>
                <c:pt idx="148">
                  <c:v>-13</c:v>
                </c:pt>
                <c:pt idx="149">
                  <c:v>-12.7</c:v>
                </c:pt>
                <c:pt idx="150">
                  <c:v>-12.7</c:v>
                </c:pt>
                <c:pt idx="151">
                  <c:v>-12.6</c:v>
                </c:pt>
                <c:pt idx="152">
                  <c:v>-12.5</c:v>
                </c:pt>
                <c:pt idx="153">
                  <c:v>-12.4</c:v>
                </c:pt>
                <c:pt idx="154">
                  <c:v>-12.4</c:v>
                </c:pt>
                <c:pt idx="155">
                  <c:v>-12.2</c:v>
                </c:pt>
                <c:pt idx="156">
                  <c:v>-12.3</c:v>
                </c:pt>
                <c:pt idx="157">
                  <c:v>-12.2</c:v>
                </c:pt>
                <c:pt idx="158">
                  <c:v>-12.2</c:v>
                </c:pt>
                <c:pt idx="159">
                  <c:v>-12</c:v>
                </c:pt>
                <c:pt idx="160">
                  <c:v>-12.1</c:v>
                </c:pt>
                <c:pt idx="161">
                  <c:v>-12.1</c:v>
                </c:pt>
                <c:pt idx="162">
                  <c:v>-12</c:v>
                </c:pt>
                <c:pt idx="163">
                  <c:v>-12</c:v>
                </c:pt>
                <c:pt idx="164">
                  <c:v>-12</c:v>
                </c:pt>
                <c:pt idx="165">
                  <c:v>-12</c:v>
                </c:pt>
                <c:pt idx="166">
                  <c:v>-12</c:v>
                </c:pt>
                <c:pt idx="167">
                  <c:v>-11.9</c:v>
                </c:pt>
                <c:pt idx="168">
                  <c:v>-11.8</c:v>
                </c:pt>
                <c:pt idx="169">
                  <c:v>-11.9</c:v>
                </c:pt>
                <c:pt idx="170">
                  <c:v>-11.7</c:v>
                </c:pt>
                <c:pt idx="171">
                  <c:v>-11.7</c:v>
                </c:pt>
                <c:pt idx="172">
                  <c:v>-11.8</c:v>
                </c:pt>
                <c:pt idx="173">
                  <c:v>-11.8</c:v>
                </c:pt>
                <c:pt idx="174">
                  <c:v>-11.7</c:v>
                </c:pt>
                <c:pt idx="175">
                  <c:v>-11.7</c:v>
                </c:pt>
                <c:pt idx="176">
                  <c:v>-11.7</c:v>
                </c:pt>
                <c:pt idx="177">
                  <c:v>-11.8</c:v>
                </c:pt>
                <c:pt idx="178">
                  <c:v>-11.7</c:v>
                </c:pt>
                <c:pt idx="179">
                  <c:v>-11.8</c:v>
                </c:pt>
                <c:pt idx="180">
                  <c:v>-11.7</c:v>
                </c:pt>
                <c:pt idx="181">
                  <c:v>-11.7</c:v>
                </c:pt>
                <c:pt idx="182">
                  <c:v>-11.7</c:v>
                </c:pt>
                <c:pt idx="183">
                  <c:v>-11.7</c:v>
                </c:pt>
                <c:pt idx="184">
                  <c:v>-11.6</c:v>
                </c:pt>
                <c:pt idx="185">
                  <c:v>-11.7</c:v>
                </c:pt>
                <c:pt idx="186">
                  <c:v>-11.6</c:v>
                </c:pt>
                <c:pt idx="187">
                  <c:v>-11.7</c:v>
                </c:pt>
                <c:pt idx="188">
                  <c:v>-11.6</c:v>
                </c:pt>
                <c:pt idx="189">
                  <c:v>-11.7</c:v>
                </c:pt>
                <c:pt idx="190">
                  <c:v>-11.7</c:v>
                </c:pt>
                <c:pt idx="191">
                  <c:v>-11.6</c:v>
                </c:pt>
                <c:pt idx="192">
                  <c:v>-11.7</c:v>
                </c:pt>
                <c:pt idx="193">
                  <c:v>-11.5</c:v>
                </c:pt>
                <c:pt idx="194">
                  <c:v>-11.6</c:v>
                </c:pt>
                <c:pt idx="195">
                  <c:v>-11.6</c:v>
                </c:pt>
                <c:pt idx="196">
                  <c:v>-11.6</c:v>
                </c:pt>
                <c:pt idx="197">
                  <c:v>-11.6</c:v>
                </c:pt>
                <c:pt idx="198">
                  <c:v>-11.6</c:v>
                </c:pt>
                <c:pt idx="199">
                  <c:v>-11.6</c:v>
                </c:pt>
                <c:pt idx="200">
                  <c:v>-11.6</c:v>
                </c:pt>
                <c:pt idx="201">
                  <c:v>-11.5</c:v>
                </c:pt>
                <c:pt idx="202">
                  <c:v>-11.6</c:v>
                </c:pt>
                <c:pt idx="203">
                  <c:v>-12</c:v>
                </c:pt>
                <c:pt idx="204">
                  <c:v>-12.5</c:v>
                </c:pt>
                <c:pt idx="205">
                  <c:v>-13.1</c:v>
                </c:pt>
                <c:pt idx="206">
                  <c:v>-13.9</c:v>
                </c:pt>
                <c:pt idx="207">
                  <c:v>-14.7</c:v>
                </c:pt>
                <c:pt idx="208">
                  <c:v>-15.4</c:v>
                </c:pt>
                <c:pt idx="209">
                  <c:v>-16.3</c:v>
                </c:pt>
                <c:pt idx="210">
                  <c:v>-17.100000000000001</c:v>
                </c:pt>
                <c:pt idx="211">
                  <c:v>-18</c:v>
                </c:pt>
                <c:pt idx="212">
                  <c:v>-18.899999999999999</c:v>
                </c:pt>
                <c:pt idx="213">
                  <c:v>-19.8</c:v>
                </c:pt>
                <c:pt idx="214">
                  <c:v>-20.6</c:v>
                </c:pt>
                <c:pt idx="215">
                  <c:v>-21.6</c:v>
                </c:pt>
                <c:pt idx="216">
                  <c:v>-22.5</c:v>
                </c:pt>
                <c:pt idx="217">
                  <c:v>-23.4</c:v>
                </c:pt>
                <c:pt idx="218">
                  <c:v>-24.3</c:v>
                </c:pt>
                <c:pt idx="219">
                  <c:v>-25.2</c:v>
                </c:pt>
                <c:pt idx="220">
                  <c:v>-26.2</c:v>
                </c:pt>
                <c:pt idx="221">
                  <c:v>-27</c:v>
                </c:pt>
                <c:pt idx="222">
                  <c:v>-28.1</c:v>
                </c:pt>
                <c:pt idx="223">
                  <c:v>-29</c:v>
                </c:pt>
                <c:pt idx="224">
                  <c:v>-29.9</c:v>
                </c:pt>
                <c:pt idx="225">
                  <c:v>-30.8</c:v>
                </c:pt>
                <c:pt idx="226">
                  <c:v>-31.7</c:v>
                </c:pt>
                <c:pt idx="227">
                  <c:v>-32.5</c:v>
                </c:pt>
                <c:pt idx="228">
                  <c:v>-33.4</c:v>
                </c:pt>
                <c:pt idx="229">
                  <c:v>-34.4</c:v>
                </c:pt>
                <c:pt idx="230">
                  <c:v>-35.5</c:v>
                </c:pt>
                <c:pt idx="231">
                  <c:v>-36.5</c:v>
                </c:pt>
                <c:pt idx="232">
                  <c:v>-37.5</c:v>
                </c:pt>
                <c:pt idx="233">
                  <c:v>-38.1</c:v>
                </c:pt>
                <c:pt idx="234">
                  <c:v>-38.800000000000011</c:v>
                </c:pt>
                <c:pt idx="235">
                  <c:v>-39.300000000000011</c:v>
                </c:pt>
                <c:pt idx="236">
                  <c:v>-39.700000000000003</c:v>
                </c:pt>
                <c:pt idx="237">
                  <c:v>-39.9</c:v>
                </c:pt>
                <c:pt idx="238">
                  <c:v>-40.200000000000003</c:v>
                </c:pt>
                <c:pt idx="239">
                  <c:v>-40.4</c:v>
                </c:pt>
                <c:pt idx="240">
                  <c:v>-40.5</c:v>
                </c:pt>
                <c:pt idx="241">
                  <c:v>-40.700000000000003</c:v>
                </c:pt>
                <c:pt idx="242">
                  <c:v>-40.800000000000011</c:v>
                </c:pt>
                <c:pt idx="243">
                  <c:v>-40.9</c:v>
                </c:pt>
                <c:pt idx="244">
                  <c:v>-41.1</c:v>
                </c:pt>
                <c:pt idx="245">
                  <c:v>-41.1</c:v>
                </c:pt>
                <c:pt idx="246">
                  <c:v>-41.1</c:v>
                </c:pt>
                <c:pt idx="247">
                  <c:v>-41.3</c:v>
                </c:pt>
                <c:pt idx="248">
                  <c:v>-41.3</c:v>
                </c:pt>
                <c:pt idx="249">
                  <c:v>-41.3</c:v>
                </c:pt>
                <c:pt idx="250">
                  <c:v>-41.3</c:v>
                </c:pt>
                <c:pt idx="251">
                  <c:v>-41.4</c:v>
                </c:pt>
                <c:pt idx="252">
                  <c:v>-41.4</c:v>
                </c:pt>
                <c:pt idx="253">
                  <c:v>-41.5</c:v>
                </c:pt>
                <c:pt idx="254">
                  <c:v>-41.5</c:v>
                </c:pt>
                <c:pt idx="255">
                  <c:v>-41.5</c:v>
                </c:pt>
                <c:pt idx="256">
                  <c:v>-41.6</c:v>
                </c:pt>
                <c:pt idx="257">
                  <c:v>-41.5</c:v>
                </c:pt>
                <c:pt idx="258">
                  <c:v>-41.5</c:v>
                </c:pt>
                <c:pt idx="259">
                  <c:v>-41.5</c:v>
                </c:pt>
                <c:pt idx="260">
                  <c:v>-41.6</c:v>
                </c:pt>
                <c:pt idx="261">
                  <c:v>-41.5</c:v>
                </c:pt>
                <c:pt idx="262">
                  <c:v>-41.5</c:v>
                </c:pt>
                <c:pt idx="263">
                  <c:v>-41.5</c:v>
                </c:pt>
                <c:pt idx="264">
                  <c:v>-41.5</c:v>
                </c:pt>
                <c:pt idx="265">
                  <c:v>-41.5</c:v>
                </c:pt>
                <c:pt idx="266">
                  <c:v>-41.6</c:v>
                </c:pt>
                <c:pt idx="267">
                  <c:v>-41.5</c:v>
                </c:pt>
                <c:pt idx="268">
                  <c:v>-41.6</c:v>
                </c:pt>
                <c:pt idx="269">
                  <c:v>-41.6</c:v>
                </c:pt>
                <c:pt idx="270">
                  <c:v>-41.6</c:v>
                </c:pt>
                <c:pt idx="271">
                  <c:v>-41.6</c:v>
                </c:pt>
                <c:pt idx="272">
                  <c:v>-41.6</c:v>
                </c:pt>
                <c:pt idx="273">
                  <c:v>-41.7</c:v>
                </c:pt>
                <c:pt idx="274">
                  <c:v>-41.7</c:v>
                </c:pt>
                <c:pt idx="275">
                  <c:v>-41.7</c:v>
                </c:pt>
                <c:pt idx="276">
                  <c:v>-41.6</c:v>
                </c:pt>
                <c:pt idx="277">
                  <c:v>-41.6</c:v>
                </c:pt>
                <c:pt idx="278">
                  <c:v>-41.7</c:v>
                </c:pt>
                <c:pt idx="279">
                  <c:v>-41.6</c:v>
                </c:pt>
                <c:pt idx="280">
                  <c:v>-41.6</c:v>
                </c:pt>
                <c:pt idx="281">
                  <c:v>-41.7</c:v>
                </c:pt>
                <c:pt idx="282">
                  <c:v>-41.6</c:v>
                </c:pt>
                <c:pt idx="283">
                  <c:v>-41.7</c:v>
                </c:pt>
                <c:pt idx="284">
                  <c:v>-41.6</c:v>
                </c:pt>
                <c:pt idx="285">
                  <c:v>-41.7</c:v>
                </c:pt>
                <c:pt idx="286">
                  <c:v>-41.6</c:v>
                </c:pt>
                <c:pt idx="287">
                  <c:v>-41.7</c:v>
                </c:pt>
                <c:pt idx="288">
                  <c:v>-41.6</c:v>
                </c:pt>
                <c:pt idx="289">
                  <c:v>-41.7</c:v>
                </c:pt>
                <c:pt idx="290">
                  <c:v>-41.7</c:v>
                </c:pt>
                <c:pt idx="291">
                  <c:v>-41.7</c:v>
                </c:pt>
                <c:pt idx="292">
                  <c:v>-41.6</c:v>
                </c:pt>
                <c:pt idx="293">
                  <c:v>-41.7</c:v>
                </c:pt>
                <c:pt idx="294">
                  <c:v>-41.6</c:v>
                </c:pt>
                <c:pt idx="295">
                  <c:v>-41.3</c:v>
                </c:pt>
                <c:pt idx="296">
                  <c:v>-40.9</c:v>
                </c:pt>
                <c:pt idx="297">
                  <c:v>-40.4</c:v>
                </c:pt>
                <c:pt idx="298">
                  <c:v>-39.9</c:v>
                </c:pt>
                <c:pt idx="299">
                  <c:v>-39.5</c:v>
                </c:pt>
                <c:pt idx="300">
                  <c:v>-38.700000000000003</c:v>
                </c:pt>
                <c:pt idx="301">
                  <c:v>-38.300000000000011</c:v>
                </c:pt>
                <c:pt idx="302">
                  <c:v>-37.6</c:v>
                </c:pt>
                <c:pt idx="303">
                  <c:v>-37.1</c:v>
                </c:pt>
                <c:pt idx="304">
                  <c:v>-36.300000000000011</c:v>
                </c:pt>
                <c:pt idx="305">
                  <c:v>-35.800000000000011</c:v>
                </c:pt>
                <c:pt idx="306">
                  <c:v>-35.200000000000003</c:v>
                </c:pt>
                <c:pt idx="307">
                  <c:v>-34.5</c:v>
                </c:pt>
                <c:pt idx="308">
                  <c:v>-33.9</c:v>
                </c:pt>
                <c:pt idx="309">
                  <c:v>-33.300000000000011</c:v>
                </c:pt>
                <c:pt idx="310">
                  <c:v>-32.700000000000003</c:v>
                </c:pt>
                <c:pt idx="311">
                  <c:v>-31.9</c:v>
                </c:pt>
                <c:pt idx="312">
                  <c:v>-31.3</c:v>
                </c:pt>
                <c:pt idx="313">
                  <c:v>-30.5</c:v>
                </c:pt>
                <c:pt idx="314">
                  <c:v>-29.9</c:v>
                </c:pt>
                <c:pt idx="315">
                  <c:v>-29.4</c:v>
                </c:pt>
                <c:pt idx="316">
                  <c:v>-28.7</c:v>
                </c:pt>
                <c:pt idx="317">
                  <c:v>-27.9</c:v>
                </c:pt>
                <c:pt idx="318">
                  <c:v>-27.3</c:v>
                </c:pt>
                <c:pt idx="319">
                  <c:v>-26.6</c:v>
                </c:pt>
                <c:pt idx="320">
                  <c:v>-26</c:v>
                </c:pt>
                <c:pt idx="321">
                  <c:v>-25.2</c:v>
                </c:pt>
                <c:pt idx="322">
                  <c:v>-24.5</c:v>
                </c:pt>
                <c:pt idx="323">
                  <c:v>-23.8</c:v>
                </c:pt>
                <c:pt idx="324">
                  <c:v>-24.6</c:v>
                </c:pt>
                <c:pt idx="325">
                  <c:v>-26</c:v>
                </c:pt>
                <c:pt idx="326">
                  <c:v>-28.2</c:v>
                </c:pt>
                <c:pt idx="327">
                  <c:v>-34.200000000000003</c:v>
                </c:pt>
                <c:pt idx="328">
                  <c:v>-34.6</c:v>
                </c:pt>
                <c:pt idx="329">
                  <c:v>-34.200000000000003</c:v>
                </c:pt>
                <c:pt idx="330">
                  <c:v>-34.1</c:v>
                </c:pt>
                <c:pt idx="331">
                  <c:v>-34.1</c:v>
                </c:pt>
                <c:pt idx="332">
                  <c:v>-34.1</c:v>
                </c:pt>
                <c:pt idx="333">
                  <c:v>-34</c:v>
                </c:pt>
                <c:pt idx="334">
                  <c:v>-34.1</c:v>
                </c:pt>
                <c:pt idx="335">
                  <c:v>-34</c:v>
                </c:pt>
                <c:pt idx="336">
                  <c:v>-34</c:v>
                </c:pt>
                <c:pt idx="337">
                  <c:v>-33.9</c:v>
                </c:pt>
                <c:pt idx="338">
                  <c:v>-33.9</c:v>
                </c:pt>
                <c:pt idx="339">
                  <c:v>-34.1</c:v>
                </c:pt>
                <c:pt idx="340">
                  <c:v>-34.1</c:v>
                </c:pt>
                <c:pt idx="341">
                  <c:v>-34</c:v>
                </c:pt>
                <c:pt idx="342">
                  <c:v>-33.800000000000011</c:v>
                </c:pt>
                <c:pt idx="343">
                  <c:v>-33.800000000000011</c:v>
                </c:pt>
                <c:pt idx="344">
                  <c:v>-33.700000000000003</c:v>
                </c:pt>
                <c:pt idx="345">
                  <c:v>-33.800000000000011</c:v>
                </c:pt>
                <c:pt idx="346">
                  <c:v>-33.700000000000003</c:v>
                </c:pt>
                <c:pt idx="347">
                  <c:v>-33.5</c:v>
                </c:pt>
                <c:pt idx="348">
                  <c:v>-33.800000000000011</c:v>
                </c:pt>
                <c:pt idx="349">
                  <c:v>-32.800000000000011</c:v>
                </c:pt>
                <c:pt idx="350">
                  <c:v>-32.300000000000011</c:v>
                </c:pt>
                <c:pt idx="351">
                  <c:v>-31.7</c:v>
                </c:pt>
                <c:pt idx="352">
                  <c:v>-31.5</c:v>
                </c:pt>
                <c:pt idx="353">
                  <c:v>-31.5</c:v>
                </c:pt>
                <c:pt idx="354">
                  <c:v>-31.3</c:v>
                </c:pt>
                <c:pt idx="355">
                  <c:v>-31.1</c:v>
                </c:pt>
                <c:pt idx="356">
                  <c:v>-31</c:v>
                </c:pt>
                <c:pt idx="357">
                  <c:v>-31.1</c:v>
                </c:pt>
                <c:pt idx="358">
                  <c:v>-30.9</c:v>
                </c:pt>
                <c:pt idx="359">
                  <c:v>-30.9</c:v>
                </c:pt>
                <c:pt idx="360">
                  <c:v>-30.7</c:v>
                </c:pt>
                <c:pt idx="361">
                  <c:v>-30.6</c:v>
                </c:pt>
                <c:pt idx="362">
                  <c:v>-30.6</c:v>
                </c:pt>
                <c:pt idx="363">
                  <c:v>-30.6</c:v>
                </c:pt>
                <c:pt idx="364">
                  <c:v>-30.5</c:v>
                </c:pt>
                <c:pt idx="365">
                  <c:v>-30.5</c:v>
                </c:pt>
                <c:pt idx="366">
                  <c:v>-30.3</c:v>
                </c:pt>
                <c:pt idx="367">
                  <c:v>-30.2</c:v>
                </c:pt>
                <c:pt idx="368">
                  <c:v>-29.7</c:v>
                </c:pt>
                <c:pt idx="369">
                  <c:v>-29.5</c:v>
                </c:pt>
                <c:pt idx="370">
                  <c:v>-29.5</c:v>
                </c:pt>
                <c:pt idx="371">
                  <c:v>-29.4</c:v>
                </c:pt>
                <c:pt idx="372">
                  <c:v>-29.4</c:v>
                </c:pt>
                <c:pt idx="373">
                  <c:v>-29.4</c:v>
                </c:pt>
                <c:pt idx="374">
                  <c:v>-29.3</c:v>
                </c:pt>
                <c:pt idx="375">
                  <c:v>-29.3</c:v>
                </c:pt>
                <c:pt idx="376">
                  <c:v>-29.3</c:v>
                </c:pt>
                <c:pt idx="377">
                  <c:v>-29.3</c:v>
                </c:pt>
                <c:pt idx="378">
                  <c:v>-29.2</c:v>
                </c:pt>
                <c:pt idx="379">
                  <c:v>-29.2</c:v>
                </c:pt>
                <c:pt idx="380">
                  <c:v>-29.2</c:v>
                </c:pt>
                <c:pt idx="381">
                  <c:v>-29.2</c:v>
                </c:pt>
                <c:pt idx="382">
                  <c:v>-29.1</c:v>
                </c:pt>
                <c:pt idx="383">
                  <c:v>-29</c:v>
                </c:pt>
                <c:pt idx="384">
                  <c:v>-29</c:v>
                </c:pt>
                <c:pt idx="385">
                  <c:v>-29</c:v>
                </c:pt>
                <c:pt idx="386">
                  <c:v>-29</c:v>
                </c:pt>
                <c:pt idx="387">
                  <c:v>-28.9</c:v>
                </c:pt>
                <c:pt idx="388">
                  <c:v>-28.9</c:v>
                </c:pt>
                <c:pt idx="389">
                  <c:v>-28.9</c:v>
                </c:pt>
                <c:pt idx="390">
                  <c:v>-28.9</c:v>
                </c:pt>
                <c:pt idx="391">
                  <c:v>-28.9</c:v>
                </c:pt>
                <c:pt idx="392">
                  <c:v>-28.8</c:v>
                </c:pt>
                <c:pt idx="393">
                  <c:v>-28.8</c:v>
                </c:pt>
                <c:pt idx="394">
                  <c:v>-28.9</c:v>
                </c:pt>
                <c:pt idx="395">
                  <c:v>-28.8</c:v>
                </c:pt>
                <c:pt idx="396">
                  <c:v>-28.9</c:v>
                </c:pt>
                <c:pt idx="397">
                  <c:v>-28.8</c:v>
                </c:pt>
                <c:pt idx="398">
                  <c:v>-28.8</c:v>
                </c:pt>
                <c:pt idx="399">
                  <c:v>-28.8</c:v>
                </c:pt>
                <c:pt idx="400">
                  <c:v>-28.8</c:v>
                </c:pt>
                <c:pt idx="401">
                  <c:v>-28.7</c:v>
                </c:pt>
                <c:pt idx="402">
                  <c:v>-28.8</c:v>
                </c:pt>
                <c:pt idx="403">
                  <c:v>-28.7</c:v>
                </c:pt>
                <c:pt idx="404">
                  <c:v>-28.8</c:v>
                </c:pt>
                <c:pt idx="405">
                  <c:v>-28.7</c:v>
                </c:pt>
                <c:pt idx="406">
                  <c:v>-28.7</c:v>
                </c:pt>
                <c:pt idx="407">
                  <c:v>-28.7</c:v>
                </c:pt>
                <c:pt idx="408">
                  <c:v>-28.7</c:v>
                </c:pt>
                <c:pt idx="409">
                  <c:v>-28.7</c:v>
                </c:pt>
                <c:pt idx="410">
                  <c:v>-28.7</c:v>
                </c:pt>
                <c:pt idx="411">
                  <c:v>-28.6</c:v>
                </c:pt>
                <c:pt idx="412">
                  <c:v>-28.7</c:v>
                </c:pt>
                <c:pt idx="413">
                  <c:v>-28.7</c:v>
                </c:pt>
                <c:pt idx="414">
                  <c:v>-28.7</c:v>
                </c:pt>
                <c:pt idx="415">
                  <c:v>-28.6</c:v>
                </c:pt>
                <c:pt idx="416">
                  <c:v>-28.7</c:v>
                </c:pt>
                <c:pt idx="417">
                  <c:v>-28.6</c:v>
                </c:pt>
                <c:pt idx="418">
                  <c:v>-28.6</c:v>
                </c:pt>
                <c:pt idx="419">
                  <c:v>-28.6</c:v>
                </c:pt>
                <c:pt idx="420">
                  <c:v>-28.6</c:v>
                </c:pt>
                <c:pt idx="421">
                  <c:v>-28.5</c:v>
                </c:pt>
                <c:pt idx="422">
                  <c:v>-28.5</c:v>
                </c:pt>
                <c:pt idx="423">
                  <c:v>-28.5</c:v>
                </c:pt>
                <c:pt idx="424">
                  <c:v>-28.5</c:v>
                </c:pt>
                <c:pt idx="425">
                  <c:v>-28.6</c:v>
                </c:pt>
                <c:pt idx="426">
                  <c:v>-28.5</c:v>
                </c:pt>
                <c:pt idx="427">
                  <c:v>-28.5</c:v>
                </c:pt>
                <c:pt idx="428">
                  <c:v>-28.5</c:v>
                </c:pt>
                <c:pt idx="429">
                  <c:v>-28.5</c:v>
                </c:pt>
                <c:pt idx="430">
                  <c:v>-28.4</c:v>
                </c:pt>
                <c:pt idx="431">
                  <c:v>-28.5</c:v>
                </c:pt>
                <c:pt idx="432">
                  <c:v>-28.4</c:v>
                </c:pt>
                <c:pt idx="433">
                  <c:v>-28.5</c:v>
                </c:pt>
                <c:pt idx="434">
                  <c:v>-28.4</c:v>
                </c:pt>
                <c:pt idx="435">
                  <c:v>-28.4</c:v>
                </c:pt>
                <c:pt idx="436">
                  <c:v>-28.4</c:v>
                </c:pt>
                <c:pt idx="437">
                  <c:v>-28.4</c:v>
                </c:pt>
                <c:pt idx="438">
                  <c:v>-28.3</c:v>
                </c:pt>
                <c:pt idx="439">
                  <c:v>-28.4</c:v>
                </c:pt>
                <c:pt idx="440">
                  <c:v>-28.3</c:v>
                </c:pt>
                <c:pt idx="441">
                  <c:v>-28.4</c:v>
                </c:pt>
                <c:pt idx="442">
                  <c:v>-28.3</c:v>
                </c:pt>
                <c:pt idx="443">
                  <c:v>-28.4</c:v>
                </c:pt>
                <c:pt idx="444">
                  <c:v>-28.3</c:v>
                </c:pt>
                <c:pt idx="445">
                  <c:v>-28.4</c:v>
                </c:pt>
                <c:pt idx="446">
                  <c:v>-28.3</c:v>
                </c:pt>
                <c:pt idx="447">
                  <c:v>-28.3</c:v>
                </c:pt>
                <c:pt idx="448">
                  <c:v>-28.3</c:v>
                </c:pt>
                <c:pt idx="449">
                  <c:v>-28.3</c:v>
                </c:pt>
                <c:pt idx="450">
                  <c:v>-28.3</c:v>
                </c:pt>
                <c:pt idx="451">
                  <c:v>-28.3</c:v>
                </c:pt>
                <c:pt idx="452">
                  <c:v>-28.3</c:v>
                </c:pt>
                <c:pt idx="453">
                  <c:v>-28.3</c:v>
                </c:pt>
                <c:pt idx="454">
                  <c:v>-28.2</c:v>
                </c:pt>
                <c:pt idx="455">
                  <c:v>-28.3</c:v>
                </c:pt>
                <c:pt idx="456">
                  <c:v>-28.2</c:v>
                </c:pt>
                <c:pt idx="457">
                  <c:v>-28.2</c:v>
                </c:pt>
                <c:pt idx="458">
                  <c:v>-28.3</c:v>
                </c:pt>
                <c:pt idx="459">
                  <c:v>-28.2</c:v>
                </c:pt>
                <c:pt idx="460">
                  <c:v>-28.2</c:v>
                </c:pt>
                <c:pt idx="461">
                  <c:v>-28.2</c:v>
                </c:pt>
                <c:pt idx="462">
                  <c:v>-28.1</c:v>
                </c:pt>
                <c:pt idx="463">
                  <c:v>-28.3</c:v>
                </c:pt>
                <c:pt idx="464">
                  <c:v>-28.2</c:v>
                </c:pt>
                <c:pt idx="465">
                  <c:v>-28.1</c:v>
                </c:pt>
                <c:pt idx="466">
                  <c:v>-28.1</c:v>
                </c:pt>
                <c:pt idx="467">
                  <c:v>-28.1</c:v>
                </c:pt>
                <c:pt idx="468">
                  <c:v>-28</c:v>
                </c:pt>
                <c:pt idx="469">
                  <c:v>-28.2</c:v>
                </c:pt>
                <c:pt idx="470">
                  <c:v>-28.1</c:v>
                </c:pt>
                <c:pt idx="471">
                  <c:v>-28.1</c:v>
                </c:pt>
                <c:pt idx="472">
                  <c:v>-28.1</c:v>
                </c:pt>
                <c:pt idx="473">
                  <c:v>-28.1</c:v>
                </c:pt>
                <c:pt idx="474">
                  <c:v>-28.1</c:v>
                </c:pt>
                <c:pt idx="475">
                  <c:v>-28</c:v>
                </c:pt>
                <c:pt idx="476">
                  <c:v>-28.1</c:v>
                </c:pt>
                <c:pt idx="477">
                  <c:v>-28</c:v>
                </c:pt>
                <c:pt idx="478">
                  <c:v>-28</c:v>
                </c:pt>
                <c:pt idx="479">
                  <c:v>-28</c:v>
                </c:pt>
                <c:pt idx="480">
                  <c:v>-27.9</c:v>
                </c:pt>
                <c:pt idx="481">
                  <c:v>-28</c:v>
                </c:pt>
                <c:pt idx="482">
                  <c:v>-28</c:v>
                </c:pt>
                <c:pt idx="483">
                  <c:v>-27.9</c:v>
                </c:pt>
                <c:pt idx="484">
                  <c:v>-28</c:v>
                </c:pt>
                <c:pt idx="485">
                  <c:v>-27.9</c:v>
                </c:pt>
                <c:pt idx="486">
                  <c:v>-28</c:v>
                </c:pt>
                <c:pt idx="487">
                  <c:v>-27.8</c:v>
                </c:pt>
                <c:pt idx="488">
                  <c:v>-28</c:v>
                </c:pt>
                <c:pt idx="489">
                  <c:v>-27.9</c:v>
                </c:pt>
                <c:pt idx="490">
                  <c:v>-28</c:v>
                </c:pt>
                <c:pt idx="491">
                  <c:v>-27.8</c:v>
                </c:pt>
                <c:pt idx="492">
                  <c:v>-28</c:v>
                </c:pt>
                <c:pt idx="493">
                  <c:v>-27.8</c:v>
                </c:pt>
                <c:pt idx="494">
                  <c:v>-27.9</c:v>
                </c:pt>
                <c:pt idx="495">
                  <c:v>-27.8</c:v>
                </c:pt>
                <c:pt idx="496">
                  <c:v>-27.9</c:v>
                </c:pt>
                <c:pt idx="497">
                  <c:v>-27.8</c:v>
                </c:pt>
                <c:pt idx="498">
                  <c:v>-27.9</c:v>
                </c:pt>
                <c:pt idx="499">
                  <c:v>-27.7</c:v>
                </c:pt>
                <c:pt idx="500">
                  <c:v>-27.8</c:v>
                </c:pt>
                <c:pt idx="501">
                  <c:v>-27.7</c:v>
                </c:pt>
                <c:pt idx="502">
                  <c:v>-27.8</c:v>
                </c:pt>
                <c:pt idx="503">
                  <c:v>-27.7</c:v>
                </c:pt>
                <c:pt idx="504">
                  <c:v>-27.8</c:v>
                </c:pt>
                <c:pt idx="505">
                  <c:v>-27.6</c:v>
                </c:pt>
                <c:pt idx="506">
                  <c:v>-27.7</c:v>
                </c:pt>
                <c:pt idx="507">
                  <c:v>-27.7</c:v>
                </c:pt>
                <c:pt idx="508">
                  <c:v>-27.8</c:v>
                </c:pt>
                <c:pt idx="509">
                  <c:v>-27.7</c:v>
                </c:pt>
                <c:pt idx="510">
                  <c:v>-27.7</c:v>
                </c:pt>
                <c:pt idx="511">
                  <c:v>-27.5</c:v>
                </c:pt>
                <c:pt idx="512">
                  <c:v>-27.7</c:v>
                </c:pt>
                <c:pt idx="513">
                  <c:v>-27.6</c:v>
                </c:pt>
                <c:pt idx="514">
                  <c:v>-27.7</c:v>
                </c:pt>
                <c:pt idx="515">
                  <c:v>-27.6</c:v>
                </c:pt>
                <c:pt idx="516">
                  <c:v>-27.5</c:v>
                </c:pt>
                <c:pt idx="517">
                  <c:v>-27.5</c:v>
                </c:pt>
                <c:pt idx="518">
                  <c:v>-27.6</c:v>
                </c:pt>
                <c:pt idx="519">
                  <c:v>-27.6</c:v>
                </c:pt>
                <c:pt idx="520">
                  <c:v>-27.6</c:v>
                </c:pt>
                <c:pt idx="521">
                  <c:v>-27.5</c:v>
                </c:pt>
                <c:pt idx="522">
                  <c:v>-27.5</c:v>
                </c:pt>
                <c:pt idx="523">
                  <c:v>-27.5</c:v>
                </c:pt>
                <c:pt idx="524">
                  <c:v>-27.5</c:v>
                </c:pt>
                <c:pt idx="525">
                  <c:v>-27.5</c:v>
                </c:pt>
                <c:pt idx="526">
                  <c:v>-27.5</c:v>
                </c:pt>
                <c:pt idx="527">
                  <c:v>-27.4</c:v>
                </c:pt>
                <c:pt idx="528">
                  <c:v>-27.5</c:v>
                </c:pt>
                <c:pt idx="529">
                  <c:v>-27.4</c:v>
                </c:pt>
                <c:pt idx="530">
                  <c:v>-27.4</c:v>
                </c:pt>
                <c:pt idx="531">
                  <c:v>-27.5</c:v>
                </c:pt>
                <c:pt idx="532">
                  <c:v>-27.3</c:v>
                </c:pt>
                <c:pt idx="533">
                  <c:v>-27.4</c:v>
                </c:pt>
                <c:pt idx="534">
                  <c:v>-27.3</c:v>
                </c:pt>
                <c:pt idx="535">
                  <c:v>-27.4</c:v>
                </c:pt>
                <c:pt idx="536">
                  <c:v>-27.2</c:v>
                </c:pt>
                <c:pt idx="537">
                  <c:v>-27.4</c:v>
                </c:pt>
                <c:pt idx="538">
                  <c:v>-27.1</c:v>
                </c:pt>
                <c:pt idx="539">
                  <c:v>-27.2</c:v>
                </c:pt>
                <c:pt idx="540">
                  <c:v>-27.2</c:v>
                </c:pt>
                <c:pt idx="541">
                  <c:v>-27.2</c:v>
                </c:pt>
                <c:pt idx="542">
                  <c:v>-27.1</c:v>
                </c:pt>
                <c:pt idx="543">
                  <c:v>-27.2</c:v>
                </c:pt>
                <c:pt idx="544">
                  <c:v>-27.1</c:v>
                </c:pt>
                <c:pt idx="545">
                  <c:v>-27.2</c:v>
                </c:pt>
                <c:pt idx="546">
                  <c:v>-27.1</c:v>
                </c:pt>
                <c:pt idx="547">
                  <c:v>-27.1</c:v>
                </c:pt>
                <c:pt idx="548">
                  <c:v>-27.1</c:v>
                </c:pt>
                <c:pt idx="549">
                  <c:v>-27.1</c:v>
                </c:pt>
                <c:pt idx="550">
                  <c:v>-27</c:v>
                </c:pt>
                <c:pt idx="551">
                  <c:v>-27</c:v>
                </c:pt>
                <c:pt idx="552">
                  <c:v>-27</c:v>
                </c:pt>
                <c:pt idx="553">
                  <c:v>-27</c:v>
                </c:pt>
                <c:pt idx="554">
                  <c:v>-27</c:v>
                </c:pt>
                <c:pt idx="555">
                  <c:v>-27</c:v>
                </c:pt>
                <c:pt idx="556">
                  <c:v>-26.9</c:v>
                </c:pt>
                <c:pt idx="557">
                  <c:v>-26.9</c:v>
                </c:pt>
                <c:pt idx="558">
                  <c:v>-26.9</c:v>
                </c:pt>
                <c:pt idx="559">
                  <c:v>-26.9</c:v>
                </c:pt>
                <c:pt idx="560">
                  <c:v>-26.7</c:v>
                </c:pt>
                <c:pt idx="561">
                  <c:v>-26.9</c:v>
                </c:pt>
                <c:pt idx="562">
                  <c:v>-26.7</c:v>
                </c:pt>
                <c:pt idx="563">
                  <c:v>-26.9</c:v>
                </c:pt>
                <c:pt idx="564">
                  <c:v>-26.7</c:v>
                </c:pt>
                <c:pt idx="565">
                  <c:v>-26.8</c:v>
                </c:pt>
                <c:pt idx="566">
                  <c:v>-26.7</c:v>
                </c:pt>
                <c:pt idx="567">
                  <c:v>-26.8</c:v>
                </c:pt>
                <c:pt idx="568">
                  <c:v>-26.6</c:v>
                </c:pt>
                <c:pt idx="569">
                  <c:v>-26.7</c:v>
                </c:pt>
                <c:pt idx="570">
                  <c:v>-26.6</c:v>
                </c:pt>
                <c:pt idx="571">
                  <c:v>-26.6</c:v>
                </c:pt>
                <c:pt idx="572">
                  <c:v>-26.6</c:v>
                </c:pt>
                <c:pt idx="573">
                  <c:v>-26.6</c:v>
                </c:pt>
                <c:pt idx="574">
                  <c:v>-26.5</c:v>
                </c:pt>
                <c:pt idx="575">
                  <c:v>-26.5</c:v>
                </c:pt>
                <c:pt idx="576">
                  <c:v>-26.5</c:v>
                </c:pt>
                <c:pt idx="577">
                  <c:v>-26.5</c:v>
                </c:pt>
                <c:pt idx="578">
                  <c:v>-26.5</c:v>
                </c:pt>
                <c:pt idx="579">
                  <c:v>-26.5</c:v>
                </c:pt>
                <c:pt idx="580">
                  <c:v>-26.4</c:v>
                </c:pt>
                <c:pt idx="581">
                  <c:v>-26.4</c:v>
                </c:pt>
                <c:pt idx="582">
                  <c:v>-26.4</c:v>
                </c:pt>
                <c:pt idx="583">
                  <c:v>-26.3</c:v>
                </c:pt>
                <c:pt idx="584">
                  <c:v>-26.3</c:v>
                </c:pt>
                <c:pt idx="585">
                  <c:v>-26.3</c:v>
                </c:pt>
                <c:pt idx="586">
                  <c:v>-26.3</c:v>
                </c:pt>
                <c:pt idx="587">
                  <c:v>-26.2</c:v>
                </c:pt>
                <c:pt idx="588">
                  <c:v>-26.2</c:v>
                </c:pt>
                <c:pt idx="589">
                  <c:v>-26.2</c:v>
                </c:pt>
                <c:pt idx="590">
                  <c:v>-26.2</c:v>
                </c:pt>
                <c:pt idx="591">
                  <c:v>-26.1</c:v>
                </c:pt>
                <c:pt idx="592">
                  <c:v>-26.2</c:v>
                </c:pt>
                <c:pt idx="593">
                  <c:v>-26.1</c:v>
                </c:pt>
                <c:pt idx="594">
                  <c:v>-26.1</c:v>
                </c:pt>
                <c:pt idx="595">
                  <c:v>-26</c:v>
                </c:pt>
                <c:pt idx="596">
                  <c:v>-26.1</c:v>
                </c:pt>
                <c:pt idx="597">
                  <c:v>-25.9</c:v>
                </c:pt>
                <c:pt idx="598">
                  <c:v>-26</c:v>
                </c:pt>
                <c:pt idx="599">
                  <c:v>-25.9</c:v>
                </c:pt>
                <c:pt idx="600">
                  <c:v>-26</c:v>
                </c:pt>
                <c:pt idx="601">
                  <c:v>-25.9</c:v>
                </c:pt>
                <c:pt idx="602">
                  <c:v>-25.9</c:v>
                </c:pt>
                <c:pt idx="603">
                  <c:v>-25.9</c:v>
                </c:pt>
                <c:pt idx="604">
                  <c:v>-25.9</c:v>
                </c:pt>
                <c:pt idx="605">
                  <c:v>-25.8</c:v>
                </c:pt>
                <c:pt idx="606">
                  <c:v>-25.9</c:v>
                </c:pt>
                <c:pt idx="607">
                  <c:v>-25.7</c:v>
                </c:pt>
                <c:pt idx="608">
                  <c:v>-25.7</c:v>
                </c:pt>
                <c:pt idx="609">
                  <c:v>-25.6</c:v>
                </c:pt>
                <c:pt idx="610">
                  <c:v>-25.6</c:v>
                </c:pt>
                <c:pt idx="611">
                  <c:v>-25.4</c:v>
                </c:pt>
                <c:pt idx="612">
                  <c:v>-25.5</c:v>
                </c:pt>
                <c:pt idx="613">
                  <c:v>-25.5</c:v>
                </c:pt>
                <c:pt idx="614">
                  <c:v>-25.5</c:v>
                </c:pt>
                <c:pt idx="615">
                  <c:v>-25.4</c:v>
                </c:pt>
                <c:pt idx="616">
                  <c:v>-25.4</c:v>
                </c:pt>
                <c:pt idx="617">
                  <c:v>-25.4</c:v>
                </c:pt>
                <c:pt idx="618">
                  <c:v>-25.4</c:v>
                </c:pt>
                <c:pt idx="619">
                  <c:v>-25.4</c:v>
                </c:pt>
                <c:pt idx="620">
                  <c:v>-25.2</c:v>
                </c:pt>
                <c:pt idx="621">
                  <c:v>-25.2</c:v>
                </c:pt>
                <c:pt idx="622">
                  <c:v>-25.2</c:v>
                </c:pt>
                <c:pt idx="623">
                  <c:v>-25.2</c:v>
                </c:pt>
                <c:pt idx="624">
                  <c:v>-25.1</c:v>
                </c:pt>
              </c:numCache>
            </c:numRef>
          </c:yVal>
          <c:smooth val="1"/>
          <c:extLst xmlns:c16r2="http://schemas.microsoft.com/office/drawing/2015/06/chart">
            <c:ext xmlns:c16="http://schemas.microsoft.com/office/drawing/2014/chart" uri="{C3380CC4-5D6E-409C-BE32-E72D297353CC}">
              <c16:uniqueId val="{00000002-9559-4A98-98DC-590D18D514FC}"/>
            </c:ext>
          </c:extLst>
        </c:ser>
        <c:ser>
          <c:idx val="1"/>
          <c:order val="2"/>
          <c:tx>
            <c:v>Shelf Temperature</c:v>
          </c:tx>
          <c:spPr>
            <a:ln w="12700">
              <a:solidFill>
                <a:srgbClr val="FF0000"/>
              </a:solidFill>
              <a:prstDash val="dash"/>
            </a:ln>
          </c:spPr>
          <c:marker>
            <c:symbol val="none"/>
          </c:marker>
          <c:xVal>
            <c:numRef>
              <c:f>'Peak Finding_LyoDEA'!$A$3:$A$627</c:f>
              <c:numCache>
                <c:formatCode>General</c:formatCode>
                <c:ptCount val="625"/>
                <c:pt idx="0">
                  <c:v>3.3000000000000002E-2</c:v>
                </c:pt>
                <c:pt idx="1">
                  <c:v>6.7000000000000004E-2</c:v>
                </c:pt>
                <c:pt idx="2">
                  <c:v>0.1</c:v>
                </c:pt>
                <c:pt idx="3">
                  <c:v>0.13300000000000001</c:v>
                </c:pt>
                <c:pt idx="4">
                  <c:v>0.16700000000000001</c:v>
                </c:pt>
                <c:pt idx="5">
                  <c:v>0.2</c:v>
                </c:pt>
                <c:pt idx="6">
                  <c:v>0.23300000000000001</c:v>
                </c:pt>
                <c:pt idx="7">
                  <c:v>0.26700000000000002</c:v>
                </c:pt>
                <c:pt idx="8">
                  <c:v>0.30000000000000004</c:v>
                </c:pt>
                <c:pt idx="9">
                  <c:v>0.33300000000000007</c:v>
                </c:pt>
                <c:pt idx="10">
                  <c:v>0.3670000000000001</c:v>
                </c:pt>
                <c:pt idx="11">
                  <c:v>0.4</c:v>
                </c:pt>
                <c:pt idx="12">
                  <c:v>0.43300000000000005</c:v>
                </c:pt>
                <c:pt idx="13">
                  <c:v>0.46700000000000008</c:v>
                </c:pt>
                <c:pt idx="14">
                  <c:v>0.5</c:v>
                </c:pt>
                <c:pt idx="15">
                  <c:v>0.53300000000000003</c:v>
                </c:pt>
                <c:pt idx="16">
                  <c:v>0.56699999999999995</c:v>
                </c:pt>
                <c:pt idx="17">
                  <c:v>0.60000000000000009</c:v>
                </c:pt>
                <c:pt idx="18">
                  <c:v>0.63300000000000012</c:v>
                </c:pt>
                <c:pt idx="19">
                  <c:v>0.66700000000000015</c:v>
                </c:pt>
                <c:pt idx="20">
                  <c:v>0.70000000000000007</c:v>
                </c:pt>
                <c:pt idx="21">
                  <c:v>0.7330000000000001</c:v>
                </c:pt>
                <c:pt idx="22">
                  <c:v>0.76700000000000013</c:v>
                </c:pt>
                <c:pt idx="23">
                  <c:v>0.8</c:v>
                </c:pt>
                <c:pt idx="24">
                  <c:v>0.83300000000000007</c:v>
                </c:pt>
                <c:pt idx="25">
                  <c:v>0.8670000000000001</c:v>
                </c:pt>
                <c:pt idx="26">
                  <c:v>0.9</c:v>
                </c:pt>
                <c:pt idx="27">
                  <c:v>0.93300000000000005</c:v>
                </c:pt>
                <c:pt idx="28">
                  <c:v>0.96700000000000008</c:v>
                </c:pt>
                <c:pt idx="29">
                  <c:v>1</c:v>
                </c:pt>
                <c:pt idx="30">
                  <c:v>1.0329999999999997</c:v>
                </c:pt>
                <c:pt idx="31">
                  <c:v>1.0669999999999997</c:v>
                </c:pt>
                <c:pt idx="32">
                  <c:v>1.1000000000000001</c:v>
                </c:pt>
                <c:pt idx="33">
                  <c:v>1.133</c:v>
                </c:pt>
                <c:pt idx="34">
                  <c:v>1.167</c:v>
                </c:pt>
                <c:pt idx="35">
                  <c:v>1.2</c:v>
                </c:pt>
                <c:pt idx="36">
                  <c:v>1.2329999999999999</c:v>
                </c:pt>
                <c:pt idx="37">
                  <c:v>1.2669999999999997</c:v>
                </c:pt>
                <c:pt idx="38">
                  <c:v>1.3</c:v>
                </c:pt>
                <c:pt idx="39">
                  <c:v>1.333</c:v>
                </c:pt>
                <c:pt idx="40">
                  <c:v>1.367</c:v>
                </c:pt>
                <c:pt idx="41">
                  <c:v>1.4</c:v>
                </c:pt>
                <c:pt idx="42">
                  <c:v>1.4329999999999998</c:v>
                </c:pt>
                <c:pt idx="43">
                  <c:v>1.4669999999999999</c:v>
                </c:pt>
                <c:pt idx="44">
                  <c:v>1.5</c:v>
                </c:pt>
                <c:pt idx="45">
                  <c:v>1.5329999999999997</c:v>
                </c:pt>
                <c:pt idx="46">
                  <c:v>1.5669999999999997</c:v>
                </c:pt>
                <c:pt idx="47">
                  <c:v>1.6</c:v>
                </c:pt>
                <c:pt idx="48">
                  <c:v>1.633</c:v>
                </c:pt>
                <c:pt idx="49">
                  <c:v>1.667</c:v>
                </c:pt>
                <c:pt idx="50">
                  <c:v>1.7</c:v>
                </c:pt>
                <c:pt idx="51">
                  <c:v>1.7329999999999999</c:v>
                </c:pt>
                <c:pt idx="52">
                  <c:v>1.7669999999999997</c:v>
                </c:pt>
                <c:pt idx="53">
                  <c:v>1.8</c:v>
                </c:pt>
                <c:pt idx="54">
                  <c:v>1.833</c:v>
                </c:pt>
                <c:pt idx="55">
                  <c:v>1.867</c:v>
                </c:pt>
                <c:pt idx="56">
                  <c:v>1.9000000000000001</c:v>
                </c:pt>
                <c:pt idx="57">
                  <c:v>1.9330000000000001</c:v>
                </c:pt>
                <c:pt idx="58">
                  <c:v>1.9670000000000001</c:v>
                </c:pt>
                <c:pt idx="59">
                  <c:v>2</c:v>
                </c:pt>
                <c:pt idx="60">
                  <c:v>2.0329999999999995</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2.3329999999999997</c:v>
                </c:pt>
                <c:pt idx="70">
                  <c:v>2.367</c:v>
                </c:pt>
                <c:pt idx="71">
                  <c:v>2.4</c:v>
                </c:pt>
                <c:pt idx="72">
                  <c:v>2.4329999999999994</c:v>
                </c:pt>
                <c:pt idx="73">
                  <c:v>2.4670000000000001</c:v>
                </c:pt>
                <c:pt idx="74">
                  <c:v>2.5</c:v>
                </c:pt>
                <c:pt idx="75">
                  <c:v>2.5329999999999995</c:v>
                </c:pt>
                <c:pt idx="76">
                  <c:v>2.5670000000000002</c:v>
                </c:pt>
                <c:pt idx="77">
                  <c:v>2.6</c:v>
                </c:pt>
                <c:pt idx="78">
                  <c:v>2.633</c:v>
                </c:pt>
                <c:pt idx="79">
                  <c:v>2.6669999999999998</c:v>
                </c:pt>
                <c:pt idx="80">
                  <c:v>2.7</c:v>
                </c:pt>
                <c:pt idx="81">
                  <c:v>2.7330000000000001</c:v>
                </c:pt>
                <c:pt idx="82">
                  <c:v>2.7669999999999999</c:v>
                </c:pt>
                <c:pt idx="83">
                  <c:v>2.8</c:v>
                </c:pt>
                <c:pt idx="84">
                  <c:v>2.8329999999999997</c:v>
                </c:pt>
                <c:pt idx="85">
                  <c:v>2.867</c:v>
                </c:pt>
                <c:pt idx="86">
                  <c:v>2.9</c:v>
                </c:pt>
                <c:pt idx="87">
                  <c:v>2.9329999999999994</c:v>
                </c:pt>
                <c:pt idx="88">
                  <c:v>2.9670000000000001</c:v>
                </c:pt>
                <c:pt idx="89">
                  <c:v>3</c:v>
                </c:pt>
                <c:pt idx="90">
                  <c:v>3.0329999999999995</c:v>
                </c:pt>
                <c:pt idx="91">
                  <c:v>3.0670000000000002</c:v>
                </c:pt>
                <c:pt idx="92">
                  <c:v>3.1</c:v>
                </c:pt>
                <c:pt idx="93">
                  <c:v>3.133</c:v>
                </c:pt>
                <c:pt idx="94">
                  <c:v>3.1669999999999998</c:v>
                </c:pt>
                <c:pt idx="95">
                  <c:v>3.2</c:v>
                </c:pt>
                <c:pt idx="96">
                  <c:v>3.2330000000000001</c:v>
                </c:pt>
                <c:pt idx="97">
                  <c:v>3.2669999999999999</c:v>
                </c:pt>
                <c:pt idx="98">
                  <c:v>3.3</c:v>
                </c:pt>
                <c:pt idx="99">
                  <c:v>3.3329999999999997</c:v>
                </c:pt>
                <c:pt idx="100">
                  <c:v>3.367</c:v>
                </c:pt>
                <c:pt idx="101">
                  <c:v>3.4</c:v>
                </c:pt>
                <c:pt idx="102">
                  <c:v>3.4329999999999994</c:v>
                </c:pt>
                <c:pt idx="103">
                  <c:v>3.4670000000000001</c:v>
                </c:pt>
                <c:pt idx="104">
                  <c:v>3.5</c:v>
                </c:pt>
                <c:pt idx="105">
                  <c:v>3.5329999999999995</c:v>
                </c:pt>
                <c:pt idx="106">
                  <c:v>3.5670000000000002</c:v>
                </c:pt>
                <c:pt idx="107">
                  <c:v>3.6</c:v>
                </c:pt>
                <c:pt idx="108">
                  <c:v>3.633</c:v>
                </c:pt>
                <c:pt idx="109">
                  <c:v>3.6669999999999998</c:v>
                </c:pt>
                <c:pt idx="110">
                  <c:v>3.7</c:v>
                </c:pt>
                <c:pt idx="111">
                  <c:v>3.7330000000000001</c:v>
                </c:pt>
                <c:pt idx="112">
                  <c:v>3.7669999999999999</c:v>
                </c:pt>
                <c:pt idx="113">
                  <c:v>3.8</c:v>
                </c:pt>
                <c:pt idx="114">
                  <c:v>3.8329999999999997</c:v>
                </c:pt>
                <c:pt idx="115">
                  <c:v>3.867</c:v>
                </c:pt>
                <c:pt idx="116">
                  <c:v>3.9</c:v>
                </c:pt>
                <c:pt idx="117">
                  <c:v>3.9329999999999994</c:v>
                </c:pt>
                <c:pt idx="118">
                  <c:v>3.9670000000000001</c:v>
                </c:pt>
                <c:pt idx="119">
                  <c:v>4</c:v>
                </c:pt>
                <c:pt idx="120">
                  <c:v>4.0330000000000004</c:v>
                </c:pt>
                <c:pt idx="121">
                  <c:v>4.0669999999999993</c:v>
                </c:pt>
                <c:pt idx="122">
                  <c:v>4.0999999999999996</c:v>
                </c:pt>
                <c:pt idx="123">
                  <c:v>4.133</c:v>
                </c:pt>
                <c:pt idx="124">
                  <c:v>4.1669999999999989</c:v>
                </c:pt>
                <c:pt idx="125">
                  <c:v>4.2</c:v>
                </c:pt>
                <c:pt idx="126">
                  <c:v>4.2329999999999997</c:v>
                </c:pt>
                <c:pt idx="127">
                  <c:v>4.2669999999999995</c:v>
                </c:pt>
                <c:pt idx="128">
                  <c:v>4.3</c:v>
                </c:pt>
                <c:pt idx="129">
                  <c:v>4.3330000000000002</c:v>
                </c:pt>
                <c:pt idx="130">
                  <c:v>4.3669999999999991</c:v>
                </c:pt>
                <c:pt idx="131">
                  <c:v>4.4000000000000004</c:v>
                </c:pt>
                <c:pt idx="132">
                  <c:v>4.4329999999999998</c:v>
                </c:pt>
                <c:pt idx="133">
                  <c:v>4.4669999999999996</c:v>
                </c:pt>
                <c:pt idx="134">
                  <c:v>4.5</c:v>
                </c:pt>
                <c:pt idx="135">
                  <c:v>4.5330000000000004</c:v>
                </c:pt>
                <c:pt idx="136">
                  <c:v>4.5669999999999993</c:v>
                </c:pt>
                <c:pt idx="137">
                  <c:v>4.5999999999999996</c:v>
                </c:pt>
                <c:pt idx="138">
                  <c:v>4.633</c:v>
                </c:pt>
                <c:pt idx="139">
                  <c:v>4.6669999999999989</c:v>
                </c:pt>
                <c:pt idx="140">
                  <c:v>4.7</c:v>
                </c:pt>
                <c:pt idx="141">
                  <c:v>4.7329999999999997</c:v>
                </c:pt>
                <c:pt idx="142">
                  <c:v>4.7669999999999995</c:v>
                </c:pt>
                <c:pt idx="143">
                  <c:v>4.8</c:v>
                </c:pt>
                <c:pt idx="144">
                  <c:v>4.8330000000000002</c:v>
                </c:pt>
                <c:pt idx="145">
                  <c:v>4.8669999999999991</c:v>
                </c:pt>
                <c:pt idx="146">
                  <c:v>4.9000000000000004</c:v>
                </c:pt>
                <c:pt idx="147">
                  <c:v>4.9329999999999998</c:v>
                </c:pt>
                <c:pt idx="148">
                  <c:v>4.9669999999999996</c:v>
                </c:pt>
                <c:pt idx="149">
                  <c:v>5</c:v>
                </c:pt>
                <c:pt idx="150">
                  <c:v>5.0330000000000004</c:v>
                </c:pt>
                <c:pt idx="151">
                  <c:v>5.0669999999999993</c:v>
                </c:pt>
                <c:pt idx="152">
                  <c:v>5.0999999999999996</c:v>
                </c:pt>
                <c:pt idx="153">
                  <c:v>5.133</c:v>
                </c:pt>
                <c:pt idx="154">
                  <c:v>5.1669999999999989</c:v>
                </c:pt>
                <c:pt idx="155">
                  <c:v>5.2</c:v>
                </c:pt>
                <c:pt idx="156">
                  <c:v>5.2329999999999997</c:v>
                </c:pt>
                <c:pt idx="157">
                  <c:v>5.2669999999999995</c:v>
                </c:pt>
                <c:pt idx="158">
                  <c:v>5.3</c:v>
                </c:pt>
                <c:pt idx="159">
                  <c:v>5.3330000000000002</c:v>
                </c:pt>
                <c:pt idx="160">
                  <c:v>5.3669999999999991</c:v>
                </c:pt>
                <c:pt idx="161">
                  <c:v>5.4</c:v>
                </c:pt>
                <c:pt idx="162">
                  <c:v>5.4329999999999998</c:v>
                </c:pt>
                <c:pt idx="163">
                  <c:v>5.4669999999999996</c:v>
                </c:pt>
                <c:pt idx="164">
                  <c:v>5.5</c:v>
                </c:pt>
                <c:pt idx="165">
                  <c:v>5.5330000000000004</c:v>
                </c:pt>
                <c:pt idx="166">
                  <c:v>5.5669999999999993</c:v>
                </c:pt>
                <c:pt idx="167">
                  <c:v>5.6</c:v>
                </c:pt>
                <c:pt idx="168">
                  <c:v>5.633</c:v>
                </c:pt>
                <c:pt idx="169">
                  <c:v>5.6669999999999989</c:v>
                </c:pt>
                <c:pt idx="170">
                  <c:v>5.7</c:v>
                </c:pt>
                <c:pt idx="171">
                  <c:v>5.7329999999999997</c:v>
                </c:pt>
                <c:pt idx="172">
                  <c:v>5.7669999999999995</c:v>
                </c:pt>
                <c:pt idx="173">
                  <c:v>5.8</c:v>
                </c:pt>
                <c:pt idx="174">
                  <c:v>5.8330000000000002</c:v>
                </c:pt>
                <c:pt idx="175">
                  <c:v>5.8669999999999991</c:v>
                </c:pt>
                <c:pt idx="176">
                  <c:v>5.9</c:v>
                </c:pt>
                <c:pt idx="177">
                  <c:v>5.9329999999999998</c:v>
                </c:pt>
                <c:pt idx="178">
                  <c:v>5.9669999999999996</c:v>
                </c:pt>
                <c:pt idx="179">
                  <c:v>6</c:v>
                </c:pt>
                <c:pt idx="180">
                  <c:v>6.0330000000000004</c:v>
                </c:pt>
                <c:pt idx="181">
                  <c:v>6.0669999999999993</c:v>
                </c:pt>
                <c:pt idx="182">
                  <c:v>6.1</c:v>
                </c:pt>
                <c:pt idx="183">
                  <c:v>6.133</c:v>
                </c:pt>
                <c:pt idx="184">
                  <c:v>6.1669999999999989</c:v>
                </c:pt>
                <c:pt idx="185">
                  <c:v>6.2</c:v>
                </c:pt>
                <c:pt idx="186">
                  <c:v>6.2329999999999997</c:v>
                </c:pt>
                <c:pt idx="187">
                  <c:v>6.2669999999999995</c:v>
                </c:pt>
                <c:pt idx="188">
                  <c:v>6.3</c:v>
                </c:pt>
                <c:pt idx="189">
                  <c:v>6.3330000000000002</c:v>
                </c:pt>
                <c:pt idx="190">
                  <c:v>6.3669999999999991</c:v>
                </c:pt>
                <c:pt idx="191">
                  <c:v>6.4</c:v>
                </c:pt>
                <c:pt idx="192">
                  <c:v>6.4329999999999998</c:v>
                </c:pt>
                <c:pt idx="193">
                  <c:v>6.4669999999999996</c:v>
                </c:pt>
                <c:pt idx="194">
                  <c:v>6.5</c:v>
                </c:pt>
                <c:pt idx="195">
                  <c:v>6.5330000000000004</c:v>
                </c:pt>
                <c:pt idx="196">
                  <c:v>6.5669999999999993</c:v>
                </c:pt>
                <c:pt idx="197">
                  <c:v>6.6</c:v>
                </c:pt>
                <c:pt idx="198">
                  <c:v>6.633</c:v>
                </c:pt>
                <c:pt idx="199">
                  <c:v>6.6669999999999989</c:v>
                </c:pt>
                <c:pt idx="200">
                  <c:v>6.7</c:v>
                </c:pt>
                <c:pt idx="201">
                  <c:v>6.7329999999999997</c:v>
                </c:pt>
                <c:pt idx="202">
                  <c:v>6.7669999999999995</c:v>
                </c:pt>
                <c:pt idx="203">
                  <c:v>6.8</c:v>
                </c:pt>
                <c:pt idx="204">
                  <c:v>6.8330000000000002</c:v>
                </c:pt>
                <c:pt idx="205">
                  <c:v>6.8669999999999991</c:v>
                </c:pt>
                <c:pt idx="206">
                  <c:v>6.9</c:v>
                </c:pt>
                <c:pt idx="207">
                  <c:v>6.9329999999999998</c:v>
                </c:pt>
                <c:pt idx="208">
                  <c:v>6.9669999999999996</c:v>
                </c:pt>
                <c:pt idx="209">
                  <c:v>7</c:v>
                </c:pt>
                <c:pt idx="210">
                  <c:v>7.0330000000000004</c:v>
                </c:pt>
                <c:pt idx="211">
                  <c:v>7.0669999999999993</c:v>
                </c:pt>
                <c:pt idx="212">
                  <c:v>7.1</c:v>
                </c:pt>
                <c:pt idx="213">
                  <c:v>7.133</c:v>
                </c:pt>
                <c:pt idx="214">
                  <c:v>7.1669999999999989</c:v>
                </c:pt>
                <c:pt idx="215">
                  <c:v>7.2</c:v>
                </c:pt>
                <c:pt idx="216">
                  <c:v>7.2329999999999997</c:v>
                </c:pt>
                <c:pt idx="217">
                  <c:v>7.2669999999999995</c:v>
                </c:pt>
                <c:pt idx="218">
                  <c:v>7.3</c:v>
                </c:pt>
                <c:pt idx="219">
                  <c:v>7.3330000000000002</c:v>
                </c:pt>
                <c:pt idx="220">
                  <c:v>7.3669999999999991</c:v>
                </c:pt>
                <c:pt idx="221">
                  <c:v>7.4</c:v>
                </c:pt>
                <c:pt idx="222">
                  <c:v>7.4329999999999998</c:v>
                </c:pt>
                <c:pt idx="223">
                  <c:v>7.4669999999999996</c:v>
                </c:pt>
                <c:pt idx="224">
                  <c:v>7.5</c:v>
                </c:pt>
                <c:pt idx="225">
                  <c:v>7.5330000000000004</c:v>
                </c:pt>
                <c:pt idx="226">
                  <c:v>7.5669999999999993</c:v>
                </c:pt>
                <c:pt idx="227">
                  <c:v>7.6</c:v>
                </c:pt>
                <c:pt idx="228">
                  <c:v>7.633</c:v>
                </c:pt>
                <c:pt idx="229">
                  <c:v>7.6669999999999989</c:v>
                </c:pt>
                <c:pt idx="230">
                  <c:v>7.7</c:v>
                </c:pt>
                <c:pt idx="231">
                  <c:v>7.7329999999999997</c:v>
                </c:pt>
                <c:pt idx="232">
                  <c:v>7.7669999999999995</c:v>
                </c:pt>
                <c:pt idx="233">
                  <c:v>7.8</c:v>
                </c:pt>
                <c:pt idx="234">
                  <c:v>7.8330000000000002</c:v>
                </c:pt>
                <c:pt idx="235">
                  <c:v>7.8669999999999991</c:v>
                </c:pt>
                <c:pt idx="236">
                  <c:v>7.9</c:v>
                </c:pt>
                <c:pt idx="237">
                  <c:v>7.9329999999999998</c:v>
                </c:pt>
                <c:pt idx="238">
                  <c:v>7.9669999999999996</c:v>
                </c:pt>
                <c:pt idx="239">
                  <c:v>8</c:v>
                </c:pt>
                <c:pt idx="240">
                  <c:v>8.0330000000000013</c:v>
                </c:pt>
                <c:pt idx="241">
                  <c:v>8.0670000000000002</c:v>
                </c:pt>
                <c:pt idx="242">
                  <c:v>8.1</c:v>
                </c:pt>
                <c:pt idx="243">
                  <c:v>8.1330000000000009</c:v>
                </c:pt>
                <c:pt idx="244">
                  <c:v>8.1670000000000016</c:v>
                </c:pt>
                <c:pt idx="245">
                  <c:v>8.2000000000000011</c:v>
                </c:pt>
                <c:pt idx="246">
                  <c:v>8.2329999999999988</c:v>
                </c:pt>
                <c:pt idx="247">
                  <c:v>8.2670000000000012</c:v>
                </c:pt>
                <c:pt idx="248">
                  <c:v>8.3000000000000007</c:v>
                </c:pt>
                <c:pt idx="249">
                  <c:v>8.3330000000000002</c:v>
                </c:pt>
                <c:pt idx="250">
                  <c:v>8.3670000000000027</c:v>
                </c:pt>
                <c:pt idx="251">
                  <c:v>8.4</c:v>
                </c:pt>
                <c:pt idx="252">
                  <c:v>8.4330000000000016</c:v>
                </c:pt>
                <c:pt idx="253">
                  <c:v>8.4670000000000005</c:v>
                </c:pt>
                <c:pt idx="254">
                  <c:v>8.5</c:v>
                </c:pt>
                <c:pt idx="255">
                  <c:v>8.5330000000000013</c:v>
                </c:pt>
                <c:pt idx="256">
                  <c:v>8.5670000000000002</c:v>
                </c:pt>
                <c:pt idx="257">
                  <c:v>8.6</c:v>
                </c:pt>
                <c:pt idx="258">
                  <c:v>8.6330000000000009</c:v>
                </c:pt>
                <c:pt idx="259">
                  <c:v>8.6670000000000016</c:v>
                </c:pt>
                <c:pt idx="260">
                  <c:v>8.7000000000000011</c:v>
                </c:pt>
                <c:pt idx="261">
                  <c:v>8.7329999999999988</c:v>
                </c:pt>
                <c:pt idx="262">
                  <c:v>8.7670000000000012</c:v>
                </c:pt>
                <c:pt idx="263">
                  <c:v>8.8000000000000007</c:v>
                </c:pt>
                <c:pt idx="264">
                  <c:v>8.8330000000000002</c:v>
                </c:pt>
                <c:pt idx="265">
                  <c:v>8.8670000000000027</c:v>
                </c:pt>
                <c:pt idx="266">
                  <c:v>8.9</c:v>
                </c:pt>
                <c:pt idx="267">
                  <c:v>8.9330000000000016</c:v>
                </c:pt>
                <c:pt idx="268">
                  <c:v>8.9670000000000005</c:v>
                </c:pt>
                <c:pt idx="269">
                  <c:v>9</c:v>
                </c:pt>
                <c:pt idx="270">
                  <c:v>9.0330000000000013</c:v>
                </c:pt>
                <c:pt idx="271">
                  <c:v>9.0670000000000002</c:v>
                </c:pt>
                <c:pt idx="272">
                  <c:v>9.1</c:v>
                </c:pt>
                <c:pt idx="273">
                  <c:v>9.1330000000000009</c:v>
                </c:pt>
                <c:pt idx="274">
                  <c:v>9.1670000000000016</c:v>
                </c:pt>
                <c:pt idx="275">
                  <c:v>9.2000000000000011</c:v>
                </c:pt>
                <c:pt idx="276">
                  <c:v>9.2329999999999988</c:v>
                </c:pt>
                <c:pt idx="277">
                  <c:v>9.2670000000000012</c:v>
                </c:pt>
                <c:pt idx="278">
                  <c:v>9.3000000000000007</c:v>
                </c:pt>
                <c:pt idx="279">
                  <c:v>9.3330000000000002</c:v>
                </c:pt>
                <c:pt idx="280">
                  <c:v>9.3670000000000027</c:v>
                </c:pt>
                <c:pt idx="281">
                  <c:v>9.4</c:v>
                </c:pt>
                <c:pt idx="282">
                  <c:v>9.4330000000000016</c:v>
                </c:pt>
                <c:pt idx="283">
                  <c:v>9.4670000000000005</c:v>
                </c:pt>
                <c:pt idx="284">
                  <c:v>9.5</c:v>
                </c:pt>
                <c:pt idx="285">
                  <c:v>9.5330000000000013</c:v>
                </c:pt>
                <c:pt idx="286">
                  <c:v>9.5670000000000002</c:v>
                </c:pt>
                <c:pt idx="287">
                  <c:v>9.6</c:v>
                </c:pt>
                <c:pt idx="288">
                  <c:v>9.6330000000000009</c:v>
                </c:pt>
                <c:pt idx="289">
                  <c:v>9.6670000000000016</c:v>
                </c:pt>
                <c:pt idx="290">
                  <c:v>9.7000000000000011</c:v>
                </c:pt>
                <c:pt idx="291">
                  <c:v>9.7329999999999988</c:v>
                </c:pt>
                <c:pt idx="292">
                  <c:v>9.7670000000000012</c:v>
                </c:pt>
                <c:pt idx="293">
                  <c:v>9.8000000000000007</c:v>
                </c:pt>
                <c:pt idx="294">
                  <c:v>9.8330000000000002</c:v>
                </c:pt>
                <c:pt idx="295">
                  <c:v>9.8670000000000027</c:v>
                </c:pt>
                <c:pt idx="296">
                  <c:v>9.9</c:v>
                </c:pt>
                <c:pt idx="297">
                  <c:v>9.9330000000000016</c:v>
                </c:pt>
                <c:pt idx="298">
                  <c:v>9.9670000000000005</c:v>
                </c:pt>
                <c:pt idx="299">
                  <c:v>10</c:v>
                </c:pt>
                <c:pt idx="300">
                  <c:v>10.033000000000001</c:v>
                </c:pt>
                <c:pt idx="301">
                  <c:v>10.067</c:v>
                </c:pt>
                <c:pt idx="302">
                  <c:v>10.1</c:v>
                </c:pt>
                <c:pt idx="303">
                  <c:v>10.133000000000001</c:v>
                </c:pt>
                <c:pt idx="304">
                  <c:v>10.167</c:v>
                </c:pt>
                <c:pt idx="305">
                  <c:v>10.200000000000001</c:v>
                </c:pt>
                <c:pt idx="306">
                  <c:v>10.233000000000001</c:v>
                </c:pt>
                <c:pt idx="307">
                  <c:v>10.267000000000001</c:v>
                </c:pt>
                <c:pt idx="308">
                  <c:v>10.3</c:v>
                </c:pt>
                <c:pt idx="309">
                  <c:v>10.333</c:v>
                </c:pt>
                <c:pt idx="310">
                  <c:v>10.367000000000003</c:v>
                </c:pt>
                <c:pt idx="311">
                  <c:v>10.4</c:v>
                </c:pt>
                <c:pt idx="312">
                  <c:v>10.433</c:v>
                </c:pt>
                <c:pt idx="313">
                  <c:v>10.467000000000002</c:v>
                </c:pt>
                <c:pt idx="314">
                  <c:v>10.5</c:v>
                </c:pt>
                <c:pt idx="315">
                  <c:v>10.533000000000001</c:v>
                </c:pt>
                <c:pt idx="316">
                  <c:v>10.567</c:v>
                </c:pt>
                <c:pt idx="317">
                  <c:v>10.6</c:v>
                </c:pt>
                <c:pt idx="318">
                  <c:v>10.633000000000001</c:v>
                </c:pt>
                <c:pt idx="319">
                  <c:v>10.667</c:v>
                </c:pt>
                <c:pt idx="320">
                  <c:v>10.7</c:v>
                </c:pt>
                <c:pt idx="321">
                  <c:v>10.733000000000001</c:v>
                </c:pt>
                <c:pt idx="322">
                  <c:v>10.767000000000001</c:v>
                </c:pt>
                <c:pt idx="323">
                  <c:v>10.8</c:v>
                </c:pt>
                <c:pt idx="324">
                  <c:v>10.833</c:v>
                </c:pt>
                <c:pt idx="325">
                  <c:v>10.867000000000003</c:v>
                </c:pt>
                <c:pt idx="326">
                  <c:v>10.9</c:v>
                </c:pt>
                <c:pt idx="327">
                  <c:v>10.933</c:v>
                </c:pt>
                <c:pt idx="328">
                  <c:v>10.967000000000002</c:v>
                </c:pt>
                <c:pt idx="329">
                  <c:v>11</c:v>
                </c:pt>
                <c:pt idx="330">
                  <c:v>11.033000000000001</c:v>
                </c:pt>
                <c:pt idx="331">
                  <c:v>11.067</c:v>
                </c:pt>
                <c:pt idx="332">
                  <c:v>11.1</c:v>
                </c:pt>
                <c:pt idx="333">
                  <c:v>11.133000000000001</c:v>
                </c:pt>
                <c:pt idx="334">
                  <c:v>11.167</c:v>
                </c:pt>
                <c:pt idx="335">
                  <c:v>11.2</c:v>
                </c:pt>
                <c:pt idx="336">
                  <c:v>11.233000000000001</c:v>
                </c:pt>
                <c:pt idx="337">
                  <c:v>11.267000000000001</c:v>
                </c:pt>
                <c:pt idx="338">
                  <c:v>11.3</c:v>
                </c:pt>
                <c:pt idx="339">
                  <c:v>11.333</c:v>
                </c:pt>
                <c:pt idx="340">
                  <c:v>11.367000000000003</c:v>
                </c:pt>
                <c:pt idx="341">
                  <c:v>11.4</c:v>
                </c:pt>
                <c:pt idx="342">
                  <c:v>11.433</c:v>
                </c:pt>
                <c:pt idx="343">
                  <c:v>11.467000000000002</c:v>
                </c:pt>
                <c:pt idx="344">
                  <c:v>11.5</c:v>
                </c:pt>
                <c:pt idx="345">
                  <c:v>11.533000000000001</c:v>
                </c:pt>
                <c:pt idx="346">
                  <c:v>11.567</c:v>
                </c:pt>
                <c:pt idx="347">
                  <c:v>11.6</c:v>
                </c:pt>
                <c:pt idx="348">
                  <c:v>11.633000000000001</c:v>
                </c:pt>
                <c:pt idx="349">
                  <c:v>11.667</c:v>
                </c:pt>
                <c:pt idx="350">
                  <c:v>11.7</c:v>
                </c:pt>
                <c:pt idx="351">
                  <c:v>11.733000000000001</c:v>
                </c:pt>
                <c:pt idx="352">
                  <c:v>11.767000000000001</c:v>
                </c:pt>
                <c:pt idx="353">
                  <c:v>11.8</c:v>
                </c:pt>
                <c:pt idx="354">
                  <c:v>11.833</c:v>
                </c:pt>
                <c:pt idx="355">
                  <c:v>11.867000000000003</c:v>
                </c:pt>
                <c:pt idx="356">
                  <c:v>11.9</c:v>
                </c:pt>
                <c:pt idx="357">
                  <c:v>11.933</c:v>
                </c:pt>
                <c:pt idx="358">
                  <c:v>11.967000000000002</c:v>
                </c:pt>
                <c:pt idx="359">
                  <c:v>12</c:v>
                </c:pt>
                <c:pt idx="360">
                  <c:v>12.033000000000001</c:v>
                </c:pt>
                <c:pt idx="361">
                  <c:v>12.067</c:v>
                </c:pt>
                <c:pt idx="362">
                  <c:v>12.1</c:v>
                </c:pt>
                <c:pt idx="363">
                  <c:v>12.133000000000001</c:v>
                </c:pt>
                <c:pt idx="364">
                  <c:v>12.167</c:v>
                </c:pt>
                <c:pt idx="365">
                  <c:v>12.2</c:v>
                </c:pt>
                <c:pt idx="366">
                  <c:v>12.233000000000001</c:v>
                </c:pt>
                <c:pt idx="367">
                  <c:v>12.267000000000001</c:v>
                </c:pt>
                <c:pt idx="368">
                  <c:v>12.3</c:v>
                </c:pt>
                <c:pt idx="369">
                  <c:v>12.333</c:v>
                </c:pt>
                <c:pt idx="370">
                  <c:v>12.367000000000003</c:v>
                </c:pt>
                <c:pt idx="371">
                  <c:v>12.4</c:v>
                </c:pt>
                <c:pt idx="372">
                  <c:v>12.433</c:v>
                </c:pt>
                <c:pt idx="373">
                  <c:v>12.467000000000002</c:v>
                </c:pt>
                <c:pt idx="374">
                  <c:v>12.5</c:v>
                </c:pt>
                <c:pt idx="375">
                  <c:v>12.533000000000001</c:v>
                </c:pt>
                <c:pt idx="376">
                  <c:v>12.567</c:v>
                </c:pt>
                <c:pt idx="377">
                  <c:v>12.6</c:v>
                </c:pt>
                <c:pt idx="378">
                  <c:v>12.633000000000001</c:v>
                </c:pt>
                <c:pt idx="379">
                  <c:v>12.667</c:v>
                </c:pt>
                <c:pt idx="380">
                  <c:v>12.7</c:v>
                </c:pt>
                <c:pt idx="381">
                  <c:v>12.733000000000001</c:v>
                </c:pt>
                <c:pt idx="382">
                  <c:v>12.767000000000001</c:v>
                </c:pt>
                <c:pt idx="383">
                  <c:v>12.8</c:v>
                </c:pt>
                <c:pt idx="384">
                  <c:v>12.833</c:v>
                </c:pt>
                <c:pt idx="385">
                  <c:v>12.867000000000003</c:v>
                </c:pt>
                <c:pt idx="386">
                  <c:v>12.9</c:v>
                </c:pt>
                <c:pt idx="387">
                  <c:v>12.933</c:v>
                </c:pt>
                <c:pt idx="388">
                  <c:v>12.967000000000002</c:v>
                </c:pt>
                <c:pt idx="389">
                  <c:v>13</c:v>
                </c:pt>
                <c:pt idx="390">
                  <c:v>13.033000000000001</c:v>
                </c:pt>
                <c:pt idx="391">
                  <c:v>13.067</c:v>
                </c:pt>
                <c:pt idx="392">
                  <c:v>13.1</c:v>
                </c:pt>
                <c:pt idx="393">
                  <c:v>13.133000000000001</c:v>
                </c:pt>
                <c:pt idx="394">
                  <c:v>13.167</c:v>
                </c:pt>
                <c:pt idx="395">
                  <c:v>13.2</c:v>
                </c:pt>
                <c:pt idx="396">
                  <c:v>13.233000000000001</c:v>
                </c:pt>
                <c:pt idx="397">
                  <c:v>13.267000000000001</c:v>
                </c:pt>
                <c:pt idx="398">
                  <c:v>13.3</c:v>
                </c:pt>
                <c:pt idx="399">
                  <c:v>13.333</c:v>
                </c:pt>
                <c:pt idx="400">
                  <c:v>13.367000000000003</c:v>
                </c:pt>
                <c:pt idx="401">
                  <c:v>13.4</c:v>
                </c:pt>
                <c:pt idx="402">
                  <c:v>13.433</c:v>
                </c:pt>
                <c:pt idx="403">
                  <c:v>13.467000000000002</c:v>
                </c:pt>
                <c:pt idx="404">
                  <c:v>13.5</c:v>
                </c:pt>
                <c:pt idx="405">
                  <c:v>13.533000000000001</c:v>
                </c:pt>
                <c:pt idx="406">
                  <c:v>13.567</c:v>
                </c:pt>
                <c:pt idx="407">
                  <c:v>13.6</c:v>
                </c:pt>
                <c:pt idx="408">
                  <c:v>13.633000000000001</c:v>
                </c:pt>
                <c:pt idx="409">
                  <c:v>13.667</c:v>
                </c:pt>
                <c:pt idx="410">
                  <c:v>13.7</c:v>
                </c:pt>
                <c:pt idx="411">
                  <c:v>13.733000000000001</c:v>
                </c:pt>
                <c:pt idx="412">
                  <c:v>13.767000000000001</c:v>
                </c:pt>
                <c:pt idx="413">
                  <c:v>13.8</c:v>
                </c:pt>
                <c:pt idx="414">
                  <c:v>13.833</c:v>
                </c:pt>
                <c:pt idx="415">
                  <c:v>13.867000000000003</c:v>
                </c:pt>
                <c:pt idx="416">
                  <c:v>13.9</c:v>
                </c:pt>
                <c:pt idx="417">
                  <c:v>13.933</c:v>
                </c:pt>
                <c:pt idx="418">
                  <c:v>13.967000000000002</c:v>
                </c:pt>
                <c:pt idx="419">
                  <c:v>14</c:v>
                </c:pt>
                <c:pt idx="420">
                  <c:v>14.033000000000001</c:v>
                </c:pt>
                <c:pt idx="421">
                  <c:v>14.067</c:v>
                </c:pt>
                <c:pt idx="422">
                  <c:v>14.1</c:v>
                </c:pt>
                <c:pt idx="423">
                  <c:v>14.133000000000001</c:v>
                </c:pt>
                <c:pt idx="424">
                  <c:v>14.167</c:v>
                </c:pt>
                <c:pt idx="425">
                  <c:v>14.2</c:v>
                </c:pt>
                <c:pt idx="426">
                  <c:v>14.233000000000001</c:v>
                </c:pt>
                <c:pt idx="427">
                  <c:v>14.267000000000001</c:v>
                </c:pt>
                <c:pt idx="428">
                  <c:v>14.3</c:v>
                </c:pt>
                <c:pt idx="429">
                  <c:v>14.333</c:v>
                </c:pt>
                <c:pt idx="430">
                  <c:v>14.367000000000003</c:v>
                </c:pt>
                <c:pt idx="431">
                  <c:v>14.4</c:v>
                </c:pt>
                <c:pt idx="432">
                  <c:v>14.433</c:v>
                </c:pt>
                <c:pt idx="433">
                  <c:v>14.467000000000002</c:v>
                </c:pt>
                <c:pt idx="434">
                  <c:v>14.5</c:v>
                </c:pt>
                <c:pt idx="435">
                  <c:v>14.533000000000001</c:v>
                </c:pt>
                <c:pt idx="436">
                  <c:v>14.567</c:v>
                </c:pt>
                <c:pt idx="437">
                  <c:v>14.6</c:v>
                </c:pt>
                <c:pt idx="438">
                  <c:v>14.633000000000001</c:v>
                </c:pt>
                <c:pt idx="439">
                  <c:v>14.667</c:v>
                </c:pt>
                <c:pt idx="440">
                  <c:v>14.7</c:v>
                </c:pt>
                <c:pt idx="441">
                  <c:v>14.733000000000001</c:v>
                </c:pt>
                <c:pt idx="442">
                  <c:v>14.767000000000001</c:v>
                </c:pt>
                <c:pt idx="443">
                  <c:v>14.8</c:v>
                </c:pt>
                <c:pt idx="444">
                  <c:v>14.833</c:v>
                </c:pt>
                <c:pt idx="445">
                  <c:v>14.867000000000003</c:v>
                </c:pt>
                <c:pt idx="446">
                  <c:v>14.9</c:v>
                </c:pt>
                <c:pt idx="447">
                  <c:v>14.933</c:v>
                </c:pt>
                <c:pt idx="448">
                  <c:v>14.967000000000002</c:v>
                </c:pt>
                <c:pt idx="449">
                  <c:v>15</c:v>
                </c:pt>
                <c:pt idx="450">
                  <c:v>15.033000000000001</c:v>
                </c:pt>
                <c:pt idx="451">
                  <c:v>15.067</c:v>
                </c:pt>
                <c:pt idx="452">
                  <c:v>15.1</c:v>
                </c:pt>
                <c:pt idx="453">
                  <c:v>15.133000000000001</c:v>
                </c:pt>
                <c:pt idx="454">
                  <c:v>15.167</c:v>
                </c:pt>
                <c:pt idx="455">
                  <c:v>15.2</c:v>
                </c:pt>
                <c:pt idx="456">
                  <c:v>15.233000000000001</c:v>
                </c:pt>
                <c:pt idx="457">
                  <c:v>15.267000000000001</c:v>
                </c:pt>
                <c:pt idx="458">
                  <c:v>15.3</c:v>
                </c:pt>
                <c:pt idx="459">
                  <c:v>15.333</c:v>
                </c:pt>
                <c:pt idx="460">
                  <c:v>15.367000000000003</c:v>
                </c:pt>
                <c:pt idx="461">
                  <c:v>15.4</c:v>
                </c:pt>
                <c:pt idx="462">
                  <c:v>15.433</c:v>
                </c:pt>
                <c:pt idx="463">
                  <c:v>15.467000000000002</c:v>
                </c:pt>
                <c:pt idx="464">
                  <c:v>15.5</c:v>
                </c:pt>
                <c:pt idx="465">
                  <c:v>15.533000000000001</c:v>
                </c:pt>
                <c:pt idx="466">
                  <c:v>15.567</c:v>
                </c:pt>
                <c:pt idx="467">
                  <c:v>15.6</c:v>
                </c:pt>
                <c:pt idx="468">
                  <c:v>15.633000000000001</c:v>
                </c:pt>
                <c:pt idx="469">
                  <c:v>15.667</c:v>
                </c:pt>
                <c:pt idx="470">
                  <c:v>15.7</c:v>
                </c:pt>
                <c:pt idx="471">
                  <c:v>15.733000000000001</c:v>
                </c:pt>
                <c:pt idx="472">
                  <c:v>15.767000000000001</c:v>
                </c:pt>
                <c:pt idx="473">
                  <c:v>15.8</c:v>
                </c:pt>
                <c:pt idx="474">
                  <c:v>15.833</c:v>
                </c:pt>
                <c:pt idx="475">
                  <c:v>15.867000000000003</c:v>
                </c:pt>
                <c:pt idx="476">
                  <c:v>15.9</c:v>
                </c:pt>
                <c:pt idx="477">
                  <c:v>15.933</c:v>
                </c:pt>
                <c:pt idx="478">
                  <c:v>15.967000000000002</c:v>
                </c:pt>
                <c:pt idx="479">
                  <c:v>16</c:v>
                </c:pt>
                <c:pt idx="480">
                  <c:v>16.033000000000001</c:v>
                </c:pt>
                <c:pt idx="481">
                  <c:v>16.067</c:v>
                </c:pt>
                <c:pt idx="482">
                  <c:v>16.100000000000001</c:v>
                </c:pt>
                <c:pt idx="483">
                  <c:v>16.132999999999999</c:v>
                </c:pt>
                <c:pt idx="484">
                  <c:v>16.167000000000005</c:v>
                </c:pt>
                <c:pt idx="485">
                  <c:v>16.2</c:v>
                </c:pt>
                <c:pt idx="486">
                  <c:v>16.233000000000001</c:v>
                </c:pt>
                <c:pt idx="487">
                  <c:v>16.266999999999996</c:v>
                </c:pt>
                <c:pt idx="488">
                  <c:v>16.3</c:v>
                </c:pt>
                <c:pt idx="489">
                  <c:v>16.332999999999995</c:v>
                </c:pt>
                <c:pt idx="490">
                  <c:v>16.367000000000001</c:v>
                </c:pt>
                <c:pt idx="491">
                  <c:v>16.399999999999999</c:v>
                </c:pt>
                <c:pt idx="492">
                  <c:v>16.433</c:v>
                </c:pt>
                <c:pt idx="493">
                  <c:v>16.466999999999995</c:v>
                </c:pt>
                <c:pt idx="494">
                  <c:v>16.5</c:v>
                </c:pt>
                <c:pt idx="495">
                  <c:v>16.533000000000001</c:v>
                </c:pt>
                <c:pt idx="496">
                  <c:v>16.567</c:v>
                </c:pt>
                <c:pt idx="497">
                  <c:v>16.600000000000001</c:v>
                </c:pt>
                <c:pt idx="498">
                  <c:v>16.632999999999999</c:v>
                </c:pt>
                <c:pt idx="499">
                  <c:v>16.667000000000005</c:v>
                </c:pt>
                <c:pt idx="500">
                  <c:v>16.7</c:v>
                </c:pt>
                <c:pt idx="501">
                  <c:v>16.733000000000001</c:v>
                </c:pt>
                <c:pt idx="502">
                  <c:v>16.766999999999996</c:v>
                </c:pt>
                <c:pt idx="503">
                  <c:v>16.8</c:v>
                </c:pt>
                <c:pt idx="504">
                  <c:v>16.832999999999995</c:v>
                </c:pt>
                <c:pt idx="505">
                  <c:v>16.867000000000001</c:v>
                </c:pt>
                <c:pt idx="506">
                  <c:v>16.899999999999999</c:v>
                </c:pt>
                <c:pt idx="507">
                  <c:v>16.933</c:v>
                </c:pt>
                <c:pt idx="508">
                  <c:v>16.966999999999995</c:v>
                </c:pt>
                <c:pt idx="509">
                  <c:v>17</c:v>
                </c:pt>
                <c:pt idx="510">
                  <c:v>17.033000000000001</c:v>
                </c:pt>
                <c:pt idx="511">
                  <c:v>17.067</c:v>
                </c:pt>
                <c:pt idx="512">
                  <c:v>17.100000000000001</c:v>
                </c:pt>
                <c:pt idx="513">
                  <c:v>17.132999999999999</c:v>
                </c:pt>
                <c:pt idx="514">
                  <c:v>17.167000000000005</c:v>
                </c:pt>
                <c:pt idx="515">
                  <c:v>17.2</c:v>
                </c:pt>
                <c:pt idx="516">
                  <c:v>17.233000000000001</c:v>
                </c:pt>
                <c:pt idx="517">
                  <c:v>17.266999999999996</c:v>
                </c:pt>
                <c:pt idx="518">
                  <c:v>17.3</c:v>
                </c:pt>
                <c:pt idx="519">
                  <c:v>17.332999999999995</c:v>
                </c:pt>
                <c:pt idx="520">
                  <c:v>17.367000000000001</c:v>
                </c:pt>
                <c:pt idx="521">
                  <c:v>17.399999999999999</c:v>
                </c:pt>
                <c:pt idx="522">
                  <c:v>17.433</c:v>
                </c:pt>
                <c:pt idx="523">
                  <c:v>17.466999999999995</c:v>
                </c:pt>
                <c:pt idx="524">
                  <c:v>17.5</c:v>
                </c:pt>
                <c:pt idx="525">
                  <c:v>17.533000000000001</c:v>
                </c:pt>
                <c:pt idx="526">
                  <c:v>17.567</c:v>
                </c:pt>
                <c:pt idx="527">
                  <c:v>17.600000000000001</c:v>
                </c:pt>
                <c:pt idx="528">
                  <c:v>17.632999999999999</c:v>
                </c:pt>
                <c:pt idx="529">
                  <c:v>17.667000000000005</c:v>
                </c:pt>
                <c:pt idx="530">
                  <c:v>17.7</c:v>
                </c:pt>
                <c:pt idx="531">
                  <c:v>17.733000000000001</c:v>
                </c:pt>
                <c:pt idx="532">
                  <c:v>17.766999999999996</c:v>
                </c:pt>
                <c:pt idx="533">
                  <c:v>17.8</c:v>
                </c:pt>
                <c:pt idx="534">
                  <c:v>17.832999999999995</c:v>
                </c:pt>
                <c:pt idx="535">
                  <c:v>17.867000000000001</c:v>
                </c:pt>
                <c:pt idx="536">
                  <c:v>17.899999999999999</c:v>
                </c:pt>
                <c:pt idx="537">
                  <c:v>17.933</c:v>
                </c:pt>
                <c:pt idx="538">
                  <c:v>17.966999999999995</c:v>
                </c:pt>
                <c:pt idx="539">
                  <c:v>18</c:v>
                </c:pt>
                <c:pt idx="540">
                  <c:v>18.033000000000001</c:v>
                </c:pt>
                <c:pt idx="541">
                  <c:v>18.067</c:v>
                </c:pt>
                <c:pt idx="542">
                  <c:v>18.100000000000001</c:v>
                </c:pt>
                <c:pt idx="543">
                  <c:v>18.132999999999999</c:v>
                </c:pt>
                <c:pt idx="544">
                  <c:v>18.167000000000005</c:v>
                </c:pt>
                <c:pt idx="545">
                  <c:v>18.2</c:v>
                </c:pt>
                <c:pt idx="546">
                  <c:v>18.233000000000001</c:v>
                </c:pt>
                <c:pt idx="547">
                  <c:v>18.266999999999996</c:v>
                </c:pt>
                <c:pt idx="548">
                  <c:v>18.3</c:v>
                </c:pt>
                <c:pt idx="549">
                  <c:v>18.332999999999995</c:v>
                </c:pt>
                <c:pt idx="550">
                  <c:v>18.367000000000001</c:v>
                </c:pt>
                <c:pt idx="551">
                  <c:v>18.399999999999999</c:v>
                </c:pt>
                <c:pt idx="552">
                  <c:v>18.433</c:v>
                </c:pt>
                <c:pt idx="553">
                  <c:v>18.466999999999995</c:v>
                </c:pt>
                <c:pt idx="554">
                  <c:v>18.5</c:v>
                </c:pt>
                <c:pt idx="555">
                  <c:v>18.533000000000001</c:v>
                </c:pt>
                <c:pt idx="556">
                  <c:v>18.567</c:v>
                </c:pt>
                <c:pt idx="557">
                  <c:v>18.600000000000001</c:v>
                </c:pt>
                <c:pt idx="558">
                  <c:v>18.632999999999999</c:v>
                </c:pt>
                <c:pt idx="559">
                  <c:v>18.667000000000005</c:v>
                </c:pt>
                <c:pt idx="560">
                  <c:v>18.7</c:v>
                </c:pt>
                <c:pt idx="561">
                  <c:v>18.733000000000001</c:v>
                </c:pt>
                <c:pt idx="562">
                  <c:v>18.766999999999996</c:v>
                </c:pt>
                <c:pt idx="563">
                  <c:v>18.8</c:v>
                </c:pt>
                <c:pt idx="564">
                  <c:v>18.832999999999995</c:v>
                </c:pt>
                <c:pt idx="565">
                  <c:v>18.867000000000001</c:v>
                </c:pt>
                <c:pt idx="566">
                  <c:v>18.899999999999999</c:v>
                </c:pt>
                <c:pt idx="567">
                  <c:v>18.933</c:v>
                </c:pt>
                <c:pt idx="568">
                  <c:v>18.966999999999995</c:v>
                </c:pt>
                <c:pt idx="569">
                  <c:v>19</c:v>
                </c:pt>
                <c:pt idx="570">
                  <c:v>19.033000000000001</c:v>
                </c:pt>
                <c:pt idx="571">
                  <c:v>19.067</c:v>
                </c:pt>
                <c:pt idx="572">
                  <c:v>19.100000000000001</c:v>
                </c:pt>
                <c:pt idx="573">
                  <c:v>19.132999999999999</c:v>
                </c:pt>
                <c:pt idx="574">
                  <c:v>19.167000000000005</c:v>
                </c:pt>
                <c:pt idx="575">
                  <c:v>19.2</c:v>
                </c:pt>
                <c:pt idx="576">
                  <c:v>19.233000000000001</c:v>
                </c:pt>
                <c:pt idx="577">
                  <c:v>19.266999999999996</c:v>
                </c:pt>
                <c:pt idx="578">
                  <c:v>19.3</c:v>
                </c:pt>
                <c:pt idx="579">
                  <c:v>19.332999999999995</c:v>
                </c:pt>
                <c:pt idx="580">
                  <c:v>19.367000000000001</c:v>
                </c:pt>
                <c:pt idx="581">
                  <c:v>19.399999999999999</c:v>
                </c:pt>
                <c:pt idx="582">
                  <c:v>19.433</c:v>
                </c:pt>
                <c:pt idx="583">
                  <c:v>19.466999999999995</c:v>
                </c:pt>
                <c:pt idx="584">
                  <c:v>19.5</c:v>
                </c:pt>
                <c:pt idx="585">
                  <c:v>19.533000000000001</c:v>
                </c:pt>
                <c:pt idx="586">
                  <c:v>19.567</c:v>
                </c:pt>
                <c:pt idx="587">
                  <c:v>19.600000000000001</c:v>
                </c:pt>
                <c:pt idx="588">
                  <c:v>19.632999999999999</c:v>
                </c:pt>
                <c:pt idx="589">
                  <c:v>19.667000000000005</c:v>
                </c:pt>
                <c:pt idx="590">
                  <c:v>19.7</c:v>
                </c:pt>
                <c:pt idx="591">
                  <c:v>19.733000000000001</c:v>
                </c:pt>
                <c:pt idx="592">
                  <c:v>19.766999999999996</c:v>
                </c:pt>
                <c:pt idx="593">
                  <c:v>19.8</c:v>
                </c:pt>
                <c:pt idx="594">
                  <c:v>19.832999999999995</c:v>
                </c:pt>
                <c:pt idx="595">
                  <c:v>19.867000000000001</c:v>
                </c:pt>
                <c:pt idx="596">
                  <c:v>19.899999999999999</c:v>
                </c:pt>
                <c:pt idx="597">
                  <c:v>19.933</c:v>
                </c:pt>
                <c:pt idx="598">
                  <c:v>19.966999999999995</c:v>
                </c:pt>
                <c:pt idx="599">
                  <c:v>20</c:v>
                </c:pt>
                <c:pt idx="600">
                  <c:v>20.033000000000001</c:v>
                </c:pt>
                <c:pt idx="601">
                  <c:v>20.067</c:v>
                </c:pt>
                <c:pt idx="602">
                  <c:v>20.100000000000001</c:v>
                </c:pt>
                <c:pt idx="603">
                  <c:v>20.132999999999999</c:v>
                </c:pt>
                <c:pt idx="604">
                  <c:v>20.167000000000005</c:v>
                </c:pt>
                <c:pt idx="605">
                  <c:v>20.2</c:v>
                </c:pt>
                <c:pt idx="606">
                  <c:v>20.233000000000001</c:v>
                </c:pt>
                <c:pt idx="607">
                  <c:v>20.266999999999996</c:v>
                </c:pt>
                <c:pt idx="608">
                  <c:v>20.3</c:v>
                </c:pt>
                <c:pt idx="609">
                  <c:v>20.332999999999995</c:v>
                </c:pt>
                <c:pt idx="610">
                  <c:v>20.367000000000001</c:v>
                </c:pt>
                <c:pt idx="611">
                  <c:v>20.399999999999999</c:v>
                </c:pt>
                <c:pt idx="612">
                  <c:v>20.433</c:v>
                </c:pt>
                <c:pt idx="613">
                  <c:v>20.466999999999995</c:v>
                </c:pt>
                <c:pt idx="614">
                  <c:v>20.5</c:v>
                </c:pt>
                <c:pt idx="615">
                  <c:v>20.533000000000001</c:v>
                </c:pt>
                <c:pt idx="616">
                  <c:v>20.567</c:v>
                </c:pt>
                <c:pt idx="617">
                  <c:v>20.6</c:v>
                </c:pt>
                <c:pt idx="618">
                  <c:v>20.632999999999999</c:v>
                </c:pt>
                <c:pt idx="619">
                  <c:v>20.667000000000005</c:v>
                </c:pt>
                <c:pt idx="620">
                  <c:v>20.7</c:v>
                </c:pt>
                <c:pt idx="621">
                  <c:v>20.733000000000001</c:v>
                </c:pt>
                <c:pt idx="622">
                  <c:v>20.766999999999996</c:v>
                </c:pt>
                <c:pt idx="623">
                  <c:v>20.8</c:v>
                </c:pt>
                <c:pt idx="624">
                  <c:v>20.832999999999995</c:v>
                </c:pt>
              </c:numCache>
            </c:numRef>
          </c:xVal>
          <c:yVal>
            <c:numRef>
              <c:f>'Peak Finding_LyoDEA'!$N$3:$N$627</c:f>
              <c:numCache>
                <c:formatCode>General</c:formatCode>
                <c:ptCount val="625"/>
                <c:pt idx="0">
                  <c:v>21.7</c:v>
                </c:pt>
                <c:pt idx="1">
                  <c:v>24.1</c:v>
                </c:pt>
                <c:pt idx="2">
                  <c:v>20.8</c:v>
                </c:pt>
                <c:pt idx="3">
                  <c:v>20.9</c:v>
                </c:pt>
                <c:pt idx="4">
                  <c:v>20.3</c:v>
                </c:pt>
                <c:pt idx="5">
                  <c:v>20.100000000000001</c:v>
                </c:pt>
                <c:pt idx="6">
                  <c:v>19.3</c:v>
                </c:pt>
                <c:pt idx="7">
                  <c:v>18.399999999999999</c:v>
                </c:pt>
                <c:pt idx="8">
                  <c:v>17.2</c:v>
                </c:pt>
                <c:pt idx="9">
                  <c:v>15.4</c:v>
                </c:pt>
                <c:pt idx="10">
                  <c:v>14.3</c:v>
                </c:pt>
                <c:pt idx="11">
                  <c:v>13</c:v>
                </c:pt>
                <c:pt idx="12">
                  <c:v>11.6</c:v>
                </c:pt>
                <c:pt idx="13">
                  <c:v>10.3</c:v>
                </c:pt>
                <c:pt idx="14">
                  <c:v>9.3000000000000007</c:v>
                </c:pt>
                <c:pt idx="15">
                  <c:v>7.8</c:v>
                </c:pt>
                <c:pt idx="16">
                  <c:v>6.4</c:v>
                </c:pt>
                <c:pt idx="17">
                  <c:v>5.3</c:v>
                </c:pt>
                <c:pt idx="18">
                  <c:v>3.5</c:v>
                </c:pt>
                <c:pt idx="19">
                  <c:v>2.6</c:v>
                </c:pt>
                <c:pt idx="20">
                  <c:v>0.70000000000000007</c:v>
                </c:pt>
                <c:pt idx="21">
                  <c:v>-0.1</c:v>
                </c:pt>
                <c:pt idx="22">
                  <c:v>-1.9000000000000001</c:v>
                </c:pt>
                <c:pt idx="23">
                  <c:v>-2.5</c:v>
                </c:pt>
                <c:pt idx="24">
                  <c:v>-4.3</c:v>
                </c:pt>
                <c:pt idx="25">
                  <c:v>-5.2</c:v>
                </c:pt>
                <c:pt idx="26">
                  <c:v>-6.8</c:v>
                </c:pt>
                <c:pt idx="27">
                  <c:v>-8.1</c:v>
                </c:pt>
                <c:pt idx="28">
                  <c:v>-9.5</c:v>
                </c:pt>
                <c:pt idx="29">
                  <c:v>-10.6</c:v>
                </c:pt>
                <c:pt idx="30">
                  <c:v>-12</c:v>
                </c:pt>
                <c:pt idx="31">
                  <c:v>-13.2</c:v>
                </c:pt>
                <c:pt idx="32">
                  <c:v>-14.7</c:v>
                </c:pt>
                <c:pt idx="33">
                  <c:v>-15.8</c:v>
                </c:pt>
                <c:pt idx="34">
                  <c:v>-17.3</c:v>
                </c:pt>
                <c:pt idx="35">
                  <c:v>-18.3</c:v>
                </c:pt>
                <c:pt idx="36">
                  <c:v>-19.8</c:v>
                </c:pt>
                <c:pt idx="37">
                  <c:v>-21</c:v>
                </c:pt>
                <c:pt idx="38">
                  <c:v>-21.9</c:v>
                </c:pt>
                <c:pt idx="39">
                  <c:v>-22.9</c:v>
                </c:pt>
                <c:pt idx="40">
                  <c:v>-24.7</c:v>
                </c:pt>
                <c:pt idx="41">
                  <c:v>-26.6</c:v>
                </c:pt>
                <c:pt idx="42">
                  <c:v>-27.6</c:v>
                </c:pt>
                <c:pt idx="43">
                  <c:v>-28.5</c:v>
                </c:pt>
                <c:pt idx="44">
                  <c:v>-30.2</c:v>
                </c:pt>
                <c:pt idx="45">
                  <c:v>-31.8</c:v>
                </c:pt>
                <c:pt idx="46">
                  <c:v>-33</c:v>
                </c:pt>
                <c:pt idx="47">
                  <c:v>-34.200000000000003</c:v>
                </c:pt>
                <c:pt idx="48">
                  <c:v>-35.6</c:v>
                </c:pt>
                <c:pt idx="49">
                  <c:v>-36.5</c:v>
                </c:pt>
                <c:pt idx="50">
                  <c:v>-37.5</c:v>
                </c:pt>
                <c:pt idx="51">
                  <c:v>-38.300000000000011</c:v>
                </c:pt>
                <c:pt idx="52">
                  <c:v>-39.1</c:v>
                </c:pt>
                <c:pt idx="53">
                  <c:v>-39.9</c:v>
                </c:pt>
                <c:pt idx="54">
                  <c:v>-40.200000000000003</c:v>
                </c:pt>
                <c:pt idx="55">
                  <c:v>-40.1</c:v>
                </c:pt>
                <c:pt idx="56">
                  <c:v>-40.200000000000003</c:v>
                </c:pt>
                <c:pt idx="57">
                  <c:v>-40.300000000000011</c:v>
                </c:pt>
                <c:pt idx="58">
                  <c:v>-40.300000000000011</c:v>
                </c:pt>
                <c:pt idx="59">
                  <c:v>-40.5</c:v>
                </c:pt>
                <c:pt idx="60">
                  <c:v>-40.300000000000011</c:v>
                </c:pt>
                <c:pt idx="61">
                  <c:v>-40.300000000000011</c:v>
                </c:pt>
                <c:pt idx="62">
                  <c:v>-40.4</c:v>
                </c:pt>
                <c:pt idx="63">
                  <c:v>-40.300000000000011</c:v>
                </c:pt>
                <c:pt idx="64">
                  <c:v>-40.4</c:v>
                </c:pt>
                <c:pt idx="65">
                  <c:v>-40.300000000000011</c:v>
                </c:pt>
                <c:pt idx="66">
                  <c:v>-40.4</c:v>
                </c:pt>
                <c:pt idx="67">
                  <c:v>-40.300000000000011</c:v>
                </c:pt>
                <c:pt idx="68">
                  <c:v>-40.5</c:v>
                </c:pt>
                <c:pt idx="69">
                  <c:v>-40.200000000000003</c:v>
                </c:pt>
                <c:pt idx="70">
                  <c:v>-40.300000000000011</c:v>
                </c:pt>
                <c:pt idx="71">
                  <c:v>-40.300000000000011</c:v>
                </c:pt>
                <c:pt idx="72">
                  <c:v>-40.300000000000011</c:v>
                </c:pt>
                <c:pt idx="73">
                  <c:v>-40.200000000000003</c:v>
                </c:pt>
                <c:pt idx="74">
                  <c:v>-40.200000000000003</c:v>
                </c:pt>
                <c:pt idx="75">
                  <c:v>-40.300000000000011</c:v>
                </c:pt>
                <c:pt idx="76">
                  <c:v>-40.200000000000003</c:v>
                </c:pt>
                <c:pt idx="77">
                  <c:v>-40.300000000000011</c:v>
                </c:pt>
                <c:pt idx="78">
                  <c:v>-40.1</c:v>
                </c:pt>
                <c:pt idx="79">
                  <c:v>-40.4</c:v>
                </c:pt>
                <c:pt idx="80">
                  <c:v>-40.200000000000003</c:v>
                </c:pt>
                <c:pt idx="81">
                  <c:v>-40.4</c:v>
                </c:pt>
                <c:pt idx="82">
                  <c:v>-40.1</c:v>
                </c:pt>
                <c:pt idx="83">
                  <c:v>-40.200000000000003</c:v>
                </c:pt>
                <c:pt idx="84">
                  <c:v>-40.1</c:v>
                </c:pt>
                <c:pt idx="85">
                  <c:v>-40.200000000000003</c:v>
                </c:pt>
                <c:pt idx="86">
                  <c:v>-40</c:v>
                </c:pt>
                <c:pt idx="87">
                  <c:v>-40.300000000000011</c:v>
                </c:pt>
                <c:pt idx="88">
                  <c:v>-40.1</c:v>
                </c:pt>
                <c:pt idx="89">
                  <c:v>-40.1</c:v>
                </c:pt>
                <c:pt idx="90">
                  <c:v>-40</c:v>
                </c:pt>
                <c:pt idx="91">
                  <c:v>-40.1</c:v>
                </c:pt>
                <c:pt idx="92">
                  <c:v>-40.1</c:v>
                </c:pt>
                <c:pt idx="93">
                  <c:v>-40</c:v>
                </c:pt>
                <c:pt idx="94">
                  <c:v>-40.200000000000003</c:v>
                </c:pt>
                <c:pt idx="95">
                  <c:v>-40.1</c:v>
                </c:pt>
                <c:pt idx="96">
                  <c:v>-40.1</c:v>
                </c:pt>
                <c:pt idx="97">
                  <c:v>-40</c:v>
                </c:pt>
                <c:pt idx="98">
                  <c:v>-40.200000000000003</c:v>
                </c:pt>
                <c:pt idx="99">
                  <c:v>-40</c:v>
                </c:pt>
                <c:pt idx="100">
                  <c:v>-40.300000000000011</c:v>
                </c:pt>
                <c:pt idx="101">
                  <c:v>-40.1</c:v>
                </c:pt>
                <c:pt idx="102">
                  <c:v>-40.200000000000003</c:v>
                </c:pt>
                <c:pt idx="103">
                  <c:v>-39.9</c:v>
                </c:pt>
                <c:pt idx="104">
                  <c:v>-40.1</c:v>
                </c:pt>
                <c:pt idx="105">
                  <c:v>-40</c:v>
                </c:pt>
                <c:pt idx="106">
                  <c:v>-40.1</c:v>
                </c:pt>
                <c:pt idx="107">
                  <c:v>-40</c:v>
                </c:pt>
                <c:pt idx="108">
                  <c:v>-40.1</c:v>
                </c:pt>
                <c:pt idx="109">
                  <c:v>-40.200000000000003</c:v>
                </c:pt>
                <c:pt idx="110">
                  <c:v>-40.1</c:v>
                </c:pt>
                <c:pt idx="111">
                  <c:v>-40.1</c:v>
                </c:pt>
                <c:pt idx="112">
                  <c:v>-40</c:v>
                </c:pt>
                <c:pt idx="113">
                  <c:v>-38.9</c:v>
                </c:pt>
                <c:pt idx="114">
                  <c:v>-38.1</c:v>
                </c:pt>
                <c:pt idx="115">
                  <c:v>-36.9</c:v>
                </c:pt>
                <c:pt idx="116">
                  <c:v>-36.300000000000011</c:v>
                </c:pt>
                <c:pt idx="117">
                  <c:v>-34.9</c:v>
                </c:pt>
                <c:pt idx="118">
                  <c:v>-34.200000000000003</c:v>
                </c:pt>
                <c:pt idx="119">
                  <c:v>-32.700000000000003</c:v>
                </c:pt>
                <c:pt idx="120">
                  <c:v>-32.200000000000003</c:v>
                </c:pt>
                <c:pt idx="121">
                  <c:v>-30.8</c:v>
                </c:pt>
                <c:pt idx="122">
                  <c:v>-30.1</c:v>
                </c:pt>
                <c:pt idx="123">
                  <c:v>-29.2</c:v>
                </c:pt>
                <c:pt idx="124">
                  <c:v>-27.6</c:v>
                </c:pt>
                <c:pt idx="125">
                  <c:v>-27.1</c:v>
                </c:pt>
                <c:pt idx="126">
                  <c:v>-25.8</c:v>
                </c:pt>
                <c:pt idx="127">
                  <c:v>-25</c:v>
                </c:pt>
                <c:pt idx="128">
                  <c:v>-23.7</c:v>
                </c:pt>
                <c:pt idx="129">
                  <c:v>-23.2</c:v>
                </c:pt>
                <c:pt idx="130">
                  <c:v>-21.8</c:v>
                </c:pt>
                <c:pt idx="131">
                  <c:v>-20.9</c:v>
                </c:pt>
                <c:pt idx="132">
                  <c:v>-19.600000000000001</c:v>
                </c:pt>
                <c:pt idx="133">
                  <c:v>-18.600000000000001</c:v>
                </c:pt>
                <c:pt idx="134">
                  <c:v>-17.7</c:v>
                </c:pt>
                <c:pt idx="135">
                  <c:v>-16.600000000000001</c:v>
                </c:pt>
                <c:pt idx="136">
                  <c:v>-16.100000000000001</c:v>
                </c:pt>
                <c:pt idx="137">
                  <c:v>-14.5</c:v>
                </c:pt>
                <c:pt idx="138">
                  <c:v>-14.1</c:v>
                </c:pt>
                <c:pt idx="139">
                  <c:v>-12.6</c:v>
                </c:pt>
                <c:pt idx="140">
                  <c:v>-12.1</c:v>
                </c:pt>
                <c:pt idx="141">
                  <c:v>-10.4</c:v>
                </c:pt>
                <c:pt idx="142">
                  <c:v>-9.8000000000000007</c:v>
                </c:pt>
                <c:pt idx="143">
                  <c:v>-10.200000000000001</c:v>
                </c:pt>
                <c:pt idx="144">
                  <c:v>-9.9</c:v>
                </c:pt>
                <c:pt idx="145">
                  <c:v>-10</c:v>
                </c:pt>
                <c:pt idx="146">
                  <c:v>-9.9</c:v>
                </c:pt>
                <c:pt idx="147">
                  <c:v>-10.1</c:v>
                </c:pt>
                <c:pt idx="148">
                  <c:v>-9.8000000000000007</c:v>
                </c:pt>
                <c:pt idx="149">
                  <c:v>-9.9</c:v>
                </c:pt>
                <c:pt idx="150">
                  <c:v>-10</c:v>
                </c:pt>
                <c:pt idx="151">
                  <c:v>-9.8000000000000007</c:v>
                </c:pt>
                <c:pt idx="152">
                  <c:v>-9.9</c:v>
                </c:pt>
                <c:pt idx="153">
                  <c:v>-10</c:v>
                </c:pt>
                <c:pt idx="154">
                  <c:v>-9.8000000000000007</c:v>
                </c:pt>
                <c:pt idx="155">
                  <c:v>-9.9</c:v>
                </c:pt>
                <c:pt idx="156">
                  <c:v>-10</c:v>
                </c:pt>
                <c:pt idx="157">
                  <c:v>-9.9</c:v>
                </c:pt>
                <c:pt idx="158">
                  <c:v>-10</c:v>
                </c:pt>
                <c:pt idx="159">
                  <c:v>-9.9</c:v>
                </c:pt>
                <c:pt idx="160">
                  <c:v>-10.1</c:v>
                </c:pt>
                <c:pt idx="161">
                  <c:v>-9.9</c:v>
                </c:pt>
                <c:pt idx="162">
                  <c:v>-10</c:v>
                </c:pt>
                <c:pt idx="163">
                  <c:v>-9.9</c:v>
                </c:pt>
                <c:pt idx="164">
                  <c:v>-9.9</c:v>
                </c:pt>
                <c:pt idx="165">
                  <c:v>-10</c:v>
                </c:pt>
                <c:pt idx="166">
                  <c:v>-10</c:v>
                </c:pt>
                <c:pt idx="167">
                  <c:v>-10.1</c:v>
                </c:pt>
                <c:pt idx="168">
                  <c:v>-9.9</c:v>
                </c:pt>
                <c:pt idx="169">
                  <c:v>-9.7000000000000011</c:v>
                </c:pt>
                <c:pt idx="170">
                  <c:v>-10</c:v>
                </c:pt>
                <c:pt idx="171">
                  <c:v>-10</c:v>
                </c:pt>
                <c:pt idx="172">
                  <c:v>-9.9</c:v>
                </c:pt>
                <c:pt idx="173">
                  <c:v>-10</c:v>
                </c:pt>
                <c:pt idx="174">
                  <c:v>-9.7000000000000011</c:v>
                </c:pt>
                <c:pt idx="175">
                  <c:v>-9.9</c:v>
                </c:pt>
                <c:pt idx="176">
                  <c:v>-10</c:v>
                </c:pt>
                <c:pt idx="177">
                  <c:v>-10.1</c:v>
                </c:pt>
                <c:pt idx="178">
                  <c:v>-10</c:v>
                </c:pt>
                <c:pt idx="179">
                  <c:v>-10.1</c:v>
                </c:pt>
                <c:pt idx="180">
                  <c:v>-10</c:v>
                </c:pt>
                <c:pt idx="181">
                  <c:v>-10</c:v>
                </c:pt>
                <c:pt idx="182">
                  <c:v>-10.1</c:v>
                </c:pt>
                <c:pt idx="183">
                  <c:v>-9.7000000000000011</c:v>
                </c:pt>
                <c:pt idx="184">
                  <c:v>-10.1</c:v>
                </c:pt>
                <c:pt idx="185">
                  <c:v>-9.9</c:v>
                </c:pt>
                <c:pt idx="186">
                  <c:v>-10</c:v>
                </c:pt>
                <c:pt idx="187">
                  <c:v>-9.9</c:v>
                </c:pt>
                <c:pt idx="188">
                  <c:v>-10</c:v>
                </c:pt>
                <c:pt idx="189">
                  <c:v>-9.8000000000000007</c:v>
                </c:pt>
                <c:pt idx="190">
                  <c:v>-9.9</c:v>
                </c:pt>
                <c:pt idx="191">
                  <c:v>-10</c:v>
                </c:pt>
                <c:pt idx="192">
                  <c:v>-9.9</c:v>
                </c:pt>
                <c:pt idx="193">
                  <c:v>-10.1</c:v>
                </c:pt>
                <c:pt idx="194">
                  <c:v>-10.200000000000001</c:v>
                </c:pt>
                <c:pt idx="195">
                  <c:v>-9.8000000000000007</c:v>
                </c:pt>
                <c:pt idx="196">
                  <c:v>-10.1</c:v>
                </c:pt>
                <c:pt idx="197">
                  <c:v>-10</c:v>
                </c:pt>
                <c:pt idx="198">
                  <c:v>-9.9</c:v>
                </c:pt>
                <c:pt idx="199">
                  <c:v>-10</c:v>
                </c:pt>
                <c:pt idx="200">
                  <c:v>-10</c:v>
                </c:pt>
                <c:pt idx="201">
                  <c:v>-9.8000000000000007</c:v>
                </c:pt>
                <c:pt idx="202">
                  <c:v>-10</c:v>
                </c:pt>
                <c:pt idx="203">
                  <c:v>-9.9</c:v>
                </c:pt>
                <c:pt idx="204">
                  <c:v>-11.1</c:v>
                </c:pt>
                <c:pt idx="205">
                  <c:v>-12.2</c:v>
                </c:pt>
                <c:pt idx="206">
                  <c:v>-13</c:v>
                </c:pt>
                <c:pt idx="207">
                  <c:v>-14.1</c:v>
                </c:pt>
                <c:pt idx="208">
                  <c:v>-15</c:v>
                </c:pt>
                <c:pt idx="209">
                  <c:v>-15.9</c:v>
                </c:pt>
                <c:pt idx="210">
                  <c:v>-17.2</c:v>
                </c:pt>
                <c:pt idx="211">
                  <c:v>-17.7</c:v>
                </c:pt>
                <c:pt idx="212">
                  <c:v>-19</c:v>
                </c:pt>
                <c:pt idx="213">
                  <c:v>-19.899999999999999</c:v>
                </c:pt>
                <c:pt idx="214">
                  <c:v>-21</c:v>
                </c:pt>
                <c:pt idx="215">
                  <c:v>-21.6</c:v>
                </c:pt>
                <c:pt idx="216">
                  <c:v>-22.7</c:v>
                </c:pt>
                <c:pt idx="217">
                  <c:v>-23.7</c:v>
                </c:pt>
                <c:pt idx="218">
                  <c:v>-24.9</c:v>
                </c:pt>
                <c:pt idx="219">
                  <c:v>-25.6</c:v>
                </c:pt>
                <c:pt idx="220">
                  <c:v>-26.9</c:v>
                </c:pt>
                <c:pt idx="221">
                  <c:v>-27.9</c:v>
                </c:pt>
                <c:pt idx="222">
                  <c:v>-28.8</c:v>
                </c:pt>
                <c:pt idx="223">
                  <c:v>-29.8</c:v>
                </c:pt>
                <c:pt idx="224">
                  <c:v>-30.9</c:v>
                </c:pt>
                <c:pt idx="225">
                  <c:v>-31.8</c:v>
                </c:pt>
                <c:pt idx="226">
                  <c:v>-32.700000000000003</c:v>
                </c:pt>
                <c:pt idx="227">
                  <c:v>-33.6</c:v>
                </c:pt>
                <c:pt idx="228">
                  <c:v>-34.6</c:v>
                </c:pt>
                <c:pt idx="229">
                  <c:v>-34.9</c:v>
                </c:pt>
                <c:pt idx="230">
                  <c:v>-35.9</c:v>
                </c:pt>
                <c:pt idx="231">
                  <c:v>-37.4</c:v>
                </c:pt>
                <c:pt idx="232">
                  <c:v>-38.6</c:v>
                </c:pt>
                <c:pt idx="233">
                  <c:v>-39.4</c:v>
                </c:pt>
                <c:pt idx="234">
                  <c:v>-40.200000000000003</c:v>
                </c:pt>
                <c:pt idx="235">
                  <c:v>-40.1</c:v>
                </c:pt>
                <c:pt idx="236">
                  <c:v>-40.200000000000003</c:v>
                </c:pt>
                <c:pt idx="237">
                  <c:v>-40.1</c:v>
                </c:pt>
                <c:pt idx="238">
                  <c:v>-40.200000000000003</c:v>
                </c:pt>
                <c:pt idx="239">
                  <c:v>-40.200000000000003</c:v>
                </c:pt>
                <c:pt idx="240">
                  <c:v>-40.300000000000011</c:v>
                </c:pt>
                <c:pt idx="241">
                  <c:v>-40.300000000000011</c:v>
                </c:pt>
                <c:pt idx="242">
                  <c:v>-40.4</c:v>
                </c:pt>
                <c:pt idx="243">
                  <c:v>-40.300000000000011</c:v>
                </c:pt>
                <c:pt idx="244">
                  <c:v>-40.4</c:v>
                </c:pt>
                <c:pt idx="245">
                  <c:v>-40.300000000000011</c:v>
                </c:pt>
                <c:pt idx="246">
                  <c:v>-40.200000000000003</c:v>
                </c:pt>
                <c:pt idx="247">
                  <c:v>-40.4</c:v>
                </c:pt>
                <c:pt idx="248">
                  <c:v>-40.300000000000011</c:v>
                </c:pt>
                <c:pt idx="249">
                  <c:v>-40.300000000000011</c:v>
                </c:pt>
                <c:pt idx="250">
                  <c:v>-40.1</c:v>
                </c:pt>
                <c:pt idx="251">
                  <c:v>-40.4</c:v>
                </c:pt>
                <c:pt idx="252">
                  <c:v>-40.1</c:v>
                </c:pt>
                <c:pt idx="253">
                  <c:v>-40.300000000000011</c:v>
                </c:pt>
                <c:pt idx="254">
                  <c:v>-40.1</c:v>
                </c:pt>
                <c:pt idx="255">
                  <c:v>-40.300000000000011</c:v>
                </c:pt>
                <c:pt idx="256">
                  <c:v>-40.200000000000003</c:v>
                </c:pt>
                <c:pt idx="257">
                  <c:v>-40.4</c:v>
                </c:pt>
                <c:pt idx="258">
                  <c:v>-40.1</c:v>
                </c:pt>
                <c:pt idx="259">
                  <c:v>-40.200000000000003</c:v>
                </c:pt>
                <c:pt idx="260">
                  <c:v>-40.1</c:v>
                </c:pt>
                <c:pt idx="261">
                  <c:v>-40.200000000000003</c:v>
                </c:pt>
                <c:pt idx="262">
                  <c:v>-40</c:v>
                </c:pt>
                <c:pt idx="263">
                  <c:v>-40.1</c:v>
                </c:pt>
                <c:pt idx="264">
                  <c:v>-40</c:v>
                </c:pt>
                <c:pt idx="265">
                  <c:v>-40</c:v>
                </c:pt>
                <c:pt idx="266">
                  <c:v>-40</c:v>
                </c:pt>
                <c:pt idx="267">
                  <c:v>-40</c:v>
                </c:pt>
                <c:pt idx="268">
                  <c:v>-40</c:v>
                </c:pt>
                <c:pt idx="269">
                  <c:v>-40.1</c:v>
                </c:pt>
                <c:pt idx="270">
                  <c:v>-40.1</c:v>
                </c:pt>
                <c:pt idx="271">
                  <c:v>-40</c:v>
                </c:pt>
                <c:pt idx="272">
                  <c:v>-40.200000000000003</c:v>
                </c:pt>
                <c:pt idx="273">
                  <c:v>-40</c:v>
                </c:pt>
                <c:pt idx="274">
                  <c:v>-40.200000000000003</c:v>
                </c:pt>
                <c:pt idx="275">
                  <c:v>-40</c:v>
                </c:pt>
                <c:pt idx="276">
                  <c:v>-40.200000000000003</c:v>
                </c:pt>
                <c:pt idx="277">
                  <c:v>-39.9</c:v>
                </c:pt>
                <c:pt idx="278">
                  <c:v>-40.1</c:v>
                </c:pt>
                <c:pt idx="279">
                  <c:v>-40</c:v>
                </c:pt>
                <c:pt idx="280">
                  <c:v>-40.1</c:v>
                </c:pt>
                <c:pt idx="281">
                  <c:v>-39.9</c:v>
                </c:pt>
                <c:pt idx="282">
                  <c:v>-40.1</c:v>
                </c:pt>
                <c:pt idx="283">
                  <c:v>-40.1</c:v>
                </c:pt>
                <c:pt idx="284">
                  <c:v>-40</c:v>
                </c:pt>
                <c:pt idx="285">
                  <c:v>-40</c:v>
                </c:pt>
                <c:pt idx="286">
                  <c:v>-39.9</c:v>
                </c:pt>
                <c:pt idx="287">
                  <c:v>-39.9</c:v>
                </c:pt>
                <c:pt idx="288">
                  <c:v>-40</c:v>
                </c:pt>
                <c:pt idx="289">
                  <c:v>-40.1</c:v>
                </c:pt>
                <c:pt idx="290">
                  <c:v>-40.1</c:v>
                </c:pt>
                <c:pt idx="291">
                  <c:v>-40</c:v>
                </c:pt>
                <c:pt idx="292">
                  <c:v>-40</c:v>
                </c:pt>
                <c:pt idx="293">
                  <c:v>-40</c:v>
                </c:pt>
                <c:pt idx="294">
                  <c:v>-39.9</c:v>
                </c:pt>
                <c:pt idx="295">
                  <c:v>-39.5</c:v>
                </c:pt>
                <c:pt idx="296">
                  <c:v>-38.700000000000003</c:v>
                </c:pt>
                <c:pt idx="297">
                  <c:v>-38.1</c:v>
                </c:pt>
                <c:pt idx="298">
                  <c:v>-37.800000000000011</c:v>
                </c:pt>
                <c:pt idx="299">
                  <c:v>-36.700000000000003</c:v>
                </c:pt>
                <c:pt idx="300">
                  <c:v>-36.300000000000011</c:v>
                </c:pt>
                <c:pt idx="301">
                  <c:v>-35.300000000000011</c:v>
                </c:pt>
                <c:pt idx="302">
                  <c:v>-34.9</c:v>
                </c:pt>
                <c:pt idx="303">
                  <c:v>-34</c:v>
                </c:pt>
                <c:pt idx="304">
                  <c:v>-33.5</c:v>
                </c:pt>
                <c:pt idx="305">
                  <c:v>-32.700000000000003</c:v>
                </c:pt>
                <c:pt idx="306">
                  <c:v>-32.1</c:v>
                </c:pt>
                <c:pt idx="307">
                  <c:v>-31.4</c:v>
                </c:pt>
                <c:pt idx="308">
                  <c:v>-30.7</c:v>
                </c:pt>
                <c:pt idx="309">
                  <c:v>-30.1</c:v>
                </c:pt>
                <c:pt idx="310">
                  <c:v>-29.2</c:v>
                </c:pt>
                <c:pt idx="311">
                  <c:v>-29</c:v>
                </c:pt>
                <c:pt idx="312">
                  <c:v>-27.4</c:v>
                </c:pt>
                <c:pt idx="313">
                  <c:v>-27.5</c:v>
                </c:pt>
                <c:pt idx="314">
                  <c:v>-26.4</c:v>
                </c:pt>
                <c:pt idx="315">
                  <c:v>-25.8</c:v>
                </c:pt>
                <c:pt idx="316">
                  <c:v>-25.3</c:v>
                </c:pt>
                <c:pt idx="317">
                  <c:v>-24.5</c:v>
                </c:pt>
                <c:pt idx="318">
                  <c:v>-23.8</c:v>
                </c:pt>
                <c:pt idx="319">
                  <c:v>-23.3</c:v>
                </c:pt>
                <c:pt idx="320">
                  <c:v>-22.7</c:v>
                </c:pt>
                <c:pt idx="321">
                  <c:v>-21.7</c:v>
                </c:pt>
                <c:pt idx="322">
                  <c:v>-21.4</c:v>
                </c:pt>
                <c:pt idx="323">
                  <c:v>-20.100000000000001</c:v>
                </c:pt>
                <c:pt idx="324">
                  <c:v>-20.3</c:v>
                </c:pt>
                <c:pt idx="325">
                  <c:v>-23.9</c:v>
                </c:pt>
                <c:pt idx="326">
                  <c:v>-26.4</c:v>
                </c:pt>
                <c:pt idx="327">
                  <c:v>-28.8</c:v>
                </c:pt>
                <c:pt idx="328">
                  <c:v>-27.9</c:v>
                </c:pt>
                <c:pt idx="329">
                  <c:v>-20.5</c:v>
                </c:pt>
                <c:pt idx="330">
                  <c:v>-19.5</c:v>
                </c:pt>
                <c:pt idx="331">
                  <c:v>-19.5</c:v>
                </c:pt>
                <c:pt idx="332">
                  <c:v>-19.8</c:v>
                </c:pt>
                <c:pt idx="333">
                  <c:v>-19.8</c:v>
                </c:pt>
                <c:pt idx="334">
                  <c:v>-19.7</c:v>
                </c:pt>
                <c:pt idx="335">
                  <c:v>-19.8</c:v>
                </c:pt>
                <c:pt idx="336">
                  <c:v>-19.7</c:v>
                </c:pt>
                <c:pt idx="337">
                  <c:v>-20</c:v>
                </c:pt>
                <c:pt idx="338">
                  <c:v>-19.7</c:v>
                </c:pt>
                <c:pt idx="339">
                  <c:v>-19.8</c:v>
                </c:pt>
                <c:pt idx="340">
                  <c:v>-19.899999999999999</c:v>
                </c:pt>
                <c:pt idx="341">
                  <c:v>-19.8</c:v>
                </c:pt>
                <c:pt idx="342">
                  <c:v>-19.7</c:v>
                </c:pt>
                <c:pt idx="343">
                  <c:v>-19.899999999999999</c:v>
                </c:pt>
                <c:pt idx="344">
                  <c:v>-19.899999999999999</c:v>
                </c:pt>
                <c:pt idx="345">
                  <c:v>-19.8</c:v>
                </c:pt>
                <c:pt idx="346">
                  <c:v>-19.899999999999999</c:v>
                </c:pt>
                <c:pt idx="347">
                  <c:v>-20</c:v>
                </c:pt>
                <c:pt idx="348">
                  <c:v>-19.8</c:v>
                </c:pt>
                <c:pt idx="349">
                  <c:v>-19.899999999999999</c:v>
                </c:pt>
                <c:pt idx="350">
                  <c:v>-19.8</c:v>
                </c:pt>
                <c:pt idx="351">
                  <c:v>-19.899999999999999</c:v>
                </c:pt>
                <c:pt idx="352">
                  <c:v>-19.899999999999999</c:v>
                </c:pt>
                <c:pt idx="353">
                  <c:v>-19.899999999999999</c:v>
                </c:pt>
                <c:pt idx="354">
                  <c:v>-19.899999999999999</c:v>
                </c:pt>
                <c:pt idx="355">
                  <c:v>-20</c:v>
                </c:pt>
                <c:pt idx="356">
                  <c:v>-19.8</c:v>
                </c:pt>
                <c:pt idx="357">
                  <c:v>-19.899999999999999</c:v>
                </c:pt>
                <c:pt idx="358">
                  <c:v>-19.899999999999999</c:v>
                </c:pt>
                <c:pt idx="359">
                  <c:v>-19.899999999999999</c:v>
                </c:pt>
                <c:pt idx="360">
                  <c:v>-19.899999999999999</c:v>
                </c:pt>
                <c:pt idx="361">
                  <c:v>-19.8</c:v>
                </c:pt>
                <c:pt idx="362">
                  <c:v>-19.8</c:v>
                </c:pt>
                <c:pt idx="363">
                  <c:v>-19.7</c:v>
                </c:pt>
                <c:pt idx="364">
                  <c:v>-20</c:v>
                </c:pt>
                <c:pt idx="365">
                  <c:v>-20</c:v>
                </c:pt>
                <c:pt idx="366">
                  <c:v>-19.899999999999999</c:v>
                </c:pt>
                <c:pt idx="367">
                  <c:v>-19.899999999999999</c:v>
                </c:pt>
                <c:pt idx="368">
                  <c:v>-19.899999999999999</c:v>
                </c:pt>
                <c:pt idx="369">
                  <c:v>-20</c:v>
                </c:pt>
                <c:pt idx="370">
                  <c:v>-19.8</c:v>
                </c:pt>
                <c:pt idx="371">
                  <c:v>-20.100000000000001</c:v>
                </c:pt>
                <c:pt idx="372">
                  <c:v>-19.600000000000001</c:v>
                </c:pt>
                <c:pt idx="373">
                  <c:v>-19.899999999999999</c:v>
                </c:pt>
                <c:pt idx="374">
                  <c:v>-19.899999999999999</c:v>
                </c:pt>
                <c:pt idx="375">
                  <c:v>-20</c:v>
                </c:pt>
                <c:pt idx="376">
                  <c:v>-20</c:v>
                </c:pt>
                <c:pt idx="377">
                  <c:v>-19.899999999999999</c:v>
                </c:pt>
                <c:pt idx="378">
                  <c:v>-19.899999999999999</c:v>
                </c:pt>
                <c:pt idx="379">
                  <c:v>-20</c:v>
                </c:pt>
                <c:pt idx="380">
                  <c:v>-19.899999999999999</c:v>
                </c:pt>
                <c:pt idx="381">
                  <c:v>-20</c:v>
                </c:pt>
                <c:pt idx="382">
                  <c:v>-19.899999999999999</c:v>
                </c:pt>
                <c:pt idx="383">
                  <c:v>-19.899999999999999</c:v>
                </c:pt>
                <c:pt idx="384">
                  <c:v>-20</c:v>
                </c:pt>
                <c:pt idx="385">
                  <c:v>-19.8</c:v>
                </c:pt>
                <c:pt idx="386">
                  <c:v>-20</c:v>
                </c:pt>
                <c:pt idx="387">
                  <c:v>-19.899999999999999</c:v>
                </c:pt>
                <c:pt idx="388">
                  <c:v>-20.100000000000001</c:v>
                </c:pt>
                <c:pt idx="389">
                  <c:v>-19.899999999999999</c:v>
                </c:pt>
                <c:pt idx="390">
                  <c:v>-20</c:v>
                </c:pt>
                <c:pt idx="391">
                  <c:v>-19.8</c:v>
                </c:pt>
                <c:pt idx="392">
                  <c:v>-19.899999999999999</c:v>
                </c:pt>
                <c:pt idx="393">
                  <c:v>-19.899999999999999</c:v>
                </c:pt>
                <c:pt idx="394">
                  <c:v>-19.8</c:v>
                </c:pt>
                <c:pt idx="395">
                  <c:v>-20</c:v>
                </c:pt>
                <c:pt idx="396">
                  <c:v>-19.899999999999999</c:v>
                </c:pt>
                <c:pt idx="397">
                  <c:v>-19.899999999999999</c:v>
                </c:pt>
                <c:pt idx="398">
                  <c:v>-19.899999999999999</c:v>
                </c:pt>
                <c:pt idx="399">
                  <c:v>-20</c:v>
                </c:pt>
                <c:pt idx="400">
                  <c:v>-19.899999999999999</c:v>
                </c:pt>
                <c:pt idx="401">
                  <c:v>-20.100000000000001</c:v>
                </c:pt>
                <c:pt idx="402">
                  <c:v>-19.8</c:v>
                </c:pt>
                <c:pt idx="403">
                  <c:v>-19.899999999999999</c:v>
                </c:pt>
                <c:pt idx="404">
                  <c:v>-19.899999999999999</c:v>
                </c:pt>
                <c:pt idx="405">
                  <c:v>-19.8</c:v>
                </c:pt>
                <c:pt idx="406">
                  <c:v>-20.100000000000001</c:v>
                </c:pt>
                <c:pt idx="407">
                  <c:v>-19.7</c:v>
                </c:pt>
                <c:pt idx="408">
                  <c:v>-19.899999999999999</c:v>
                </c:pt>
                <c:pt idx="409">
                  <c:v>-19.899999999999999</c:v>
                </c:pt>
                <c:pt idx="410">
                  <c:v>-19.899999999999999</c:v>
                </c:pt>
                <c:pt idx="411">
                  <c:v>-19.8</c:v>
                </c:pt>
                <c:pt idx="412">
                  <c:v>-20</c:v>
                </c:pt>
                <c:pt idx="413">
                  <c:v>-19.899999999999999</c:v>
                </c:pt>
                <c:pt idx="414">
                  <c:v>-20</c:v>
                </c:pt>
                <c:pt idx="415">
                  <c:v>-19.899999999999999</c:v>
                </c:pt>
                <c:pt idx="416">
                  <c:v>-19.8</c:v>
                </c:pt>
                <c:pt idx="417">
                  <c:v>-19.899999999999999</c:v>
                </c:pt>
                <c:pt idx="418">
                  <c:v>-20</c:v>
                </c:pt>
                <c:pt idx="419">
                  <c:v>-19.7</c:v>
                </c:pt>
                <c:pt idx="420">
                  <c:v>-20</c:v>
                </c:pt>
                <c:pt idx="421">
                  <c:v>-19.899999999999999</c:v>
                </c:pt>
                <c:pt idx="422">
                  <c:v>-19.899999999999999</c:v>
                </c:pt>
                <c:pt idx="423">
                  <c:v>-20</c:v>
                </c:pt>
                <c:pt idx="424">
                  <c:v>-19.899999999999999</c:v>
                </c:pt>
                <c:pt idx="425">
                  <c:v>-20</c:v>
                </c:pt>
                <c:pt idx="426">
                  <c:v>-19.899999999999999</c:v>
                </c:pt>
                <c:pt idx="427">
                  <c:v>-19.899999999999999</c:v>
                </c:pt>
                <c:pt idx="428">
                  <c:v>-19.899999999999999</c:v>
                </c:pt>
                <c:pt idx="429">
                  <c:v>-20</c:v>
                </c:pt>
                <c:pt idx="430">
                  <c:v>-19.899999999999999</c:v>
                </c:pt>
                <c:pt idx="431">
                  <c:v>-20</c:v>
                </c:pt>
                <c:pt idx="432">
                  <c:v>-19.899999999999999</c:v>
                </c:pt>
                <c:pt idx="433">
                  <c:v>-20.100000000000001</c:v>
                </c:pt>
                <c:pt idx="434">
                  <c:v>-19.899999999999999</c:v>
                </c:pt>
                <c:pt idx="435">
                  <c:v>-20</c:v>
                </c:pt>
                <c:pt idx="436">
                  <c:v>-20</c:v>
                </c:pt>
                <c:pt idx="437">
                  <c:v>-19.899999999999999</c:v>
                </c:pt>
                <c:pt idx="438">
                  <c:v>-20.100000000000001</c:v>
                </c:pt>
                <c:pt idx="439">
                  <c:v>-19.8</c:v>
                </c:pt>
                <c:pt idx="440">
                  <c:v>-20.100000000000001</c:v>
                </c:pt>
                <c:pt idx="441">
                  <c:v>-19.899999999999999</c:v>
                </c:pt>
                <c:pt idx="442">
                  <c:v>-20</c:v>
                </c:pt>
                <c:pt idx="443">
                  <c:v>-20</c:v>
                </c:pt>
                <c:pt idx="444">
                  <c:v>-19.899999999999999</c:v>
                </c:pt>
                <c:pt idx="445">
                  <c:v>-19.899999999999999</c:v>
                </c:pt>
                <c:pt idx="446">
                  <c:v>-20</c:v>
                </c:pt>
                <c:pt idx="447">
                  <c:v>-19.899999999999999</c:v>
                </c:pt>
                <c:pt idx="448">
                  <c:v>-19.899999999999999</c:v>
                </c:pt>
                <c:pt idx="449">
                  <c:v>-20.100000000000001</c:v>
                </c:pt>
                <c:pt idx="450">
                  <c:v>-19.8</c:v>
                </c:pt>
                <c:pt idx="451">
                  <c:v>-20</c:v>
                </c:pt>
                <c:pt idx="452">
                  <c:v>-20</c:v>
                </c:pt>
                <c:pt idx="453">
                  <c:v>-19.899999999999999</c:v>
                </c:pt>
                <c:pt idx="454">
                  <c:v>-19.899999999999999</c:v>
                </c:pt>
                <c:pt idx="455">
                  <c:v>-19.899999999999999</c:v>
                </c:pt>
                <c:pt idx="456">
                  <c:v>-19.899999999999999</c:v>
                </c:pt>
                <c:pt idx="457">
                  <c:v>-19.899999999999999</c:v>
                </c:pt>
                <c:pt idx="458">
                  <c:v>-19.8</c:v>
                </c:pt>
                <c:pt idx="459">
                  <c:v>-20.100000000000001</c:v>
                </c:pt>
                <c:pt idx="460">
                  <c:v>-19.600000000000001</c:v>
                </c:pt>
                <c:pt idx="461">
                  <c:v>-20.2</c:v>
                </c:pt>
                <c:pt idx="462">
                  <c:v>-19.8</c:v>
                </c:pt>
                <c:pt idx="463">
                  <c:v>-19.899999999999999</c:v>
                </c:pt>
                <c:pt idx="464">
                  <c:v>-20.100000000000001</c:v>
                </c:pt>
                <c:pt idx="465">
                  <c:v>-19.899999999999999</c:v>
                </c:pt>
                <c:pt idx="466">
                  <c:v>-19.8</c:v>
                </c:pt>
                <c:pt idx="467">
                  <c:v>-19.899999999999999</c:v>
                </c:pt>
                <c:pt idx="468">
                  <c:v>-19.899999999999999</c:v>
                </c:pt>
                <c:pt idx="469">
                  <c:v>-20.100000000000001</c:v>
                </c:pt>
                <c:pt idx="470">
                  <c:v>-19.8</c:v>
                </c:pt>
                <c:pt idx="471">
                  <c:v>-20</c:v>
                </c:pt>
                <c:pt idx="472">
                  <c:v>-19.899999999999999</c:v>
                </c:pt>
                <c:pt idx="473">
                  <c:v>-19.899999999999999</c:v>
                </c:pt>
                <c:pt idx="474">
                  <c:v>-19.899999999999999</c:v>
                </c:pt>
                <c:pt idx="475">
                  <c:v>-20.100000000000001</c:v>
                </c:pt>
                <c:pt idx="476">
                  <c:v>-19.899999999999999</c:v>
                </c:pt>
                <c:pt idx="477">
                  <c:v>-20.100000000000001</c:v>
                </c:pt>
                <c:pt idx="478">
                  <c:v>-19.899999999999999</c:v>
                </c:pt>
                <c:pt idx="479">
                  <c:v>-19.8</c:v>
                </c:pt>
                <c:pt idx="480">
                  <c:v>-20.2</c:v>
                </c:pt>
                <c:pt idx="481">
                  <c:v>-19.600000000000001</c:v>
                </c:pt>
                <c:pt idx="482">
                  <c:v>-20.100000000000001</c:v>
                </c:pt>
                <c:pt idx="483">
                  <c:v>-19.899999999999999</c:v>
                </c:pt>
                <c:pt idx="484">
                  <c:v>-20.100000000000001</c:v>
                </c:pt>
                <c:pt idx="485">
                  <c:v>-20</c:v>
                </c:pt>
                <c:pt idx="486">
                  <c:v>-19.899999999999999</c:v>
                </c:pt>
                <c:pt idx="487">
                  <c:v>-20.100000000000001</c:v>
                </c:pt>
                <c:pt idx="488">
                  <c:v>-19.899999999999999</c:v>
                </c:pt>
                <c:pt idx="489">
                  <c:v>-20.100000000000001</c:v>
                </c:pt>
                <c:pt idx="490">
                  <c:v>-19.8</c:v>
                </c:pt>
                <c:pt idx="491">
                  <c:v>-19.899999999999999</c:v>
                </c:pt>
                <c:pt idx="492">
                  <c:v>-20</c:v>
                </c:pt>
                <c:pt idx="493">
                  <c:v>-20.100000000000001</c:v>
                </c:pt>
                <c:pt idx="494">
                  <c:v>-19.899999999999999</c:v>
                </c:pt>
                <c:pt idx="495">
                  <c:v>-20</c:v>
                </c:pt>
                <c:pt idx="496">
                  <c:v>-20</c:v>
                </c:pt>
                <c:pt idx="497">
                  <c:v>-19.899999999999999</c:v>
                </c:pt>
                <c:pt idx="498">
                  <c:v>-19.899999999999999</c:v>
                </c:pt>
                <c:pt idx="499">
                  <c:v>-20.2</c:v>
                </c:pt>
                <c:pt idx="500">
                  <c:v>-19.7</c:v>
                </c:pt>
                <c:pt idx="501">
                  <c:v>-20.100000000000001</c:v>
                </c:pt>
                <c:pt idx="502">
                  <c:v>-19.899999999999999</c:v>
                </c:pt>
                <c:pt idx="503">
                  <c:v>-20</c:v>
                </c:pt>
                <c:pt idx="504">
                  <c:v>-19.8</c:v>
                </c:pt>
                <c:pt idx="505">
                  <c:v>-20.2</c:v>
                </c:pt>
                <c:pt idx="506">
                  <c:v>-19.8</c:v>
                </c:pt>
                <c:pt idx="507">
                  <c:v>-20.100000000000001</c:v>
                </c:pt>
                <c:pt idx="508">
                  <c:v>-19.8</c:v>
                </c:pt>
                <c:pt idx="509">
                  <c:v>-20</c:v>
                </c:pt>
                <c:pt idx="510">
                  <c:v>-19.899999999999999</c:v>
                </c:pt>
                <c:pt idx="511">
                  <c:v>-20.2</c:v>
                </c:pt>
                <c:pt idx="512">
                  <c:v>-19.8</c:v>
                </c:pt>
                <c:pt idx="513">
                  <c:v>-20</c:v>
                </c:pt>
                <c:pt idx="514">
                  <c:v>-19.899999999999999</c:v>
                </c:pt>
                <c:pt idx="515">
                  <c:v>-20.100000000000001</c:v>
                </c:pt>
                <c:pt idx="516">
                  <c:v>-20</c:v>
                </c:pt>
                <c:pt idx="517">
                  <c:v>-19.8</c:v>
                </c:pt>
                <c:pt idx="518">
                  <c:v>-20</c:v>
                </c:pt>
                <c:pt idx="519">
                  <c:v>-19.899999999999999</c:v>
                </c:pt>
                <c:pt idx="520">
                  <c:v>-19.899999999999999</c:v>
                </c:pt>
                <c:pt idx="521">
                  <c:v>-20</c:v>
                </c:pt>
                <c:pt idx="522">
                  <c:v>-19.899999999999999</c:v>
                </c:pt>
                <c:pt idx="523">
                  <c:v>-20.100000000000001</c:v>
                </c:pt>
                <c:pt idx="524">
                  <c:v>-20</c:v>
                </c:pt>
                <c:pt idx="525">
                  <c:v>-19.899999999999999</c:v>
                </c:pt>
                <c:pt idx="526">
                  <c:v>-20</c:v>
                </c:pt>
                <c:pt idx="527">
                  <c:v>-19.899999999999999</c:v>
                </c:pt>
                <c:pt idx="528">
                  <c:v>-19.899999999999999</c:v>
                </c:pt>
                <c:pt idx="529">
                  <c:v>-20</c:v>
                </c:pt>
                <c:pt idx="530">
                  <c:v>-19.899999999999999</c:v>
                </c:pt>
                <c:pt idx="531">
                  <c:v>-19.899999999999999</c:v>
                </c:pt>
                <c:pt idx="532">
                  <c:v>-20.100000000000001</c:v>
                </c:pt>
                <c:pt idx="533">
                  <c:v>-19.899999999999999</c:v>
                </c:pt>
                <c:pt idx="534">
                  <c:v>-19.899999999999999</c:v>
                </c:pt>
                <c:pt idx="535">
                  <c:v>-19.899999999999999</c:v>
                </c:pt>
                <c:pt idx="536">
                  <c:v>-19.899999999999999</c:v>
                </c:pt>
                <c:pt idx="537">
                  <c:v>-19.899999999999999</c:v>
                </c:pt>
                <c:pt idx="538">
                  <c:v>-20.100000000000001</c:v>
                </c:pt>
                <c:pt idx="539">
                  <c:v>-19.8</c:v>
                </c:pt>
                <c:pt idx="540">
                  <c:v>-19.899999999999999</c:v>
                </c:pt>
                <c:pt idx="541">
                  <c:v>-19.899999999999999</c:v>
                </c:pt>
                <c:pt idx="542">
                  <c:v>-19.899999999999999</c:v>
                </c:pt>
                <c:pt idx="543">
                  <c:v>-20</c:v>
                </c:pt>
                <c:pt idx="544">
                  <c:v>-20</c:v>
                </c:pt>
                <c:pt idx="545">
                  <c:v>-20</c:v>
                </c:pt>
                <c:pt idx="546">
                  <c:v>-19.899999999999999</c:v>
                </c:pt>
                <c:pt idx="547">
                  <c:v>-19.899999999999999</c:v>
                </c:pt>
                <c:pt idx="548">
                  <c:v>-19.899999999999999</c:v>
                </c:pt>
                <c:pt idx="549">
                  <c:v>-20</c:v>
                </c:pt>
                <c:pt idx="550">
                  <c:v>-19.899999999999999</c:v>
                </c:pt>
                <c:pt idx="551">
                  <c:v>-20.100000000000001</c:v>
                </c:pt>
                <c:pt idx="552">
                  <c:v>-19.8</c:v>
                </c:pt>
                <c:pt idx="553">
                  <c:v>-20</c:v>
                </c:pt>
                <c:pt idx="554">
                  <c:v>-19.8</c:v>
                </c:pt>
                <c:pt idx="555">
                  <c:v>-20</c:v>
                </c:pt>
                <c:pt idx="556">
                  <c:v>-19.899999999999999</c:v>
                </c:pt>
                <c:pt idx="557">
                  <c:v>-20</c:v>
                </c:pt>
                <c:pt idx="558">
                  <c:v>-19.8</c:v>
                </c:pt>
                <c:pt idx="559">
                  <c:v>-19.899999999999999</c:v>
                </c:pt>
                <c:pt idx="560">
                  <c:v>-20.100000000000001</c:v>
                </c:pt>
                <c:pt idx="561">
                  <c:v>-19.899999999999999</c:v>
                </c:pt>
                <c:pt idx="562">
                  <c:v>-20</c:v>
                </c:pt>
                <c:pt idx="563">
                  <c:v>-20</c:v>
                </c:pt>
                <c:pt idx="564">
                  <c:v>-19.899999999999999</c:v>
                </c:pt>
                <c:pt idx="565">
                  <c:v>-20</c:v>
                </c:pt>
                <c:pt idx="566">
                  <c:v>-20</c:v>
                </c:pt>
                <c:pt idx="567">
                  <c:v>-19.8</c:v>
                </c:pt>
                <c:pt idx="568">
                  <c:v>-20.100000000000001</c:v>
                </c:pt>
                <c:pt idx="569">
                  <c:v>-19.7</c:v>
                </c:pt>
                <c:pt idx="570">
                  <c:v>-20.2</c:v>
                </c:pt>
                <c:pt idx="571">
                  <c:v>-19.8</c:v>
                </c:pt>
                <c:pt idx="572">
                  <c:v>-20</c:v>
                </c:pt>
                <c:pt idx="573">
                  <c:v>-19.8</c:v>
                </c:pt>
                <c:pt idx="574">
                  <c:v>-20.100000000000001</c:v>
                </c:pt>
                <c:pt idx="575">
                  <c:v>-19.899999999999999</c:v>
                </c:pt>
                <c:pt idx="576">
                  <c:v>-19.899999999999999</c:v>
                </c:pt>
                <c:pt idx="577">
                  <c:v>-20</c:v>
                </c:pt>
                <c:pt idx="578">
                  <c:v>-19.8</c:v>
                </c:pt>
                <c:pt idx="579">
                  <c:v>-19.899999999999999</c:v>
                </c:pt>
                <c:pt idx="580">
                  <c:v>-20.100000000000001</c:v>
                </c:pt>
                <c:pt idx="581">
                  <c:v>-19.899999999999999</c:v>
                </c:pt>
                <c:pt idx="582">
                  <c:v>-20</c:v>
                </c:pt>
                <c:pt idx="583">
                  <c:v>-20</c:v>
                </c:pt>
                <c:pt idx="584">
                  <c:v>-20</c:v>
                </c:pt>
                <c:pt idx="585">
                  <c:v>-19.899999999999999</c:v>
                </c:pt>
                <c:pt idx="586">
                  <c:v>-20.2</c:v>
                </c:pt>
                <c:pt idx="587">
                  <c:v>-19.8</c:v>
                </c:pt>
                <c:pt idx="588">
                  <c:v>-20</c:v>
                </c:pt>
                <c:pt idx="589">
                  <c:v>-19.899999999999999</c:v>
                </c:pt>
                <c:pt idx="590">
                  <c:v>-19.899999999999999</c:v>
                </c:pt>
                <c:pt idx="591">
                  <c:v>-19.899999999999999</c:v>
                </c:pt>
                <c:pt idx="592">
                  <c:v>-20</c:v>
                </c:pt>
                <c:pt idx="593">
                  <c:v>-20.100000000000001</c:v>
                </c:pt>
                <c:pt idx="594">
                  <c:v>-20</c:v>
                </c:pt>
                <c:pt idx="595">
                  <c:v>-19.8</c:v>
                </c:pt>
                <c:pt idx="596">
                  <c:v>-20.100000000000001</c:v>
                </c:pt>
                <c:pt idx="597">
                  <c:v>-20</c:v>
                </c:pt>
                <c:pt idx="598">
                  <c:v>-20.100000000000001</c:v>
                </c:pt>
                <c:pt idx="599">
                  <c:v>-19.8</c:v>
                </c:pt>
                <c:pt idx="600">
                  <c:v>-19.899999999999999</c:v>
                </c:pt>
                <c:pt idx="601">
                  <c:v>-20</c:v>
                </c:pt>
                <c:pt idx="602">
                  <c:v>-20</c:v>
                </c:pt>
                <c:pt idx="603">
                  <c:v>-19.899999999999999</c:v>
                </c:pt>
                <c:pt idx="604">
                  <c:v>-20</c:v>
                </c:pt>
                <c:pt idx="605">
                  <c:v>-19.8</c:v>
                </c:pt>
                <c:pt idx="606">
                  <c:v>-20</c:v>
                </c:pt>
                <c:pt idx="607">
                  <c:v>-19.8</c:v>
                </c:pt>
                <c:pt idx="608">
                  <c:v>-20</c:v>
                </c:pt>
                <c:pt idx="609">
                  <c:v>-19.899999999999999</c:v>
                </c:pt>
                <c:pt idx="610">
                  <c:v>-19.899999999999999</c:v>
                </c:pt>
                <c:pt idx="611">
                  <c:v>-20.100000000000001</c:v>
                </c:pt>
                <c:pt idx="612">
                  <c:v>-19.899999999999999</c:v>
                </c:pt>
                <c:pt idx="613">
                  <c:v>-19.899999999999999</c:v>
                </c:pt>
                <c:pt idx="614">
                  <c:v>-19.899999999999999</c:v>
                </c:pt>
                <c:pt idx="615">
                  <c:v>-19.899999999999999</c:v>
                </c:pt>
                <c:pt idx="616">
                  <c:v>-20</c:v>
                </c:pt>
                <c:pt idx="617">
                  <c:v>-19.8</c:v>
                </c:pt>
                <c:pt idx="618">
                  <c:v>-20</c:v>
                </c:pt>
                <c:pt idx="619">
                  <c:v>-19.899999999999999</c:v>
                </c:pt>
                <c:pt idx="620">
                  <c:v>-20.100000000000001</c:v>
                </c:pt>
                <c:pt idx="621">
                  <c:v>-19.8</c:v>
                </c:pt>
                <c:pt idx="622">
                  <c:v>-20.100000000000001</c:v>
                </c:pt>
                <c:pt idx="623">
                  <c:v>-19.8</c:v>
                </c:pt>
                <c:pt idx="624">
                  <c:v>-19.899999999999999</c:v>
                </c:pt>
              </c:numCache>
            </c:numRef>
          </c:yVal>
          <c:smooth val="1"/>
          <c:extLst xmlns:c16r2="http://schemas.microsoft.com/office/drawing/2015/06/chart">
            <c:ext xmlns:c16="http://schemas.microsoft.com/office/drawing/2014/chart" uri="{C3380CC4-5D6E-409C-BE32-E72D297353CC}">
              <c16:uniqueId val="{00000001-9559-4A98-98DC-590D18D514FC}"/>
            </c:ext>
          </c:extLst>
        </c:ser>
        <c:dLbls>
          <c:showLegendKey val="0"/>
          <c:showVal val="0"/>
          <c:showCatName val="0"/>
          <c:showSerName val="0"/>
          <c:showPercent val="0"/>
          <c:showBubbleSize val="0"/>
        </c:dLbls>
        <c:axId val="141415168"/>
        <c:axId val="141412992"/>
      </c:scatterChart>
      <c:valAx>
        <c:axId val="141400704"/>
        <c:scaling>
          <c:orientation val="minMax"/>
          <c:max val="1.6"/>
          <c:min val="0.6000000000000002"/>
        </c:scaling>
        <c:delete val="0"/>
        <c:axPos val="b"/>
        <c:title>
          <c:tx>
            <c:rich>
              <a:bodyPr/>
              <a:lstStyle/>
              <a:p>
                <a:pPr>
                  <a:defRPr sz="1800">
                    <a:latin typeface="Calibri" panose="020F0502020204030204" pitchFamily="34" charset="0"/>
                    <a:cs typeface="Calibri" panose="020F0502020204030204" pitchFamily="34" charset="0"/>
                  </a:defRPr>
                </a:pPr>
                <a:r>
                  <a:rPr lang="en-GB" sz="1800" b="0" i="0" baseline="0" dirty="0">
                    <a:effectLst/>
                    <a:latin typeface="Calibri" panose="020F0502020204030204" pitchFamily="34" charset="0"/>
                    <a:cs typeface="Calibri" panose="020F0502020204030204" pitchFamily="34" charset="0"/>
                  </a:rPr>
                  <a:t>Time / h</a:t>
                </a:r>
                <a:endParaRPr lang="en-GB" sz="1800" dirty="0">
                  <a:effectLst/>
                  <a:latin typeface="Calibri" panose="020F0502020204030204" pitchFamily="34" charset="0"/>
                  <a:cs typeface="Calibri" panose="020F0502020204030204" pitchFamily="34" charset="0"/>
                </a:endParaRPr>
              </a:p>
            </c:rich>
          </c:tx>
          <c:layout>
            <c:manualLayout>
              <c:xMode val="edge"/>
              <c:yMode val="edge"/>
              <c:x val="0.40209559893151359"/>
              <c:y val="0.93083571385802322"/>
            </c:manualLayout>
          </c:layout>
          <c:overlay val="0"/>
        </c:title>
        <c:numFmt formatCode="#,##0.0" sourceLinked="0"/>
        <c:majorTickMark val="out"/>
        <c:minorTickMark val="none"/>
        <c:tickLblPos val="nextTo"/>
        <c:txPr>
          <a:bodyPr/>
          <a:lstStyle/>
          <a:p>
            <a:pPr>
              <a:defRPr sz="1600">
                <a:latin typeface="Calibri" panose="020F0502020204030204" pitchFamily="34" charset="0"/>
                <a:cs typeface="Calibri" panose="020F0502020204030204" pitchFamily="34" charset="0"/>
              </a:defRPr>
            </a:pPr>
            <a:endParaRPr lang="en-US"/>
          </a:p>
        </c:txPr>
        <c:crossAx val="141411072"/>
        <c:crosses val="autoZero"/>
        <c:crossBetween val="midCat"/>
        <c:majorUnit val="0.2"/>
      </c:valAx>
      <c:valAx>
        <c:axId val="141411072"/>
        <c:scaling>
          <c:orientation val="minMax"/>
          <c:min val="2"/>
        </c:scaling>
        <c:delete val="0"/>
        <c:axPos val="l"/>
        <c:title>
          <c:tx>
            <c:rich>
              <a:bodyPr/>
              <a:lstStyle/>
              <a:p>
                <a:pPr>
                  <a:defRPr sz="1800">
                    <a:latin typeface="Calibri" panose="020F0502020204030204" pitchFamily="34" charset="0"/>
                    <a:cs typeface="Calibri" panose="020F0502020204030204" pitchFamily="34" charset="0"/>
                  </a:defRPr>
                </a:pPr>
                <a:r>
                  <a:rPr lang="en-GB" sz="1800" b="0" i="0" baseline="0">
                    <a:effectLst/>
                    <a:latin typeface="Calibri" panose="020F0502020204030204" pitchFamily="34" charset="0"/>
                    <a:cs typeface="Calibri" panose="020F0502020204030204" pitchFamily="34" charset="0"/>
                  </a:rPr>
                  <a:t>Log F</a:t>
                </a:r>
                <a:r>
                  <a:rPr lang="en-GB" sz="1800" b="0" i="0" baseline="-25000">
                    <a:effectLst/>
                    <a:latin typeface="Calibri" panose="020F0502020204030204" pitchFamily="34" charset="0"/>
                    <a:cs typeface="Calibri" panose="020F0502020204030204" pitchFamily="34" charset="0"/>
                  </a:rPr>
                  <a:t>PEAK</a:t>
                </a:r>
                <a:endParaRPr lang="en-GB" sz="1800" baseline="-25000">
                  <a:effectLst/>
                  <a:latin typeface="Calibri" panose="020F0502020204030204" pitchFamily="34" charset="0"/>
                  <a:cs typeface="Calibri" panose="020F0502020204030204" pitchFamily="34" charset="0"/>
                </a:endParaRPr>
              </a:p>
            </c:rich>
          </c:tx>
          <c:layout>
            <c:manualLayout>
              <c:xMode val="edge"/>
              <c:yMode val="edge"/>
              <c:x val="5.4271381168340729E-5"/>
              <c:y val="0.36158293826087412"/>
            </c:manualLayout>
          </c:layout>
          <c:overlay val="0"/>
        </c:title>
        <c:numFmt formatCode="#,##0.0" sourceLinked="0"/>
        <c:majorTickMark val="out"/>
        <c:minorTickMark val="none"/>
        <c:tickLblPos val="nextTo"/>
        <c:txPr>
          <a:bodyPr/>
          <a:lstStyle/>
          <a:p>
            <a:pPr>
              <a:defRPr sz="1600">
                <a:latin typeface="Calibri" panose="020F0502020204030204" pitchFamily="34" charset="0"/>
                <a:cs typeface="Calibri" panose="020F0502020204030204" pitchFamily="34" charset="0"/>
              </a:defRPr>
            </a:pPr>
            <a:endParaRPr lang="en-US"/>
          </a:p>
        </c:txPr>
        <c:crossAx val="141400704"/>
        <c:crosses val="autoZero"/>
        <c:crossBetween val="midCat"/>
      </c:valAx>
      <c:valAx>
        <c:axId val="141412992"/>
        <c:scaling>
          <c:orientation val="minMax"/>
          <c:max val="45"/>
          <c:min val="-45"/>
        </c:scaling>
        <c:delete val="0"/>
        <c:axPos val="r"/>
        <c:title>
          <c:tx>
            <c:rich>
              <a:bodyPr/>
              <a:lstStyle/>
              <a:p>
                <a:pPr>
                  <a:defRPr sz="1800" b="0">
                    <a:latin typeface="Calibri" panose="020F0502020204030204" pitchFamily="34" charset="0"/>
                    <a:cs typeface="Calibri" panose="020F0502020204030204" pitchFamily="34" charset="0"/>
                  </a:defRPr>
                </a:pPr>
                <a:r>
                  <a:rPr lang="en-US" sz="1800" b="0">
                    <a:latin typeface="Calibri" panose="020F0502020204030204" pitchFamily="34" charset="0"/>
                    <a:cs typeface="Calibri" panose="020F0502020204030204" pitchFamily="34" charset="0"/>
                  </a:rPr>
                  <a:t>Temperature / </a:t>
                </a:r>
                <a:r>
                  <a:rPr lang="en-US" sz="1800" b="0" baseline="30000">
                    <a:latin typeface="Calibri" panose="020F0502020204030204" pitchFamily="34" charset="0"/>
                    <a:cs typeface="Calibri" panose="020F0502020204030204" pitchFamily="34" charset="0"/>
                  </a:rPr>
                  <a:t>o</a:t>
                </a:r>
                <a:r>
                  <a:rPr lang="en-US" sz="1800" b="0">
                    <a:latin typeface="Calibri" panose="020F0502020204030204" pitchFamily="34" charset="0"/>
                    <a:cs typeface="Calibri" panose="020F0502020204030204" pitchFamily="34" charset="0"/>
                  </a:rPr>
                  <a:t>C</a:t>
                </a:r>
              </a:p>
            </c:rich>
          </c:tx>
          <c:layout/>
          <c:overlay val="0"/>
        </c:title>
        <c:numFmt formatCode="General" sourceLinked="1"/>
        <c:majorTickMark val="out"/>
        <c:minorTickMark val="none"/>
        <c:tickLblPos val="nextTo"/>
        <c:txPr>
          <a:bodyPr/>
          <a:lstStyle/>
          <a:p>
            <a:pPr>
              <a:defRPr sz="1600">
                <a:latin typeface="Calibri" panose="020F0502020204030204" pitchFamily="34" charset="0"/>
                <a:cs typeface="Calibri" panose="020F0502020204030204" pitchFamily="34" charset="0"/>
              </a:defRPr>
            </a:pPr>
            <a:endParaRPr lang="en-US"/>
          </a:p>
        </c:txPr>
        <c:crossAx val="141415168"/>
        <c:crosses val="max"/>
        <c:crossBetween val="midCat"/>
        <c:majorUnit val="15"/>
      </c:valAx>
      <c:valAx>
        <c:axId val="141415168"/>
        <c:scaling>
          <c:orientation val="minMax"/>
        </c:scaling>
        <c:delete val="1"/>
        <c:axPos val="b"/>
        <c:numFmt formatCode="General" sourceLinked="1"/>
        <c:majorTickMark val="out"/>
        <c:minorTickMark val="none"/>
        <c:tickLblPos val="none"/>
        <c:crossAx val="141412992"/>
        <c:crosses val="autoZero"/>
        <c:crossBetween val="midCat"/>
      </c:valAx>
    </c:plotArea>
    <c:legend>
      <c:legendPos val="r"/>
      <c:layout>
        <c:manualLayout>
          <c:xMode val="edge"/>
          <c:yMode val="edge"/>
          <c:x val="0.2549333217554387"/>
          <c:y val="0"/>
          <c:w val="0.57078968863331925"/>
          <c:h val="0.14899780767372867"/>
        </c:manualLayout>
      </c:layout>
      <c:overlay val="0"/>
      <c:txPr>
        <a:bodyPr/>
        <a:lstStyle/>
        <a:p>
          <a:pPr>
            <a:defRPr sz="1600">
              <a:latin typeface="Calibri" panose="020F0502020204030204" pitchFamily="34" charset="0"/>
              <a:cs typeface="Calibri" panose="020F0502020204030204" pitchFamily="34" charset="0"/>
            </a:defRPr>
          </a:pPr>
          <a:endParaRPr lang="en-US"/>
        </a:p>
      </c:txPr>
    </c:legend>
    <c:plotVisOnly val="1"/>
    <c:dispBlanksAs val="gap"/>
    <c:showDLblsOverMax val="0"/>
  </c:chart>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652287581699381"/>
          <c:y val="5.1400554097404488E-2"/>
          <c:w val="0.7645882352941189"/>
          <c:h val="0.74002697579469234"/>
        </c:manualLayout>
      </c:layout>
      <c:scatterChart>
        <c:scatterStyle val="lineMarker"/>
        <c:varyColors val="0"/>
        <c:ser>
          <c:idx val="1"/>
          <c:order val="1"/>
          <c:spPr>
            <a:ln w="28575">
              <a:noFill/>
            </a:ln>
          </c:spPr>
          <c:marker>
            <c:symbol val="diamond"/>
            <c:size val="4"/>
            <c:spPr>
              <a:solidFill>
                <a:schemeClr val="tx1"/>
              </a:solidFill>
              <a:ln>
                <a:solidFill>
                  <a:schemeClr val="tx1"/>
                </a:solidFill>
              </a:ln>
            </c:spPr>
          </c:marker>
          <c:xVal>
            <c:numRef>
              <c:f>'Z fitting MDX FD4 2annlng Ch4'!$R$110:$R$132</c:f>
              <c:numCache>
                <c:formatCode>0</c:formatCode>
                <c:ptCount val="23"/>
                <c:pt idx="0">
                  <c:v>-27</c:v>
                </c:pt>
                <c:pt idx="1">
                  <c:v>-26</c:v>
                </c:pt>
                <c:pt idx="2">
                  <c:v>-25</c:v>
                </c:pt>
                <c:pt idx="3">
                  <c:v>-25</c:v>
                </c:pt>
                <c:pt idx="4">
                  <c:v>-25</c:v>
                </c:pt>
                <c:pt idx="5">
                  <c:v>-24</c:v>
                </c:pt>
                <c:pt idx="6">
                  <c:v>-23</c:v>
                </c:pt>
                <c:pt idx="7">
                  <c:v>-23</c:v>
                </c:pt>
                <c:pt idx="8">
                  <c:v>-22</c:v>
                </c:pt>
                <c:pt idx="9">
                  <c:v>-22</c:v>
                </c:pt>
                <c:pt idx="10">
                  <c:v>-20</c:v>
                </c:pt>
                <c:pt idx="11">
                  <c:v>-20</c:v>
                </c:pt>
                <c:pt idx="12">
                  <c:v>-19</c:v>
                </c:pt>
                <c:pt idx="13">
                  <c:v>-18</c:v>
                </c:pt>
                <c:pt idx="14">
                  <c:v>-18</c:v>
                </c:pt>
                <c:pt idx="15">
                  <c:v>-17</c:v>
                </c:pt>
                <c:pt idx="16">
                  <c:v>-17</c:v>
                </c:pt>
                <c:pt idx="17">
                  <c:v>-16</c:v>
                </c:pt>
                <c:pt idx="18">
                  <c:v>-15</c:v>
                </c:pt>
                <c:pt idx="19">
                  <c:v>-15</c:v>
                </c:pt>
                <c:pt idx="20">
                  <c:v>-14</c:v>
                </c:pt>
                <c:pt idx="21">
                  <c:v>-13</c:v>
                </c:pt>
                <c:pt idx="22">
                  <c:v>-13</c:v>
                </c:pt>
              </c:numCache>
            </c:numRef>
          </c:xVal>
          <c:yVal>
            <c:numRef>
              <c:f>'Z fitting MDX FD4 2annlng Ch4'!$W$110:$W$132</c:f>
              <c:numCache>
                <c:formatCode>0.00E+00</c:formatCode>
                <c:ptCount val="23"/>
                <c:pt idx="0">
                  <c:v>-4.3814285714283505</c:v>
                </c:pt>
                <c:pt idx="1">
                  <c:v>-4.364380952380726</c:v>
                </c:pt>
                <c:pt idx="2">
                  <c:v>-4.3728809523807355</c:v>
                </c:pt>
                <c:pt idx="3">
                  <c:v>-4.3684285714283435</c:v>
                </c:pt>
                <c:pt idx="4">
                  <c:v>-4.350309523809309</c:v>
                </c:pt>
                <c:pt idx="5">
                  <c:v>-4.3542380952378794</c:v>
                </c:pt>
                <c:pt idx="6">
                  <c:v>-4.3506190476188298</c:v>
                </c:pt>
                <c:pt idx="7">
                  <c:v>-4.3446428571426399</c:v>
                </c:pt>
                <c:pt idx="8">
                  <c:v>-4.3331904761902615</c:v>
                </c:pt>
                <c:pt idx="9">
                  <c:v>-4.3246190476188255</c:v>
                </c:pt>
                <c:pt idx="10">
                  <c:v>-4.3466904761902603</c:v>
                </c:pt>
                <c:pt idx="11">
                  <c:v>-4.3996190476188293</c:v>
                </c:pt>
                <c:pt idx="12">
                  <c:v>-4.5424999999997784</c:v>
                </c:pt>
                <c:pt idx="13">
                  <c:v>-4.8232619047616803</c:v>
                </c:pt>
                <c:pt idx="14">
                  <c:v>-5.1902380952378424</c:v>
                </c:pt>
                <c:pt idx="15">
                  <c:v>-5.6349047619044716</c:v>
                </c:pt>
                <c:pt idx="16">
                  <c:v>-6.0896190476187453</c:v>
                </c:pt>
                <c:pt idx="17">
                  <c:v>-6.5304047619044372</c:v>
                </c:pt>
                <c:pt idx="18">
                  <c:v>-7.0663095238091813</c:v>
                </c:pt>
                <c:pt idx="19">
                  <c:v>-7.6501190476186531</c:v>
                </c:pt>
                <c:pt idx="20">
                  <c:v>-8.1911904761900551</c:v>
                </c:pt>
                <c:pt idx="21">
                  <c:v>-8.6156428571424453</c:v>
                </c:pt>
                <c:pt idx="22">
                  <c:v>-8.8287619047614534</c:v>
                </c:pt>
              </c:numCache>
            </c:numRef>
          </c:yVal>
          <c:smooth val="0"/>
          <c:extLst xmlns:c16r2="http://schemas.microsoft.com/office/drawing/2015/06/chart">
            <c:ext xmlns:c16="http://schemas.microsoft.com/office/drawing/2014/chart" uri="{C3380CC4-5D6E-409C-BE32-E72D297353CC}">
              <c16:uniqueId val="{00000000-C673-41BA-A636-28D6EA23D50D}"/>
            </c:ext>
          </c:extLst>
        </c:ser>
        <c:ser>
          <c:idx val="2"/>
          <c:order val="2"/>
          <c:spPr>
            <a:ln w="28575">
              <a:noFill/>
            </a:ln>
          </c:spPr>
          <c:marker>
            <c:symbol val="none"/>
          </c:marker>
          <c:trendline>
            <c:trendlineType val="linear"/>
            <c:backward val="2"/>
            <c:dispRSqr val="0"/>
            <c:dispEq val="0"/>
          </c:trendline>
          <c:xVal>
            <c:numRef>
              <c:f>'Z fitting MDX FD4 2annlng Ch4'!$R$123:$R$132</c:f>
              <c:numCache>
                <c:formatCode>0</c:formatCode>
                <c:ptCount val="10"/>
                <c:pt idx="0">
                  <c:v>-18</c:v>
                </c:pt>
                <c:pt idx="1">
                  <c:v>-18</c:v>
                </c:pt>
                <c:pt idx="2">
                  <c:v>-17</c:v>
                </c:pt>
                <c:pt idx="3">
                  <c:v>-17</c:v>
                </c:pt>
                <c:pt idx="4">
                  <c:v>-16</c:v>
                </c:pt>
                <c:pt idx="5">
                  <c:v>-15</c:v>
                </c:pt>
                <c:pt idx="6">
                  <c:v>-15</c:v>
                </c:pt>
                <c:pt idx="7">
                  <c:v>-14</c:v>
                </c:pt>
                <c:pt idx="8">
                  <c:v>-13</c:v>
                </c:pt>
                <c:pt idx="9">
                  <c:v>-13</c:v>
                </c:pt>
              </c:numCache>
            </c:numRef>
          </c:xVal>
          <c:yVal>
            <c:numRef>
              <c:f>'Z fitting MDX FD4 2annlng Ch4'!$W$123:$W$132</c:f>
              <c:numCache>
                <c:formatCode>0.00E+00</c:formatCode>
                <c:ptCount val="10"/>
                <c:pt idx="0">
                  <c:v>-4.8232619047616803</c:v>
                </c:pt>
                <c:pt idx="1">
                  <c:v>-5.1902380952378424</c:v>
                </c:pt>
                <c:pt idx="2">
                  <c:v>-5.6349047619044716</c:v>
                </c:pt>
                <c:pt idx="3">
                  <c:v>-6.0896190476187453</c:v>
                </c:pt>
                <c:pt idx="4">
                  <c:v>-6.5304047619044372</c:v>
                </c:pt>
                <c:pt idx="5">
                  <c:v>-7.0663095238091813</c:v>
                </c:pt>
                <c:pt idx="6">
                  <c:v>-7.6501190476186531</c:v>
                </c:pt>
                <c:pt idx="7">
                  <c:v>-8.1911904761900551</c:v>
                </c:pt>
                <c:pt idx="8">
                  <c:v>-8.6156428571424453</c:v>
                </c:pt>
                <c:pt idx="9">
                  <c:v>-8.8287619047614534</c:v>
                </c:pt>
              </c:numCache>
            </c:numRef>
          </c:yVal>
          <c:smooth val="0"/>
          <c:extLst xmlns:c16r2="http://schemas.microsoft.com/office/drawing/2015/06/chart">
            <c:ext xmlns:c16="http://schemas.microsoft.com/office/drawing/2014/chart" uri="{C3380CC4-5D6E-409C-BE32-E72D297353CC}">
              <c16:uniqueId val="{00000001-C673-41BA-A636-28D6EA23D50D}"/>
            </c:ext>
          </c:extLst>
        </c:ser>
        <c:ser>
          <c:idx val="0"/>
          <c:order val="0"/>
          <c:spPr>
            <a:ln w="28575">
              <a:noFill/>
            </a:ln>
          </c:spPr>
          <c:marker>
            <c:symbol val="none"/>
          </c:marker>
          <c:trendline>
            <c:trendlineType val="linear"/>
            <c:forward val="2"/>
            <c:dispRSqr val="0"/>
            <c:dispEq val="0"/>
          </c:trendline>
          <c:xVal>
            <c:numRef>
              <c:f>'Z fitting MDX FD4 2annlng Ch4'!$R$110:$R$122</c:f>
              <c:numCache>
                <c:formatCode>0</c:formatCode>
                <c:ptCount val="13"/>
                <c:pt idx="0">
                  <c:v>-27</c:v>
                </c:pt>
                <c:pt idx="1">
                  <c:v>-26</c:v>
                </c:pt>
                <c:pt idx="2">
                  <c:v>-25</c:v>
                </c:pt>
                <c:pt idx="3">
                  <c:v>-25</c:v>
                </c:pt>
                <c:pt idx="4">
                  <c:v>-25</c:v>
                </c:pt>
                <c:pt idx="5">
                  <c:v>-24</c:v>
                </c:pt>
                <c:pt idx="6">
                  <c:v>-23</c:v>
                </c:pt>
                <c:pt idx="7">
                  <c:v>-23</c:v>
                </c:pt>
                <c:pt idx="8">
                  <c:v>-22</c:v>
                </c:pt>
                <c:pt idx="9">
                  <c:v>-22</c:v>
                </c:pt>
                <c:pt idx="10">
                  <c:v>-20</c:v>
                </c:pt>
                <c:pt idx="11">
                  <c:v>-20</c:v>
                </c:pt>
                <c:pt idx="12">
                  <c:v>-19</c:v>
                </c:pt>
              </c:numCache>
            </c:numRef>
          </c:xVal>
          <c:yVal>
            <c:numRef>
              <c:f>'Z fitting MDX FD4 2annlng Ch4'!$W$110:$W$122</c:f>
              <c:numCache>
                <c:formatCode>0.00E+00</c:formatCode>
                <c:ptCount val="13"/>
                <c:pt idx="0">
                  <c:v>-4.3814285714283505</c:v>
                </c:pt>
                <c:pt idx="1">
                  <c:v>-4.364380952380726</c:v>
                </c:pt>
                <c:pt idx="2">
                  <c:v>-4.3728809523807355</c:v>
                </c:pt>
                <c:pt idx="3">
                  <c:v>-4.3684285714283435</c:v>
                </c:pt>
                <c:pt idx="4">
                  <c:v>-4.350309523809309</c:v>
                </c:pt>
                <c:pt idx="5">
                  <c:v>-4.3542380952378794</c:v>
                </c:pt>
                <c:pt idx="6">
                  <c:v>-4.3506190476188298</c:v>
                </c:pt>
                <c:pt idx="7">
                  <c:v>-4.3446428571426399</c:v>
                </c:pt>
                <c:pt idx="8">
                  <c:v>-4.3331904761902615</c:v>
                </c:pt>
                <c:pt idx="9">
                  <c:v>-4.3246190476188255</c:v>
                </c:pt>
                <c:pt idx="10">
                  <c:v>-4.3466904761902603</c:v>
                </c:pt>
                <c:pt idx="11">
                  <c:v>-4.3996190476188293</c:v>
                </c:pt>
                <c:pt idx="12">
                  <c:v>-4.5424999999997784</c:v>
                </c:pt>
              </c:numCache>
            </c:numRef>
          </c:yVal>
          <c:smooth val="0"/>
          <c:extLst xmlns:c16r2="http://schemas.microsoft.com/office/drawing/2015/06/chart">
            <c:ext xmlns:c16="http://schemas.microsoft.com/office/drawing/2014/chart" uri="{C3380CC4-5D6E-409C-BE32-E72D297353CC}">
              <c16:uniqueId val="{00000002-C673-41BA-A636-28D6EA23D50D}"/>
            </c:ext>
          </c:extLst>
        </c:ser>
        <c:dLbls>
          <c:showLegendKey val="0"/>
          <c:showVal val="0"/>
          <c:showCatName val="0"/>
          <c:showSerName val="0"/>
          <c:showPercent val="0"/>
          <c:showBubbleSize val="0"/>
        </c:dLbls>
        <c:axId val="154928256"/>
        <c:axId val="154930176"/>
      </c:scatterChart>
      <c:valAx>
        <c:axId val="154928256"/>
        <c:scaling>
          <c:orientation val="minMax"/>
          <c:max val="-5"/>
          <c:min val="-35"/>
        </c:scaling>
        <c:delete val="0"/>
        <c:axPos val="t"/>
        <c:title>
          <c:tx>
            <c:rich>
              <a:bodyPr/>
              <a:lstStyle/>
              <a:p>
                <a:pPr>
                  <a:defRPr sz="1600" b="0">
                    <a:latin typeface="Calibri" panose="020F0502020204030204" pitchFamily="34" charset="0"/>
                    <a:cs typeface="Calibri" panose="020F0502020204030204" pitchFamily="34" charset="0"/>
                  </a:defRPr>
                </a:pPr>
                <a:r>
                  <a:rPr lang="en-GB" sz="1600" b="0" dirty="0">
                    <a:latin typeface="Calibri" panose="020F0502020204030204" pitchFamily="34" charset="0"/>
                    <a:cs typeface="Calibri" panose="020F0502020204030204" pitchFamily="34" charset="0"/>
                  </a:rPr>
                  <a:t>Temperature / </a:t>
                </a:r>
                <a:r>
                  <a:rPr lang="en-GB" sz="1600" b="0" baseline="30000" dirty="0" err="1">
                    <a:latin typeface="Calibri" panose="020F0502020204030204" pitchFamily="34" charset="0"/>
                    <a:cs typeface="Calibri" panose="020F0502020204030204" pitchFamily="34" charset="0"/>
                  </a:rPr>
                  <a:t>o</a:t>
                </a:r>
                <a:r>
                  <a:rPr lang="en-GB" sz="1600" b="0" dirty="0" err="1">
                    <a:latin typeface="Calibri" panose="020F0502020204030204" pitchFamily="34" charset="0"/>
                    <a:cs typeface="Calibri" panose="020F0502020204030204" pitchFamily="34" charset="0"/>
                  </a:rPr>
                  <a:t>C</a:t>
                </a:r>
                <a:endParaRPr lang="en-GB" sz="1600" b="0" dirty="0">
                  <a:latin typeface="Calibri" panose="020F0502020204030204" pitchFamily="34" charset="0"/>
                  <a:cs typeface="Calibri" panose="020F0502020204030204" pitchFamily="34" charset="0"/>
                </a:endParaRPr>
              </a:p>
            </c:rich>
          </c:tx>
          <c:layout>
            <c:manualLayout>
              <c:xMode val="edge"/>
              <c:yMode val="edge"/>
              <c:x val="0.41557088314904123"/>
              <c:y val="0.89792921319190322"/>
            </c:manualLayout>
          </c:layout>
          <c:overlay val="0"/>
        </c:title>
        <c:numFmt formatCode="0" sourceLinked="1"/>
        <c:majorTickMark val="in"/>
        <c:minorTickMark val="out"/>
        <c:tickLblPos val="high"/>
        <c:txPr>
          <a:bodyPr/>
          <a:lstStyle/>
          <a:p>
            <a:pPr>
              <a:defRPr sz="1200">
                <a:latin typeface="Calibri" panose="020F0502020204030204" pitchFamily="34" charset="0"/>
                <a:cs typeface="Calibri" panose="020F0502020204030204" pitchFamily="34" charset="0"/>
              </a:defRPr>
            </a:pPr>
            <a:endParaRPr lang="en-US"/>
          </a:p>
        </c:txPr>
        <c:crossAx val="154930176"/>
        <c:crossesAt val="1.0000000000000026E-3"/>
        <c:crossBetween val="midCat"/>
        <c:majorUnit val="5"/>
        <c:minorUnit val="1"/>
      </c:valAx>
      <c:valAx>
        <c:axId val="154930176"/>
        <c:scaling>
          <c:orientation val="maxMin"/>
          <c:max val="-4"/>
          <c:min val="-10"/>
        </c:scaling>
        <c:delete val="0"/>
        <c:axPos val="l"/>
        <c:title>
          <c:tx>
            <c:rich>
              <a:bodyPr rot="-5400000" vert="horz"/>
              <a:lstStyle/>
              <a:p>
                <a:pPr>
                  <a:defRPr sz="1600" b="0">
                    <a:latin typeface="Calibri" panose="020F0502020204030204" pitchFamily="34" charset="0"/>
                    <a:cs typeface="Calibri" panose="020F0502020204030204" pitchFamily="34" charset="0"/>
                  </a:defRPr>
                </a:pPr>
                <a:r>
                  <a:rPr lang="en-GB" sz="1600" b="0">
                    <a:latin typeface="Calibri" panose="020F0502020204030204" pitchFamily="34" charset="0"/>
                    <a:cs typeface="Calibri" panose="020F0502020204030204" pitchFamily="34" charset="0"/>
                  </a:rPr>
                  <a:t>dR/dt</a:t>
                </a:r>
              </a:p>
            </c:rich>
          </c:tx>
          <c:layout/>
          <c:overlay val="0"/>
        </c:title>
        <c:numFmt formatCode="General" sourceLinked="0"/>
        <c:majorTickMark val="out"/>
        <c:minorTickMark val="none"/>
        <c:tickLblPos val="nextTo"/>
        <c:txPr>
          <a:bodyPr/>
          <a:lstStyle/>
          <a:p>
            <a:pPr>
              <a:defRPr sz="1200">
                <a:latin typeface="Calibri" panose="020F0502020204030204" pitchFamily="34" charset="0"/>
                <a:cs typeface="Calibri" panose="020F0502020204030204" pitchFamily="34" charset="0"/>
              </a:defRPr>
            </a:pPr>
            <a:endParaRPr lang="en-US"/>
          </a:p>
        </c:txPr>
        <c:crossAx val="154928256"/>
        <c:crossesAt val="-35"/>
        <c:crossBetween val="midCat"/>
      </c:valAx>
    </c:plotArea>
    <c:plotVisOnly val="1"/>
    <c:dispBlanksAs val="gap"/>
    <c:showDLblsOverMax val="0"/>
  </c:chart>
  <c:txPr>
    <a:bodyPr/>
    <a:lstStyle/>
    <a:p>
      <a:pPr>
        <a:defRPr sz="1400">
          <a:latin typeface="Arial" panose="020B0604020202020204" pitchFamily="34" charset="0"/>
          <a:cs typeface="Arial" panose="020B0604020202020204" pitchFamily="34" charset="0"/>
        </a:defRPr>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915396005138221"/>
          <c:y val="5.345336348927144E-2"/>
          <c:w val="0.74383089313147499"/>
          <c:h val="0.73661567811227491"/>
        </c:manualLayout>
      </c:layout>
      <c:scatterChart>
        <c:scatterStyle val="lineMarker"/>
        <c:varyColors val="0"/>
        <c:ser>
          <c:idx val="1"/>
          <c:order val="1"/>
          <c:tx>
            <c:v>S5</c:v>
          </c:tx>
          <c:spPr>
            <a:ln w="12700">
              <a:solidFill>
                <a:srgbClr val="FF0000"/>
              </a:solidFill>
            </a:ln>
          </c:spPr>
          <c:marker>
            <c:symbol val="none"/>
          </c:marker>
          <c:xVal>
            <c:numRef>
              <c:f>'suc 5% ch3 freezing'!$P$2:$P$60</c:f>
              <c:numCache>
                <c:formatCode>General</c:formatCode>
                <c:ptCount val="59"/>
                <c:pt idx="0">
                  <c:v>1</c:v>
                </c:pt>
                <c:pt idx="1">
                  <c:v>1.0249999999999975</c:v>
                </c:pt>
                <c:pt idx="2">
                  <c:v>1.05</c:v>
                </c:pt>
                <c:pt idx="3">
                  <c:v>1.075</c:v>
                </c:pt>
                <c:pt idx="4">
                  <c:v>1.1000000000000001</c:v>
                </c:pt>
                <c:pt idx="5">
                  <c:v>1.125</c:v>
                </c:pt>
                <c:pt idx="6">
                  <c:v>1.1499999999999975</c:v>
                </c:pt>
                <c:pt idx="7">
                  <c:v>1.175</c:v>
                </c:pt>
                <c:pt idx="8">
                  <c:v>1.2</c:v>
                </c:pt>
                <c:pt idx="9">
                  <c:v>1.2249999999999974</c:v>
                </c:pt>
                <c:pt idx="10">
                  <c:v>1.25</c:v>
                </c:pt>
                <c:pt idx="11">
                  <c:v>1.2749999999999975</c:v>
                </c:pt>
                <c:pt idx="12">
                  <c:v>1.3</c:v>
                </c:pt>
                <c:pt idx="13">
                  <c:v>1.325</c:v>
                </c:pt>
                <c:pt idx="14">
                  <c:v>1.35</c:v>
                </c:pt>
                <c:pt idx="15">
                  <c:v>1.375</c:v>
                </c:pt>
                <c:pt idx="16">
                  <c:v>1.4</c:v>
                </c:pt>
                <c:pt idx="17">
                  <c:v>1.4249999999999972</c:v>
                </c:pt>
                <c:pt idx="18">
                  <c:v>1.45</c:v>
                </c:pt>
                <c:pt idx="19">
                  <c:v>1.4749999999999974</c:v>
                </c:pt>
                <c:pt idx="20">
                  <c:v>1.5</c:v>
                </c:pt>
                <c:pt idx="21">
                  <c:v>1.5249999999999975</c:v>
                </c:pt>
                <c:pt idx="22">
                  <c:v>1.55</c:v>
                </c:pt>
                <c:pt idx="23">
                  <c:v>1.575</c:v>
                </c:pt>
                <c:pt idx="24">
                  <c:v>1.6</c:v>
                </c:pt>
                <c:pt idx="25">
                  <c:v>1.625</c:v>
                </c:pt>
                <c:pt idx="26">
                  <c:v>1.6500000000000001</c:v>
                </c:pt>
                <c:pt idx="27">
                  <c:v>1.675</c:v>
                </c:pt>
                <c:pt idx="28">
                  <c:v>1.7</c:v>
                </c:pt>
                <c:pt idx="29">
                  <c:v>1.7249999999999974</c:v>
                </c:pt>
                <c:pt idx="30">
                  <c:v>1.75</c:v>
                </c:pt>
                <c:pt idx="31">
                  <c:v>1.7749999999999975</c:v>
                </c:pt>
                <c:pt idx="32">
                  <c:v>1.8</c:v>
                </c:pt>
                <c:pt idx="33">
                  <c:v>1.825</c:v>
                </c:pt>
                <c:pt idx="34">
                  <c:v>1.85</c:v>
                </c:pt>
                <c:pt idx="35">
                  <c:v>1.875</c:v>
                </c:pt>
                <c:pt idx="36">
                  <c:v>1.9000000000000001</c:v>
                </c:pt>
                <c:pt idx="37">
                  <c:v>1.925</c:v>
                </c:pt>
                <c:pt idx="38">
                  <c:v>1.9500000000000022</c:v>
                </c:pt>
                <c:pt idx="39">
                  <c:v>1.9750000000000001</c:v>
                </c:pt>
                <c:pt idx="40">
                  <c:v>2</c:v>
                </c:pt>
                <c:pt idx="41">
                  <c:v>2.0249999999999999</c:v>
                </c:pt>
                <c:pt idx="42">
                  <c:v>2.0499999999999998</c:v>
                </c:pt>
                <c:pt idx="43">
                  <c:v>2.0749999999999997</c:v>
                </c:pt>
                <c:pt idx="44">
                  <c:v>2.1</c:v>
                </c:pt>
                <c:pt idx="45">
                  <c:v>2.125</c:v>
                </c:pt>
                <c:pt idx="46">
                  <c:v>2.15</c:v>
                </c:pt>
                <c:pt idx="47">
                  <c:v>2.1749999999999998</c:v>
                </c:pt>
                <c:pt idx="48">
                  <c:v>2.2000000000000002</c:v>
                </c:pt>
                <c:pt idx="49">
                  <c:v>2.2250000000000001</c:v>
                </c:pt>
                <c:pt idx="50">
                  <c:v>2.25</c:v>
                </c:pt>
                <c:pt idx="51">
                  <c:v>2.2749999999999999</c:v>
                </c:pt>
                <c:pt idx="52">
                  <c:v>2.2999999999999998</c:v>
                </c:pt>
                <c:pt idx="53">
                  <c:v>2.3249999999999997</c:v>
                </c:pt>
                <c:pt idx="54">
                  <c:v>2.3499999999999988</c:v>
                </c:pt>
                <c:pt idx="55">
                  <c:v>2.3749999999999987</c:v>
                </c:pt>
                <c:pt idx="56">
                  <c:v>2.4249999999999998</c:v>
                </c:pt>
                <c:pt idx="57">
                  <c:v>2.4499999999999997</c:v>
                </c:pt>
                <c:pt idx="58">
                  <c:v>2.4749999999999988</c:v>
                </c:pt>
              </c:numCache>
            </c:numRef>
          </c:xVal>
          <c:yVal>
            <c:numRef>
              <c:f>'suc 5% ch3 freezing'!$T$2:$T$60</c:f>
              <c:numCache>
                <c:formatCode>General</c:formatCode>
                <c:ptCount val="59"/>
                <c:pt idx="1">
                  <c:v>2.6840000000000082</c:v>
                </c:pt>
                <c:pt idx="2">
                  <c:v>2.8679999999999981</c:v>
                </c:pt>
                <c:pt idx="3">
                  <c:v>2.9880000000000102</c:v>
                </c:pt>
                <c:pt idx="4">
                  <c:v>2.9719999999999827</c:v>
                </c:pt>
                <c:pt idx="5">
                  <c:v>3.2920000000000131</c:v>
                </c:pt>
                <c:pt idx="6">
                  <c:v>3.2080000000000002</c:v>
                </c:pt>
                <c:pt idx="7">
                  <c:v>3.5599999999999974</c:v>
                </c:pt>
                <c:pt idx="8">
                  <c:v>3.5600000000000112</c:v>
                </c:pt>
                <c:pt idx="9">
                  <c:v>4.1279999999999655</c:v>
                </c:pt>
                <c:pt idx="10">
                  <c:v>4.24000000000001</c:v>
                </c:pt>
                <c:pt idx="11">
                  <c:v>4.8320000000000176</c:v>
                </c:pt>
                <c:pt idx="12">
                  <c:v>4.8839999999999781</c:v>
                </c:pt>
                <c:pt idx="13">
                  <c:v>5.4880000000000191</c:v>
                </c:pt>
                <c:pt idx="14">
                  <c:v>-22.251999999999875</c:v>
                </c:pt>
                <c:pt idx="15">
                  <c:v>4.7040000000000095</c:v>
                </c:pt>
                <c:pt idx="16">
                  <c:v>5.5640000000000098</c:v>
                </c:pt>
                <c:pt idx="17">
                  <c:v>7.4599999999999724</c:v>
                </c:pt>
                <c:pt idx="18">
                  <c:v>9.1480000000000139</c:v>
                </c:pt>
                <c:pt idx="19">
                  <c:v>12.395999999999962</c:v>
                </c:pt>
                <c:pt idx="20">
                  <c:v>16.41200000000007</c:v>
                </c:pt>
                <c:pt idx="21">
                  <c:v>21.740000000000073</c:v>
                </c:pt>
                <c:pt idx="22">
                  <c:v>29.079999999999856</c:v>
                </c:pt>
                <c:pt idx="23">
                  <c:v>40.800000000000125</c:v>
                </c:pt>
                <c:pt idx="24">
                  <c:v>61.05999999999969</c:v>
                </c:pt>
                <c:pt idx="25">
                  <c:v>112.41200000000036</c:v>
                </c:pt>
                <c:pt idx="26">
                  <c:v>251.68000000000094</c:v>
                </c:pt>
                <c:pt idx="27">
                  <c:v>626.39999999999668</c:v>
                </c:pt>
                <c:pt idx="28">
                  <c:v>810.00000000000284</c:v>
                </c:pt>
                <c:pt idx="29">
                  <c:v>762.99999999999602</c:v>
                </c:pt>
                <c:pt idx="30">
                  <c:v>654.04000000000224</c:v>
                </c:pt>
                <c:pt idx="31">
                  <c:v>528.08000000000254</c:v>
                </c:pt>
                <c:pt idx="32">
                  <c:v>391.99999999999716</c:v>
                </c:pt>
                <c:pt idx="33">
                  <c:v>342.80000000000172</c:v>
                </c:pt>
                <c:pt idx="34">
                  <c:v>243.99999999999838</c:v>
                </c:pt>
                <c:pt idx="35">
                  <c:v>201.60000000000039</c:v>
                </c:pt>
                <c:pt idx="36">
                  <c:v>177.2000000000009</c:v>
                </c:pt>
                <c:pt idx="37">
                  <c:v>121.59999999999917</c:v>
                </c:pt>
                <c:pt idx="38">
                  <c:v>122.80000000000128</c:v>
                </c:pt>
                <c:pt idx="39">
                  <c:v>91.999999999999005</c:v>
                </c:pt>
                <c:pt idx="40">
                  <c:v>56.800000000000836</c:v>
                </c:pt>
                <c:pt idx="41">
                  <c:v>62.400000000000304</c:v>
                </c:pt>
                <c:pt idx="42">
                  <c:v>25.599999999999547</c:v>
                </c:pt>
                <c:pt idx="43">
                  <c:v>58.799999999999194</c:v>
                </c:pt>
                <c:pt idx="44">
                  <c:v>34.800000000000296</c:v>
                </c:pt>
                <c:pt idx="45">
                  <c:v>8.7999999999999865</c:v>
                </c:pt>
                <c:pt idx="46">
                  <c:v>59.19999999999991</c:v>
                </c:pt>
                <c:pt idx="47">
                  <c:v>28.400000000000418</c:v>
                </c:pt>
                <c:pt idx="48">
                  <c:v>33.200000000000031</c:v>
                </c:pt>
                <c:pt idx="49">
                  <c:v>47.199999999999363</c:v>
                </c:pt>
                <c:pt idx="50">
                  <c:v>8.7999999999999865</c:v>
                </c:pt>
                <c:pt idx="51">
                  <c:v>49.600000000000541</c:v>
                </c:pt>
                <c:pt idx="52">
                  <c:v>22.000000000000533</c:v>
                </c:pt>
                <c:pt idx="53">
                  <c:v>-2.0000000000004272</c:v>
                </c:pt>
                <c:pt idx="54">
                  <c:v>53.600000000000328</c:v>
                </c:pt>
                <c:pt idx="55">
                  <c:v>26.00000000000032</c:v>
                </c:pt>
                <c:pt idx="56">
                  <c:v>31.599999999999792</c:v>
                </c:pt>
                <c:pt idx="57">
                  <c:v>35.199999999999363</c:v>
                </c:pt>
                <c:pt idx="58">
                  <c:v>12.000000000000497</c:v>
                </c:pt>
              </c:numCache>
            </c:numRef>
          </c:yVal>
          <c:smooth val="0"/>
          <c:extLst xmlns:c16r2="http://schemas.microsoft.com/office/drawing/2015/06/chart">
            <c:ext xmlns:c16="http://schemas.microsoft.com/office/drawing/2014/chart" uri="{C3380CC4-5D6E-409C-BE32-E72D297353CC}">
              <c16:uniqueId val="{00000000-1DF5-488D-82FB-610DAC5E114B}"/>
            </c:ext>
          </c:extLst>
        </c:ser>
        <c:ser>
          <c:idx val="0"/>
          <c:order val="0"/>
          <c:tx>
            <c:v>M5S5</c:v>
          </c:tx>
          <c:spPr>
            <a:ln w="12700">
              <a:solidFill>
                <a:schemeClr val="tx1"/>
              </a:solidFill>
              <a:prstDash val="solid"/>
            </a:ln>
          </c:spPr>
          <c:marker>
            <c:symbol val="none"/>
          </c:marker>
          <c:xVal>
            <c:numRef>
              <c:f>'Man5 suc 5 ch5'!$P$2:$P$60</c:f>
              <c:numCache>
                <c:formatCode>General</c:formatCode>
                <c:ptCount val="59"/>
                <c:pt idx="0">
                  <c:v>1</c:v>
                </c:pt>
                <c:pt idx="1">
                  <c:v>1.0249999999999975</c:v>
                </c:pt>
                <c:pt idx="2">
                  <c:v>1.05</c:v>
                </c:pt>
                <c:pt idx="3">
                  <c:v>1.075</c:v>
                </c:pt>
                <c:pt idx="4">
                  <c:v>1.1000000000000001</c:v>
                </c:pt>
                <c:pt idx="5">
                  <c:v>1.125</c:v>
                </c:pt>
                <c:pt idx="6">
                  <c:v>1.1499999999999975</c:v>
                </c:pt>
                <c:pt idx="7">
                  <c:v>1.175</c:v>
                </c:pt>
                <c:pt idx="8">
                  <c:v>1.2</c:v>
                </c:pt>
                <c:pt idx="9">
                  <c:v>1.2249999999999974</c:v>
                </c:pt>
                <c:pt idx="10">
                  <c:v>1.25</c:v>
                </c:pt>
                <c:pt idx="11">
                  <c:v>1.2749999999999975</c:v>
                </c:pt>
                <c:pt idx="12">
                  <c:v>1.3</c:v>
                </c:pt>
                <c:pt idx="13">
                  <c:v>1.325</c:v>
                </c:pt>
                <c:pt idx="14">
                  <c:v>1.35</c:v>
                </c:pt>
                <c:pt idx="15">
                  <c:v>1.375</c:v>
                </c:pt>
                <c:pt idx="16">
                  <c:v>1.4</c:v>
                </c:pt>
                <c:pt idx="17">
                  <c:v>1.4249999999999972</c:v>
                </c:pt>
                <c:pt idx="18">
                  <c:v>1.45</c:v>
                </c:pt>
                <c:pt idx="19">
                  <c:v>1.4749999999999974</c:v>
                </c:pt>
                <c:pt idx="20">
                  <c:v>1.5</c:v>
                </c:pt>
                <c:pt idx="21">
                  <c:v>1.5249999999999975</c:v>
                </c:pt>
                <c:pt idx="22">
                  <c:v>1.55</c:v>
                </c:pt>
                <c:pt idx="23">
                  <c:v>1.575</c:v>
                </c:pt>
                <c:pt idx="24">
                  <c:v>1.6</c:v>
                </c:pt>
                <c:pt idx="25">
                  <c:v>1.625</c:v>
                </c:pt>
                <c:pt idx="26">
                  <c:v>1.6500000000000001</c:v>
                </c:pt>
                <c:pt idx="27">
                  <c:v>1.675</c:v>
                </c:pt>
                <c:pt idx="28">
                  <c:v>1.7</c:v>
                </c:pt>
                <c:pt idx="29">
                  <c:v>1.7249999999999974</c:v>
                </c:pt>
                <c:pt idx="30">
                  <c:v>1.75</c:v>
                </c:pt>
                <c:pt idx="31">
                  <c:v>1.7749999999999975</c:v>
                </c:pt>
                <c:pt idx="32">
                  <c:v>1.8</c:v>
                </c:pt>
                <c:pt idx="33">
                  <c:v>1.825</c:v>
                </c:pt>
                <c:pt idx="34">
                  <c:v>1.85</c:v>
                </c:pt>
                <c:pt idx="35">
                  <c:v>1.875</c:v>
                </c:pt>
                <c:pt idx="36">
                  <c:v>1.9000000000000001</c:v>
                </c:pt>
                <c:pt idx="37">
                  <c:v>1.925</c:v>
                </c:pt>
                <c:pt idx="38">
                  <c:v>1.9500000000000022</c:v>
                </c:pt>
                <c:pt idx="39">
                  <c:v>1.9750000000000001</c:v>
                </c:pt>
                <c:pt idx="40">
                  <c:v>2</c:v>
                </c:pt>
                <c:pt idx="41">
                  <c:v>2.0249999999999999</c:v>
                </c:pt>
                <c:pt idx="42">
                  <c:v>2.0499999999999998</c:v>
                </c:pt>
                <c:pt idx="43">
                  <c:v>2.0749999999999997</c:v>
                </c:pt>
                <c:pt idx="44">
                  <c:v>2.1</c:v>
                </c:pt>
                <c:pt idx="45">
                  <c:v>2.125</c:v>
                </c:pt>
                <c:pt idx="46">
                  <c:v>2.15</c:v>
                </c:pt>
                <c:pt idx="47">
                  <c:v>2.1749999999999998</c:v>
                </c:pt>
                <c:pt idx="48">
                  <c:v>2.2000000000000002</c:v>
                </c:pt>
                <c:pt idx="49">
                  <c:v>2.2250000000000001</c:v>
                </c:pt>
                <c:pt idx="50">
                  <c:v>2.25</c:v>
                </c:pt>
                <c:pt idx="51">
                  <c:v>2.2749999999999999</c:v>
                </c:pt>
                <c:pt idx="52">
                  <c:v>2.2999999999999998</c:v>
                </c:pt>
                <c:pt idx="53">
                  <c:v>2.3249999999999997</c:v>
                </c:pt>
                <c:pt idx="54">
                  <c:v>2.3499999999999988</c:v>
                </c:pt>
                <c:pt idx="55">
                  <c:v>2.3749999999999987</c:v>
                </c:pt>
                <c:pt idx="56">
                  <c:v>2.4249999999999998</c:v>
                </c:pt>
                <c:pt idx="57">
                  <c:v>2.4499999999999997</c:v>
                </c:pt>
                <c:pt idx="58">
                  <c:v>2.4749999999999988</c:v>
                </c:pt>
              </c:numCache>
            </c:numRef>
          </c:xVal>
          <c:yVal>
            <c:numRef>
              <c:f>'Man5 suc 5 ch5'!$T$2:$T$60</c:f>
              <c:numCache>
                <c:formatCode>General</c:formatCode>
                <c:ptCount val="59"/>
                <c:pt idx="1">
                  <c:v>2.2400000000000011</c:v>
                </c:pt>
                <c:pt idx="2">
                  <c:v>2.3559999999999937</c:v>
                </c:pt>
                <c:pt idx="3">
                  <c:v>2.4160000000000044</c:v>
                </c:pt>
                <c:pt idx="4">
                  <c:v>2.335999999999983</c:v>
                </c:pt>
                <c:pt idx="5">
                  <c:v>2.5160000000000067</c:v>
                </c:pt>
                <c:pt idx="6">
                  <c:v>2.4160000000000044</c:v>
                </c:pt>
                <c:pt idx="7">
                  <c:v>2.7439999999999851</c:v>
                </c:pt>
                <c:pt idx="8">
                  <c:v>2.7320000000000109</c:v>
                </c:pt>
                <c:pt idx="9">
                  <c:v>3.0679999999999752</c:v>
                </c:pt>
                <c:pt idx="10">
                  <c:v>3.0840000000000192</c:v>
                </c:pt>
                <c:pt idx="11">
                  <c:v>3.4480000000000057</c:v>
                </c:pt>
                <c:pt idx="12">
                  <c:v>3.6399999999999877</c:v>
                </c:pt>
                <c:pt idx="13">
                  <c:v>3.9160000000000177</c:v>
                </c:pt>
                <c:pt idx="14">
                  <c:v>4.2999999999999794</c:v>
                </c:pt>
                <c:pt idx="15">
                  <c:v>4.4680000000000115</c:v>
                </c:pt>
                <c:pt idx="16">
                  <c:v>1.8680000000000061</c:v>
                </c:pt>
                <c:pt idx="17">
                  <c:v>-12.599999999999953</c:v>
                </c:pt>
                <c:pt idx="18">
                  <c:v>6.7520000000000264</c:v>
                </c:pt>
                <c:pt idx="19">
                  <c:v>9.2599999999999714</c:v>
                </c:pt>
                <c:pt idx="20">
                  <c:v>12.180000000000042</c:v>
                </c:pt>
                <c:pt idx="21">
                  <c:v>15.952000000000076</c:v>
                </c:pt>
                <c:pt idx="22">
                  <c:v>20.779999999999902</c:v>
                </c:pt>
                <c:pt idx="23">
                  <c:v>27.204000000000075</c:v>
                </c:pt>
                <c:pt idx="24">
                  <c:v>36.627999999999894</c:v>
                </c:pt>
                <c:pt idx="25">
                  <c:v>52.216000000000172</c:v>
                </c:pt>
                <c:pt idx="26">
                  <c:v>80.656000000000319</c:v>
                </c:pt>
                <c:pt idx="27">
                  <c:v>137.6479999999992</c:v>
                </c:pt>
                <c:pt idx="28">
                  <c:v>271.04000000000138</c:v>
                </c:pt>
                <c:pt idx="29">
                  <c:v>468.71999999999753</c:v>
                </c:pt>
                <c:pt idx="30">
                  <c:v>600.84000000000231</c:v>
                </c:pt>
                <c:pt idx="31">
                  <c:v>638.72000000000253</c:v>
                </c:pt>
                <c:pt idx="32">
                  <c:v>573.71999999999753</c:v>
                </c:pt>
                <c:pt idx="33">
                  <c:v>496.7600000000017</c:v>
                </c:pt>
                <c:pt idx="34">
                  <c:v>400.55999999999767</c:v>
                </c:pt>
                <c:pt idx="35">
                  <c:v>316.3200000000013</c:v>
                </c:pt>
                <c:pt idx="36">
                  <c:v>258.40000000000128</c:v>
                </c:pt>
                <c:pt idx="37">
                  <c:v>199.59999999999872</c:v>
                </c:pt>
                <c:pt idx="38">
                  <c:v>169.60000000000039</c:v>
                </c:pt>
                <c:pt idx="39">
                  <c:v>135.99999999999949</c:v>
                </c:pt>
                <c:pt idx="40">
                  <c:v>90.800000000000168</c:v>
                </c:pt>
                <c:pt idx="41">
                  <c:v>84.400000000000844</c:v>
                </c:pt>
                <c:pt idx="42">
                  <c:v>55.200000000000017</c:v>
                </c:pt>
                <c:pt idx="43">
                  <c:v>57.599999999999113</c:v>
                </c:pt>
                <c:pt idx="44">
                  <c:v>51.999999999999503</c:v>
                </c:pt>
                <c:pt idx="45">
                  <c:v>23.600000000000225</c:v>
                </c:pt>
                <c:pt idx="46">
                  <c:v>44.400000000000702</c:v>
                </c:pt>
                <c:pt idx="47">
                  <c:v>37.600000000000051</c:v>
                </c:pt>
                <c:pt idx="48">
                  <c:v>28.399999999999913</c:v>
                </c:pt>
                <c:pt idx="49">
                  <c:v>42.40000000000024</c:v>
                </c:pt>
                <c:pt idx="50">
                  <c:v>21.20000000000012</c:v>
                </c:pt>
                <c:pt idx="51">
                  <c:v>37.99999999999968</c:v>
                </c:pt>
                <c:pt idx="52">
                  <c:v>32.000000000000554</c:v>
                </c:pt>
                <c:pt idx="53">
                  <c:v>5.1999999999997444</c:v>
                </c:pt>
                <c:pt idx="54">
                  <c:v>39.599999999999369</c:v>
                </c:pt>
                <c:pt idx="55">
                  <c:v>24.000000000000988</c:v>
                </c:pt>
                <c:pt idx="56">
                  <c:v>21.999999999999929</c:v>
                </c:pt>
                <c:pt idx="57">
                  <c:v>37.599999999999383</c:v>
                </c:pt>
                <c:pt idx="58">
                  <c:v>20.800000000000491</c:v>
                </c:pt>
              </c:numCache>
            </c:numRef>
          </c:yVal>
          <c:smooth val="0"/>
          <c:extLst xmlns:c16r2="http://schemas.microsoft.com/office/drawing/2015/06/chart">
            <c:ext xmlns:c16="http://schemas.microsoft.com/office/drawing/2014/chart" uri="{C3380CC4-5D6E-409C-BE32-E72D297353CC}">
              <c16:uniqueId val="{00000001-1DF5-488D-82FB-610DAC5E114B}"/>
            </c:ext>
          </c:extLst>
        </c:ser>
        <c:ser>
          <c:idx val="2"/>
          <c:order val="2"/>
          <c:tx>
            <c:v>M5%</c:v>
          </c:tx>
          <c:spPr>
            <a:ln w="12700">
              <a:solidFill>
                <a:schemeClr val="tx1"/>
              </a:solidFill>
              <a:prstDash val="dash"/>
            </a:ln>
          </c:spPr>
          <c:marker>
            <c:symbol val="none"/>
          </c:marker>
          <c:xVal>
            <c:numRef>
              <c:f>'Mannitol 5% (R) Ch1 Z Fitting'!$Q$2:$Q$60</c:f>
              <c:numCache>
                <c:formatCode>General</c:formatCode>
                <c:ptCount val="59"/>
                <c:pt idx="0">
                  <c:v>1.0000000000000497</c:v>
                </c:pt>
                <c:pt idx="1">
                  <c:v>1.025000000000051</c:v>
                </c:pt>
                <c:pt idx="2">
                  <c:v>1.0500000000000522</c:v>
                </c:pt>
                <c:pt idx="3">
                  <c:v>1.0750000000000535</c:v>
                </c:pt>
                <c:pt idx="4">
                  <c:v>1.1000000000000547</c:v>
                </c:pt>
                <c:pt idx="5">
                  <c:v>1.125000000000056</c:v>
                </c:pt>
                <c:pt idx="6">
                  <c:v>1.1500000000000581</c:v>
                </c:pt>
                <c:pt idx="7">
                  <c:v>1.1750000000000584</c:v>
                </c:pt>
                <c:pt idx="8">
                  <c:v>1.2000000000000597</c:v>
                </c:pt>
                <c:pt idx="9">
                  <c:v>1.2250000000000598</c:v>
                </c:pt>
                <c:pt idx="10">
                  <c:v>1.2500000000000622</c:v>
                </c:pt>
                <c:pt idx="11">
                  <c:v>1.2750000000000634</c:v>
                </c:pt>
                <c:pt idx="12">
                  <c:v>1.3000000000000647</c:v>
                </c:pt>
                <c:pt idx="13">
                  <c:v>1.3250000000000659</c:v>
                </c:pt>
                <c:pt idx="14">
                  <c:v>1.3500000000000671</c:v>
                </c:pt>
                <c:pt idx="15">
                  <c:v>1.3750000000000684</c:v>
                </c:pt>
                <c:pt idx="16">
                  <c:v>1.4000000000000696</c:v>
                </c:pt>
                <c:pt idx="17">
                  <c:v>1.4250000000000698</c:v>
                </c:pt>
                <c:pt idx="18">
                  <c:v>1.4500000000000719</c:v>
                </c:pt>
                <c:pt idx="19">
                  <c:v>1.4750000000000734</c:v>
                </c:pt>
                <c:pt idx="20">
                  <c:v>1.5000000000000746</c:v>
                </c:pt>
                <c:pt idx="21">
                  <c:v>1.5250000000000759</c:v>
                </c:pt>
                <c:pt idx="22">
                  <c:v>1.5500000000000771</c:v>
                </c:pt>
                <c:pt idx="23">
                  <c:v>1.5750000000000779</c:v>
                </c:pt>
                <c:pt idx="24">
                  <c:v>1.60000000000008</c:v>
                </c:pt>
                <c:pt idx="25">
                  <c:v>1.6250000000000808</c:v>
                </c:pt>
                <c:pt idx="26">
                  <c:v>1.6500000000000821</c:v>
                </c:pt>
                <c:pt idx="27">
                  <c:v>1.6750000000000833</c:v>
                </c:pt>
                <c:pt idx="28">
                  <c:v>1.7000000000000846</c:v>
                </c:pt>
                <c:pt idx="29">
                  <c:v>1.7250000000000858</c:v>
                </c:pt>
                <c:pt idx="30">
                  <c:v>1.750000000000087</c:v>
                </c:pt>
                <c:pt idx="31">
                  <c:v>1.7750000000000878</c:v>
                </c:pt>
                <c:pt idx="32">
                  <c:v>1.8000000000000895</c:v>
                </c:pt>
                <c:pt idx="33">
                  <c:v>1.8250000000000908</c:v>
                </c:pt>
                <c:pt idx="34">
                  <c:v>1.850000000000092</c:v>
                </c:pt>
                <c:pt idx="35">
                  <c:v>1.8750000000000933</c:v>
                </c:pt>
                <c:pt idx="36">
                  <c:v>1.9000000000000945</c:v>
                </c:pt>
                <c:pt idx="37">
                  <c:v>1.9250000000000957</c:v>
                </c:pt>
                <c:pt idx="38">
                  <c:v>1.9500000000000981</c:v>
                </c:pt>
                <c:pt idx="39">
                  <c:v>1.9750000000000982</c:v>
                </c:pt>
                <c:pt idx="40">
                  <c:v>2.0000000000000995</c:v>
                </c:pt>
                <c:pt idx="41">
                  <c:v>2.0250000000001007</c:v>
                </c:pt>
                <c:pt idx="42">
                  <c:v>2.050000000000102</c:v>
                </c:pt>
                <c:pt idx="43">
                  <c:v>2.0750000000001028</c:v>
                </c:pt>
                <c:pt idx="44">
                  <c:v>2.1000000000001044</c:v>
                </c:pt>
                <c:pt idx="45">
                  <c:v>2.1250000000001057</c:v>
                </c:pt>
                <c:pt idx="46">
                  <c:v>2.1500000000001069</c:v>
                </c:pt>
                <c:pt idx="47">
                  <c:v>2.1750000000001077</c:v>
                </c:pt>
                <c:pt idx="48">
                  <c:v>2.2000000000001094</c:v>
                </c:pt>
                <c:pt idx="49">
                  <c:v>2.2250000000001111</c:v>
                </c:pt>
                <c:pt idx="50">
                  <c:v>2.2500000000001119</c:v>
                </c:pt>
                <c:pt idx="51">
                  <c:v>2.2750000000001132</c:v>
                </c:pt>
                <c:pt idx="52">
                  <c:v>2.3000000000001144</c:v>
                </c:pt>
                <c:pt idx="53">
                  <c:v>2.3250000000001148</c:v>
                </c:pt>
                <c:pt idx="54">
                  <c:v>2.3500000000001169</c:v>
                </c:pt>
                <c:pt idx="55">
                  <c:v>2.3750000000001177</c:v>
                </c:pt>
                <c:pt idx="56">
                  <c:v>2.4000000000001194</c:v>
                </c:pt>
                <c:pt idx="57">
                  <c:v>2.4250000000001197</c:v>
                </c:pt>
                <c:pt idx="58">
                  <c:v>2.4500000000001187</c:v>
                </c:pt>
              </c:numCache>
            </c:numRef>
          </c:xVal>
          <c:yVal>
            <c:numRef>
              <c:f>'Mannitol 5% (R) Ch1 Z Fitting'!$P$2:$P$60</c:f>
              <c:numCache>
                <c:formatCode>0.00E+00</c:formatCode>
                <c:ptCount val="59"/>
                <c:pt idx="1">
                  <c:v>0.82479999999996223</c:v>
                </c:pt>
                <c:pt idx="2">
                  <c:v>0.80679999999996077</c:v>
                </c:pt>
                <c:pt idx="3">
                  <c:v>0.8223999999999555</c:v>
                </c:pt>
                <c:pt idx="4">
                  <c:v>0.8191999999999614</c:v>
                </c:pt>
                <c:pt idx="5">
                  <c:v>0.81079999999996011</c:v>
                </c:pt>
                <c:pt idx="6">
                  <c:v>0.8679999999999547</c:v>
                </c:pt>
                <c:pt idx="7">
                  <c:v>0.94799999999995499</c:v>
                </c:pt>
                <c:pt idx="8">
                  <c:v>1.0155999999999474</c:v>
                </c:pt>
                <c:pt idx="9">
                  <c:v>1.0795999999999424</c:v>
                </c:pt>
                <c:pt idx="10">
                  <c:v>1.1419999999999395</c:v>
                </c:pt>
                <c:pt idx="11">
                  <c:v>1.2227999999999364</c:v>
                </c:pt>
                <c:pt idx="12">
                  <c:v>1.2707999999999398</c:v>
                </c:pt>
                <c:pt idx="13">
                  <c:v>1.4563999999999238</c:v>
                </c:pt>
                <c:pt idx="14">
                  <c:v>1.5991999999999198</c:v>
                </c:pt>
                <c:pt idx="15">
                  <c:v>1.6763999999999211</c:v>
                </c:pt>
                <c:pt idx="16">
                  <c:v>1.7599999999999025</c:v>
                </c:pt>
                <c:pt idx="17">
                  <c:v>1.8399999999999079</c:v>
                </c:pt>
                <c:pt idx="18">
                  <c:v>1.9639999999999078</c:v>
                </c:pt>
                <c:pt idx="19">
                  <c:v>2.0519999999998881</c:v>
                </c:pt>
                <c:pt idx="20">
                  <c:v>-9.0079999999995497</c:v>
                </c:pt>
                <c:pt idx="21">
                  <c:v>2.1359999999998927</c:v>
                </c:pt>
                <c:pt idx="22">
                  <c:v>3.3359999999998227</c:v>
                </c:pt>
                <c:pt idx="23">
                  <c:v>4.4159999999997828</c:v>
                </c:pt>
                <c:pt idx="24">
                  <c:v>5.6559999999997155</c:v>
                </c:pt>
                <c:pt idx="25">
                  <c:v>7.1759999999996431</c:v>
                </c:pt>
                <c:pt idx="26">
                  <c:v>9.1759999999995507</c:v>
                </c:pt>
                <c:pt idx="27">
                  <c:v>11.887999999999424</c:v>
                </c:pt>
                <c:pt idx="28">
                  <c:v>16.375999999999177</c:v>
                </c:pt>
                <c:pt idx="29">
                  <c:v>24.603999999998791</c:v>
                </c:pt>
                <c:pt idx="30">
                  <c:v>41.067999999997959</c:v>
                </c:pt>
                <c:pt idx="31">
                  <c:v>77.215999999996328</c:v>
                </c:pt>
                <c:pt idx="32">
                  <c:v>175.93999999999122</c:v>
                </c:pt>
                <c:pt idx="33">
                  <c:v>395.67999999998028</c:v>
                </c:pt>
                <c:pt idx="34">
                  <c:v>570.55999999997141</c:v>
                </c:pt>
                <c:pt idx="35">
                  <c:v>630.9999999999684</c:v>
                </c:pt>
                <c:pt idx="36">
                  <c:v>596.83999999997047</c:v>
                </c:pt>
                <c:pt idx="37">
                  <c:v>510.19999999997424</c:v>
                </c:pt>
                <c:pt idx="38">
                  <c:v>415.35999999997927</c:v>
                </c:pt>
                <c:pt idx="39">
                  <c:v>329.67999999998381</c:v>
                </c:pt>
                <c:pt idx="40">
                  <c:v>256.63999999998703</c:v>
                </c:pt>
                <c:pt idx="41">
                  <c:v>210.79999999998935</c:v>
                </c:pt>
                <c:pt idx="42">
                  <c:v>174.7999999999912</c:v>
                </c:pt>
                <c:pt idx="43">
                  <c:v>155.19999999999195</c:v>
                </c:pt>
                <c:pt idx="44">
                  <c:v>167.59999999999158</c:v>
                </c:pt>
                <c:pt idx="45">
                  <c:v>175.19999999999158</c:v>
                </c:pt>
                <c:pt idx="46">
                  <c:v>201.59999999998965</c:v>
                </c:pt>
                <c:pt idx="47">
                  <c:v>212.79999999998915</c:v>
                </c:pt>
                <c:pt idx="48">
                  <c:v>177.59999999999098</c:v>
                </c:pt>
                <c:pt idx="49">
                  <c:v>135.59999999999386</c:v>
                </c:pt>
                <c:pt idx="50">
                  <c:v>95.599999999994694</c:v>
                </c:pt>
                <c:pt idx="51">
                  <c:v>61.999999999997371</c:v>
                </c:pt>
                <c:pt idx="52">
                  <c:v>49.199999999997161</c:v>
                </c:pt>
                <c:pt idx="53">
                  <c:v>17.999999999999787</c:v>
                </c:pt>
                <c:pt idx="54">
                  <c:v>15.599999999998696</c:v>
                </c:pt>
                <c:pt idx="55">
                  <c:v>14.799999999999446</c:v>
                </c:pt>
                <c:pt idx="56">
                  <c:v>16.799999999998665</c:v>
                </c:pt>
                <c:pt idx="57">
                  <c:v>22.799999999999727</c:v>
                </c:pt>
                <c:pt idx="58">
                  <c:v>14.399999999998716</c:v>
                </c:pt>
              </c:numCache>
            </c:numRef>
          </c:yVal>
          <c:smooth val="0"/>
          <c:extLst xmlns:c16r2="http://schemas.microsoft.com/office/drawing/2015/06/chart">
            <c:ext xmlns:c16="http://schemas.microsoft.com/office/drawing/2014/chart" uri="{C3380CC4-5D6E-409C-BE32-E72D297353CC}">
              <c16:uniqueId val="{00000002-1DF5-488D-82FB-610DAC5E114B}"/>
            </c:ext>
          </c:extLst>
        </c:ser>
        <c:dLbls>
          <c:showLegendKey val="0"/>
          <c:showVal val="0"/>
          <c:showCatName val="0"/>
          <c:showSerName val="0"/>
          <c:showPercent val="0"/>
          <c:showBubbleSize val="0"/>
        </c:dLbls>
        <c:axId val="154670208"/>
        <c:axId val="154672128"/>
      </c:scatterChart>
      <c:valAx>
        <c:axId val="154670208"/>
        <c:scaling>
          <c:orientation val="minMax"/>
          <c:max val="2.5"/>
          <c:min val="1"/>
        </c:scaling>
        <c:delete val="0"/>
        <c:axPos val="b"/>
        <c:title>
          <c:tx>
            <c:rich>
              <a:bodyPr/>
              <a:lstStyle/>
              <a:p>
                <a:pPr>
                  <a:defRPr sz="1600" b="0">
                    <a:latin typeface="Calibri" panose="020F0502020204030204" pitchFamily="34" charset="0"/>
                    <a:cs typeface="Calibri" panose="020F0502020204030204" pitchFamily="34" charset="0"/>
                  </a:defRPr>
                </a:pPr>
                <a:r>
                  <a:rPr lang="en-US" sz="1600" b="0" dirty="0">
                    <a:latin typeface="Calibri" panose="020F0502020204030204" pitchFamily="34" charset="0"/>
                    <a:cs typeface="Calibri" panose="020F0502020204030204" pitchFamily="34" charset="0"/>
                  </a:rPr>
                  <a:t>Time /h</a:t>
                </a:r>
              </a:p>
            </c:rich>
          </c:tx>
          <c:layout/>
          <c:overlay val="0"/>
        </c:title>
        <c:numFmt formatCode="General" sourceLinked="1"/>
        <c:majorTickMark val="out"/>
        <c:minorTickMark val="none"/>
        <c:tickLblPos val="nextTo"/>
        <c:txPr>
          <a:bodyPr/>
          <a:lstStyle/>
          <a:p>
            <a:pPr>
              <a:defRPr sz="1200">
                <a:latin typeface="Calibri" panose="020F0502020204030204" pitchFamily="34" charset="0"/>
                <a:cs typeface="Calibri" panose="020F0502020204030204" pitchFamily="34" charset="0"/>
              </a:defRPr>
            </a:pPr>
            <a:endParaRPr lang="en-US"/>
          </a:p>
        </c:txPr>
        <c:crossAx val="154672128"/>
        <c:crossesAt val="-100"/>
        <c:crossBetween val="midCat"/>
      </c:valAx>
      <c:valAx>
        <c:axId val="154672128"/>
        <c:scaling>
          <c:orientation val="minMax"/>
          <c:min val="-100"/>
        </c:scaling>
        <c:delete val="0"/>
        <c:axPos val="l"/>
        <c:title>
          <c:tx>
            <c:rich>
              <a:bodyPr rot="-5400000" vert="horz"/>
              <a:lstStyle/>
              <a:p>
                <a:pPr>
                  <a:defRPr sz="1600" b="0">
                    <a:latin typeface="Calibri" panose="020F0502020204030204" pitchFamily="34" charset="0"/>
                    <a:cs typeface="Calibri" panose="020F0502020204030204" pitchFamily="34" charset="0"/>
                  </a:defRPr>
                </a:pPr>
                <a:r>
                  <a:rPr lang="en-US" sz="1600" b="0">
                    <a:latin typeface="Calibri" panose="020F0502020204030204" pitchFamily="34" charset="0"/>
                    <a:cs typeface="Calibri" panose="020F0502020204030204" pitchFamily="34" charset="0"/>
                  </a:rPr>
                  <a:t>dR/dt</a:t>
                </a:r>
              </a:p>
            </c:rich>
          </c:tx>
          <c:layout/>
          <c:overlay val="0"/>
        </c:title>
        <c:numFmt formatCode="General" sourceLinked="1"/>
        <c:majorTickMark val="out"/>
        <c:minorTickMark val="none"/>
        <c:tickLblPos val="nextTo"/>
        <c:txPr>
          <a:bodyPr/>
          <a:lstStyle/>
          <a:p>
            <a:pPr>
              <a:defRPr sz="1200">
                <a:latin typeface="Calibri" panose="020F0502020204030204" pitchFamily="34" charset="0"/>
                <a:cs typeface="Calibri" panose="020F0502020204030204" pitchFamily="34" charset="0"/>
              </a:defRPr>
            </a:pPr>
            <a:endParaRPr lang="en-US"/>
          </a:p>
        </c:txPr>
        <c:crossAx val="154670208"/>
        <c:crosses val="autoZero"/>
        <c:crossBetween val="midCat"/>
        <c:majorUnit val="200"/>
      </c:valAx>
    </c:plotArea>
    <c:plotVisOnly val="1"/>
    <c:dispBlanksAs val="gap"/>
    <c:showDLblsOverMax val="0"/>
  </c:chart>
  <c:txPr>
    <a:bodyPr/>
    <a:lstStyle/>
    <a:p>
      <a:pPr>
        <a:defRPr sz="1600"/>
      </a:pPr>
      <a:endParaRPr lang="en-US"/>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11055248833985"/>
          <c:y val="8.001850781493236E-2"/>
          <c:w val="0.74008941490796665"/>
          <c:h val="0.67325143775451535"/>
        </c:manualLayout>
      </c:layout>
      <c:scatterChart>
        <c:scatterStyle val="lineMarker"/>
        <c:varyColors val="0"/>
        <c:ser>
          <c:idx val="0"/>
          <c:order val="0"/>
          <c:tx>
            <c:v>Lactose 10% collapse</c:v>
          </c:tx>
          <c:spPr>
            <a:ln w="12700">
              <a:solidFill>
                <a:srgbClr val="0070C0"/>
              </a:solidFill>
            </a:ln>
          </c:spPr>
          <c:marker>
            <c:symbol val="none"/>
          </c:marker>
          <c:xVal>
            <c:numRef>
              <c:f>'Lactose 10 collapse 1 Tslice'!$A$15:$A$425</c:f>
              <c:numCache>
                <c:formatCode>0.00E+00</c:formatCode>
                <c:ptCount val="411"/>
                <c:pt idx="0">
                  <c:v>0.60000000000000064</c:v>
                </c:pt>
                <c:pt idx="1">
                  <c:v>0.65000000000000213</c:v>
                </c:pt>
                <c:pt idx="2">
                  <c:v>0.70000000000000062</c:v>
                </c:pt>
                <c:pt idx="3">
                  <c:v>0.75000000000000189</c:v>
                </c:pt>
                <c:pt idx="4">
                  <c:v>0.8</c:v>
                </c:pt>
                <c:pt idx="5">
                  <c:v>0.85000000000000064</c:v>
                </c:pt>
                <c:pt idx="6">
                  <c:v>0.9</c:v>
                </c:pt>
                <c:pt idx="7">
                  <c:v>0.95000000000000062</c:v>
                </c:pt>
                <c:pt idx="8">
                  <c:v>1</c:v>
                </c:pt>
                <c:pt idx="9">
                  <c:v>1.05</c:v>
                </c:pt>
                <c:pt idx="10">
                  <c:v>1.1000000000000001</c:v>
                </c:pt>
                <c:pt idx="11">
                  <c:v>1.1499999999999961</c:v>
                </c:pt>
                <c:pt idx="12">
                  <c:v>1.2</c:v>
                </c:pt>
                <c:pt idx="13">
                  <c:v>1.25</c:v>
                </c:pt>
                <c:pt idx="14">
                  <c:v>1.3</c:v>
                </c:pt>
                <c:pt idx="15">
                  <c:v>1.35</c:v>
                </c:pt>
                <c:pt idx="16">
                  <c:v>1.4</c:v>
                </c:pt>
                <c:pt idx="17">
                  <c:v>1.45</c:v>
                </c:pt>
                <c:pt idx="18">
                  <c:v>1.5</c:v>
                </c:pt>
                <c:pt idx="19">
                  <c:v>1.55</c:v>
                </c:pt>
                <c:pt idx="20">
                  <c:v>1.6</c:v>
                </c:pt>
                <c:pt idx="21">
                  <c:v>1.6500000000000001</c:v>
                </c:pt>
                <c:pt idx="22">
                  <c:v>1.7</c:v>
                </c:pt>
                <c:pt idx="23">
                  <c:v>1.75</c:v>
                </c:pt>
                <c:pt idx="24">
                  <c:v>1.8</c:v>
                </c:pt>
                <c:pt idx="25">
                  <c:v>1.85</c:v>
                </c:pt>
                <c:pt idx="26">
                  <c:v>1.9000000000000001</c:v>
                </c:pt>
                <c:pt idx="27">
                  <c:v>1.9500000000000035</c:v>
                </c:pt>
                <c:pt idx="28">
                  <c:v>2</c:v>
                </c:pt>
                <c:pt idx="29">
                  <c:v>2.0499999999999998</c:v>
                </c:pt>
                <c:pt idx="30">
                  <c:v>2.1</c:v>
                </c:pt>
                <c:pt idx="31">
                  <c:v>2.15</c:v>
                </c:pt>
                <c:pt idx="32">
                  <c:v>2.2000000000000002</c:v>
                </c:pt>
                <c:pt idx="33">
                  <c:v>2.25</c:v>
                </c:pt>
                <c:pt idx="34">
                  <c:v>2.2999999999999998</c:v>
                </c:pt>
                <c:pt idx="35">
                  <c:v>2.3499999999999988</c:v>
                </c:pt>
                <c:pt idx="36">
                  <c:v>2.4</c:v>
                </c:pt>
                <c:pt idx="37">
                  <c:v>2.4499999999999997</c:v>
                </c:pt>
                <c:pt idx="38">
                  <c:v>2.5</c:v>
                </c:pt>
                <c:pt idx="39">
                  <c:v>2.5499999999999998</c:v>
                </c:pt>
                <c:pt idx="40">
                  <c:v>2.6</c:v>
                </c:pt>
                <c:pt idx="41">
                  <c:v>2.65</c:v>
                </c:pt>
                <c:pt idx="42">
                  <c:v>2.7</c:v>
                </c:pt>
                <c:pt idx="43">
                  <c:v>2.75</c:v>
                </c:pt>
                <c:pt idx="44">
                  <c:v>2.8</c:v>
                </c:pt>
                <c:pt idx="45">
                  <c:v>2.8499999999999988</c:v>
                </c:pt>
                <c:pt idx="46">
                  <c:v>2.9</c:v>
                </c:pt>
                <c:pt idx="47">
                  <c:v>2.9499999999999997</c:v>
                </c:pt>
                <c:pt idx="48">
                  <c:v>3</c:v>
                </c:pt>
                <c:pt idx="49">
                  <c:v>3.05</c:v>
                </c:pt>
                <c:pt idx="50">
                  <c:v>3.1</c:v>
                </c:pt>
                <c:pt idx="51">
                  <c:v>3.15</c:v>
                </c:pt>
                <c:pt idx="52">
                  <c:v>3.2</c:v>
                </c:pt>
                <c:pt idx="53">
                  <c:v>3.25</c:v>
                </c:pt>
                <c:pt idx="54">
                  <c:v>3.3</c:v>
                </c:pt>
                <c:pt idx="55">
                  <c:v>3.3499999999999988</c:v>
                </c:pt>
                <c:pt idx="56">
                  <c:v>3.4</c:v>
                </c:pt>
                <c:pt idx="57">
                  <c:v>3.4499999999999997</c:v>
                </c:pt>
                <c:pt idx="58">
                  <c:v>3.5</c:v>
                </c:pt>
                <c:pt idx="59">
                  <c:v>3.55</c:v>
                </c:pt>
                <c:pt idx="60">
                  <c:v>3.6</c:v>
                </c:pt>
                <c:pt idx="61">
                  <c:v>3.65</c:v>
                </c:pt>
                <c:pt idx="62">
                  <c:v>3.7</c:v>
                </c:pt>
                <c:pt idx="63">
                  <c:v>3.75</c:v>
                </c:pt>
                <c:pt idx="64">
                  <c:v>3.8</c:v>
                </c:pt>
                <c:pt idx="65">
                  <c:v>3.8499999999999988</c:v>
                </c:pt>
                <c:pt idx="66">
                  <c:v>3.9</c:v>
                </c:pt>
                <c:pt idx="67">
                  <c:v>3.9499999999999997</c:v>
                </c:pt>
                <c:pt idx="68">
                  <c:v>4</c:v>
                </c:pt>
                <c:pt idx="69">
                  <c:v>4.05</c:v>
                </c:pt>
                <c:pt idx="70">
                  <c:v>4.0999999999999996</c:v>
                </c:pt>
                <c:pt idx="71">
                  <c:v>4.1499999999999995</c:v>
                </c:pt>
                <c:pt idx="72">
                  <c:v>4.2</c:v>
                </c:pt>
                <c:pt idx="73">
                  <c:v>4.25</c:v>
                </c:pt>
                <c:pt idx="74">
                  <c:v>4.3</c:v>
                </c:pt>
                <c:pt idx="75">
                  <c:v>4.3499999999999996</c:v>
                </c:pt>
                <c:pt idx="76">
                  <c:v>4.4000000000000004</c:v>
                </c:pt>
                <c:pt idx="77">
                  <c:v>4.45</c:v>
                </c:pt>
                <c:pt idx="78">
                  <c:v>4.5</c:v>
                </c:pt>
                <c:pt idx="79">
                  <c:v>4.55</c:v>
                </c:pt>
                <c:pt idx="80">
                  <c:v>4.5999999999999996</c:v>
                </c:pt>
                <c:pt idx="81">
                  <c:v>4.6499999999999995</c:v>
                </c:pt>
                <c:pt idx="82">
                  <c:v>4.7</c:v>
                </c:pt>
                <c:pt idx="83">
                  <c:v>4.75</c:v>
                </c:pt>
                <c:pt idx="84">
                  <c:v>4.8</c:v>
                </c:pt>
                <c:pt idx="85">
                  <c:v>4.8499999999999996</c:v>
                </c:pt>
                <c:pt idx="86">
                  <c:v>4.9000000000000004</c:v>
                </c:pt>
                <c:pt idx="87">
                  <c:v>4.95</c:v>
                </c:pt>
                <c:pt idx="88">
                  <c:v>5</c:v>
                </c:pt>
                <c:pt idx="89">
                  <c:v>5.05</c:v>
                </c:pt>
                <c:pt idx="90">
                  <c:v>5.0999999999999996</c:v>
                </c:pt>
                <c:pt idx="91">
                  <c:v>5.1499999999999995</c:v>
                </c:pt>
                <c:pt idx="92">
                  <c:v>5.2</c:v>
                </c:pt>
                <c:pt idx="93">
                  <c:v>5.25</c:v>
                </c:pt>
                <c:pt idx="94">
                  <c:v>5.3</c:v>
                </c:pt>
                <c:pt idx="95">
                  <c:v>5.35</c:v>
                </c:pt>
                <c:pt idx="96">
                  <c:v>5.4</c:v>
                </c:pt>
                <c:pt idx="97">
                  <c:v>5.45</c:v>
                </c:pt>
                <c:pt idx="98">
                  <c:v>5.5</c:v>
                </c:pt>
                <c:pt idx="99">
                  <c:v>5.55</c:v>
                </c:pt>
                <c:pt idx="100">
                  <c:v>5.6</c:v>
                </c:pt>
                <c:pt idx="101">
                  <c:v>5.6499999999999995</c:v>
                </c:pt>
                <c:pt idx="102">
                  <c:v>5.7</c:v>
                </c:pt>
                <c:pt idx="103">
                  <c:v>5.75</c:v>
                </c:pt>
                <c:pt idx="104">
                  <c:v>5.8</c:v>
                </c:pt>
                <c:pt idx="105">
                  <c:v>5.85</c:v>
                </c:pt>
                <c:pt idx="106">
                  <c:v>5.9</c:v>
                </c:pt>
                <c:pt idx="107">
                  <c:v>5.95</c:v>
                </c:pt>
                <c:pt idx="108">
                  <c:v>6</c:v>
                </c:pt>
                <c:pt idx="109">
                  <c:v>6.05</c:v>
                </c:pt>
                <c:pt idx="110">
                  <c:v>6.1</c:v>
                </c:pt>
                <c:pt idx="111">
                  <c:v>6.1499999999999995</c:v>
                </c:pt>
                <c:pt idx="112">
                  <c:v>6.2</c:v>
                </c:pt>
                <c:pt idx="113">
                  <c:v>6.25</c:v>
                </c:pt>
                <c:pt idx="114">
                  <c:v>6.3</c:v>
                </c:pt>
                <c:pt idx="115">
                  <c:v>6.35</c:v>
                </c:pt>
                <c:pt idx="116">
                  <c:v>6.4</c:v>
                </c:pt>
                <c:pt idx="117">
                  <c:v>6.45</c:v>
                </c:pt>
                <c:pt idx="118">
                  <c:v>6.5</c:v>
                </c:pt>
                <c:pt idx="119">
                  <c:v>6.55</c:v>
                </c:pt>
                <c:pt idx="120">
                  <c:v>6.6</c:v>
                </c:pt>
                <c:pt idx="121">
                  <c:v>6.6499999999999995</c:v>
                </c:pt>
                <c:pt idx="122">
                  <c:v>6.7</c:v>
                </c:pt>
                <c:pt idx="123">
                  <c:v>6.75</c:v>
                </c:pt>
                <c:pt idx="124">
                  <c:v>6.8</c:v>
                </c:pt>
                <c:pt idx="125">
                  <c:v>6.85</c:v>
                </c:pt>
                <c:pt idx="126">
                  <c:v>6.9</c:v>
                </c:pt>
                <c:pt idx="127">
                  <c:v>6.95</c:v>
                </c:pt>
                <c:pt idx="128">
                  <c:v>7</c:v>
                </c:pt>
                <c:pt idx="129">
                  <c:v>7.05</c:v>
                </c:pt>
                <c:pt idx="130">
                  <c:v>7.1</c:v>
                </c:pt>
                <c:pt idx="131">
                  <c:v>7.1499999999999995</c:v>
                </c:pt>
                <c:pt idx="132">
                  <c:v>7.2</c:v>
                </c:pt>
                <c:pt idx="133">
                  <c:v>7.25</c:v>
                </c:pt>
                <c:pt idx="134">
                  <c:v>7.3</c:v>
                </c:pt>
                <c:pt idx="135">
                  <c:v>7.35</c:v>
                </c:pt>
                <c:pt idx="136">
                  <c:v>7.4</c:v>
                </c:pt>
                <c:pt idx="137">
                  <c:v>7.45</c:v>
                </c:pt>
                <c:pt idx="138">
                  <c:v>7.5</c:v>
                </c:pt>
                <c:pt idx="139">
                  <c:v>7.55</c:v>
                </c:pt>
                <c:pt idx="140">
                  <c:v>7.6</c:v>
                </c:pt>
                <c:pt idx="141">
                  <c:v>7.6499999999999995</c:v>
                </c:pt>
                <c:pt idx="142">
                  <c:v>7.7</c:v>
                </c:pt>
                <c:pt idx="143">
                  <c:v>7.75</c:v>
                </c:pt>
                <c:pt idx="144">
                  <c:v>7.8</c:v>
                </c:pt>
                <c:pt idx="145">
                  <c:v>7.85</c:v>
                </c:pt>
                <c:pt idx="146">
                  <c:v>7.9</c:v>
                </c:pt>
                <c:pt idx="147">
                  <c:v>7.95</c:v>
                </c:pt>
                <c:pt idx="148">
                  <c:v>8</c:v>
                </c:pt>
                <c:pt idx="149">
                  <c:v>8.0500000000000007</c:v>
                </c:pt>
                <c:pt idx="150">
                  <c:v>8.1</c:v>
                </c:pt>
                <c:pt idx="151">
                  <c:v>8.15</c:v>
                </c:pt>
                <c:pt idx="152">
                  <c:v>8.2000000000000011</c:v>
                </c:pt>
                <c:pt idx="153">
                  <c:v>8.25</c:v>
                </c:pt>
                <c:pt idx="154">
                  <c:v>8.3000000000000007</c:v>
                </c:pt>
                <c:pt idx="155">
                  <c:v>8.3500000000000068</c:v>
                </c:pt>
                <c:pt idx="156">
                  <c:v>8.4</c:v>
                </c:pt>
                <c:pt idx="157">
                  <c:v>8.4500000000000028</c:v>
                </c:pt>
                <c:pt idx="158">
                  <c:v>8.5</c:v>
                </c:pt>
                <c:pt idx="159">
                  <c:v>8.5500000000000007</c:v>
                </c:pt>
                <c:pt idx="160">
                  <c:v>8.6</c:v>
                </c:pt>
                <c:pt idx="161">
                  <c:v>8.65</c:v>
                </c:pt>
                <c:pt idx="162">
                  <c:v>8.7000000000000011</c:v>
                </c:pt>
                <c:pt idx="163">
                  <c:v>8.75</c:v>
                </c:pt>
                <c:pt idx="164">
                  <c:v>8.8000000000000007</c:v>
                </c:pt>
                <c:pt idx="165">
                  <c:v>8.8500000000000068</c:v>
                </c:pt>
                <c:pt idx="166">
                  <c:v>8.9</c:v>
                </c:pt>
                <c:pt idx="167">
                  <c:v>8.9500000000000028</c:v>
                </c:pt>
                <c:pt idx="168">
                  <c:v>9</c:v>
                </c:pt>
                <c:pt idx="169">
                  <c:v>9.0500000000000007</c:v>
                </c:pt>
                <c:pt idx="170">
                  <c:v>9.1</c:v>
                </c:pt>
                <c:pt idx="171">
                  <c:v>9.15</c:v>
                </c:pt>
                <c:pt idx="172">
                  <c:v>9.2000000000000011</c:v>
                </c:pt>
                <c:pt idx="173">
                  <c:v>9.25</c:v>
                </c:pt>
                <c:pt idx="174">
                  <c:v>9.3000000000000007</c:v>
                </c:pt>
                <c:pt idx="175">
                  <c:v>9.3500000000000068</c:v>
                </c:pt>
                <c:pt idx="176">
                  <c:v>9.4</c:v>
                </c:pt>
                <c:pt idx="177">
                  <c:v>9.4500000000000028</c:v>
                </c:pt>
                <c:pt idx="178">
                  <c:v>9.5</c:v>
                </c:pt>
                <c:pt idx="179">
                  <c:v>9.5500000000000007</c:v>
                </c:pt>
                <c:pt idx="180">
                  <c:v>9.6</c:v>
                </c:pt>
                <c:pt idx="181">
                  <c:v>9.65</c:v>
                </c:pt>
                <c:pt idx="182">
                  <c:v>9.7000000000000011</c:v>
                </c:pt>
                <c:pt idx="183">
                  <c:v>9.75</c:v>
                </c:pt>
                <c:pt idx="184">
                  <c:v>9.8000000000000007</c:v>
                </c:pt>
                <c:pt idx="185">
                  <c:v>9.8500000000000068</c:v>
                </c:pt>
                <c:pt idx="186">
                  <c:v>9.9</c:v>
                </c:pt>
                <c:pt idx="187">
                  <c:v>9.9500000000000028</c:v>
                </c:pt>
                <c:pt idx="188">
                  <c:v>10</c:v>
                </c:pt>
                <c:pt idx="189">
                  <c:v>10.050000000000002</c:v>
                </c:pt>
                <c:pt idx="190">
                  <c:v>10.1</c:v>
                </c:pt>
                <c:pt idx="191">
                  <c:v>10.15</c:v>
                </c:pt>
                <c:pt idx="192">
                  <c:v>10.200000000000001</c:v>
                </c:pt>
                <c:pt idx="193">
                  <c:v>10.25</c:v>
                </c:pt>
                <c:pt idx="194">
                  <c:v>10.3</c:v>
                </c:pt>
                <c:pt idx="195">
                  <c:v>10.350000000000026</c:v>
                </c:pt>
                <c:pt idx="196">
                  <c:v>10.4</c:v>
                </c:pt>
                <c:pt idx="197">
                  <c:v>10.450000000000006</c:v>
                </c:pt>
                <c:pt idx="198">
                  <c:v>10.5</c:v>
                </c:pt>
                <c:pt idx="199">
                  <c:v>10.55</c:v>
                </c:pt>
                <c:pt idx="200">
                  <c:v>10.6</c:v>
                </c:pt>
                <c:pt idx="201">
                  <c:v>10.65</c:v>
                </c:pt>
                <c:pt idx="202">
                  <c:v>10.7</c:v>
                </c:pt>
                <c:pt idx="203">
                  <c:v>10.75</c:v>
                </c:pt>
                <c:pt idx="204">
                  <c:v>10.8</c:v>
                </c:pt>
                <c:pt idx="205">
                  <c:v>10.850000000000026</c:v>
                </c:pt>
                <c:pt idx="206">
                  <c:v>10.9</c:v>
                </c:pt>
                <c:pt idx="207">
                  <c:v>10.950000000000006</c:v>
                </c:pt>
                <c:pt idx="208">
                  <c:v>11</c:v>
                </c:pt>
                <c:pt idx="209">
                  <c:v>11.05</c:v>
                </c:pt>
                <c:pt idx="210">
                  <c:v>11.1</c:v>
                </c:pt>
                <c:pt idx="211">
                  <c:v>11.15</c:v>
                </c:pt>
                <c:pt idx="212">
                  <c:v>11.2</c:v>
                </c:pt>
                <c:pt idx="213">
                  <c:v>11.25</c:v>
                </c:pt>
                <c:pt idx="214">
                  <c:v>11.3</c:v>
                </c:pt>
                <c:pt idx="215">
                  <c:v>11.350000000000026</c:v>
                </c:pt>
                <c:pt idx="216">
                  <c:v>11.4</c:v>
                </c:pt>
                <c:pt idx="217">
                  <c:v>11.450000000000006</c:v>
                </c:pt>
                <c:pt idx="218">
                  <c:v>11.5</c:v>
                </c:pt>
                <c:pt idx="219">
                  <c:v>11.55</c:v>
                </c:pt>
                <c:pt idx="220">
                  <c:v>11.6</c:v>
                </c:pt>
                <c:pt idx="221">
                  <c:v>11.65</c:v>
                </c:pt>
                <c:pt idx="222">
                  <c:v>11.7</c:v>
                </c:pt>
                <c:pt idx="223">
                  <c:v>11.75</c:v>
                </c:pt>
                <c:pt idx="224">
                  <c:v>11.8</c:v>
                </c:pt>
                <c:pt idx="225">
                  <c:v>11.850000000000026</c:v>
                </c:pt>
                <c:pt idx="226">
                  <c:v>11.9</c:v>
                </c:pt>
                <c:pt idx="227">
                  <c:v>11.950000000000006</c:v>
                </c:pt>
                <c:pt idx="228">
                  <c:v>12</c:v>
                </c:pt>
                <c:pt idx="229">
                  <c:v>12.05</c:v>
                </c:pt>
                <c:pt idx="230">
                  <c:v>12.1</c:v>
                </c:pt>
                <c:pt idx="231">
                  <c:v>12.15</c:v>
                </c:pt>
                <c:pt idx="232">
                  <c:v>12.2</c:v>
                </c:pt>
                <c:pt idx="233">
                  <c:v>12.25</c:v>
                </c:pt>
                <c:pt idx="234">
                  <c:v>12.3</c:v>
                </c:pt>
                <c:pt idx="235">
                  <c:v>12.350000000000026</c:v>
                </c:pt>
                <c:pt idx="236">
                  <c:v>12.4</c:v>
                </c:pt>
                <c:pt idx="237">
                  <c:v>12.450000000000006</c:v>
                </c:pt>
                <c:pt idx="238">
                  <c:v>12.5</c:v>
                </c:pt>
                <c:pt idx="239">
                  <c:v>12.55</c:v>
                </c:pt>
                <c:pt idx="240">
                  <c:v>12.6</c:v>
                </c:pt>
                <c:pt idx="241">
                  <c:v>12.65</c:v>
                </c:pt>
                <c:pt idx="242">
                  <c:v>12.7</c:v>
                </c:pt>
                <c:pt idx="243">
                  <c:v>12.75</c:v>
                </c:pt>
                <c:pt idx="244">
                  <c:v>12.8</c:v>
                </c:pt>
                <c:pt idx="245">
                  <c:v>12.850000000000026</c:v>
                </c:pt>
                <c:pt idx="246">
                  <c:v>12.9</c:v>
                </c:pt>
                <c:pt idx="247">
                  <c:v>12.950000000000006</c:v>
                </c:pt>
                <c:pt idx="248">
                  <c:v>13</c:v>
                </c:pt>
                <c:pt idx="249">
                  <c:v>13.05</c:v>
                </c:pt>
                <c:pt idx="250">
                  <c:v>13.1</c:v>
                </c:pt>
                <c:pt idx="251">
                  <c:v>13.15</c:v>
                </c:pt>
                <c:pt idx="252">
                  <c:v>13.2</c:v>
                </c:pt>
                <c:pt idx="253">
                  <c:v>13.25</c:v>
                </c:pt>
                <c:pt idx="254">
                  <c:v>13.3</c:v>
                </c:pt>
                <c:pt idx="255">
                  <c:v>13.350000000000026</c:v>
                </c:pt>
                <c:pt idx="256">
                  <c:v>13.4</c:v>
                </c:pt>
                <c:pt idx="257">
                  <c:v>13.450000000000006</c:v>
                </c:pt>
                <c:pt idx="258">
                  <c:v>13.5</c:v>
                </c:pt>
                <c:pt idx="259">
                  <c:v>13.55</c:v>
                </c:pt>
                <c:pt idx="260">
                  <c:v>13.6</c:v>
                </c:pt>
                <c:pt idx="261">
                  <c:v>13.65</c:v>
                </c:pt>
                <c:pt idx="262">
                  <c:v>13.7</c:v>
                </c:pt>
                <c:pt idx="263">
                  <c:v>13.75</c:v>
                </c:pt>
                <c:pt idx="264">
                  <c:v>13.8</c:v>
                </c:pt>
                <c:pt idx="265">
                  <c:v>13.850000000000026</c:v>
                </c:pt>
                <c:pt idx="266">
                  <c:v>13.9</c:v>
                </c:pt>
                <c:pt idx="267">
                  <c:v>13.950000000000006</c:v>
                </c:pt>
                <c:pt idx="268">
                  <c:v>14</c:v>
                </c:pt>
                <c:pt idx="269">
                  <c:v>14.05</c:v>
                </c:pt>
                <c:pt idx="270">
                  <c:v>14.1</c:v>
                </c:pt>
                <c:pt idx="271">
                  <c:v>14.15</c:v>
                </c:pt>
                <c:pt idx="272">
                  <c:v>14.2</c:v>
                </c:pt>
                <c:pt idx="273">
                  <c:v>14.25</c:v>
                </c:pt>
                <c:pt idx="274">
                  <c:v>14.3</c:v>
                </c:pt>
                <c:pt idx="275">
                  <c:v>14.350000000000026</c:v>
                </c:pt>
                <c:pt idx="276">
                  <c:v>14.4</c:v>
                </c:pt>
                <c:pt idx="277">
                  <c:v>14.450000000000006</c:v>
                </c:pt>
                <c:pt idx="278">
                  <c:v>14.5</c:v>
                </c:pt>
                <c:pt idx="279">
                  <c:v>14.55</c:v>
                </c:pt>
                <c:pt idx="280">
                  <c:v>14.6</c:v>
                </c:pt>
                <c:pt idx="281">
                  <c:v>14.65</c:v>
                </c:pt>
                <c:pt idx="282">
                  <c:v>14.7</c:v>
                </c:pt>
                <c:pt idx="283">
                  <c:v>14.75</c:v>
                </c:pt>
                <c:pt idx="284">
                  <c:v>14.8</c:v>
                </c:pt>
                <c:pt idx="285">
                  <c:v>14.850000000000026</c:v>
                </c:pt>
                <c:pt idx="286">
                  <c:v>14.9</c:v>
                </c:pt>
                <c:pt idx="287">
                  <c:v>14.950000000000006</c:v>
                </c:pt>
                <c:pt idx="288">
                  <c:v>15</c:v>
                </c:pt>
                <c:pt idx="289">
                  <c:v>15.05</c:v>
                </c:pt>
                <c:pt idx="290">
                  <c:v>15.1</c:v>
                </c:pt>
                <c:pt idx="291">
                  <c:v>15.15</c:v>
                </c:pt>
                <c:pt idx="292">
                  <c:v>15.2</c:v>
                </c:pt>
                <c:pt idx="293">
                  <c:v>15.25</c:v>
                </c:pt>
                <c:pt idx="294">
                  <c:v>15.3</c:v>
                </c:pt>
                <c:pt idx="295">
                  <c:v>15.350000000000026</c:v>
                </c:pt>
                <c:pt idx="296">
                  <c:v>15.4</c:v>
                </c:pt>
                <c:pt idx="297">
                  <c:v>15.450000000000006</c:v>
                </c:pt>
                <c:pt idx="298">
                  <c:v>15.5</c:v>
                </c:pt>
                <c:pt idx="299">
                  <c:v>15.55</c:v>
                </c:pt>
                <c:pt idx="300">
                  <c:v>15.6</c:v>
                </c:pt>
                <c:pt idx="301">
                  <c:v>15.65</c:v>
                </c:pt>
                <c:pt idx="302">
                  <c:v>15.7</c:v>
                </c:pt>
                <c:pt idx="303">
                  <c:v>15.75</c:v>
                </c:pt>
                <c:pt idx="304">
                  <c:v>15.8</c:v>
                </c:pt>
                <c:pt idx="305">
                  <c:v>15.850000000000026</c:v>
                </c:pt>
                <c:pt idx="306">
                  <c:v>15.9</c:v>
                </c:pt>
                <c:pt idx="307">
                  <c:v>15.950000000000006</c:v>
                </c:pt>
                <c:pt idx="308">
                  <c:v>16</c:v>
                </c:pt>
                <c:pt idx="309">
                  <c:v>16.05</c:v>
                </c:pt>
                <c:pt idx="310">
                  <c:v>16.100000000000001</c:v>
                </c:pt>
                <c:pt idx="311">
                  <c:v>16.149999999999999</c:v>
                </c:pt>
                <c:pt idx="312">
                  <c:v>16.2</c:v>
                </c:pt>
                <c:pt idx="313">
                  <c:v>16.25</c:v>
                </c:pt>
                <c:pt idx="314">
                  <c:v>16.3</c:v>
                </c:pt>
                <c:pt idx="315">
                  <c:v>16.350000000000001</c:v>
                </c:pt>
                <c:pt idx="316">
                  <c:v>16.399999999999999</c:v>
                </c:pt>
                <c:pt idx="317">
                  <c:v>16.45</c:v>
                </c:pt>
                <c:pt idx="318">
                  <c:v>16.5</c:v>
                </c:pt>
                <c:pt idx="319">
                  <c:v>16.55</c:v>
                </c:pt>
                <c:pt idx="320">
                  <c:v>16.600000000000001</c:v>
                </c:pt>
                <c:pt idx="321">
                  <c:v>16.649999999999999</c:v>
                </c:pt>
                <c:pt idx="322">
                  <c:v>16.7</c:v>
                </c:pt>
                <c:pt idx="323">
                  <c:v>16.75</c:v>
                </c:pt>
                <c:pt idx="324">
                  <c:v>16.8</c:v>
                </c:pt>
                <c:pt idx="325">
                  <c:v>16.850000000000001</c:v>
                </c:pt>
                <c:pt idx="326">
                  <c:v>16.899999999999999</c:v>
                </c:pt>
                <c:pt idx="327">
                  <c:v>16.95</c:v>
                </c:pt>
                <c:pt idx="328">
                  <c:v>17</c:v>
                </c:pt>
                <c:pt idx="329">
                  <c:v>17.05</c:v>
                </c:pt>
                <c:pt idx="330">
                  <c:v>17.100000000000001</c:v>
                </c:pt>
                <c:pt idx="331">
                  <c:v>17.149999999999999</c:v>
                </c:pt>
                <c:pt idx="332">
                  <c:v>17.2</c:v>
                </c:pt>
                <c:pt idx="333">
                  <c:v>17.25</c:v>
                </c:pt>
                <c:pt idx="334">
                  <c:v>17.3</c:v>
                </c:pt>
                <c:pt idx="335">
                  <c:v>17.350000000000001</c:v>
                </c:pt>
                <c:pt idx="336">
                  <c:v>17.399999999999999</c:v>
                </c:pt>
                <c:pt idx="337">
                  <c:v>17.45</c:v>
                </c:pt>
                <c:pt idx="338">
                  <c:v>17.5</c:v>
                </c:pt>
                <c:pt idx="339">
                  <c:v>17.55</c:v>
                </c:pt>
                <c:pt idx="340">
                  <c:v>17.600000000000001</c:v>
                </c:pt>
                <c:pt idx="341">
                  <c:v>17.649999999999999</c:v>
                </c:pt>
                <c:pt idx="342">
                  <c:v>17.7</c:v>
                </c:pt>
                <c:pt idx="343">
                  <c:v>17.75</c:v>
                </c:pt>
                <c:pt idx="344">
                  <c:v>17.8</c:v>
                </c:pt>
                <c:pt idx="345">
                  <c:v>17.850000000000001</c:v>
                </c:pt>
                <c:pt idx="346">
                  <c:v>17.899999999999999</c:v>
                </c:pt>
                <c:pt idx="347">
                  <c:v>17.95</c:v>
                </c:pt>
                <c:pt idx="348">
                  <c:v>18</c:v>
                </c:pt>
                <c:pt idx="349">
                  <c:v>18.05</c:v>
                </c:pt>
                <c:pt idx="350">
                  <c:v>18.100000000000001</c:v>
                </c:pt>
                <c:pt idx="351">
                  <c:v>18.149999999999999</c:v>
                </c:pt>
                <c:pt idx="352">
                  <c:v>18.2</c:v>
                </c:pt>
                <c:pt idx="353">
                  <c:v>18.25</c:v>
                </c:pt>
                <c:pt idx="354">
                  <c:v>18.3</c:v>
                </c:pt>
                <c:pt idx="355">
                  <c:v>18.350000000000001</c:v>
                </c:pt>
                <c:pt idx="356">
                  <c:v>18.399999999999999</c:v>
                </c:pt>
                <c:pt idx="357">
                  <c:v>18.45</c:v>
                </c:pt>
                <c:pt idx="358">
                  <c:v>18.5</c:v>
                </c:pt>
                <c:pt idx="359">
                  <c:v>18.55</c:v>
                </c:pt>
                <c:pt idx="360">
                  <c:v>18.600000000000001</c:v>
                </c:pt>
                <c:pt idx="361">
                  <c:v>18.649999999999999</c:v>
                </c:pt>
                <c:pt idx="362">
                  <c:v>18.7</c:v>
                </c:pt>
                <c:pt idx="363">
                  <c:v>18.75</c:v>
                </c:pt>
                <c:pt idx="364">
                  <c:v>18.8</c:v>
                </c:pt>
                <c:pt idx="365">
                  <c:v>18.850000000000001</c:v>
                </c:pt>
                <c:pt idx="366">
                  <c:v>18.899999999999999</c:v>
                </c:pt>
                <c:pt idx="367">
                  <c:v>18.95</c:v>
                </c:pt>
                <c:pt idx="368">
                  <c:v>19</c:v>
                </c:pt>
                <c:pt idx="369">
                  <c:v>19.05</c:v>
                </c:pt>
                <c:pt idx="370">
                  <c:v>19.100000000000001</c:v>
                </c:pt>
                <c:pt idx="371">
                  <c:v>19.149999999999999</c:v>
                </c:pt>
                <c:pt idx="372">
                  <c:v>19.2</c:v>
                </c:pt>
                <c:pt idx="373">
                  <c:v>19.25</c:v>
                </c:pt>
                <c:pt idx="374">
                  <c:v>19.3</c:v>
                </c:pt>
                <c:pt idx="375">
                  <c:v>19.350000000000001</c:v>
                </c:pt>
                <c:pt idx="376">
                  <c:v>19.399999999999999</c:v>
                </c:pt>
                <c:pt idx="377">
                  <c:v>19.45</c:v>
                </c:pt>
                <c:pt idx="378">
                  <c:v>19.5</c:v>
                </c:pt>
                <c:pt idx="379">
                  <c:v>19.55</c:v>
                </c:pt>
                <c:pt idx="380">
                  <c:v>19.600000000000001</c:v>
                </c:pt>
                <c:pt idx="381">
                  <c:v>19.649999999999999</c:v>
                </c:pt>
                <c:pt idx="382">
                  <c:v>19.7</c:v>
                </c:pt>
                <c:pt idx="383">
                  <c:v>19.75</c:v>
                </c:pt>
                <c:pt idx="384">
                  <c:v>19.8</c:v>
                </c:pt>
                <c:pt idx="385">
                  <c:v>19.850000000000001</c:v>
                </c:pt>
                <c:pt idx="386">
                  <c:v>19.899999999999999</c:v>
                </c:pt>
                <c:pt idx="387">
                  <c:v>19.95</c:v>
                </c:pt>
                <c:pt idx="388">
                  <c:v>20</c:v>
                </c:pt>
                <c:pt idx="389">
                  <c:v>20.05</c:v>
                </c:pt>
                <c:pt idx="390">
                  <c:v>20.100000000000001</c:v>
                </c:pt>
                <c:pt idx="391">
                  <c:v>20.149999999999999</c:v>
                </c:pt>
                <c:pt idx="392">
                  <c:v>20.2</c:v>
                </c:pt>
                <c:pt idx="393">
                  <c:v>20.25</c:v>
                </c:pt>
                <c:pt idx="394">
                  <c:v>20.3</c:v>
                </c:pt>
                <c:pt idx="395">
                  <c:v>20.350000000000001</c:v>
                </c:pt>
                <c:pt idx="396">
                  <c:v>20.399999999999999</c:v>
                </c:pt>
                <c:pt idx="397">
                  <c:v>20.45</c:v>
                </c:pt>
                <c:pt idx="398">
                  <c:v>20.5</c:v>
                </c:pt>
                <c:pt idx="399">
                  <c:v>20.55</c:v>
                </c:pt>
                <c:pt idx="400">
                  <c:v>20.6</c:v>
                </c:pt>
                <c:pt idx="401">
                  <c:v>20.650000000000031</c:v>
                </c:pt>
                <c:pt idx="402">
                  <c:v>20.7</c:v>
                </c:pt>
                <c:pt idx="403">
                  <c:v>20.75</c:v>
                </c:pt>
                <c:pt idx="404">
                  <c:v>20.8</c:v>
                </c:pt>
                <c:pt idx="405">
                  <c:v>20.85</c:v>
                </c:pt>
                <c:pt idx="406">
                  <c:v>20.9</c:v>
                </c:pt>
                <c:pt idx="407">
                  <c:v>20.95</c:v>
                </c:pt>
                <c:pt idx="408">
                  <c:v>21</c:v>
                </c:pt>
                <c:pt idx="409">
                  <c:v>21.05</c:v>
                </c:pt>
                <c:pt idx="410">
                  <c:v>21.1</c:v>
                </c:pt>
              </c:numCache>
            </c:numRef>
          </c:xVal>
          <c:yVal>
            <c:numRef>
              <c:f>'Lactose 10 collapse 1 Tslice'!$H$15:$H$425</c:f>
              <c:numCache>
                <c:formatCode>General</c:formatCode>
                <c:ptCount val="411"/>
                <c:pt idx="0">
                  <c:v>-0.22523404919480541</c:v>
                </c:pt>
                <c:pt idx="1">
                  <c:v>-0.32890197140649463</c:v>
                </c:pt>
                <c:pt idx="2">
                  <c:v>-0.43010333532987177</c:v>
                </c:pt>
                <c:pt idx="3">
                  <c:v>-0.51590228693765983</c:v>
                </c:pt>
                <c:pt idx="4">
                  <c:v>-0.57479290474805167</c:v>
                </c:pt>
                <c:pt idx="5">
                  <c:v>-0.59649777637012968</c:v>
                </c:pt>
                <c:pt idx="6">
                  <c:v>-0.57245674429870108</c:v>
                </c:pt>
                <c:pt idx="7">
                  <c:v>-0.49613255863636324</c:v>
                </c:pt>
                <c:pt idx="8">
                  <c:v>-0.36517899097402801</c:v>
                </c:pt>
                <c:pt idx="9">
                  <c:v>-0.20175078476623423</c:v>
                </c:pt>
                <c:pt idx="10">
                  <c:v>-3.2630717649350875E-2</c:v>
                </c:pt>
                <c:pt idx="11">
                  <c:v>0.13876385601298721</c:v>
                </c:pt>
                <c:pt idx="12">
                  <c:v>0.30780453414805314</c:v>
                </c:pt>
                <c:pt idx="13">
                  <c:v>0.44873396681818173</c:v>
                </c:pt>
                <c:pt idx="14">
                  <c:v>0.536147516838961</c:v>
                </c:pt>
                <c:pt idx="15">
                  <c:v>0.57179243264935375</c:v>
                </c:pt>
                <c:pt idx="16">
                  <c:v>0.56056637511688256</c:v>
                </c:pt>
                <c:pt idx="17">
                  <c:v>0.50966357378441551</c:v>
                </c:pt>
                <c:pt idx="18">
                  <c:v>0.42851568846753257</c:v>
                </c:pt>
                <c:pt idx="19">
                  <c:v>0.32848837659221009</c:v>
                </c:pt>
                <c:pt idx="20">
                  <c:v>0.22276936062337671</c:v>
                </c:pt>
                <c:pt idx="21">
                  <c:v>0.12589377448051917</c:v>
                </c:pt>
                <c:pt idx="22">
                  <c:v>5.3295572727272686E-2</c:v>
                </c:pt>
                <c:pt idx="23">
                  <c:v>1.8641238961038947E-2</c:v>
                </c:pt>
                <c:pt idx="24">
                  <c:v>9.8387298701298528E-3</c:v>
                </c:pt>
                <c:pt idx="25">
                  <c:v>4.9664948051947834E-3</c:v>
                </c:pt>
                <c:pt idx="26">
                  <c:v>2.3531194805194592E-3</c:v>
                </c:pt>
                <c:pt idx="27">
                  <c:v>1.1354610389610173E-3</c:v>
                </c:pt>
                <c:pt idx="28">
                  <c:v>6.874077922077752E-4</c:v>
                </c:pt>
                <c:pt idx="29">
                  <c:v>6.6320779220779304E-4</c:v>
                </c:pt>
                <c:pt idx="30">
                  <c:v>8.8843116883119541E-4</c:v>
                </c:pt>
                <c:pt idx="31">
                  <c:v>1.2447428571428912E-3</c:v>
                </c:pt>
                <c:pt idx="32">
                  <c:v>1.6588584415584847E-3</c:v>
                </c:pt>
                <c:pt idx="33">
                  <c:v>2.1238025974026384E-3</c:v>
                </c:pt>
                <c:pt idx="34">
                  <c:v>2.5990428571428959E-3</c:v>
                </c:pt>
                <c:pt idx="35">
                  <c:v>3.0185571428571895E-3</c:v>
                </c:pt>
                <c:pt idx="36">
                  <c:v>3.3360246753247041E-3</c:v>
                </c:pt>
                <c:pt idx="37">
                  <c:v>3.5188623376623488E-3</c:v>
                </c:pt>
                <c:pt idx="38">
                  <c:v>3.566207792207786E-3</c:v>
                </c:pt>
                <c:pt idx="39">
                  <c:v>3.5116558441558037E-3</c:v>
                </c:pt>
                <c:pt idx="40">
                  <c:v>3.3850272727272545E-3</c:v>
                </c:pt>
                <c:pt idx="41">
                  <c:v>3.2061363636363477E-3</c:v>
                </c:pt>
                <c:pt idx="42">
                  <c:v>2.9634480519480201E-3</c:v>
                </c:pt>
                <c:pt idx="43">
                  <c:v>2.7165402597402232E-3</c:v>
                </c:pt>
                <c:pt idx="44">
                  <c:v>2.524774025973999E-3</c:v>
                </c:pt>
                <c:pt idx="45">
                  <c:v>2.4174610389610211E-3</c:v>
                </c:pt>
                <c:pt idx="46">
                  <c:v>2.3600233766233611E-3</c:v>
                </c:pt>
                <c:pt idx="47">
                  <c:v>2.3144987012986991E-3</c:v>
                </c:pt>
                <c:pt idx="48">
                  <c:v>2.2868701298701197E-3</c:v>
                </c:pt>
                <c:pt idx="49">
                  <c:v>2.3000194805194644E-3</c:v>
                </c:pt>
                <c:pt idx="50">
                  <c:v>2.3449701298701151E-3</c:v>
                </c:pt>
                <c:pt idx="51">
                  <c:v>2.4019012987013073E-3</c:v>
                </c:pt>
                <c:pt idx="52">
                  <c:v>2.4375012987013023E-3</c:v>
                </c:pt>
                <c:pt idx="53">
                  <c:v>2.420432467532469E-3</c:v>
                </c:pt>
                <c:pt idx="54">
                  <c:v>2.3599662337662267E-3</c:v>
                </c:pt>
                <c:pt idx="55">
                  <c:v>2.2783259740259852E-3</c:v>
                </c:pt>
                <c:pt idx="56">
                  <c:v>2.1859636363636497E-3</c:v>
                </c:pt>
                <c:pt idx="57">
                  <c:v>2.0537103896104206E-3</c:v>
                </c:pt>
                <c:pt idx="58">
                  <c:v>1.8854727272727763E-3</c:v>
                </c:pt>
                <c:pt idx="59">
                  <c:v>1.7109584415584977E-3</c:v>
                </c:pt>
                <c:pt idx="60">
                  <c:v>1.3818584415584995E-3</c:v>
                </c:pt>
                <c:pt idx="61">
                  <c:v>8.9886623376629767E-4</c:v>
                </c:pt>
                <c:pt idx="62">
                  <c:v>7.5596363636370534E-4</c:v>
                </c:pt>
                <c:pt idx="63">
                  <c:v>-2.8719999999993759E-4</c:v>
                </c:pt>
                <c:pt idx="64">
                  <c:v>-3.891625974025929E-3</c:v>
                </c:pt>
                <c:pt idx="65">
                  <c:v>-9.5783961038960856E-3</c:v>
                </c:pt>
                <c:pt idx="66">
                  <c:v>-1.6185840259740267E-2</c:v>
                </c:pt>
                <c:pt idx="67">
                  <c:v>-2.2635758441558573E-2</c:v>
                </c:pt>
                <c:pt idx="68">
                  <c:v>-2.804941558441576E-2</c:v>
                </c:pt>
                <c:pt idx="69">
                  <c:v>-3.1653020779220963E-2</c:v>
                </c:pt>
                <c:pt idx="70">
                  <c:v>-3.2774225974026162E-2</c:v>
                </c:pt>
                <c:pt idx="71">
                  <c:v>-3.1154663636363693E-2</c:v>
                </c:pt>
                <c:pt idx="72">
                  <c:v>-2.6440815584415849E-2</c:v>
                </c:pt>
                <c:pt idx="73">
                  <c:v>-1.7846501298701425E-2</c:v>
                </c:pt>
                <c:pt idx="74">
                  <c:v>-6.5639623376623915E-3</c:v>
                </c:pt>
                <c:pt idx="75">
                  <c:v>4.8868974025973906E-3</c:v>
                </c:pt>
                <c:pt idx="76">
                  <c:v>1.5781684415584425E-2</c:v>
                </c:pt>
                <c:pt idx="77">
                  <c:v>2.6613853246753291E-2</c:v>
                </c:pt>
                <c:pt idx="78">
                  <c:v>3.6089502597402616E-2</c:v>
                </c:pt>
                <c:pt idx="79">
                  <c:v>4.1968696103896329E-2</c:v>
                </c:pt>
                <c:pt idx="80">
                  <c:v>4.3934653246753323E-2</c:v>
                </c:pt>
                <c:pt idx="81">
                  <c:v>4.2544103896103976E-2</c:v>
                </c:pt>
                <c:pt idx="82">
                  <c:v>3.8390410389610455E-2</c:v>
                </c:pt>
                <c:pt idx="83">
                  <c:v>3.2147103896104041E-2</c:v>
                </c:pt>
                <c:pt idx="84">
                  <c:v>2.4546658441558473E-2</c:v>
                </c:pt>
                <c:pt idx="85">
                  <c:v>1.6436862337662447E-2</c:v>
                </c:pt>
                <c:pt idx="86">
                  <c:v>8.4571337662337868E-3</c:v>
                </c:pt>
                <c:pt idx="87">
                  <c:v>1.5055272727272724E-3</c:v>
                </c:pt>
                <c:pt idx="88">
                  <c:v>-2.8687389610389811E-3</c:v>
                </c:pt>
                <c:pt idx="89">
                  <c:v>-5.0266350649351014E-3</c:v>
                </c:pt>
                <c:pt idx="90">
                  <c:v>-6.7437740259741223E-3</c:v>
                </c:pt>
                <c:pt idx="91">
                  <c:v>-8.5525025974027679E-3</c:v>
                </c:pt>
                <c:pt idx="92">
                  <c:v>-1.0340403896104003E-2</c:v>
                </c:pt>
                <c:pt idx="93">
                  <c:v>-1.1935736363636465E-2</c:v>
                </c:pt>
                <c:pt idx="94">
                  <c:v>-1.3336279220779309E-2</c:v>
                </c:pt>
                <c:pt idx="95">
                  <c:v>-1.4410577922077991E-2</c:v>
                </c:pt>
                <c:pt idx="96">
                  <c:v>-1.4981055844155945E-2</c:v>
                </c:pt>
                <c:pt idx="97">
                  <c:v>-1.5072642857142828E-2</c:v>
                </c:pt>
                <c:pt idx="98">
                  <c:v>-1.4649425974025951E-2</c:v>
                </c:pt>
                <c:pt idx="99">
                  <c:v>-1.3798874025973981E-2</c:v>
                </c:pt>
                <c:pt idx="100">
                  <c:v>-1.2644193506493462E-2</c:v>
                </c:pt>
                <c:pt idx="101">
                  <c:v>-1.1241872727272723E-2</c:v>
                </c:pt>
                <c:pt idx="102">
                  <c:v>-9.7065545454544776E-3</c:v>
                </c:pt>
                <c:pt idx="103">
                  <c:v>-8.1290766233765559E-3</c:v>
                </c:pt>
                <c:pt idx="104">
                  <c:v>-6.6191649350649034E-3</c:v>
                </c:pt>
                <c:pt idx="105">
                  <c:v>-5.2571272727272378E-3</c:v>
                </c:pt>
                <c:pt idx="106">
                  <c:v>-4.0801103896103714E-3</c:v>
                </c:pt>
                <c:pt idx="107">
                  <c:v>-3.0500649350649282E-3</c:v>
                </c:pt>
                <c:pt idx="108">
                  <c:v>-2.1741532467532639E-3</c:v>
                </c:pt>
                <c:pt idx="109">
                  <c:v>-1.4941636363636425E-3</c:v>
                </c:pt>
                <c:pt idx="110">
                  <c:v>-9.586142857142887E-4</c:v>
                </c:pt>
                <c:pt idx="111">
                  <c:v>-4.6437272727272463E-4</c:v>
                </c:pt>
                <c:pt idx="112">
                  <c:v>-1.1767532467523213E-5</c:v>
                </c:pt>
                <c:pt idx="113">
                  <c:v>3.9809610389612138E-4</c:v>
                </c:pt>
                <c:pt idx="114">
                  <c:v>7.7728571428573718E-4</c:v>
                </c:pt>
                <c:pt idx="115">
                  <c:v>1.0948402597402817E-3</c:v>
                </c:pt>
                <c:pt idx="116">
                  <c:v>1.4214259740260048E-3</c:v>
                </c:pt>
                <c:pt idx="117">
                  <c:v>1.7042441558441706E-3</c:v>
                </c:pt>
                <c:pt idx="118">
                  <c:v>1.9882350649350665E-3</c:v>
                </c:pt>
                <c:pt idx="119">
                  <c:v>2.2325415584415293E-3</c:v>
                </c:pt>
                <c:pt idx="120">
                  <c:v>2.3934558441557931E-3</c:v>
                </c:pt>
                <c:pt idx="121">
                  <c:v>2.5080220779220325E-3</c:v>
                </c:pt>
                <c:pt idx="122">
                  <c:v>2.6504168831168145E-3</c:v>
                </c:pt>
                <c:pt idx="123">
                  <c:v>2.8268012987012403E-3</c:v>
                </c:pt>
                <c:pt idx="124">
                  <c:v>2.9670545454545004E-3</c:v>
                </c:pt>
                <c:pt idx="125">
                  <c:v>3.0611753246752795E-3</c:v>
                </c:pt>
                <c:pt idx="126">
                  <c:v>3.1781922077921861E-3</c:v>
                </c:pt>
                <c:pt idx="127">
                  <c:v>3.3542740259740202E-3</c:v>
                </c:pt>
                <c:pt idx="128">
                  <c:v>3.4786272727272867E-3</c:v>
                </c:pt>
                <c:pt idx="129">
                  <c:v>3.553883116883125E-3</c:v>
                </c:pt>
                <c:pt idx="130">
                  <c:v>3.5466142857143151E-3</c:v>
                </c:pt>
                <c:pt idx="131">
                  <c:v>3.5292662337662781E-3</c:v>
                </c:pt>
                <c:pt idx="132">
                  <c:v>3.5230506493507062E-3</c:v>
                </c:pt>
                <c:pt idx="133">
                  <c:v>3.6129818181818672E-3</c:v>
                </c:pt>
                <c:pt idx="134">
                  <c:v>3.7578363636364136E-3</c:v>
                </c:pt>
                <c:pt idx="135">
                  <c:v>3.8959467532467991E-3</c:v>
                </c:pt>
                <c:pt idx="136">
                  <c:v>4.0456961038961882E-3</c:v>
                </c:pt>
                <c:pt idx="137">
                  <c:v>4.2306233766234496E-3</c:v>
                </c:pt>
                <c:pt idx="138">
                  <c:v>4.485732467532544E-3</c:v>
                </c:pt>
                <c:pt idx="139">
                  <c:v>4.7179649350649801E-3</c:v>
                </c:pt>
                <c:pt idx="140">
                  <c:v>4.8936532467532831E-3</c:v>
                </c:pt>
                <c:pt idx="141">
                  <c:v>5.0637064935065259E-3</c:v>
                </c:pt>
                <c:pt idx="142">
                  <c:v>5.2479597402597484E-3</c:v>
                </c:pt>
                <c:pt idx="143">
                  <c:v>5.3813077922078125E-3</c:v>
                </c:pt>
                <c:pt idx="144">
                  <c:v>5.5130987012986903E-3</c:v>
                </c:pt>
                <c:pt idx="145">
                  <c:v>5.5872350649350064E-3</c:v>
                </c:pt>
                <c:pt idx="146">
                  <c:v>5.6047636363635734E-3</c:v>
                </c:pt>
                <c:pt idx="147">
                  <c:v>5.6438298701298063E-3</c:v>
                </c:pt>
                <c:pt idx="148">
                  <c:v>5.676716883116841E-3</c:v>
                </c:pt>
                <c:pt idx="149">
                  <c:v>5.6809961038960539E-3</c:v>
                </c:pt>
                <c:pt idx="150">
                  <c:v>5.6239662337662045E-3</c:v>
                </c:pt>
                <c:pt idx="151">
                  <c:v>5.5634961038961124E-3</c:v>
                </c:pt>
                <c:pt idx="152">
                  <c:v>5.529214285714336E-3</c:v>
                </c:pt>
                <c:pt idx="153">
                  <c:v>5.4862207792208545E-3</c:v>
                </c:pt>
                <c:pt idx="154">
                  <c:v>5.4366727272728106E-3</c:v>
                </c:pt>
                <c:pt idx="155">
                  <c:v>5.4207402597403172E-3</c:v>
                </c:pt>
                <c:pt idx="156">
                  <c:v>5.4646688311688904E-3</c:v>
                </c:pt>
                <c:pt idx="157">
                  <c:v>5.6015194805195453E-3</c:v>
                </c:pt>
                <c:pt idx="158">
                  <c:v>5.8694259740260119E-3</c:v>
                </c:pt>
                <c:pt idx="159">
                  <c:v>6.3172038961039094E-3</c:v>
                </c:pt>
                <c:pt idx="160">
                  <c:v>6.8970649350649478E-3</c:v>
                </c:pt>
                <c:pt idx="161">
                  <c:v>7.5794350649350624E-3</c:v>
                </c:pt>
                <c:pt idx="162">
                  <c:v>8.4208064935064747E-3</c:v>
                </c:pt>
                <c:pt idx="163">
                  <c:v>9.368002597402586E-3</c:v>
                </c:pt>
                <c:pt idx="164">
                  <c:v>1.0359192207792144E-2</c:v>
                </c:pt>
                <c:pt idx="165">
                  <c:v>1.134632597402592E-2</c:v>
                </c:pt>
                <c:pt idx="166">
                  <c:v>1.2339385714285663E-2</c:v>
                </c:pt>
                <c:pt idx="167">
                  <c:v>1.334916623376624E-2</c:v>
                </c:pt>
                <c:pt idx="168">
                  <c:v>1.4328702597402579E-2</c:v>
                </c:pt>
                <c:pt idx="169">
                  <c:v>1.5259984415584399E-2</c:v>
                </c:pt>
                <c:pt idx="170">
                  <c:v>1.6272006493506495E-2</c:v>
                </c:pt>
                <c:pt idx="171">
                  <c:v>1.7383419480519521E-2</c:v>
                </c:pt>
                <c:pt idx="172">
                  <c:v>1.8649792207792247E-2</c:v>
                </c:pt>
                <c:pt idx="173">
                  <c:v>2.0219270129870303E-2</c:v>
                </c:pt>
                <c:pt idx="174">
                  <c:v>2.213092857142868E-2</c:v>
                </c:pt>
                <c:pt idx="175">
                  <c:v>2.4453763636363656E-2</c:v>
                </c:pt>
                <c:pt idx="176">
                  <c:v>2.721538441558452E-2</c:v>
                </c:pt>
                <c:pt idx="177">
                  <c:v>2.8243838961038981E-2</c:v>
                </c:pt>
                <c:pt idx="178">
                  <c:v>2.6540454545454572E-2</c:v>
                </c:pt>
                <c:pt idx="179">
                  <c:v>2.2040236363636386E-2</c:v>
                </c:pt>
                <c:pt idx="180">
                  <c:v>1.5335544155844158E-2</c:v>
                </c:pt>
                <c:pt idx="181">
                  <c:v>7.7593389610389934E-3</c:v>
                </c:pt>
                <c:pt idx="182">
                  <c:v>8.8827662337667376E-4</c:v>
                </c:pt>
                <c:pt idx="183">
                  <c:v>-3.6439389610389648E-3</c:v>
                </c:pt>
                <c:pt idx="184">
                  <c:v>-4.5941064935064828E-3</c:v>
                </c:pt>
                <c:pt idx="185">
                  <c:v>-8.3125064935065187E-4</c:v>
                </c:pt>
                <c:pt idx="186">
                  <c:v>8.7586688311688705E-3</c:v>
                </c:pt>
                <c:pt idx="187">
                  <c:v>2.5160149350649336E-2</c:v>
                </c:pt>
                <c:pt idx="188">
                  <c:v>4.6572437662337714E-2</c:v>
                </c:pt>
                <c:pt idx="189">
                  <c:v>7.128230259740255E-2</c:v>
                </c:pt>
                <c:pt idx="190">
                  <c:v>9.7372190909090856E-2</c:v>
                </c:pt>
                <c:pt idx="191">
                  <c:v>0.12271830090909092</c:v>
                </c:pt>
                <c:pt idx="192">
                  <c:v>0.14322422662337658</c:v>
                </c:pt>
                <c:pt idx="193">
                  <c:v>0.15593834272727414</c:v>
                </c:pt>
                <c:pt idx="194">
                  <c:v>0.15920267402597396</c:v>
                </c:pt>
                <c:pt idx="195">
                  <c:v>0.15201196272727344</c:v>
                </c:pt>
                <c:pt idx="196">
                  <c:v>0.13462488896103897</c:v>
                </c:pt>
                <c:pt idx="197">
                  <c:v>0.10847700688311702</c:v>
                </c:pt>
                <c:pt idx="198">
                  <c:v>7.5911546233766294E-2</c:v>
                </c:pt>
                <c:pt idx="199">
                  <c:v>3.977766116883108E-2</c:v>
                </c:pt>
                <c:pt idx="200">
                  <c:v>3.4384353246753362E-3</c:v>
                </c:pt>
                <c:pt idx="201">
                  <c:v>-2.9641753116883208E-2</c:v>
                </c:pt>
                <c:pt idx="202">
                  <c:v>-5.6136985194805172E-2</c:v>
                </c:pt>
                <c:pt idx="203">
                  <c:v>-7.5585763376623469E-2</c:v>
                </c:pt>
                <c:pt idx="204">
                  <c:v>-8.7830037142857198E-2</c:v>
                </c:pt>
                <c:pt idx="205">
                  <c:v>-9.3323846363637011E-2</c:v>
                </c:pt>
                <c:pt idx="206">
                  <c:v>-9.330288272727312E-2</c:v>
                </c:pt>
                <c:pt idx="207">
                  <c:v>-8.8967980909091068E-2</c:v>
                </c:pt>
                <c:pt idx="208">
                  <c:v>-8.1504272597403282E-2</c:v>
                </c:pt>
                <c:pt idx="209">
                  <c:v>-7.1925111558441571E-2</c:v>
                </c:pt>
                <c:pt idx="210">
                  <c:v>-6.1616971298701535E-2</c:v>
                </c:pt>
                <c:pt idx="211">
                  <c:v>-5.1863838961038973E-2</c:v>
                </c:pt>
                <c:pt idx="212">
                  <c:v>-4.3474664285714303E-2</c:v>
                </c:pt>
                <c:pt idx="213">
                  <c:v>-3.6895758701298742E-2</c:v>
                </c:pt>
                <c:pt idx="214">
                  <c:v>-3.1994885584415711E-2</c:v>
                </c:pt>
                <c:pt idx="215">
                  <c:v>-2.8182367662337681E-2</c:v>
                </c:pt>
                <c:pt idx="216">
                  <c:v>-2.4961375844155816E-2</c:v>
                </c:pt>
                <c:pt idx="217">
                  <c:v>-2.2189200779220902E-2</c:v>
                </c:pt>
                <c:pt idx="218">
                  <c:v>-1.9743909090909163E-2</c:v>
                </c:pt>
                <c:pt idx="219">
                  <c:v>-1.7635096623376617E-2</c:v>
                </c:pt>
                <c:pt idx="220">
                  <c:v>-1.5795747662337663E-2</c:v>
                </c:pt>
                <c:pt idx="221">
                  <c:v>-1.4282944285714262E-2</c:v>
                </c:pt>
                <c:pt idx="222">
                  <c:v>-1.3078951558441514E-2</c:v>
                </c:pt>
                <c:pt idx="223">
                  <c:v>-1.2126054155844158E-2</c:v>
                </c:pt>
                <c:pt idx="224">
                  <c:v>-1.1374329220779225E-2</c:v>
                </c:pt>
                <c:pt idx="225">
                  <c:v>-1.0818701428571435E-2</c:v>
                </c:pt>
                <c:pt idx="226">
                  <c:v>-1.0513331168831151E-2</c:v>
                </c:pt>
                <c:pt idx="227">
                  <c:v>-1.0427665844155829E-2</c:v>
                </c:pt>
                <c:pt idx="228">
                  <c:v>-1.0546663506493512E-2</c:v>
                </c:pt>
                <c:pt idx="229">
                  <c:v>-1.08337981818182E-2</c:v>
                </c:pt>
                <c:pt idx="230">
                  <c:v>-1.1324441688311742E-2</c:v>
                </c:pt>
                <c:pt idx="231">
                  <c:v>-1.1993094415584401E-2</c:v>
                </c:pt>
                <c:pt idx="232">
                  <c:v>-1.2827627142857163E-2</c:v>
                </c:pt>
                <c:pt idx="233">
                  <c:v>-1.3780004805194817E-2</c:v>
                </c:pt>
                <c:pt idx="234">
                  <c:v>-1.4850205454545472E-2</c:v>
                </c:pt>
                <c:pt idx="235">
                  <c:v>-1.5992569610389692E-2</c:v>
                </c:pt>
                <c:pt idx="236">
                  <c:v>-1.7211040389610393E-2</c:v>
                </c:pt>
                <c:pt idx="237">
                  <c:v>-1.8480189610389709E-2</c:v>
                </c:pt>
                <c:pt idx="238">
                  <c:v>-1.973747493506503E-2</c:v>
                </c:pt>
                <c:pt idx="239">
                  <c:v>-2.090065987012989E-2</c:v>
                </c:pt>
                <c:pt idx="240">
                  <c:v>-2.1868630259740271E-2</c:v>
                </c:pt>
                <c:pt idx="241">
                  <c:v>-2.2594111298701283E-2</c:v>
                </c:pt>
                <c:pt idx="242">
                  <c:v>-2.2998900389610416E-2</c:v>
                </c:pt>
                <c:pt idx="243">
                  <c:v>-2.3018626623376632E-2</c:v>
                </c:pt>
                <c:pt idx="244">
                  <c:v>-2.2653176493506625E-2</c:v>
                </c:pt>
                <c:pt idx="245">
                  <c:v>-2.1944684285714281E-2</c:v>
                </c:pt>
                <c:pt idx="246">
                  <c:v>-2.0939931298701281E-2</c:v>
                </c:pt>
                <c:pt idx="247">
                  <c:v>-1.9707734675324665E-2</c:v>
                </c:pt>
                <c:pt idx="248">
                  <c:v>-1.8310925324675341E-2</c:v>
                </c:pt>
                <c:pt idx="249">
                  <c:v>-1.6833237012987078E-2</c:v>
                </c:pt>
                <c:pt idx="250">
                  <c:v>-1.5345309740259791E-2</c:v>
                </c:pt>
                <c:pt idx="251">
                  <c:v>-1.3901886753246745E-2</c:v>
                </c:pt>
                <c:pt idx="252">
                  <c:v>-1.2556313116883112E-2</c:v>
                </c:pt>
                <c:pt idx="253">
                  <c:v>-1.1330074415584469E-2</c:v>
                </c:pt>
                <c:pt idx="254">
                  <c:v>-1.0225354935064939E-2</c:v>
                </c:pt>
                <c:pt idx="255">
                  <c:v>-9.2341753246753186E-3</c:v>
                </c:pt>
                <c:pt idx="256">
                  <c:v>-8.3420183116883553E-3</c:v>
                </c:pt>
                <c:pt idx="257">
                  <c:v>-7.5157787012987134E-3</c:v>
                </c:pt>
                <c:pt idx="258">
                  <c:v>-6.732070389610414E-3</c:v>
                </c:pt>
                <c:pt idx="259">
                  <c:v>-5.9869471428571795E-3</c:v>
                </c:pt>
                <c:pt idx="260">
                  <c:v>-5.2744344155844372E-3</c:v>
                </c:pt>
                <c:pt idx="261">
                  <c:v>-4.6043638311688414E-3</c:v>
                </c:pt>
                <c:pt idx="262">
                  <c:v>-3.9812505194805206E-3</c:v>
                </c:pt>
                <c:pt idx="263">
                  <c:v>-3.4105291298701318E-3</c:v>
                </c:pt>
                <c:pt idx="264">
                  <c:v>-2.8993209220779356E-3</c:v>
                </c:pt>
                <c:pt idx="265">
                  <c:v>-2.4628252467532481E-3</c:v>
                </c:pt>
                <c:pt idx="266">
                  <c:v>-2.1116012597402582E-3</c:v>
                </c:pt>
                <c:pt idx="267">
                  <c:v>-1.8526590779220805E-3</c:v>
                </c:pt>
                <c:pt idx="268">
                  <c:v>-1.6778912727272736E-3</c:v>
                </c:pt>
                <c:pt idx="269">
                  <c:v>-1.5784409350649399E-3</c:v>
                </c:pt>
                <c:pt idx="270">
                  <c:v>-1.5404105714285792E-3</c:v>
                </c:pt>
                <c:pt idx="271">
                  <c:v>-1.5477752467532421E-3</c:v>
                </c:pt>
                <c:pt idx="272">
                  <c:v>-1.5804129610389652E-3</c:v>
                </c:pt>
                <c:pt idx="273">
                  <c:v>-1.6239028311688369E-3</c:v>
                </c:pt>
                <c:pt idx="274">
                  <c:v>-1.6618625064935141E-3</c:v>
                </c:pt>
                <c:pt idx="275">
                  <c:v>-1.690291688311688E-3</c:v>
                </c:pt>
                <c:pt idx="276">
                  <c:v>1.9192237272727401E-3</c:v>
                </c:pt>
                <c:pt idx="277">
                  <c:v>4.2969941168831344E-3</c:v>
                </c:pt>
                <c:pt idx="278">
                  <c:v>5.5456433116883481E-3</c:v>
                </c:pt>
                <c:pt idx="279">
                  <c:v>5.7684204285714333E-3</c:v>
                </c:pt>
                <c:pt idx="280">
                  <c:v>5.0700921298701589E-3</c:v>
                </c:pt>
                <c:pt idx="281">
                  <c:v>3.5512562597402601E-3</c:v>
                </c:pt>
                <c:pt idx="282">
                  <c:v>1.3089644025974052E-3</c:v>
                </c:pt>
                <c:pt idx="283">
                  <c:v>-1.5511251688311775E-3</c:v>
                </c:pt>
                <c:pt idx="284">
                  <c:v>-4.9194563766233913E-3</c:v>
                </c:pt>
                <c:pt idx="285">
                  <c:v>-8.6950123636363747E-3</c:v>
                </c:pt>
                <c:pt idx="286">
                  <c:v>-1.2779226675324639E-2</c:v>
                </c:pt>
                <c:pt idx="287">
                  <c:v>-1.2714878610389663E-2</c:v>
                </c:pt>
                <c:pt idx="288">
                  <c:v>-1.2642487844155881E-2</c:v>
                </c:pt>
                <c:pt idx="289">
                  <c:v>-1.2556944077922074E-2</c:v>
                </c:pt>
                <c:pt idx="290">
                  <c:v>-1.2461297350649336E-2</c:v>
                </c:pt>
                <c:pt idx="291">
                  <c:v>-8.2095566623376984E-3</c:v>
                </c:pt>
                <c:pt idx="292">
                  <c:v>-4.2640506233766274E-3</c:v>
                </c:pt>
                <c:pt idx="293">
                  <c:v>-7.3606018181818114E-4</c:v>
                </c:pt>
                <c:pt idx="294">
                  <c:v>2.2661755584415817E-3</c:v>
                </c:pt>
                <c:pt idx="295">
                  <c:v>4.6387685454545718E-3</c:v>
                </c:pt>
                <c:pt idx="296">
                  <c:v>6.2674351948052024E-3</c:v>
                </c:pt>
                <c:pt idx="297">
                  <c:v>7.0396046363636637E-3</c:v>
                </c:pt>
                <c:pt idx="298">
                  <c:v>6.8473046493506525E-3</c:v>
                </c:pt>
                <c:pt idx="299">
                  <c:v>5.5867068311688424E-3</c:v>
                </c:pt>
                <c:pt idx="300">
                  <c:v>3.1553588181818292E-3</c:v>
                </c:pt>
                <c:pt idx="301">
                  <c:v>-5.511481168831181E-4</c:v>
                </c:pt>
                <c:pt idx="302">
                  <c:v>-6.5335406493506631E-4</c:v>
                </c:pt>
                <c:pt idx="303">
                  <c:v>-7.7306850649351143E-4</c:v>
                </c:pt>
                <c:pt idx="304">
                  <c:v>-8.9558485714286823E-4</c:v>
                </c:pt>
                <c:pt idx="305">
                  <c:v>-1.0117425584415581E-3</c:v>
                </c:pt>
                <c:pt idx="306">
                  <c:v>-1.1140787142857197E-3</c:v>
                </c:pt>
                <c:pt idx="307">
                  <c:v>-1.1987590779220804E-3</c:v>
                </c:pt>
                <c:pt idx="308">
                  <c:v>-1.2636785974025986E-3</c:v>
                </c:pt>
                <c:pt idx="309">
                  <c:v>-1.3064421428571461E-3</c:v>
                </c:pt>
                <c:pt idx="310">
                  <c:v>-1.3280860000000033E-3</c:v>
                </c:pt>
                <c:pt idx="311">
                  <c:v>-1.3297333896103887E-3</c:v>
                </c:pt>
                <c:pt idx="312">
                  <c:v>-1.3170465844155896E-3</c:v>
                </c:pt>
                <c:pt idx="313">
                  <c:v>-1.2886885714285833E-3</c:v>
                </c:pt>
                <c:pt idx="314">
                  <c:v>-1.2516933376623398E-3</c:v>
                </c:pt>
                <c:pt idx="315">
                  <c:v>-1.2019698961038938E-3</c:v>
                </c:pt>
                <c:pt idx="316">
                  <c:v>-1.1481011168831205E-3</c:v>
                </c:pt>
                <c:pt idx="317">
                  <c:v>-1.0885048701298693E-3</c:v>
                </c:pt>
                <c:pt idx="318">
                  <c:v>-1.0305345584415621E-3</c:v>
                </c:pt>
                <c:pt idx="319">
                  <c:v>-9.7700812987013734E-4</c:v>
                </c:pt>
                <c:pt idx="320">
                  <c:v>-9.2945549350649851E-4</c:v>
                </c:pt>
                <c:pt idx="321">
                  <c:v>-8.906184675324724E-4</c:v>
                </c:pt>
                <c:pt idx="322">
                  <c:v>-8.5578650649350521E-4</c:v>
                </c:pt>
                <c:pt idx="323">
                  <c:v>-8.2106523376623863E-4</c:v>
                </c:pt>
                <c:pt idx="324">
                  <c:v>-7.7928431168831859E-4</c:v>
                </c:pt>
                <c:pt idx="325">
                  <c:v>-7.3026223376623724E-4</c:v>
                </c:pt>
                <c:pt idx="326">
                  <c:v>-6.7286411688311941E-4</c:v>
                </c:pt>
                <c:pt idx="327">
                  <c:v>-6.1356250649350513E-4</c:v>
                </c:pt>
                <c:pt idx="328">
                  <c:v>-5.499631168831208E-4</c:v>
                </c:pt>
                <c:pt idx="329">
                  <c:v>-4.8807220779221132E-4</c:v>
                </c:pt>
                <c:pt idx="330">
                  <c:v>-4.3082489610389726E-4</c:v>
                </c:pt>
                <c:pt idx="331">
                  <c:v>-3.8710897402597332E-4</c:v>
                </c:pt>
                <c:pt idx="332">
                  <c:v>-3.6083896103896086E-4</c:v>
                </c:pt>
                <c:pt idx="333">
                  <c:v>-3.5106342857142892E-4</c:v>
                </c:pt>
                <c:pt idx="334">
                  <c:v>-3.5518298701298919E-4</c:v>
                </c:pt>
                <c:pt idx="335">
                  <c:v>-3.6664693506493757E-4</c:v>
                </c:pt>
                <c:pt idx="336">
                  <c:v>-3.8184364935064892E-4</c:v>
                </c:pt>
                <c:pt idx="337">
                  <c:v>-3.9792740259740242E-4</c:v>
                </c:pt>
                <c:pt idx="338">
                  <c:v>-4.1036492207792517E-4</c:v>
                </c:pt>
                <c:pt idx="339">
                  <c:v>-4.1229738961039261E-4</c:v>
                </c:pt>
                <c:pt idx="340">
                  <c:v>-4.0329263636363732E-4</c:v>
                </c:pt>
                <c:pt idx="341">
                  <c:v>-3.8734798701298622E-4</c:v>
                </c:pt>
                <c:pt idx="342">
                  <c:v>-3.7195907792207851E-4</c:v>
                </c:pt>
                <c:pt idx="343">
                  <c:v>-3.6251028571428792E-4</c:v>
                </c:pt>
                <c:pt idx="344">
                  <c:v>-3.6440298701298968E-4</c:v>
                </c:pt>
                <c:pt idx="345">
                  <c:v>-3.806355324675324E-4</c:v>
                </c:pt>
                <c:pt idx="346">
                  <c:v>-4.1379749350649108E-4</c:v>
                </c:pt>
                <c:pt idx="347">
                  <c:v>-4.6503324675324452E-4</c:v>
                </c:pt>
                <c:pt idx="348">
                  <c:v>-5.3245776623376553E-4</c:v>
                </c:pt>
                <c:pt idx="349">
                  <c:v>-6.078093116883166E-4</c:v>
                </c:pt>
                <c:pt idx="350">
                  <c:v>-6.7594531168831519E-4</c:v>
                </c:pt>
                <c:pt idx="351">
                  <c:v>-7.3042380519480526E-4</c:v>
                </c:pt>
                <c:pt idx="352">
                  <c:v>-7.6850355844155821E-4</c:v>
                </c:pt>
                <c:pt idx="353">
                  <c:v>-7.8628257142857234E-4</c:v>
                </c:pt>
                <c:pt idx="354">
                  <c:v>-7.7789915584415982E-4</c:v>
                </c:pt>
                <c:pt idx="355">
                  <c:v>-7.4673562337662321E-4</c:v>
                </c:pt>
                <c:pt idx="356">
                  <c:v>-6.9812755844156208E-4</c:v>
                </c:pt>
                <c:pt idx="357">
                  <c:v>-6.3947223376623432E-4</c:v>
                </c:pt>
                <c:pt idx="358">
                  <c:v>-5.7695870129870382E-4</c:v>
                </c:pt>
                <c:pt idx="359">
                  <c:v>-5.1922681818182223E-4</c:v>
                </c:pt>
                <c:pt idx="360">
                  <c:v>-4.6780167532467525E-4</c:v>
                </c:pt>
                <c:pt idx="361">
                  <c:v>-4.1916237662337837E-4</c:v>
                </c:pt>
                <c:pt idx="362">
                  <c:v>-3.7522038961038985E-4</c:v>
                </c:pt>
                <c:pt idx="363">
                  <c:v>-3.3867293506493719E-4</c:v>
                </c:pt>
                <c:pt idx="364">
                  <c:v>-3.1034801298701452E-4</c:v>
                </c:pt>
                <c:pt idx="365">
                  <c:v>-2.8561272727272889E-4</c:v>
                </c:pt>
                <c:pt idx="366">
                  <c:v>-2.6476535064935138E-4</c:v>
                </c:pt>
                <c:pt idx="367">
                  <c:v>-2.5041675324675495E-4</c:v>
                </c:pt>
                <c:pt idx="368">
                  <c:v>-2.4439567532467688E-4</c:v>
                </c:pt>
                <c:pt idx="369">
                  <c:v>-2.4316324675324838E-4</c:v>
                </c:pt>
                <c:pt idx="370">
                  <c:v>-2.4744202597402611E-4</c:v>
                </c:pt>
                <c:pt idx="371">
                  <c:v>-2.554052077922083E-4</c:v>
                </c:pt>
                <c:pt idx="372">
                  <c:v>-2.640141038961055E-4</c:v>
                </c:pt>
                <c:pt idx="373">
                  <c:v>-2.7326566233766244E-4</c:v>
                </c:pt>
                <c:pt idx="374">
                  <c:v>-2.8681590909091002E-4</c:v>
                </c:pt>
                <c:pt idx="375">
                  <c:v>-3.0461522077922194E-4</c:v>
                </c:pt>
                <c:pt idx="376">
                  <c:v>-3.2683629870130013E-4</c:v>
                </c:pt>
                <c:pt idx="377">
                  <c:v>-3.6065506493506582E-4</c:v>
                </c:pt>
                <c:pt idx="378">
                  <c:v>-4.0367180519480534E-4</c:v>
                </c:pt>
                <c:pt idx="379">
                  <c:v>-4.4321288311688519E-4</c:v>
                </c:pt>
                <c:pt idx="380">
                  <c:v>-4.6573548051948032E-4</c:v>
                </c:pt>
                <c:pt idx="381">
                  <c:v>-4.5491110389610413E-4</c:v>
                </c:pt>
                <c:pt idx="382">
                  <c:v>-4.0295085714285773E-4</c:v>
                </c:pt>
                <c:pt idx="383">
                  <c:v>-3.0606524675324854E-4</c:v>
                </c:pt>
                <c:pt idx="384">
                  <c:v>-1.6745062337662452E-4</c:v>
                </c:pt>
                <c:pt idx="385">
                  <c:v>5.0338181818185207E-6</c:v>
                </c:pt>
                <c:pt idx="386">
                  <c:v>2.0263984415584414E-4</c:v>
                </c:pt>
                <c:pt idx="387">
                  <c:v>4.1152049350649393E-4</c:v>
                </c:pt>
                <c:pt idx="388">
                  <c:v>6.0277166233766312E-4</c:v>
                </c:pt>
                <c:pt idx="389">
                  <c:v>7.5689416883117152E-4</c:v>
                </c:pt>
                <c:pt idx="390">
                  <c:v>8.6253780519480506E-4</c:v>
                </c:pt>
                <c:pt idx="391">
                  <c:v>9.108065194805185E-4</c:v>
                </c:pt>
                <c:pt idx="392">
                  <c:v>8.9467335064935245E-4</c:v>
                </c:pt>
                <c:pt idx="393">
                  <c:v>8.1377254545454626E-4</c:v>
                </c:pt>
                <c:pt idx="394">
                  <c:v>6.8141553896103899E-4</c:v>
                </c:pt>
                <c:pt idx="395">
                  <c:v>5.1029615844155722E-4</c:v>
                </c:pt>
                <c:pt idx="396">
                  <c:v>3.2192864415584571E-4</c:v>
                </c:pt>
                <c:pt idx="397">
                  <c:v>1.3507557272727448E-4</c:v>
                </c:pt>
                <c:pt idx="398">
                  <c:v>-3.1231216883117185E-5</c:v>
                </c:pt>
                <c:pt idx="399">
                  <c:v>-1.6763604025974146E-4</c:v>
                </c:pt>
                <c:pt idx="400">
                  <c:v>-2.6532081558441591E-4</c:v>
                </c:pt>
                <c:pt idx="401">
                  <c:v>-3.218397194805199E-4</c:v>
                </c:pt>
                <c:pt idx="402">
                  <c:v>-3.3865440909090885E-4</c:v>
                </c:pt>
                <c:pt idx="403">
                  <c:v>-3.3429565454545492E-4</c:v>
                </c:pt>
                <c:pt idx="404">
                  <c:v>-3.1852244935065077E-4</c:v>
                </c:pt>
                <c:pt idx="405">
                  <c:v>-2.985182701298709E-4</c:v>
                </c:pt>
                <c:pt idx="406">
                  <c:v>-2.7795947532467679E-4</c:v>
                </c:pt>
                <c:pt idx="407">
                  <c:v>-2.5831711948052052E-4</c:v>
                </c:pt>
                <c:pt idx="408">
                  <c:v>-2.4069081168831183E-4</c:v>
                </c:pt>
                <c:pt idx="409">
                  <c:v>-2.2277721688311903E-4</c:v>
                </c:pt>
                <c:pt idx="410">
                  <c:v>-2.0767052727272802E-4</c:v>
                </c:pt>
              </c:numCache>
            </c:numRef>
          </c:yVal>
          <c:smooth val="0"/>
          <c:extLst xmlns:c16r2="http://schemas.microsoft.com/office/drawing/2015/06/chart">
            <c:ext xmlns:c16="http://schemas.microsoft.com/office/drawing/2014/chart" uri="{C3380CC4-5D6E-409C-BE32-E72D297353CC}">
              <c16:uniqueId val="{00000000-122A-4FB8-94AF-478784979BBB}"/>
            </c:ext>
          </c:extLst>
        </c:ser>
        <c:dLbls>
          <c:showLegendKey val="0"/>
          <c:showVal val="0"/>
          <c:showCatName val="0"/>
          <c:showSerName val="0"/>
          <c:showPercent val="0"/>
          <c:showBubbleSize val="0"/>
        </c:dLbls>
        <c:axId val="154727936"/>
        <c:axId val="154729856"/>
      </c:scatterChart>
      <c:valAx>
        <c:axId val="154727936"/>
        <c:scaling>
          <c:orientation val="minMax"/>
          <c:max val="11"/>
          <c:min val="6"/>
        </c:scaling>
        <c:delete val="0"/>
        <c:axPos val="b"/>
        <c:title>
          <c:tx>
            <c:rich>
              <a:bodyPr/>
              <a:lstStyle/>
              <a:p>
                <a:pPr>
                  <a:defRPr sz="1600" b="0">
                    <a:latin typeface="Calibri" panose="020F0502020204030204" pitchFamily="34" charset="0"/>
                    <a:cs typeface="Calibri" panose="020F0502020204030204" pitchFamily="34" charset="0"/>
                  </a:defRPr>
                </a:pPr>
                <a:r>
                  <a:rPr lang="en-GB" sz="1600" b="0" dirty="0">
                    <a:latin typeface="Calibri" panose="020F0502020204030204" pitchFamily="34" charset="0"/>
                    <a:cs typeface="Calibri" panose="020F0502020204030204" pitchFamily="34" charset="0"/>
                  </a:rPr>
                  <a:t>Time /h</a:t>
                </a:r>
              </a:p>
            </c:rich>
          </c:tx>
          <c:layout>
            <c:manualLayout>
              <c:xMode val="edge"/>
              <c:yMode val="edge"/>
              <c:x val="0.50744907836860342"/>
              <c:y val="0.82482323121361012"/>
            </c:manualLayout>
          </c:layout>
          <c:overlay val="0"/>
        </c:title>
        <c:numFmt formatCode="General" sourceLinked="0"/>
        <c:majorTickMark val="out"/>
        <c:minorTickMark val="in"/>
        <c:tickLblPos val="nextTo"/>
        <c:txPr>
          <a:bodyPr/>
          <a:lstStyle/>
          <a:p>
            <a:pPr>
              <a:defRPr sz="1200">
                <a:latin typeface="Calibri" panose="020F0502020204030204" pitchFamily="34" charset="0"/>
                <a:cs typeface="Calibri" panose="020F0502020204030204" pitchFamily="34" charset="0"/>
              </a:defRPr>
            </a:pPr>
            <a:endParaRPr lang="en-US"/>
          </a:p>
        </c:txPr>
        <c:crossAx val="154729856"/>
        <c:crossesAt val="-0.1"/>
        <c:crossBetween val="midCat"/>
        <c:majorUnit val="1"/>
        <c:minorUnit val="0.25"/>
      </c:valAx>
      <c:valAx>
        <c:axId val="154729856"/>
        <c:scaling>
          <c:orientation val="minMax"/>
          <c:max val="0.2"/>
          <c:min val="-0.1"/>
        </c:scaling>
        <c:delete val="0"/>
        <c:axPos val="l"/>
        <c:title>
          <c:tx>
            <c:rich>
              <a:bodyPr rot="-5400000" vert="horz"/>
              <a:lstStyle/>
              <a:p>
                <a:pPr>
                  <a:defRPr sz="1400" b="0">
                    <a:solidFill>
                      <a:srgbClr val="0070C0"/>
                    </a:solidFill>
                    <a:latin typeface="Calibri" panose="020F0502020204030204" pitchFamily="34" charset="0"/>
                    <a:cs typeface="Calibri" panose="020F0502020204030204" pitchFamily="34" charset="0"/>
                  </a:defRPr>
                </a:pPr>
                <a:r>
                  <a:rPr lang="en-GB" sz="1400" b="0">
                    <a:solidFill>
                      <a:srgbClr val="0070C0"/>
                    </a:solidFill>
                    <a:latin typeface="Calibri" panose="020F0502020204030204" pitchFamily="34" charset="0"/>
                    <a:cs typeface="Calibri" panose="020F0502020204030204" pitchFamily="34" charset="0"/>
                  </a:rPr>
                  <a:t> 2nd time derivative of C''</a:t>
                </a:r>
              </a:p>
            </c:rich>
          </c:tx>
          <c:layout/>
          <c:overlay val="0"/>
        </c:title>
        <c:numFmt formatCode="#,##0.00" sourceLinked="0"/>
        <c:majorTickMark val="out"/>
        <c:minorTickMark val="none"/>
        <c:tickLblPos val="nextTo"/>
        <c:txPr>
          <a:bodyPr/>
          <a:lstStyle/>
          <a:p>
            <a:pPr>
              <a:defRPr sz="1200">
                <a:solidFill>
                  <a:srgbClr val="0070C0"/>
                </a:solidFill>
                <a:latin typeface="Arial" panose="020B0604020202020204" pitchFamily="34" charset="0"/>
                <a:cs typeface="Arial" panose="020B0604020202020204" pitchFamily="34" charset="0"/>
              </a:defRPr>
            </a:pPr>
            <a:endParaRPr lang="en-US"/>
          </a:p>
        </c:txPr>
        <c:crossAx val="154727936"/>
        <c:crosses val="autoZero"/>
        <c:crossBetween val="midCat"/>
      </c:valAx>
    </c:plotArea>
    <c:plotVisOnly val="1"/>
    <c:dispBlanksAs val="gap"/>
    <c:showDLblsOverMax val="0"/>
  </c:chart>
  <c:txPr>
    <a:bodyPr/>
    <a:lstStyle/>
    <a:p>
      <a:pPr>
        <a:defRPr sz="16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anose="020F0502020204030204" pitchFamily="34" charset="0"/>
                <a:cs typeface="Calibri" panose="020F0502020204030204" pitchFamily="34" charset="0"/>
              </a:defRPr>
            </a:pPr>
            <a:r>
              <a:rPr lang="en-US" sz="1600" b="0" dirty="0">
                <a:latin typeface="Calibri" panose="020F0502020204030204" pitchFamily="34" charset="0"/>
                <a:cs typeface="Calibri" panose="020F0502020204030204" pitchFamily="34" charset="0"/>
              </a:rPr>
              <a:t>Temperature Calibration</a:t>
            </a:r>
          </a:p>
        </c:rich>
      </c:tx>
      <c:layout>
        <c:manualLayout>
          <c:xMode val="edge"/>
          <c:yMode val="edge"/>
          <c:x val="0.28777661985933878"/>
          <c:y val="3.6624505077121877E-3"/>
        </c:manualLayout>
      </c:layout>
      <c:overlay val="0"/>
      <c:spPr>
        <a:solidFill>
          <a:srgbClr val="6DF8FF"/>
        </a:solidFill>
      </c:spPr>
    </c:title>
    <c:autoTitleDeleted val="0"/>
    <c:plotArea>
      <c:layout>
        <c:manualLayout>
          <c:layoutTarget val="inner"/>
          <c:xMode val="edge"/>
          <c:yMode val="edge"/>
          <c:x val="0.20121447795440428"/>
          <c:y val="2.8252405949256338E-2"/>
          <c:w val="0.74521812042294888"/>
          <c:h val="0.69374576919394915"/>
        </c:manualLayout>
      </c:layout>
      <c:scatterChart>
        <c:scatterStyle val="smoothMarker"/>
        <c:varyColors val="0"/>
        <c:ser>
          <c:idx val="0"/>
          <c:order val="0"/>
          <c:tx>
            <c:v>Temperature calibration from re-freezing</c:v>
          </c:tx>
          <c:spPr>
            <a:ln w="12700">
              <a:noFill/>
            </a:ln>
          </c:spPr>
          <c:marker>
            <c:symbol val="circle"/>
            <c:size val="3"/>
            <c:spPr>
              <a:solidFill>
                <a:srgbClr val="0070C0"/>
              </a:solidFill>
              <a:ln>
                <a:solidFill>
                  <a:srgbClr val="0070C0"/>
                </a:solidFill>
              </a:ln>
            </c:spPr>
          </c:marker>
          <c:trendline>
            <c:trendlineType val="poly"/>
            <c:order val="2"/>
            <c:dispRSqr val="0"/>
            <c:dispEq val="1"/>
            <c:trendlineLbl>
              <c:layout>
                <c:manualLayout>
                  <c:x val="0.22088552421756236"/>
                  <c:y val="0.42769324669808823"/>
                </c:manualLayout>
              </c:layout>
              <c:numFmt formatCode="General" sourceLinked="0"/>
              <c:txPr>
                <a:bodyPr/>
                <a:lstStyle/>
                <a:p>
                  <a:pPr>
                    <a:defRPr sz="1400">
                      <a:latin typeface="Arial" panose="020B0604020202020204" pitchFamily="34" charset="0"/>
                      <a:cs typeface="Arial" panose="020B0604020202020204" pitchFamily="34" charset="0"/>
                    </a:defRPr>
                  </a:pPr>
                  <a:endParaRPr lang="en-US"/>
                </a:p>
              </c:txPr>
            </c:trendlineLbl>
          </c:trendline>
          <c:xVal>
            <c:numRef>
              <c:f>'fpeak vs temp_LyoDEA '!$C$205:$C$295</c:f>
              <c:numCache>
                <c:formatCode>General</c:formatCode>
                <c:ptCount val="91"/>
                <c:pt idx="0">
                  <c:v>3.7043439999999999</c:v>
                </c:pt>
                <c:pt idx="1">
                  <c:v>3.6875180000000003</c:v>
                </c:pt>
                <c:pt idx="2">
                  <c:v>3.6647829999999999</c:v>
                </c:pt>
                <c:pt idx="3">
                  <c:v>3.6362239999999995</c:v>
                </c:pt>
                <c:pt idx="4">
                  <c:v>3.605356</c:v>
                </c:pt>
                <c:pt idx="5">
                  <c:v>3.5726999999999998</c:v>
                </c:pt>
                <c:pt idx="6">
                  <c:v>3.538122</c:v>
                </c:pt>
                <c:pt idx="7">
                  <c:v>3.5014529999999997</c:v>
                </c:pt>
                <c:pt idx="8">
                  <c:v>3.4665919999999999</c:v>
                </c:pt>
                <c:pt idx="9">
                  <c:v>3.4295960000000001</c:v>
                </c:pt>
                <c:pt idx="10">
                  <c:v>3.3943970000000001</c:v>
                </c:pt>
                <c:pt idx="11">
                  <c:v>3.3594979999999994</c:v>
                </c:pt>
                <c:pt idx="12">
                  <c:v>3.3249200000000001</c:v>
                </c:pt>
                <c:pt idx="13">
                  <c:v>3.2898830000000001</c:v>
                </c:pt>
                <c:pt idx="14">
                  <c:v>3.2551579999999998</c:v>
                </c:pt>
                <c:pt idx="15">
                  <c:v>3.2183190000000002</c:v>
                </c:pt>
                <c:pt idx="16">
                  <c:v>3.1832820000000002</c:v>
                </c:pt>
                <c:pt idx="17">
                  <c:v>3.150204</c:v>
                </c:pt>
                <c:pt idx="18">
                  <c:v>3.1151439999999995</c:v>
                </c:pt>
                <c:pt idx="19">
                  <c:v>3.0820419999999995</c:v>
                </c:pt>
                <c:pt idx="20">
                  <c:v>3.0510409999999997</c:v>
                </c:pt>
                <c:pt idx="21">
                  <c:v>3.0198979999999995</c:v>
                </c:pt>
                <c:pt idx="22">
                  <c:v>2.9885999999999999</c:v>
                </c:pt>
                <c:pt idx="23">
                  <c:v>2.96123</c:v>
                </c:pt>
                <c:pt idx="24">
                  <c:v>2.9339710000000001</c:v>
                </c:pt>
                <c:pt idx="25">
                  <c:v>2.9068289999999997</c:v>
                </c:pt>
                <c:pt idx="26">
                  <c:v>2.8798119999999994</c:v>
                </c:pt>
                <c:pt idx="27">
                  <c:v>2.8546289999999996</c:v>
                </c:pt>
                <c:pt idx="28">
                  <c:v>2.8290979999999997</c:v>
                </c:pt>
                <c:pt idx="29">
                  <c:v>2.8055240000000001</c:v>
                </c:pt>
                <c:pt idx="30">
                  <c:v>2.7857940000000005</c:v>
                </c:pt>
                <c:pt idx="31">
                  <c:v>2.7700819999999999</c:v>
                </c:pt>
                <c:pt idx="32">
                  <c:v>2.7563309999999999</c:v>
                </c:pt>
                <c:pt idx="33">
                  <c:v>2.7464659999999994</c:v>
                </c:pt>
                <c:pt idx="34">
                  <c:v>2.7386779999999997</c:v>
                </c:pt>
                <c:pt idx="35">
                  <c:v>2.7328119999999996</c:v>
                </c:pt>
                <c:pt idx="36">
                  <c:v>2.7289010000000005</c:v>
                </c:pt>
                <c:pt idx="37">
                  <c:v>2.725041</c:v>
                </c:pt>
                <c:pt idx="38">
                  <c:v>2.7211479999999999</c:v>
                </c:pt>
                <c:pt idx="39">
                  <c:v>2.7192099999999995</c:v>
                </c:pt>
                <c:pt idx="40">
                  <c:v>2.717263</c:v>
                </c:pt>
                <c:pt idx="41">
                  <c:v>2.7153070000000001</c:v>
                </c:pt>
                <c:pt idx="42">
                  <c:v>2.7153070000000001</c:v>
                </c:pt>
                <c:pt idx="43">
                  <c:v>2.7153070000000001</c:v>
                </c:pt>
                <c:pt idx="44">
                  <c:v>2.7153070000000001</c:v>
                </c:pt>
                <c:pt idx="45">
                  <c:v>2.7153070000000001</c:v>
                </c:pt>
                <c:pt idx="46">
                  <c:v>2.7153070000000001</c:v>
                </c:pt>
                <c:pt idx="47">
                  <c:v>2.7133859999999999</c:v>
                </c:pt>
                <c:pt idx="48">
                  <c:v>2.7114569999999993</c:v>
                </c:pt>
                <c:pt idx="49">
                  <c:v>2.7095189999999998</c:v>
                </c:pt>
                <c:pt idx="50">
                  <c:v>2.7075720000000003</c:v>
                </c:pt>
                <c:pt idx="51">
                  <c:v>2.705616</c:v>
                </c:pt>
                <c:pt idx="52">
                  <c:v>2.705616</c:v>
                </c:pt>
                <c:pt idx="53">
                  <c:v>2.705616</c:v>
                </c:pt>
                <c:pt idx="54">
                  <c:v>2.705616</c:v>
                </c:pt>
                <c:pt idx="55">
                  <c:v>2.705616</c:v>
                </c:pt>
                <c:pt idx="56">
                  <c:v>2.705616</c:v>
                </c:pt>
                <c:pt idx="57">
                  <c:v>2.705616</c:v>
                </c:pt>
                <c:pt idx="58">
                  <c:v>2.705616</c:v>
                </c:pt>
                <c:pt idx="59">
                  <c:v>2.705616</c:v>
                </c:pt>
                <c:pt idx="60">
                  <c:v>2.705616</c:v>
                </c:pt>
                <c:pt idx="61">
                  <c:v>2.705616</c:v>
                </c:pt>
                <c:pt idx="62">
                  <c:v>2.705616</c:v>
                </c:pt>
                <c:pt idx="63">
                  <c:v>2.705616</c:v>
                </c:pt>
                <c:pt idx="64">
                  <c:v>2.705616</c:v>
                </c:pt>
                <c:pt idx="65">
                  <c:v>2.705616</c:v>
                </c:pt>
                <c:pt idx="66">
                  <c:v>2.705616</c:v>
                </c:pt>
                <c:pt idx="67">
                  <c:v>2.705616</c:v>
                </c:pt>
                <c:pt idx="68">
                  <c:v>2.705616</c:v>
                </c:pt>
                <c:pt idx="69">
                  <c:v>2.705616</c:v>
                </c:pt>
                <c:pt idx="70">
                  <c:v>2.705616</c:v>
                </c:pt>
                <c:pt idx="71">
                  <c:v>2.705616</c:v>
                </c:pt>
                <c:pt idx="72">
                  <c:v>2.705616</c:v>
                </c:pt>
                <c:pt idx="73">
                  <c:v>2.705616</c:v>
                </c:pt>
                <c:pt idx="74">
                  <c:v>2.705616</c:v>
                </c:pt>
                <c:pt idx="75">
                  <c:v>2.705616</c:v>
                </c:pt>
                <c:pt idx="76">
                  <c:v>2.705616</c:v>
                </c:pt>
                <c:pt idx="77">
                  <c:v>2.705616</c:v>
                </c:pt>
                <c:pt idx="78">
                  <c:v>2.705616</c:v>
                </c:pt>
                <c:pt idx="79">
                  <c:v>2.705616</c:v>
                </c:pt>
                <c:pt idx="80">
                  <c:v>2.705616</c:v>
                </c:pt>
                <c:pt idx="81">
                  <c:v>2.705616</c:v>
                </c:pt>
                <c:pt idx="82">
                  <c:v>2.705616</c:v>
                </c:pt>
                <c:pt idx="83">
                  <c:v>2.705616</c:v>
                </c:pt>
                <c:pt idx="84">
                  <c:v>2.705616</c:v>
                </c:pt>
                <c:pt idx="85">
                  <c:v>2.705616</c:v>
                </c:pt>
                <c:pt idx="86">
                  <c:v>2.705616</c:v>
                </c:pt>
                <c:pt idx="87">
                  <c:v>2.705616</c:v>
                </c:pt>
                <c:pt idx="88">
                  <c:v>2.705616</c:v>
                </c:pt>
                <c:pt idx="89">
                  <c:v>2.705616</c:v>
                </c:pt>
                <c:pt idx="90">
                  <c:v>2.7075720000000003</c:v>
                </c:pt>
              </c:numCache>
            </c:numRef>
          </c:xVal>
          <c:yVal>
            <c:numRef>
              <c:f>'fpeak vs temp_LyoDEA '!$P$205:$P$295</c:f>
              <c:numCache>
                <c:formatCode>0.00</c:formatCode>
                <c:ptCount val="91"/>
                <c:pt idx="0">
                  <c:v>-11.96666666666667</c:v>
                </c:pt>
                <c:pt idx="1">
                  <c:v>-12.400000000000002</c:v>
                </c:pt>
                <c:pt idx="2">
                  <c:v>-13.033333333333333</c:v>
                </c:pt>
                <c:pt idx="3">
                  <c:v>-13.766666666666667</c:v>
                </c:pt>
                <c:pt idx="4">
                  <c:v>-14.566666666666672</c:v>
                </c:pt>
                <c:pt idx="5">
                  <c:v>-15.3</c:v>
                </c:pt>
                <c:pt idx="6">
                  <c:v>-16.2</c:v>
                </c:pt>
                <c:pt idx="7">
                  <c:v>-17.033333333333324</c:v>
                </c:pt>
                <c:pt idx="8">
                  <c:v>-17.966666666666661</c:v>
                </c:pt>
                <c:pt idx="9">
                  <c:v>-18.8</c:v>
                </c:pt>
                <c:pt idx="10">
                  <c:v>-19.73333333333332</c:v>
                </c:pt>
                <c:pt idx="11">
                  <c:v>-20.5</c:v>
                </c:pt>
                <c:pt idx="12">
                  <c:v>-21.533333333333321</c:v>
                </c:pt>
                <c:pt idx="13">
                  <c:v>-22.366666666666664</c:v>
                </c:pt>
                <c:pt idx="14">
                  <c:v>-23.3</c:v>
                </c:pt>
                <c:pt idx="15">
                  <c:v>-24.166666666666668</c:v>
                </c:pt>
                <c:pt idx="16">
                  <c:v>-25.099999999999994</c:v>
                </c:pt>
                <c:pt idx="17">
                  <c:v>-26.066666666666666</c:v>
                </c:pt>
                <c:pt idx="18">
                  <c:v>-26.900000000000002</c:v>
                </c:pt>
                <c:pt idx="19">
                  <c:v>-27.966666666666669</c:v>
                </c:pt>
                <c:pt idx="20">
                  <c:v>-28.866666666666664</c:v>
                </c:pt>
                <c:pt idx="21">
                  <c:v>-29.766666666666666</c:v>
                </c:pt>
                <c:pt idx="22">
                  <c:v>-30.633333333333329</c:v>
                </c:pt>
                <c:pt idx="23">
                  <c:v>-31.566666666666666</c:v>
                </c:pt>
                <c:pt idx="24">
                  <c:v>-32.433333333333337</c:v>
                </c:pt>
                <c:pt idx="25">
                  <c:v>-33.300000000000004</c:v>
                </c:pt>
                <c:pt idx="26">
                  <c:v>-34.300000000000004</c:v>
                </c:pt>
                <c:pt idx="27">
                  <c:v>-35.4</c:v>
                </c:pt>
                <c:pt idx="28">
                  <c:v>-36.300000000000004</c:v>
                </c:pt>
                <c:pt idx="29">
                  <c:v>-37.333333333333336</c:v>
                </c:pt>
                <c:pt idx="30">
                  <c:v>-37.966666666666647</c:v>
                </c:pt>
                <c:pt idx="31">
                  <c:v>-38.66666666666665</c:v>
                </c:pt>
                <c:pt idx="32">
                  <c:v>-39.20000000000001</c:v>
                </c:pt>
                <c:pt idx="33">
                  <c:v>-39.633333333333333</c:v>
                </c:pt>
                <c:pt idx="34">
                  <c:v>-39.800000000000004</c:v>
                </c:pt>
                <c:pt idx="35">
                  <c:v>-40.1</c:v>
                </c:pt>
                <c:pt idx="36">
                  <c:v>-40.300000000000004</c:v>
                </c:pt>
                <c:pt idx="37">
                  <c:v>-40.43333333333333</c:v>
                </c:pt>
                <c:pt idx="38">
                  <c:v>-40.666666666666657</c:v>
                </c:pt>
                <c:pt idx="39">
                  <c:v>-40.700000000000003</c:v>
                </c:pt>
                <c:pt idx="40">
                  <c:v>-40.866666666666646</c:v>
                </c:pt>
                <c:pt idx="41">
                  <c:v>-41.033333333333339</c:v>
                </c:pt>
                <c:pt idx="42">
                  <c:v>-41.066666666666642</c:v>
                </c:pt>
                <c:pt idx="43">
                  <c:v>-41.1</c:v>
                </c:pt>
                <c:pt idx="44">
                  <c:v>-41.20000000000001</c:v>
                </c:pt>
                <c:pt idx="45">
                  <c:v>-41.300000000000004</c:v>
                </c:pt>
                <c:pt idx="46">
                  <c:v>-41.3</c:v>
                </c:pt>
                <c:pt idx="47">
                  <c:v>-41.333333333333336</c:v>
                </c:pt>
                <c:pt idx="48">
                  <c:v>-41.366666666666646</c:v>
                </c:pt>
                <c:pt idx="49">
                  <c:v>-41.4</c:v>
                </c:pt>
                <c:pt idx="50">
                  <c:v>-41.466666666666647</c:v>
                </c:pt>
                <c:pt idx="51">
                  <c:v>-41.5</c:v>
                </c:pt>
                <c:pt idx="52">
                  <c:v>-41.5</c:v>
                </c:pt>
                <c:pt idx="53">
                  <c:v>-41.566666666666642</c:v>
                </c:pt>
                <c:pt idx="54">
                  <c:v>-41.533333333333331</c:v>
                </c:pt>
                <c:pt idx="55">
                  <c:v>-41.533333333333331</c:v>
                </c:pt>
                <c:pt idx="56">
                  <c:v>-41.566666666666642</c:v>
                </c:pt>
                <c:pt idx="57">
                  <c:v>-41.6</c:v>
                </c:pt>
                <c:pt idx="58">
                  <c:v>-41.533333333333331</c:v>
                </c:pt>
                <c:pt idx="59">
                  <c:v>-41.533333333333331</c:v>
                </c:pt>
                <c:pt idx="60">
                  <c:v>-41.533333333333331</c:v>
                </c:pt>
                <c:pt idx="61">
                  <c:v>-41.533333333333331</c:v>
                </c:pt>
                <c:pt idx="62">
                  <c:v>-41.533333333333331</c:v>
                </c:pt>
                <c:pt idx="63">
                  <c:v>-41.600000000000009</c:v>
                </c:pt>
                <c:pt idx="64">
                  <c:v>-41.533333333333331</c:v>
                </c:pt>
                <c:pt idx="65">
                  <c:v>-41.566666666666642</c:v>
                </c:pt>
                <c:pt idx="66">
                  <c:v>-41.566666666666642</c:v>
                </c:pt>
                <c:pt idx="67">
                  <c:v>-41.633333333333333</c:v>
                </c:pt>
                <c:pt idx="68">
                  <c:v>-41.6</c:v>
                </c:pt>
                <c:pt idx="69">
                  <c:v>-41.6</c:v>
                </c:pt>
                <c:pt idx="70">
                  <c:v>-41.66666666666665</c:v>
                </c:pt>
                <c:pt idx="71">
                  <c:v>-41.733333333333341</c:v>
                </c:pt>
                <c:pt idx="72">
                  <c:v>-41.7</c:v>
                </c:pt>
                <c:pt idx="73">
                  <c:v>-41.633333333333333</c:v>
                </c:pt>
                <c:pt idx="74">
                  <c:v>-41.633333333333333</c:v>
                </c:pt>
                <c:pt idx="75">
                  <c:v>-41.7</c:v>
                </c:pt>
                <c:pt idx="76">
                  <c:v>-41.6</c:v>
                </c:pt>
                <c:pt idx="77">
                  <c:v>-41.6</c:v>
                </c:pt>
                <c:pt idx="78">
                  <c:v>-41.66666666666665</c:v>
                </c:pt>
                <c:pt idx="79">
                  <c:v>-41.66666666666665</c:v>
                </c:pt>
                <c:pt idx="80">
                  <c:v>-41.66666666666665</c:v>
                </c:pt>
                <c:pt idx="81">
                  <c:v>-41.633333333333333</c:v>
                </c:pt>
                <c:pt idx="82">
                  <c:v>-41.633333333333333</c:v>
                </c:pt>
                <c:pt idx="83">
                  <c:v>-41.6</c:v>
                </c:pt>
                <c:pt idx="84">
                  <c:v>-41.633333333333333</c:v>
                </c:pt>
                <c:pt idx="85">
                  <c:v>-41.633333333333333</c:v>
                </c:pt>
                <c:pt idx="86">
                  <c:v>-41.66666666666665</c:v>
                </c:pt>
                <c:pt idx="87">
                  <c:v>-41.633333333333333</c:v>
                </c:pt>
                <c:pt idx="88">
                  <c:v>-41.633333333333333</c:v>
                </c:pt>
                <c:pt idx="89">
                  <c:v>-41.633333333333333</c:v>
                </c:pt>
                <c:pt idx="90">
                  <c:v>-41.633333333333333</c:v>
                </c:pt>
              </c:numCache>
            </c:numRef>
          </c:yVal>
          <c:smooth val="1"/>
          <c:extLst xmlns:c16r2="http://schemas.microsoft.com/office/drawing/2015/06/chart">
            <c:ext xmlns:c16="http://schemas.microsoft.com/office/drawing/2014/chart" uri="{C3380CC4-5D6E-409C-BE32-E72D297353CC}">
              <c16:uniqueId val="{00000000-3E68-4029-9A79-33463B7AA7C9}"/>
            </c:ext>
          </c:extLst>
        </c:ser>
        <c:dLbls>
          <c:showLegendKey val="0"/>
          <c:showVal val="0"/>
          <c:showCatName val="0"/>
          <c:showSerName val="0"/>
          <c:showPercent val="0"/>
          <c:showBubbleSize val="0"/>
        </c:dLbls>
        <c:axId val="79842688"/>
        <c:axId val="79853056"/>
      </c:scatterChart>
      <c:valAx>
        <c:axId val="79842688"/>
        <c:scaling>
          <c:orientation val="minMax"/>
          <c:max val="4"/>
          <c:min val="2.5"/>
        </c:scaling>
        <c:delete val="0"/>
        <c:axPos val="b"/>
        <c:title>
          <c:tx>
            <c:rich>
              <a:bodyPr/>
              <a:lstStyle/>
              <a:p>
                <a:pPr>
                  <a:defRPr sz="1600">
                    <a:latin typeface="Calibri" panose="020F0502020204030204" pitchFamily="34" charset="0"/>
                    <a:cs typeface="Calibri" panose="020F0502020204030204" pitchFamily="34" charset="0"/>
                  </a:defRPr>
                </a:pPr>
                <a:r>
                  <a:rPr lang="en-GB" sz="1600" b="0" i="0" baseline="0" dirty="0">
                    <a:effectLst/>
                    <a:latin typeface="Calibri" panose="020F0502020204030204" pitchFamily="34" charset="0"/>
                    <a:cs typeface="Calibri" panose="020F0502020204030204" pitchFamily="34" charset="0"/>
                  </a:rPr>
                  <a:t>Log F</a:t>
                </a:r>
                <a:r>
                  <a:rPr lang="en-GB" sz="1600" b="0" i="0" baseline="-25000" dirty="0">
                    <a:effectLst/>
                    <a:latin typeface="Calibri" panose="020F0502020204030204" pitchFamily="34" charset="0"/>
                    <a:cs typeface="Calibri" panose="020F0502020204030204" pitchFamily="34" charset="0"/>
                  </a:rPr>
                  <a:t>PEAK</a:t>
                </a:r>
                <a:endParaRPr lang="en-US" sz="1600" dirty="0">
                  <a:effectLst/>
                  <a:latin typeface="Calibri" panose="020F0502020204030204" pitchFamily="34" charset="0"/>
                  <a:cs typeface="Calibri" panose="020F0502020204030204" pitchFamily="34" charset="0"/>
                </a:endParaRPr>
              </a:p>
            </c:rich>
          </c:tx>
          <c:layout/>
          <c:overlay val="0"/>
        </c:title>
        <c:numFmt formatCode="0.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79853056"/>
        <c:crossesAt val="-60"/>
        <c:crossBetween val="midCat"/>
        <c:majorUnit val="0.5"/>
      </c:valAx>
      <c:valAx>
        <c:axId val="79853056"/>
        <c:scaling>
          <c:orientation val="minMax"/>
          <c:max val="0"/>
          <c:min val="-50"/>
        </c:scaling>
        <c:delete val="0"/>
        <c:axPos val="l"/>
        <c:title>
          <c:tx>
            <c:rich>
              <a:bodyPr/>
              <a:lstStyle/>
              <a:p>
                <a:pPr>
                  <a:defRPr sz="1600">
                    <a:latin typeface="Calibri" panose="020F0502020204030204" pitchFamily="34" charset="0"/>
                    <a:cs typeface="Calibri" panose="020F0502020204030204" pitchFamily="34" charset="0"/>
                  </a:defRPr>
                </a:pPr>
                <a:r>
                  <a:rPr lang="en-GB" sz="1600" b="0" i="0" baseline="0">
                    <a:effectLst/>
                    <a:latin typeface="Calibri" panose="020F0502020204030204" pitchFamily="34" charset="0"/>
                    <a:cs typeface="Calibri" panose="020F0502020204030204" pitchFamily="34" charset="0"/>
                  </a:rPr>
                  <a:t>Temperature / </a:t>
                </a:r>
                <a:r>
                  <a:rPr lang="en-GB" sz="1600" b="0" i="0" baseline="30000">
                    <a:effectLst/>
                    <a:latin typeface="Calibri" panose="020F0502020204030204" pitchFamily="34" charset="0"/>
                    <a:cs typeface="Calibri" panose="020F0502020204030204" pitchFamily="34" charset="0"/>
                  </a:rPr>
                  <a:t>o</a:t>
                </a:r>
                <a:r>
                  <a:rPr lang="en-GB" sz="1600" b="0" i="0" baseline="0">
                    <a:effectLst/>
                    <a:latin typeface="Calibri" panose="020F0502020204030204" pitchFamily="34" charset="0"/>
                    <a:cs typeface="Calibri" panose="020F0502020204030204" pitchFamily="34" charset="0"/>
                  </a:rPr>
                  <a:t>C</a:t>
                </a:r>
                <a:endParaRPr lang="en-US" sz="1600">
                  <a:effectLst/>
                  <a:latin typeface="Calibri" panose="020F0502020204030204" pitchFamily="34" charset="0"/>
                  <a:cs typeface="Calibri" panose="020F0502020204030204" pitchFamily="34" charset="0"/>
                </a:endParaRPr>
              </a:p>
            </c:rich>
          </c:tx>
          <c:layout/>
          <c:overlay val="0"/>
        </c:title>
        <c:numFmt formatCode="#,##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79842688"/>
        <c:crossesAt val="-45"/>
        <c:crossBetween val="midCat"/>
        <c:majorUnit val="10"/>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165873036974296"/>
          <c:y val="2.8252405949256338E-2"/>
          <c:w val="0.69753889412355219"/>
          <c:h val="0.68939452873375862"/>
        </c:manualLayout>
      </c:layout>
      <c:scatterChart>
        <c:scatterStyle val="smoothMarker"/>
        <c:varyColors val="0"/>
        <c:ser>
          <c:idx val="1"/>
          <c:order val="0"/>
          <c:tx>
            <c:strRef>
              <c:f>'1607015E_data log'!$C$3</c:f>
              <c:strCache>
                <c:ptCount val="1"/>
                <c:pt idx="0">
                  <c:v>TC1</c:v>
                </c:pt>
              </c:strCache>
            </c:strRef>
          </c:tx>
          <c:spPr>
            <a:ln w="12700" cap="rnd">
              <a:solidFill>
                <a:srgbClr val="7030A0"/>
              </a:solidFill>
              <a:round/>
            </a:ln>
            <a:effectLst/>
          </c:spPr>
          <c:marker>
            <c:symbol val="none"/>
          </c:marker>
          <c:xVal>
            <c:numRef>
              <c:f>'1607015E_data log'!$B$4:$B$1163</c:f>
              <c:numCache>
                <c:formatCode>0.00</c:formatCode>
                <c:ptCount val="1160"/>
                <c:pt idx="0">
                  <c:v>0</c:v>
                </c:pt>
                <c:pt idx="1">
                  <c:v>3.333333333333334E-2</c:v>
                </c:pt>
                <c:pt idx="2">
                  <c:v>6.666666666666668E-2</c:v>
                </c:pt>
                <c:pt idx="3">
                  <c:v>0.1</c:v>
                </c:pt>
                <c:pt idx="4">
                  <c:v>0.13333333333333341</c:v>
                </c:pt>
                <c:pt idx="5">
                  <c:v>0.16666666666666666</c:v>
                </c:pt>
                <c:pt idx="6">
                  <c:v>0.2</c:v>
                </c:pt>
                <c:pt idx="7">
                  <c:v>0.23333333333333342</c:v>
                </c:pt>
                <c:pt idx="8">
                  <c:v>0.26666666666666683</c:v>
                </c:pt>
                <c:pt idx="9">
                  <c:v>0.30000000000000016</c:v>
                </c:pt>
                <c:pt idx="10">
                  <c:v>0.33333333333333331</c:v>
                </c:pt>
                <c:pt idx="11">
                  <c:v>0.36666666666666692</c:v>
                </c:pt>
                <c:pt idx="12">
                  <c:v>0.4</c:v>
                </c:pt>
                <c:pt idx="13">
                  <c:v>0.43333333333333335</c:v>
                </c:pt>
                <c:pt idx="14">
                  <c:v>0.4666666666666669</c:v>
                </c:pt>
                <c:pt idx="15">
                  <c:v>0.5</c:v>
                </c:pt>
                <c:pt idx="16">
                  <c:v>0.53333333333333333</c:v>
                </c:pt>
                <c:pt idx="17">
                  <c:v>0.56666666666666654</c:v>
                </c:pt>
                <c:pt idx="18">
                  <c:v>0.60000000000000031</c:v>
                </c:pt>
                <c:pt idx="19">
                  <c:v>0.63333333333333364</c:v>
                </c:pt>
                <c:pt idx="20">
                  <c:v>0.66666666666666663</c:v>
                </c:pt>
                <c:pt idx="21">
                  <c:v>0.70000000000000029</c:v>
                </c:pt>
                <c:pt idx="22">
                  <c:v>0.73333333333333361</c:v>
                </c:pt>
                <c:pt idx="23">
                  <c:v>0.76666666666666672</c:v>
                </c:pt>
                <c:pt idx="24">
                  <c:v>0.8</c:v>
                </c:pt>
                <c:pt idx="25">
                  <c:v>0.8333333333333337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1.4333333333333327</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1.9000000000000001</c:v>
                </c:pt>
                <c:pt idx="58">
                  <c:v>1.9333333333333333</c:v>
                </c:pt>
                <c:pt idx="59">
                  <c:v>1.9666666666666672</c:v>
                </c:pt>
                <c:pt idx="60">
                  <c:v>2</c:v>
                </c:pt>
                <c:pt idx="61">
                  <c:v>2.0333333333333332</c:v>
                </c:pt>
                <c:pt idx="62">
                  <c:v>2.0666666666666669</c:v>
                </c:pt>
                <c:pt idx="63">
                  <c:v>2.1</c:v>
                </c:pt>
                <c:pt idx="64">
                  <c:v>2.1333333333333342</c:v>
                </c:pt>
                <c:pt idx="65">
                  <c:v>2.1666666666666665</c:v>
                </c:pt>
                <c:pt idx="66">
                  <c:v>2.2000000000000002</c:v>
                </c:pt>
                <c:pt idx="67">
                  <c:v>2.2333333333333347</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2.6333333333333342</c:v>
                </c:pt>
                <c:pt idx="80">
                  <c:v>2.6666666666666665</c:v>
                </c:pt>
                <c:pt idx="81">
                  <c:v>2.7</c:v>
                </c:pt>
                <c:pt idx="82">
                  <c:v>2.7333333333333347</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3.1333333333333342</c:v>
                </c:pt>
                <c:pt idx="95">
                  <c:v>3.1666666666666665</c:v>
                </c:pt>
                <c:pt idx="96">
                  <c:v>3.2</c:v>
                </c:pt>
                <c:pt idx="97">
                  <c:v>3.2333333333333347</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3.6333333333333342</c:v>
                </c:pt>
                <c:pt idx="110">
                  <c:v>3.6666666666666665</c:v>
                </c:pt>
                <c:pt idx="111">
                  <c:v>3.7</c:v>
                </c:pt>
                <c:pt idx="112">
                  <c:v>3.7333333333333347</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4.0333333333333377</c:v>
                </c:pt>
                <c:pt idx="122">
                  <c:v>4.0666666666666664</c:v>
                </c:pt>
                <c:pt idx="123">
                  <c:v>4.0999999999999996</c:v>
                </c:pt>
                <c:pt idx="124">
                  <c:v>4.1333333333333373</c:v>
                </c:pt>
                <c:pt idx="125">
                  <c:v>4.166666666666667</c:v>
                </c:pt>
                <c:pt idx="126">
                  <c:v>4.2</c:v>
                </c:pt>
                <c:pt idx="127">
                  <c:v>4.2333333333333378</c:v>
                </c:pt>
                <c:pt idx="128">
                  <c:v>4.2666666666666684</c:v>
                </c:pt>
                <c:pt idx="129">
                  <c:v>4.3</c:v>
                </c:pt>
                <c:pt idx="130">
                  <c:v>4.3333333333333366</c:v>
                </c:pt>
                <c:pt idx="131">
                  <c:v>4.3666666666666663</c:v>
                </c:pt>
                <c:pt idx="132">
                  <c:v>4.4000000000000004</c:v>
                </c:pt>
                <c:pt idx="133">
                  <c:v>4.4333333333333389</c:v>
                </c:pt>
                <c:pt idx="134">
                  <c:v>4.4666666666666694</c:v>
                </c:pt>
                <c:pt idx="135">
                  <c:v>4.5</c:v>
                </c:pt>
                <c:pt idx="136">
                  <c:v>4.5333333333333377</c:v>
                </c:pt>
                <c:pt idx="137">
                  <c:v>4.5666666666666664</c:v>
                </c:pt>
                <c:pt idx="138">
                  <c:v>4.5999999999999996</c:v>
                </c:pt>
                <c:pt idx="139">
                  <c:v>4.6333333333333373</c:v>
                </c:pt>
                <c:pt idx="140">
                  <c:v>4.666666666666667</c:v>
                </c:pt>
                <c:pt idx="141">
                  <c:v>4.7</c:v>
                </c:pt>
                <c:pt idx="142">
                  <c:v>4.7333333333333378</c:v>
                </c:pt>
                <c:pt idx="143">
                  <c:v>4.7666666666666684</c:v>
                </c:pt>
                <c:pt idx="144">
                  <c:v>4.8</c:v>
                </c:pt>
                <c:pt idx="145">
                  <c:v>4.8333333333333366</c:v>
                </c:pt>
                <c:pt idx="146">
                  <c:v>4.8666666666666663</c:v>
                </c:pt>
                <c:pt idx="147">
                  <c:v>4.9000000000000004</c:v>
                </c:pt>
                <c:pt idx="148">
                  <c:v>4.9333333333333389</c:v>
                </c:pt>
                <c:pt idx="149">
                  <c:v>4.9666666666666694</c:v>
                </c:pt>
                <c:pt idx="150">
                  <c:v>5</c:v>
                </c:pt>
                <c:pt idx="151">
                  <c:v>5.0333333333333377</c:v>
                </c:pt>
                <c:pt idx="152">
                  <c:v>5.0666666666666664</c:v>
                </c:pt>
                <c:pt idx="153">
                  <c:v>5.0999999999999996</c:v>
                </c:pt>
                <c:pt idx="154">
                  <c:v>5.1333333333333373</c:v>
                </c:pt>
                <c:pt idx="155">
                  <c:v>5.166666666666667</c:v>
                </c:pt>
                <c:pt idx="156">
                  <c:v>5.2</c:v>
                </c:pt>
                <c:pt idx="157">
                  <c:v>5.2333333333333378</c:v>
                </c:pt>
                <c:pt idx="158">
                  <c:v>5.2666666666666684</c:v>
                </c:pt>
                <c:pt idx="159">
                  <c:v>5.3</c:v>
                </c:pt>
                <c:pt idx="160">
                  <c:v>5.3333333333333366</c:v>
                </c:pt>
                <c:pt idx="161">
                  <c:v>5.3666666666666663</c:v>
                </c:pt>
                <c:pt idx="162">
                  <c:v>5.4</c:v>
                </c:pt>
                <c:pt idx="163">
                  <c:v>5.4333333333333389</c:v>
                </c:pt>
                <c:pt idx="164">
                  <c:v>5.4666666666666694</c:v>
                </c:pt>
                <c:pt idx="165">
                  <c:v>5.5</c:v>
                </c:pt>
                <c:pt idx="166">
                  <c:v>5.5333333333333377</c:v>
                </c:pt>
                <c:pt idx="167">
                  <c:v>5.5666666666666664</c:v>
                </c:pt>
                <c:pt idx="168">
                  <c:v>5.6</c:v>
                </c:pt>
                <c:pt idx="169">
                  <c:v>5.6333333333333373</c:v>
                </c:pt>
                <c:pt idx="170">
                  <c:v>5.666666666666667</c:v>
                </c:pt>
                <c:pt idx="171">
                  <c:v>5.7</c:v>
                </c:pt>
                <c:pt idx="172">
                  <c:v>5.7333333333333378</c:v>
                </c:pt>
                <c:pt idx="173">
                  <c:v>5.7666666666666684</c:v>
                </c:pt>
                <c:pt idx="174">
                  <c:v>5.8</c:v>
                </c:pt>
                <c:pt idx="175">
                  <c:v>5.8333333333333366</c:v>
                </c:pt>
                <c:pt idx="176">
                  <c:v>5.8666666666666663</c:v>
                </c:pt>
                <c:pt idx="177">
                  <c:v>5.9</c:v>
                </c:pt>
                <c:pt idx="178">
                  <c:v>5.9333333333333389</c:v>
                </c:pt>
                <c:pt idx="179">
                  <c:v>5.9666666666666694</c:v>
                </c:pt>
                <c:pt idx="180">
                  <c:v>6</c:v>
                </c:pt>
                <c:pt idx="181">
                  <c:v>6.0333333333333377</c:v>
                </c:pt>
                <c:pt idx="182">
                  <c:v>6.0666666666666664</c:v>
                </c:pt>
                <c:pt idx="183">
                  <c:v>6.1</c:v>
                </c:pt>
                <c:pt idx="184">
                  <c:v>6.1333333333333373</c:v>
                </c:pt>
                <c:pt idx="185">
                  <c:v>6.166666666666667</c:v>
                </c:pt>
                <c:pt idx="186">
                  <c:v>6.2</c:v>
                </c:pt>
                <c:pt idx="187">
                  <c:v>6.2333333333333378</c:v>
                </c:pt>
                <c:pt idx="188">
                  <c:v>6.2666666666666684</c:v>
                </c:pt>
                <c:pt idx="189">
                  <c:v>6.3</c:v>
                </c:pt>
                <c:pt idx="190">
                  <c:v>6.3333333333333366</c:v>
                </c:pt>
                <c:pt idx="191">
                  <c:v>6.3666666666666663</c:v>
                </c:pt>
                <c:pt idx="192">
                  <c:v>6.4</c:v>
                </c:pt>
                <c:pt idx="193">
                  <c:v>6.4333333333333389</c:v>
                </c:pt>
                <c:pt idx="194">
                  <c:v>6.4666666666666694</c:v>
                </c:pt>
                <c:pt idx="195">
                  <c:v>6.5</c:v>
                </c:pt>
                <c:pt idx="196">
                  <c:v>6.5333333333333377</c:v>
                </c:pt>
                <c:pt idx="197">
                  <c:v>6.5666666666666664</c:v>
                </c:pt>
                <c:pt idx="198">
                  <c:v>6.6</c:v>
                </c:pt>
                <c:pt idx="199">
                  <c:v>6.6333333333333373</c:v>
                </c:pt>
                <c:pt idx="200">
                  <c:v>6.666666666666667</c:v>
                </c:pt>
                <c:pt idx="201">
                  <c:v>6.7</c:v>
                </c:pt>
                <c:pt idx="202">
                  <c:v>6.7333333333333378</c:v>
                </c:pt>
                <c:pt idx="203">
                  <c:v>6.7666666666666684</c:v>
                </c:pt>
                <c:pt idx="204">
                  <c:v>6.8</c:v>
                </c:pt>
                <c:pt idx="205">
                  <c:v>6.8333333333333366</c:v>
                </c:pt>
                <c:pt idx="206">
                  <c:v>6.8666666666666663</c:v>
                </c:pt>
                <c:pt idx="207">
                  <c:v>6.9</c:v>
                </c:pt>
                <c:pt idx="208">
                  <c:v>6.9333333333333389</c:v>
                </c:pt>
                <c:pt idx="209">
                  <c:v>6.9666666666666694</c:v>
                </c:pt>
                <c:pt idx="210">
                  <c:v>7</c:v>
                </c:pt>
                <c:pt idx="211">
                  <c:v>7.0333333333333377</c:v>
                </c:pt>
                <c:pt idx="212">
                  <c:v>7.0666666666666664</c:v>
                </c:pt>
                <c:pt idx="213">
                  <c:v>7.1</c:v>
                </c:pt>
                <c:pt idx="214">
                  <c:v>7.1333333333333373</c:v>
                </c:pt>
                <c:pt idx="215">
                  <c:v>7.166666666666667</c:v>
                </c:pt>
                <c:pt idx="216">
                  <c:v>7.2</c:v>
                </c:pt>
                <c:pt idx="217">
                  <c:v>7.2333333333333378</c:v>
                </c:pt>
                <c:pt idx="218">
                  <c:v>7.2666666666666684</c:v>
                </c:pt>
                <c:pt idx="219">
                  <c:v>7.3</c:v>
                </c:pt>
                <c:pt idx="220">
                  <c:v>7.3333333333333366</c:v>
                </c:pt>
                <c:pt idx="221">
                  <c:v>7.3666666666666663</c:v>
                </c:pt>
                <c:pt idx="222">
                  <c:v>7.4</c:v>
                </c:pt>
                <c:pt idx="223">
                  <c:v>7.4333333333333389</c:v>
                </c:pt>
                <c:pt idx="224">
                  <c:v>7.4666666666666694</c:v>
                </c:pt>
                <c:pt idx="225">
                  <c:v>7.5</c:v>
                </c:pt>
                <c:pt idx="226">
                  <c:v>7.5333333333333377</c:v>
                </c:pt>
                <c:pt idx="227">
                  <c:v>7.5666666666666664</c:v>
                </c:pt>
                <c:pt idx="228">
                  <c:v>7.6</c:v>
                </c:pt>
                <c:pt idx="229">
                  <c:v>7.6333333333333373</c:v>
                </c:pt>
                <c:pt idx="230">
                  <c:v>7.666666666666667</c:v>
                </c:pt>
                <c:pt idx="231">
                  <c:v>7.7</c:v>
                </c:pt>
                <c:pt idx="232">
                  <c:v>7.7333333333333378</c:v>
                </c:pt>
                <c:pt idx="233">
                  <c:v>7.7666666666666684</c:v>
                </c:pt>
                <c:pt idx="234">
                  <c:v>7.8</c:v>
                </c:pt>
                <c:pt idx="235">
                  <c:v>7.8333333333333366</c:v>
                </c:pt>
                <c:pt idx="236">
                  <c:v>7.8666666666666663</c:v>
                </c:pt>
                <c:pt idx="237">
                  <c:v>7.9</c:v>
                </c:pt>
                <c:pt idx="238">
                  <c:v>7.9333333333333389</c:v>
                </c:pt>
                <c:pt idx="239">
                  <c:v>7.9666666666666694</c:v>
                </c:pt>
                <c:pt idx="240">
                  <c:v>8</c:v>
                </c:pt>
                <c:pt idx="241">
                  <c:v>8.0333333333333332</c:v>
                </c:pt>
                <c:pt idx="242">
                  <c:v>8.0666666666666735</c:v>
                </c:pt>
                <c:pt idx="243">
                  <c:v>8.1</c:v>
                </c:pt>
                <c:pt idx="244">
                  <c:v>8.1333333333333329</c:v>
                </c:pt>
                <c:pt idx="245">
                  <c:v>8.1666666666666732</c:v>
                </c:pt>
                <c:pt idx="246">
                  <c:v>8.2000000000000011</c:v>
                </c:pt>
                <c:pt idx="247">
                  <c:v>8.2333333333333272</c:v>
                </c:pt>
                <c:pt idx="248">
                  <c:v>8.2666666666666728</c:v>
                </c:pt>
                <c:pt idx="249">
                  <c:v>8.3000000000000007</c:v>
                </c:pt>
                <c:pt idx="250">
                  <c:v>8.3333333333333357</c:v>
                </c:pt>
                <c:pt idx="251">
                  <c:v>8.3666666666666742</c:v>
                </c:pt>
                <c:pt idx="252">
                  <c:v>8.4</c:v>
                </c:pt>
                <c:pt idx="253">
                  <c:v>8.4333333333333336</c:v>
                </c:pt>
                <c:pt idx="254">
                  <c:v>8.4666666666666739</c:v>
                </c:pt>
                <c:pt idx="255">
                  <c:v>8.5</c:v>
                </c:pt>
                <c:pt idx="256">
                  <c:v>8.5333333333333332</c:v>
                </c:pt>
                <c:pt idx="257">
                  <c:v>8.5666666666666735</c:v>
                </c:pt>
                <c:pt idx="258">
                  <c:v>8.6</c:v>
                </c:pt>
                <c:pt idx="259">
                  <c:v>8.6333333333333329</c:v>
                </c:pt>
                <c:pt idx="260">
                  <c:v>8.6666666666666732</c:v>
                </c:pt>
                <c:pt idx="261">
                  <c:v>8.7000000000000011</c:v>
                </c:pt>
                <c:pt idx="262">
                  <c:v>8.7333333333333272</c:v>
                </c:pt>
                <c:pt idx="263">
                  <c:v>8.7666666666666728</c:v>
                </c:pt>
                <c:pt idx="264">
                  <c:v>8.8000000000000007</c:v>
                </c:pt>
                <c:pt idx="265">
                  <c:v>8.8333333333333357</c:v>
                </c:pt>
                <c:pt idx="266">
                  <c:v>8.8666666666666742</c:v>
                </c:pt>
                <c:pt idx="267">
                  <c:v>8.9</c:v>
                </c:pt>
                <c:pt idx="268">
                  <c:v>8.9333333333333336</c:v>
                </c:pt>
                <c:pt idx="269">
                  <c:v>8.9666666666666739</c:v>
                </c:pt>
                <c:pt idx="270">
                  <c:v>9</c:v>
                </c:pt>
                <c:pt idx="271">
                  <c:v>9.0333333333333332</c:v>
                </c:pt>
                <c:pt idx="272">
                  <c:v>9.0666666666666735</c:v>
                </c:pt>
                <c:pt idx="273">
                  <c:v>9.1</c:v>
                </c:pt>
                <c:pt idx="274">
                  <c:v>9.1333333333333329</c:v>
                </c:pt>
                <c:pt idx="275">
                  <c:v>9.1666666666666732</c:v>
                </c:pt>
                <c:pt idx="276">
                  <c:v>9.2000000000000011</c:v>
                </c:pt>
                <c:pt idx="277">
                  <c:v>9.2333333333333272</c:v>
                </c:pt>
                <c:pt idx="278">
                  <c:v>9.2666666666666728</c:v>
                </c:pt>
                <c:pt idx="279">
                  <c:v>9.3000000000000007</c:v>
                </c:pt>
                <c:pt idx="280">
                  <c:v>9.3333333333333357</c:v>
                </c:pt>
                <c:pt idx="281">
                  <c:v>9.3666666666666742</c:v>
                </c:pt>
                <c:pt idx="282">
                  <c:v>9.4</c:v>
                </c:pt>
                <c:pt idx="283">
                  <c:v>9.4333333333333336</c:v>
                </c:pt>
                <c:pt idx="284">
                  <c:v>9.4666666666666739</c:v>
                </c:pt>
                <c:pt idx="285">
                  <c:v>9.5</c:v>
                </c:pt>
                <c:pt idx="286">
                  <c:v>9.5333333333333332</c:v>
                </c:pt>
                <c:pt idx="287">
                  <c:v>9.5666666666666735</c:v>
                </c:pt>
                <c:pt idx="288">
                  <c:v>9.6</c:v>
                </c:pt>
                <c:pt idx="289">
                  <c:v>9.6333333333333329</c:v>
                </c:pt>
                <c:pt idx="290">
                  <c:v>9.6666666666666732</c:v>
                </c:pt>
                <c:pt idx="291">
                  <c:v>9.7000000000000011</c:v>
                </c:pt>
                <c:pt idx="292">
                  <c:v>9.7333333333333272</c:v>
                </c:pt>
                <c:pt idx="293">
                  <c:v>9.7666666666666728</c:v>
                </c:pt>
                <c:pt idx="294">
                  <c:v>9.8000000000000007</c:v>
                </c:pt>
                <c:pt idx="295">
                  <c:v>9.8333333333333357</c:v>
                </c:pt>
                <c:pt idx="296">
                  <c:v>9.8666666666666742</c:v>
                </c:pt>
                <c:pt idx="297">
                  <c:v>9.9</c:v>
                </c:pt>
                <c:pt idx="298">
                  <c:v>9.9333333333333336</c:v>
                </c:pt>
                <c:pt idx="299">
                  <c:v>9.9666666666666739</c:v>
                </c:pt>
                <c:pt idx="300">
                  <c:v>10</c:v>
                </c:pt>
                <c:pt idx="301">
                  <c:v>10.033333333333333</c:v>
                </c:pt>
                <c:pt idx="302">
                  <c:v>10.066666666666674</c:v>
                </c:pt>
                <c:pt idx="303">
                  <c:v>10.1</c:v>
                </c:pt>
                <c:pt idx="304">
                  <c:v>10.133333333333333</c:v>
                </c:pt>
                <c:pt idx="305">
                  <c:v>10.166666666666673</c:v>
                </c:pt>
                <c:pt idx="306">
                  <c:v>10.200000000000001</c:v>
                </c:pt>
                <c:pt idx="307">
                  <c:v>10.233333333333333</c:v>
                </c:pt>
                <c:pt idx="308">
                  <c:v>10.266666666666673</c:v>
                </c:pt>
                <c:pt idx="309">
                  <c:v>10.3</c:v>
                </c:pt>
                <c:pt idx="310">
                  <c:v>10.333333333333334</c:v>
                </c:pt>
                <c:pt idx="311">
                  <c:v>10.366666666666676</c:v>
                </c:pt>
                <c:pt idx="312">
                  <c:v>10.4</c:v>
                </c:pt>
                <c:pt idx="313">
                  <c:v>10.433333333333334</c:v>
                </c:pt>
                <c:pt idx="314">
                  <c:v>10.466666666666674</c:v>
                </c:pt>
                <c:pt idx="315">
                  <c:v>10.5</c:v>
                </c:pt>
                <c:pt idx="316">
                  <c:v>10.533333333333333</c:v>
                </c:pt>
                <c:pt idx="317">
                  <c:v>10.566666666666674</c:v>
                </c:pt>
                <c:pt idx="318">
                  <c:v>10.6</c:v>
                </c:pt>
                <c:pt idx="319">
                  <c:v>10.633333333333333</c:v>
                </c:pt>
                <c:pt idx="320">
                  <c:v>10.666666666666673</c:v>
                </c:pt>
                <c:pt idx="321">
                  <c:v>10.7</c:v>
                </c:pt>
                <c:pt idx="322">
                  <c:v>10.733333333333333</c:v>
                </c:pt>
                <c:pt idx="323">
                  <c:v>10.766666666666673</c:v>
                </c:pt>
                <c:pt idx="324">
                  <c:v>10.8</c:v>
                </c:pt>
                <c:pt idx="325">
                  <c:v>10.833333333333334</c:v>
                </c:pt>
                <c:pt idx="326">
                  <c:v>10.866666666666676</c:v>
                </c:pt>
                <c:pt idx="327">
                  <c:v>10.9</c:v>
                </c:pt>
                <c:pt idx="328">
                  <c:v>10.933333333333334</c:v>
                </c:pt>
                <c:pt idx="329">
                  <c:v>10.966666666666674</c:v>
                </c:pt>
                <c:pt idx="330">
                  <c:v>11</c:v>
                </c:pt>
                <c:pt idx="331">
                  <c:v>11.033333333333333</c:v>
                </c:pt>
                <c:pt idx="332">
                  <c:v>11.066666666666674</c:v>
                </c:pt>
                <c:pt idx="333">
                  <c:v>11.1</c:v>
                </c:pt>
                <c:pt idx="334">
                  <c:v>11.133333333333333</c:v>
                </c:pt>
                <c:pt idx="335">
                  <c:v>11.166666666666673</c:v>
                </c:pt>
                <c:pt idx="336">
                  <c:v>11.2</c:v>
                </c:pt>
                <c:pt idx="337">
                  <c:v>11.233333333333333</c:v>
                </c:pt>
                <c:pt idx="338">
                  <c:v>11.266666666666673</c:v>
                </c:pt>
                <c:pt idx="339">
                  <c:v>11.3</c:v>
                </c:pt>
                <c:pt idx="340">
                  <c:v>11.333333333333334</c:v>
                </c:pt>
                <c:pt idx="341">
                  <c:v>11.366666666666676</c:v>
                </c:pt>
                <c:pt idx="342">
                  <c:v>11.4</c:v>
                </c:pt>
                <c:pt idx="343">
                  <c:v>11.433333333333334</c:v>
                </c:pt>
                <c:pt idx="344">
                  <c:v>11.466666666666674</c:v>
                </c:pt>
                <c:pt idx="345">
                  <c:v>11.5</c:v>
                </c:pt>
                <c:pt idx="346">
                  <c:v>11.533333333333333</c:v>
                </c:pt>
                <c:pt idx="347">
                  <c:v>11.566666666666674</c:v>
                </c:pt>
                <c:pt idx="348">
                  <c:v>11.6</c:v>
                </c:pt>
                <c:pt idx="349">
                  <c:v>11.633333333333333</c:v>
                </c:pt>
                <c:pt idx="350">
                  <c:v>11.666666666666673</c:v>
                </c:pt>
                <c:pt idx="351">
                  <c:v>11.7</c:v>
                </c:pt>
                <c:pt idx="352">
                  <c:v>11.733333333333333</c:v>
                </c:pt>
                <c:pt idx="353">
                  <c:v>11.766666666666673</c:v>
                </c:pt>
                <c:pt idx="354">
                  <c:v>11.8</c:v>
                </c:pt>
                <c:pt idx="355">
                  <c:v>11.833333333333334</c:v>
                </c:pt>
                <c:pt idx="356">
                  <c:v>11.866666666666676</c:v>
                </c:pt>
                <c:pt idx="357">
                  <c:v>11.9</c:v>
                </c:pt>
                <c:pt idx="358">
                  <c:v>11.933333333333334</c:v>
                </c:pt>
                <c:pt idx="359">
                  <c:v>11.966666666666674</c:v>
                </c:pt>
                <c:pt idx="360">
                  <c:v>12</c:v>
                </c:pt>
                <c:pt idx="361">
                  <c:v>12.033333333333333</c:v>
                </c:pt>
                <c:pt idx="362">
                  <c:v>12.066666666666674</c:v>
                </c:pt>
                <c:pt idx="363">
                  <c:v>12.1</c:v>
                </c:pt>
                <c:pt idx="364">
                  <c:v>12.133333333333333</c:v>
                </c:pt>
                <c:pt idx="365">
                  <c:v>12.166666666666673</c:v>
                </c:pt>
                <c:pt idx="366">
                  <c:v>12.2</c:v>
                </c:pt>
                <c:pt idx="367">
                  <c:v>12.233333333333333</c:v>
                </c:pt>
                <c:pt idx="368">
                  <c:v>12.266666666666673</c:v>
                </c:pt>
                <c:pt idx="369">
                  <c:v>12.3</c:v>
                </c:pt>
                <c:pt idx="370">
                  <c:v>12.333333333333334</c:v>
                </c:pt>
                <c:pt idx="371">
                  <c:v>12.366666666666676</c:v>
                </c:pt>
                <c:pt idx="372">
                  <c:v>12.4</c:v>
                </c:pt>
                <c:pt idx="373">
                  <c:v>12.433333333333334</c:v>
                </c:pt>
                <c:pt idx="374">
                  <c:v>12.466666666666674</c:v>
                </c:pt>
                <c:pt idx="375">
                  <c:v>12.5</c:v>
                </c:pt>
                <c:pt idx="376">
                  <c:v>12.533333333333333</c:v>
                </c:pt>
                <c:pt idx="377">
                  <c:v>12.566666666666674</c:v>
                </c:pt>
                <c:pt idx="378">
                  <c:v>12.6</c:v>
                </c:pt>
                <c:pt idx="379">
                  <c:v>12.633333333333333</c:v>
                </c:pt>
                <c:pt idx="380">
                  <c:v>12.666666666666673</c:v>
                </c:pt>
                <c:pt idx="381">
                  <c:v>12.7</c:v>
                </c:pt>
                <c:pt idx="382">
                  <c:v>12.733333333333333</c:v>
                </c:pt>
                <c:pt idx="383">
                  <c:v>12.766666666666673</c:v>
                </c:pt>
                <c:pt idx="384">
                  <c:v>12.8</c:v>
                </c:pt>
                <c:pt idx="385">
                  <c:v>12.833333333333334</c:v>
                </c:pt>
                <c:pt idx="386">
                  <c:v>12.866666666666676</c:v>
                </c:pt>
                <c:pt idx="387">
                  <c:v>12.9</c:v>
                </c:pt>
                <c:pt idx="388">
                  <c:v>12.933333333333334</c:v>
                </c:pt>
                <c:pt idx="389">
                  <c:v>12.966666666666674</c:v>
                </c:pt>
                <c:pt idx="390">
                  <c:v>13</c:v>
                </c:pt>
                <c:pt idx="391">
                  <c:v>13.033333333333333</c:v>
                </c:pt>
                <c:pt idx="392">
                  <c:v>13.066666666666674</c:v>
                </c:pt>
                <c:pt idx="393">
                  <c:v>13.1</c:v>
                </c:pt>
                <c:pt idx="394">
                  <c:v>13.133333333333333</c:v>
                </c:pt>
                <c:pt idx="395">
                  <c:v>13.166666666666673</c:v>
                </c:pt>
                <c:pt idx="396">
                  <c:v>13.2</c:v>
                </c:pt>
                <c:pt idx="397">
                  <c:v>13.233333333333333</c:v>
                </c:pt>
                <c:pt idx="398">
                  <c:v>13.266666666666673</c:v>
                </c:pt>
                <c:pt idx="399">
                  <c:v>13.3</c:v>
                </c:pt>
                <c:pt idx="400">
                  <c:v>13.333333333333334</c:v>
                </c:pt>
                <c:pt idx="401">
                  <c:v>13.366666666666676</c:v>
                </c:pt>
                <c:pt idx="402">
                  <c:v>13.4</c:v>
                </c:pt>
                <c:pt idx="403">
                  <c:v>13.433333333333334</c:v>
                </c:pt>
                <c:pt idx="404">
                  <c:v>13.466666666666674</c:v>
                </c:pt>
                <c:pt idx="405">
                  <c:v>13.5</c:v>
                </c:pt>
                <c:pt idx="406">
                  <c:v>13.533333333333333</c:v>
                </c:pt>
                <c:pt idx="407">
                  <c:v>13.566666666666674</c:v>
                </c:pt>
                <c:pt idx="408">
                  <c:v>13.6</c:v>
                </c:pt>
                <c:pt idx="409">
                  <c:v>13.633333333333333</c:v>
                </c:pt>
                <c:pt idx="410">
                  <c:v>13.666666666666673</c:v>
                </c:pt>
                <c:pt idx="411">
                  <c:v>13.7</c:v>
                </c:pt>
                <c:pt idx="412">
                  <c:v>13.733333333333333</c:v>
                </c:pt>
                <c:pt idx="413">
                  <c:v>13.766666666666673</c:v>
                </c:pt>
                <c:pt idx="414">
                  <c:v>13.8</c:v>
                </c:pt>
                <c:pt idx="415">
                  <c:v>13.833333333333334</c:v>
                </c:pt>
                <c:pt idx="416">
                  <c:v>13.866666666666676</c:v>
                </c:pt>
                <c:pt idx="417">
                  <c:v>13.9</c:v>
                </c:pt>
                <c:pt idx="418">
                  <c:v>13.933333333333334</c:v>
                </c:pt>
                <c:pt idx="419">
                  <c:v>13.966666666666674</c:v>
                </c:pt>
                <c:pt idx="420">
                  <c:v>14</c:v>
                </c:pt>
                <c:pt idx="421">
                  <c:v>14.033333333333333</c:v>
                </c:pt>
                <c:pt idx="422">
                  <c:v>14.066666666666674</c:v>
                </c:pt>
                <c:pt idx="423">
                  <c:v>14.1</c:v>
                </c:pt>
                <c:pt idx="424">
                  <c:v>14.133333333333333</c:v>
                </c:pt>
                <c:pt idx="425">
                  <c:v>14.166666666666673</c:v>
                </c:pt>
                <c:pt idx="426">
                  <c:v>14.2</c:v>
                </c:pt>
                <c:pt idx="427">
                  <c:v>14.233333333333333</c:v>
                </c:pt>
                <c:pt idx="428">
                  <c:v>14.266666666666673</c:v>
                </c:pt>
                <c:pt idx="429">
                  <c:v>14.3</c:v>
                </c:pt>
                <c:pt idx="430">
                  <c:v>14.333333333333334</c:v>
                </c:pt>
                <c:pt idx="431">
                  <c:v>14.366666666666676</c:v>
                </c:pt>
                <c:pt idx="432">
                  <c:v>14.4</c:v>
                </c:pt>
                <c:pt idx="433">
                  <c:v>14.433333333333334</c:v>
                </c:pt>
                <c:pt idx="434">
                  <c:v>14.466666666666674</c:v>
                </c:pt>
                <c:pt idx="435">
                  <c:v>14.5</c:v>
                </c:pt>
                <c:pt idx="436">
                  <c:v>14.533333333333333</c:v>
                </c:pt>
                <c:pt idx="437">
                  <c:v>14.566666666666674</c:v>
                </c:pt>
                <c:pt idx="438">
                  <c:v>14.6</c:v>
                </c:pt>
                <c:pt idx="439">
                  <c:v>14.633333333333333</c:v>
                </c:pt>
                <c:pt idx="440">
                  <c:v>14.666666666666673</c:v>
                </c:pt>
                <c:pt idx="441">
                  <c:v>14.7</c:v>
                </c:pt>
                <c:pt idx="442">
                  <c:v>14.733333333333333</c:v>
                </c:pt>
                <c:pt idx="443">
                  <c:v>14.766666666666673</c:v>
                </c:pt>
                <c:pt idx="444">
                  <c:v>14.8</c:v>
                </c:pt>
                <c:pt idx="445">
                  <c:v>14.833333333333334</c:v>
                </c:pt>
                <c:pt idx="446">
                  <c:v>14.866666666666676</c:v>
                </c:pt>
                <c:pt idx="447">
                  <c:v>14.9</c:v>
                </c:pt>
                <c:pt idx="448">
                  <c:v>14.933333333333334</c:v>
                </c:pt>
                <c:pt idx="449">
                  <c:v>14.966666666666674</c:v>
                </c:pt>
                <c:pt idx="450">
                  <c:v>15</c:v>
                </c:pt>
                <c:pt idx="451">
                  <c:v>15.033333333333333</c:v>
                </c:pt>
                <c:pt idx="452">
                  <c:v>15.066666666666674</c:v>
                </c:pt>
                <c:pt idx="453">
                  <c:v>15.1</c:v>
                </c:pt>
                <c:pt idx="454">
                  <c:v>15.133333333333333</c:v>
                </c:pt>
                <c:pt idx="455">
                  <c:v>15.166666666666673</c:v>
                </c:pt>
                <c:pt idx="456">
                  <c:v>15.2</c:v>
                </c:pt>
                <c:pt idx="457">
                  <c:v>15.233333333333333</c:v>
                </c:pt>
                <c:pt idx="458">
                  <c:v>15.266666666666673</c:v>
                </c:pt>
                <c:pt idx="459">
                  <c:v>15.3</c:v>
                </c:pt>
                <c:pt idx="460">
                  <c:v>15.333333333333334</c:v>
                </c:pt>
                <c:pt idx="461">
                  <c:v>15.366666666666676</c:v>
                </c:pt>
                <c:pt idx="462">
                  <c:v>15.4</c:v>
                </c:pt>
                <c:pt idx="463">
                  <c:v>15.433333333333334</c:v>
                </c:pt>
                <c:pt idx="464">
                  <c:v>15.466666666666674</c:v>
                </c:pt>
                <c:pt idx="465">
                  <c:v>15.5</c:v>
                </c:pt>
                <c:pt idx="466">
                  <c:v>15.533333333333333</c:v>
                </c:pt>
                <c:pt idx="467">
                  <c:v>15.566666666666674</c:v>
                </c:pt>
                <c:pt idx="468">
                  <c:v>15.6</c:v>
                </c:pt>
                <c:pt idx="469">
                  <c:v>15.633333333333333</c:v>
                </c:pt>
                <c:pt idx="470">
                  <c:v>15.666666666666673</c:v>
                </c:pt>
                <c:pt idx="471">
                  <c:v>15.7</c:v>
                </c:pt>
                <c:pt idx="472">
                  <c:v>15.733333333333333</c:v>
                </c:pt>
                <c:pt idx="473">
                  <c:v>15.766666666666673</c:v>
                </c:pt>
                <c:pt idx="474">
                  <c:v>15.8</c:v>
                </c:pt>
                <c:pt idx="475">
                  <c:v>15.833333333333334</c:v>
                </c:pt>
                <c:pt idx="476">
                  <c:v>15.866666666666676</c:v>
                </c:pt>
                <c:pt idx="477">
                  <c:v>15.9</c:v>
                </c:pt>
                <c:pt idx="478">
                  <c:v>15.933333333333334</c:v>
                </c:pt>
                <c:pt idx="479">
                  <c:v>15.966666666666674</c:v>
                </c:pt>
                <c:pt idx="480">
                  <c:v>16</c:v>
                </c:pt>
                <c:pt idx="481">
                  <c:v>16.03333333333331</c:v>
                </c:pt>
                <c:pt idx="482">
                  <c:v>16.066666666666666</c:v>
                </c:pt>
                <c:pt idx="483">
                  <c:v>16.100000000000001</c:v>
                </c:pt>
                <c:pt idx="484">
                  <c:v>16.133333333333319</c:v>
                </c:pt>
                <c:pt idx="485">
                  <c:v>16.166666666666668</c:v>
                </c:pt>
                <c:pt idx="486">
                  <c:v>16.2</c:v>
                </c:pt>
                <c:pt idx="487">
                  <c:v>16.233333333333309</c:v>
                </c:pt>
                <c:pt idx="488">
                  <c:v>16.266666666666666</c:v>
                </c:pt>
                <c:pt idx="489">
                  <c:v>16.3</c:v>
                </c:pt>
                <c:pt idx="490">
                  <c:v>16.333333333333311</c:v>
                </c:pt>
                <c:pt idx="491">
                  <c:v>16.366666666666667</c:v>
                </c:pt>
                <c:pt idx="492">
                  <c:v>16.399999999999999</c:v>
                </c:pt>
                <c:pt idx="493">
                  <c:v>16.433333333333309</c:v>
                </c:pt>
                <c:pt idx="494">
                  <c:v>16.466666666666654</c:v>
                </c:pt>
                <c:pt idx="495">
                  <c:v>16.5</c:v>
                </c:pt>
                <c:pt idx="496">
                  <c:v>16.53333333333331</c:v>
                </c:pt>
                <c:pt idx="497">
                  <c:v>16.566666666666666</c:v>
                </c:pt>
                <c:pt idx="498">
                  <c:v>16.600000000000001</c:v>
                </c:pt>
                <c:pt idx="499">
                  <c:v>16.633333333333319</c:v>
                </c:pt>
                <c:pt idx="500">
                  <c:v>16.666666666666668</c:v>
                </c:pt>
                <c:pt idx="501">
                  <c:v>16.7</c:v>
                </c:pt>
                <c:pt idx="502">
                  <c:v>16.733333333333309</c:v>
                </c:pt>
                <c:pt idx="503">
                  <c:v>16.766666666666666</c:v>
                </c:pt>
                <c:pt idx="504">
                  <c:v>16.8</c:v>
                </c:pt>
                <c:pt idx="505">
                  <c:v>16.833333333333311</c:v>
                </c:pt>
                <c:pt idx="506">
                  <c:v>16.866666666666667</c:v>
                </c:pt>
                <c:pt idx="507">
                  <c:v>16.899999999999999</c:v>
                </c:pt>
                <c:pt idx="508">
                  <c:v>16.933333333333309</c:v>
                </c:pt>
                <c:pt idx="509">
                  <c:v>16.966666666666654</c:v>
                </c:pt>
                <c:pt idx="510">
                  <c:v>17</c:v>
                </c:pt>
                <c:pt idx="511">
                  <c:v>17.03333333333331</c:v>
                </c:pt>
                <c:pt idx="512">
                  <c:v>17.066666666666666</c:v>
                </c:pt>
                <c:pt idx="513">
                  <c:v>17.100000000000001</c:v>
                </c:pt>
                <c:pt idx="514">
                  <c:v>17.133333333333319</c:v>
                </c:pt>
                <c:pt idx="515">
                  <c:v>17.166666666666668</c:v>
                </c:pt>
                <c:pt idx="516">
                  <c:v>17.2</c:v>
                </c:pt>
                <c:pt idx="517">
                  <c:v>17.233333333333309</c:v>
                </c:pt>
                <c:pt idx="518">
                  <c:v>17.266666666666666</c:v>
                </c:pt>
                <c:pt idx="519">
                  <c:v>17.3</c:v>
                </c:pt>
                <c:pt idx="520">
                  <c:v>17.333333333333311</c:v>
                </c:pt>
                <c:pt idx="521">
                  <c:v>17.366666666666667</c:v>
                </c:pt>
                <c:pt idx="522">
                  <c:v>17.399999999999999</c:v>
                </c:pt>
                <c:pt idx="523">
                  <c:v>17.433333333333309</c:v>
                </c:pt>
                <c:pt idx="524">
                  <c:v>17.466666666666654</c:v>
                </c:pt>
                <c:pt idx="525">
                  <c:v>17.5</c:v>
                </c:pt>
                <c:pt idx="526">
                  <c:v>17.53333333333331</c:v>
                </c:pt>
                <c:pt idx="527">
                  <c:v>17.566666666666666</c:v>
                </c:pt>
                <c:pt idx="528">
                  <c:v>17.600000000000001</c:v>
                </c:pt>
                <c:pt idx="529">
                  <c:v>17.633333333333319</c:v>
                </c:pt>
                <c:pt idx="530">
                  <c:v>17.666666666666668</c:v>
                </c:pt>
                <c:pt idx="531">
                  <c:v>17.7</c:v>
                </c:pt>
                <c:pt idx="532">
                  <c:v>17.733333333333309</c:v>
                </c:pt>
                <c:pt idx="533">
                  <c:v>17.766666666666666</c:v>
                </c:pt>
                <c:pt idx="534">
                  <c:v>17.8</c:v>
                </c:pt>
                <c:pt idx="535">
                  <c:v>17.833333333333311</c:v>
                </c:pt>
                <c:pt idx="536">
                  <c:v>17.866666666666667</c:v>
                </c:pt>
                <c:pt idx="537">
                  <c:v>17.899999999999999</c:v>
                </c:pt>
                <c:pt idx="538">
                  <c:v>17.933333333333309</c:v>
                </c:pt>
                <c:pt idx="539">
                  <c:v>17.966666666666654</c:v>
                </c:pt>
                <c:pt idx="540">
                  <c:v>18</c:v>
                </c:pt>
                <c:pt idx="541">
                  <c:v>18.03333333333331</c:v>
                </c:pt>
                <c:pt idx="542">
                  <c:v>18.066666666666666</c:v>
                </c:pt>
                <c:pt idx="543">
                  <c:v>18.100000000000001</c:v>
                </c:pt>
                <c:pt idx="544">
                  <c:v>18.133333333333319</c:v>
                </c:pt>
                <c:pt idx="545">
                  <c:v>18.166666666666668</c:v>
                </c:pt>
                <c:pt idx="546">
                  <c:v>18.2</c:v>
                </c:pt>
                <c:pt idx="547">
                  <c:v>18.233333333333309</c:v>
                </c:pt>
                <c:pt idx="548">
                  <c:v>18.266666666666666</c:v>
                </c:pt>
                <c:pt idx="549">
                  <c:v>18.3</c:v>
                </c:pt>
                <c:pt idx="550">
                  <c:v>18.333333333333311</c:v>
                </c:pt>
                <c:pt idx="551">
                  <c:v>18.366666666666667</c:v>
                </c:pt>
                <c:pt idx="552">
                  <c:v>18.399999999999999</c:v>
                </c:pt>
                <c:pt idx="553">
                  <c:v>18.433333333333309</c:v>
                </c:pt>
                <c:pt idx="554">
                  <c:v>18.466666666666654</c:v>
                </c:pt>
                <c:pt idx="555">
                  <c:v>18.5</c:v>
                </c:pt>
                <c:pt idx="556">
                  <c:v>18.53333333333331</c:v>
                </c:pt>
                <c:pt idx="557">
                  <c:v>18.566666666666666</c:v>
                </c:pt>
                <c:pt idx="558">
                  <c:v>18.600000000000001</c:v>
                </c:pt>
                <c:pt idx="559">
                  <c:v>18.633333333333319</c:v>
                </c:pt>
                <c:pt idx="560">
                  <c:v>18.666666666666668</c:v>
                </c:pt>
                <c:pt idx="561">
                  <c:v>18.7</c:v>
                </c:pt>
                <c:pt idx="562">
                  <c:v>18.733333333333309</c:v>
                </c:pt>
                <c:pt idx="563">
                  <c:v>18.766666666666666</c:v>
                </c:pt>
                <c:pt idx="564">
                  <c:v>18.8</c:v>
                </c:pt>
                <c:pt idx="565">
                  <c:v>18.833333333333311</c:v>
                </c:pt>
                <c:pt idx="566">
                  <c:v>18.866666666666667</c:v>
                </c:pt>
                <c:pt idx="567">
                  <c:v>18.899999999999999</c:v>
                </c:pt>
                <c:pt idx="568">
                  <c:v>18.933333333333309</c:v>
                </c:pt>
                <c:pt idx="569">
                  <c:v>18.966666666666654</c:v>
                </c:pt>
                <c:pt idx="570">
                  <c:v>19</c:v>
                </c:pt>
                <c:pt idx="571">
                  <c:v>19.03333333333331</c:v>
                </c:pt>
                <c:pt idx="572">
                  <c:v>19.066666666666666</c:v>
                </c:pt>
                <c:pt idx="573">
                  <c:v>19.100000000000001</c:v>
                </c:pt>
                <c:pt idx="574">
                  <c:v>19.133333333333319</c:v>
                </c:pt>
                <c:pt idx="575">
                  <c:v>19.166666666666668</c:v>
                </c:pt>
                <c:pt idx="576">
                  <c:v>19.2</c:v>
                </c:pt>
                <c:pt idx="577">
                  <c:v>19.233333333333309</c:v>
                </c:pt>
                <c:pt idx="578">
                  <c:v>19.266666666666666</c:v>
                </c:pt>
                <c:pt idx="579">
                  <c:v>19.3</c:v>
                </c:pt>
                <c:pt idx="580">
                  <c:v>19.333333333333311</c:v>
                </c:pt>
                <c:pt idx="581">
                  <c:v>19.366666666666667</c:v>
                </c:pt>
                <c:pt idx="582">
                  <c:v>19.399999999999999</c:v>
                </c:pt>
                <c:pt idx="583">
                  <c:v>19.433333333333309</c:v>
                </c:pt>
                <c:pt idx="584">
                  <c:v>19.466666666666654</c:v>
                </c:pt>
                <c:pt idx="585">
                  <c:v>19.5</c:v>
                </c:pt>
                <c:pt idx="586">
                  <c:v>19.53333333333331</c:v>
                </c:pt>
                <c:pt idx="587">
                  <c:v>19.566666666666666</c:v>
                </c:pt>
                <c:pt idx="588">
                  <c:v>19.600000000000001</c:v>
                </c:pt>
                <c:pt idx="589">
                  <c:v>19.633333333333319</c:v>
                </c:pt>
                <c:pt idx="590">
                  <c:v>19.666666666666668</c:v>
                </c:pt>
                <c:pt idx="591">
                  <c:v>19.7</c:v>
                </c:pt>
                <c:pt idx="592">
                  <c:v>19.733333333333309</c:v>
                </c:pt>
                <c:pt idx="593">
                  <c:v>19.766666666666666</c:v>
                </c:pt>
                <c:pt idx="594">
                  <c:v>19.8</c:v>
                </c:pt>
                <c:pt idx="595">
                  <c:v>19.833333333333311</c:v>
                </c:pt>
                <c:pt idx="596">
                  <c:v>19.866666666666667</c:v>
                </c:pt>
                <c:pt idx="597">
                  <c:v>19.899999999999999</c:v>
                </c:pt>
                <c:pt idx="598">
                  <c:v>19.933333333333309</c:v>
                </c:pt>
                <c:pt idx="599">
                  <c:v>19.966666666666654</c:v>
                </c:pt>
                <c:pt idx="600">
                  <c:v>20</c:v>
                </c:pt>
                <c:pt idx="601">
                  <c:v>20.03333333333331</c:v>
                </c:pt>
                <c:pt idx="602">
                  <c:v>20.066666666666666</c:v>
                </c:pt>
                <c:pt idx="603">
                  <c:v>20.100000000000001</c:v>
                </c:pt>
                <c:pt idx="604">
                  <c:v>20.133333333333319</c:v>
                </c:pt>
                <c:pt idx="605">
                  <c:v>20.166666666666668</c:v>
                </c:pt>
                <c:pt idx="606">
                  <c:v>20.2</c:v>
                </c:pt>
                <c:pt idx="607">
                  <c:v>20.233333333333309</c:v>
                </c:pt>
                <c:pt idx="608">
                  <c:v>20.266666666666666</c:v>
                </c:pt>
                <c:pt idx="609">
                  <c:v>20.3</c:v>
                </c:pt>
                <c:pt idx="610">
                  <c:v>20.333333333333311</c:v>
                </c:pt>
                <c:pt idx="611">
                  <c:v>20.366666666666667</c:v>
                </c:pt>
                <c:pt idx="612">
                  <c:v>20.399999999999999</c:v>
                </c:pt>
                <c:pt idx="613">
                  <c:v>20.433333333333309</c:v>
                </c:pt>
                <c:pt idx="614">
                  <c:v>20.466666666666654</c:v>
                </c:pt>
                <c:pt idx="615">
                  <c:v>20.5</c:v>
                </c:pt>
                <c:pt idx="616">
                  <c:v>20.53333333333331</c:v>
                </c:pt>
                <c:pt idx="617">
                  <c:v>20.566666666666666</c:v>
                </c:pt>
                <c:pt idx="618">
                  <c:v>20.6</c:v>
                </c:pt>
                <c:pt idx="619">
                  <c:v>20.633333333333319</c:v>
                </c:pt>
                <c:pt idx="620">
                  <c:v>20.666666666666668</c:v>
                </c:pt>
                <c:pt idx="621">
                  <c:v>20.7</c:v>
                </c:pt>
                <c:pt idx="622">
                  <c:v>20.733333333333309</c:v>
                </c:pt>
                <c:pt idx="623">
                  <c:v>20.766666666666666</c:v>
                </c:pt>
                <c:pt idx="624">
                  <c:v>20.8</c:v>
                </c:pt>
                <c:pt idx="625">
                  <c:v>20.833333333333311</c:v>
                </c:pt>
                <c:pt idx="626">
                  <c:v>20.866666666666667</c:v>
                </c:pt>
                <c:pt idx="627">
                  <c:v>20.9</c:v>
                </c:pt>
                <c:pt idx="628">
                  <c:v>20.933333333333309</c:v>
                </c:pt>
                <c:pt idx="629">
                  <c:v>20.966666666666654</c:v>
                </c:pt>
              </c:numCache>
            </c:numRef>
          </c:xVal>
          <c:yVal>
            <c:numRef>
              <c:f>'1607015E_data log'!$C$4:$C$1163</c:f>
              <c:numCache>
                <c:formatCode>General</c:formatCode>
                <c:ptCount val="1160"/>
                <c:pt idx="0">
                  <c:v>24.1</c:v>
                </c:pt>
                <c:pt idx="1">
                  <c:v>23.8</c:v>
                </c:pt>
                <c:pt idx="2">
                  <c:v>22.2</c:v>
                </c:pt>
                <c:pt idx="3">
                  <c:v>21.6</c:v>
                </c:pt>
                <c:pt idx="4">
                  <c:v>21</c:v>
                </c:pt>
                <c:pt idx="5">
                  <c:v>20.6</c:v>
                </c:pt>
                <c:pt idx="6">
                  <c:v>20.2</c:v>
                </c:pt>
                <c:pt idx="7">
                  <c:v>19.7</c:v>
                </c:pt>
                <c:pt idx="8">
                  <c:v>18.899999999999999</c:v>
                </c:pt>
                <c:pt idx="9">
                  <c:v>17.899999999999999</c:v>
                </c:pt>
                <c:pt idx="10">
                  <c:v>17</c:v>
                </c:pt>
                <c:pt idx="11">
                  <c:v>16</c:v>
                </c:pt>
                <c:pt idx="12">
                  <c:v>14.9</c:v>
                </c:pt>
                <c:pt idx="13">
                  <c:v>13.8</c:v>
                </c:pt>
                <c:pt idx="14">
                  <c:v>12.6</c:v>
                </c:pt>
                <c:pt idx="15">
                  <c:v>11.5</c:v>
                </c:pt>
                <c:pt idx="16">
                  <c:v>10.3</c:v>
                </c:pt>
                <c:pt idx="17">
                  <c:v>9.1</c:v>
                </c:pt>
                <c:pt idx="18">
                  <c:v>8</c:v>
                </c:pt>
                <c:pt idx="19">
                  <c:v>6.8</c:v>
                </c:pt>
                <c:pt idx="20">
                  <c:v>5.7</c:v>
                </c:pt>
                <c:pt idx="21">
                  <c:v>4.4000000000000004</c:v>
                </c:pt>
                <c:pt idx="22">
                  <c:v>3.3</c:v>
                </c:pt>
                <c:pt idx="23">
                  <c:v>2.1</c:v>
                </c:pt>
                <c:pt idx="24">
                  <c:v>0.9</c:v>
                </c:pt>
                <c:pt idx="25">
                  <c:v>-0.2</c:v>
                </c:pt>
                <c:pt idx="26">
                  <c:v>-1.4</c:v>
                </c:pt>
                <c:pt idx="27">
                  <c:v>-2.7</c:v>
                </c:pt>
                <c:pt idx="28">
                  <c:v>-3.9</c:v>
                </c:pt>
                <c:pt idx="29">
                  <c:v>-5.0999999999999996</c:v>
                </c:pt>
                <c:pt idx="30">
                  <c:v>-6.5</c:v>
                </c:pt>
                <c:pt idx="31">
                  <c:v>-7.7</c:v>
                </c:pt>
                <c:pt idx="32">
                  <c:v>-8.9</c:v>
                </c:pt>
                <c:pt idx="33">
                  <c:v>-10.3</c:v>
                </c:pt>
                <c:pt idx="34">
                  <c:v>-11.5</c:v>
                </c:pt>
                <c:pt idx="35">
                  <c:v>-12.6</c:v>
                </c:pt>
                <c:pt idx="36">
                  <c:v>-13.5</c:v>
                </c:pt>
                <c:pt idx="37">
                  <c:v>-1.1000000000000001</c:v>
                </c:pt>
                <c:pt idx="38">
                  <c:v>-2.4</c:v>
                </c:pt>
                <c:pt idx="39">
                  <c:v>-5.3</c:v>
                </c:pt>
                <c:pt idx="40">
                  <c:v>-9.1</c:v>
                </c:pt>
                <c:pt idx="41">
                  <c:v>-15.8</c:v>
                </c:pt>
                <c:pt idx="42">
                  <c:v>-21.1</c:v>
                </c:pt>
                <c:pt idx="43">
                  <c:v>-23.5</c:v>
                </c:pt>
                <c:pt idx="44">
                  <c:v>-25.6</c:v>
                </c:pt>
                <c:pt idx="45">
                  <c:v>-27.5</c:v>
                </c:pt>
                <c:pt idx="46">
                  <c:v>-29</c:v>
                </c:pt>
                <c:pt idx="47">
                  <c:v>-30.4</c:v>
                </c:pt>
                <c:pt idx="48">
                  <c:v>-31.9</c:v>
                </c:pt>
                <c:pt idx="49">
                  <c:v>-33.1</c:v>
                </c:pt>
                <c:pt idx="50">
                  <c:v>-34.1</c:v>
                </c:pt>
                <c:pt idx="51">
                  <c:v>-35.200000000000003</c:v>
                </c:pt>
                <c:pt idx="52">
                  <c:v>-36.300000000000004</c:v>
                </c:pt>
                <c:pt idx="53">
                  <c:v>-37.200000000000003</c:v>
                </c:pt>
                <c:pt idx="54">
                  <c:v>-37.6</c:v>
                </c:pt>
                <c:pt idx="55">
                  <c:v>-38.1</c:v>
                </c:pt>
                <c:pt idx="56">
                  <c:v>-38.5</c:v>
                </c:pt>
                <c:pt idx="57">
                  <c:v>-38.800000000000004</c:v>
                </c:pt>
                <c:pt idx="58">
                  <c:v>-39.1</c:v>
                </c:pt>
                <c:pt idx="59">
                  <c:v>-39.5</c:v>
                </c:pt>
                <c:pt idx="60">
                  <c:v>-39.800000000000004</c:v>
                </c:pt>
                <c:pt idx="61">
                  <c:v>-39.9</c:v>
                </c:pt>
                <c:pt idx="62">
                  <c:v>-40.1</c:v>
                </c:pt>
                <c:pt idx="63">
                  <c:v>-40.200000000000003</c:v>
                </c:pt>
                <c:pt idx="64">
                  <c:v>-40.300000000000004</c:v>
                </c:pt>
                <c:pt idx="65">
                  <c:v>-40.300000000000004</c:v>
                </c:pt>
                <c:pt idx="66">
                  <c:v>-40.5</c:v>
                </c:pt>
                <c:pt idx="67">
                  <c:v>-40.5</c:v>
                </c:pt>
                <c:pt idx="68">
                  <c:v>-40.700000000000003</c:v>
                </c:pt>
                <c:pt idx="69">
                  <c:v>-40.6</c:v>
                </c:pt>
                <c:pt idx="70">
                  <c:v>-40.700000000000003</c:v>
                </c:pt>
                <c:pt idx="71">
                  <c:v>-40.700000000000003</c:v>
                </c:pt>
                <c:pt idx="72">
                  <c:v>-41</c:v>
                </c:pt>
                <c:pt idx="73">
                  <c:v>-41</c:v>
                </c:pt>
                <c:pt idx="74">
                  <c:v>-41</c:v>
                </c:pt>
                <c:pt idx="75">
                  <c:v>-41.1</c:v>
                </c:pt>
                <c:pt idx="76">
                  <c:v>-41.1</c:v>
                </c:pt>
                <c:pt idx="77">
                  <c:v>-41</c:v>
                </c:pt>
                <c:pt idx="78">
                  <c:v>-41.1</c:v>
                </c:pt>
                <c:pt idx="79">
                  <c:v>-41.2</c:v>
                </c:pt>
                <c:pt idx="80">
                  <c:v>-41.1</c:v>
                </c:pt>
                <c:pt idx="81">
                  <c:v>-41.2</c:v>
                </c:pt>
                <c:pt idx="82">
                  <c:v>-41.3</c:v>
                </c:pt>
                <c:pt idx="83">
                  <c:v>-41.1</c:v>
                </c:pt>
                <c:pt idx="84">
                  <c:v>-41.2</c:v>
                </c:pt>
                <c:pt idx="85">
                  <c:v>-41.2</c:v>
                </c:pt>
                <c:pt idx="86">
                  <c:v>-41.2</c:v>
                </c:pt>
                <c:pt idx="87">
                  <c:v>-41.3</c:v>
                </c:pt>
                <c:pt idx="88">
                  <c:v>-41.3</c:v>
                </c:pt>
                <c:pt idx="89">
                  <c:v>-41.3</c:v>
                </c:pt>
                <c:pt idx="90">
                  <c:v>-41.3</c:v>
                </c:pt>
                <c:pt idx="91">
                  <c:v>-41.3</c:v>
                </c:pt>
                <c:pt idx="92">
                  <c:v>-41.3</c:v>
                </c:pt>
                <c:pt idx="93">
                  <c:v>-41.3</c:v>
                </c:pt>
                <c:pt idx="94">
                  <c:v>-41.3</c:v>
                </c:pt>
                <c:pt idx="95">
                  <c:v>-41.4</c:v>
                </c:pt>
                <c:pt idx="96">
                  <c:v>-41.3</c:v>
                </c:pt>
                <c:pt idx="97">
                  <c:v>-41.4</c:v>
                </c:pt>
                <c:pt idx="98">
                  <c:v>-41.3</c:v>
                </c:pt>
                <c:pt idx="99">
                  <c:v>-41.3</c:v>
                </c:pt>
                <c:pt idx="100">
                  <c:v>-41.4</c:v>
                </c:pt>
                <c:pt idx="101">
                  <c:v>-41.4</c:v>
                </c:pt>
                <c:pt idx="102">
                  <c:v>-41.4</c:v>
                </c:pt>
                <c:pt idx="103">
                  <c:v>-41.4</c:v>
                </c:pt>
                <c:pt idx="104">
                  <c:v>-41.4</c:v>
                </c:pt>
                <c:pt idx="105">
                  <c:v>-41.3</c:v>
                </c:pt>
                <c:pt idx="106">
                  <c:v>-41.3</c:v>
                </c:pt>
                <c:pt idx="107">
                  <c:v>-41.4</c:v>
                </c:pt>
                <c:pt idx="108">
                  <c:v>-41.4</c:v>
                </c:pt>
                <c:pt idx="109">
                  <c:v>-41.4</c:v>
                </c:pt>
                <c:pt idx="110">
                  <c:v>-41.4</c:v>
                </c:pt>
                <c:pt idx="111">
                  <c:v>-41.5</c:v>
                </c:pt>
                <c:pt idx="112">
                  <c:v>-41.5</c:v>
                </c:pt>
                <c:pt idx="113">
                  <c:v>-41.1</c:v>
                </c:pt>
                <c:pt idx="114">
                  <c:v>-40.5</c:v>
                </c:pt>
                <c:pt idx="115">
                  <c:v>-39.9</c:v>
                </c:pt>
                <c:pt idx="116">
                  <c:v>-39.1</c:v>
                </c:pt>
                <c:pt idx="117">
                  <c:v>-38.4</c:v>
                </c:pt>
                <c:pt idx="118">
                  <c:v>-37.5</c:v>
                </c:pt>
                <c:pt idx="119">
                  <c:v>-36.6</c:v>
                </c:pt>
                <c:pt idx="120">
                  <c:v>-35.9</c:v>
                </c:pt>
                <c:pt idx="121">
                  <c:v>-34.800000000000004</c:v>
                </c:pt>
                <c:pt idx="122">
                  <c:v>-34</c:v>
                </c:pt>
                <c:pt idx="123">
                  <c:v>-33</c:v>
                </c:pt>
                <c:pt idx="124">
                  <c:v>-32.200000000000003</c:v>
                </c:pt>
                <c:pt idx="125">
                  <c:v>-31</c:v>
                </c:pt>
                <c:pt idx="126">
                  <c:v>-30.2</c:v>
                </c:pt>
                <c:pt idx="127">
                  <c:v>-29.3</c:v>
                </c:pt>
                <c:pt idx="128">
                  <c:v>-28.3</c:v>
                </c:pt>
                <c:pt idx="129">
                  <c:v>-27.3</c:v>
                </c:pt>
                <c:pt idx="130">
                  <c:v>-26.1</c:v>
                </c:pt>
                <c:pt idx="131">
                  <c:v>-25.3</c:v>
                </c:pt>
                <c:pt idx="132">
                  <c:v>-24.2</c:v>
                </c:pt>
                <c:pt idx="133">
                  <c:v>-23.4</c:v>
                </c:pt>
                <c:pt idx="134">
                  <c:v>-22.3</c:v>
                </c:pt>
                <c:pt idx="135">
                  <c:v>-21.4</c:v>
                </c:pt>
                <c:pt idx="136">
                  <c:v>-20.399999999999999</c:v>
                </c:pt>
                <c:pt idx="137">
                  <c:v>-19.399999999999999</c:v>
                </c:pt>
                <c:pt idx="138">
                  <c:v>-18.399999999999999</c:v>
                </c:pt>
                <c:pt idx="139">
                  <c:v>-17.5</c:v>
                </c:pt>
                <c:pt idx="140">
                  <c:v>-16.600000000000001</c:v>
                </c:pt>
                <c:pt idx="141">
                  <c:v>-15.4</c:v>
                </c:pt>
                <c:pt idx="142">
                  <c:v>-14.6</c:v>
                </c:pt>
                <c:pt idx="143">
                  <c:v>-13.9</c:v>
                </c:pt>
                <c:pt idx="144">
                  <c:v>-13.7</c:v>
                </c:pt>
                <c:pt idx="145">
                  <c:v>-13.4</c:v>
                </c:pt>
                <c:pt idx="146">
                  <c:v>-13.1</c:v>
                </c:pt>
                <c:pt idx="147">
                  <c:v>-13</c:v>
                </c:pt>
                <c:pt idx="148">
                  <c:v>-12.8</c:v>
                </c:pt>
                <c:pt idx="149">
                  <c:v>-12.8</c:v>
                </c:pt>
                <c:pt idx="150">
                  <c:v>-12.6</c:v>
                </c:pt>
                <c:pt idx="151">
                  <c:v>-12.6</c:v>
                </c:pt>
                <c:pt idx="152">
                  <c:v>-12.5</c:v>
                </c:pt>
                <c:pt idx="153">
                  <c:v>-12.3</c:v>
                </c:pt>
                <c:pt idx="154">
                  <c:v>-12.3</c:v>
                </c:pt>
                <c:pt idx="155">
                  <c:v>-12.2</c:v>
                </c:pt>
                <c:pt idx="156">
                  <c:v>-12.1</c:v>
                </c:pt>
                <c:pt idx="157">
                  <c:v>-12.2</c:v>
                </c:pt>
                <c:pt idx="158">
                  <c:v>-12.1</c:v>
                </c:pt>
                <c:pt idx="159">
                  <c:v>-12.2</c:v>
                </c:pt>
                <c:pt idx="160">
                  <c:v>-11.9</c:v>
                </c:pt>
                <c:pt idx="161">
                  <c:v>-12</c:v>
                </c:pt>
                <c:pt idx="162">
                  <c:v>-12</c:v>
                </c:pt>
                <c:pt idx="163">
                  <c:v>-11.9</c:v>
                </c:pt>
                <c:pt idx="164">
                  <c:v>-11.8</c:v>
                </c:pt>
                <c:pt idx="165">
                  <c:v>-11.9</c:v>
                </c:pt>
                <c:pt idx="166">
                  <c:v>-11.8</c:v>
                </c:pt>
                <c:pt idx="167">
                  <c:v>-11.9</c:v>
                </c:pt>
                <c:pt idx="168">
                  <c:v>-11.7</c:v>
                </c:pt>
                <c:pt idx="169">
                  <c:v>-11.7</c:v>
                </c:pt>
                <c:pt idx="170">
                  <c:v>-11.7</c:v>
                </c:pt>
                <c:pt idx="171">
                  <c:v>-11.6</c:v>
                </c:pt>
                <c:pt idx="172">
                  <c:v>-11.6</c:v>
                </c:pt>
                <c:pt idx="173">
                  <c:v>-11.6</c:v>
                </c:pt>
                <c:pt idx="174">
                  <c:v>-11.6</c:v>
                </c:pt>
                <c:pt idx="175">
                  <c:v>-11.6</c:v>
                </c:pt>
                <c:pt idx="176">
                  <c:v>-11.6</c:v>
                </c:pt>
                <c:pt idx="177">
                  <c:v>-11.6</c:v>
                </c:pt>
                <c:pt idx="178">
                  <c:v>-11.6</c:v>
                </c:pt>
                <c:pt idx="179">
                  <c:v>-11.6</c:v>
                </c:pt>
                <c:pt idx="180">
                  <c:v>-11.7</c:v>
                </c:pt>
                <c:pt idx="181">
                  <c:v>-11.6</c:v>
                </c:pt>
                <c:pt idx="182">
                  <c:v>-11.6</c:v>
                </c:pt>
                <c:pt idx="183">
                  <c:v>-11.6</c:v>
                </c:pt>
                <c:pt idx="184">
                  <c:v>-11.5</c:v>
                </c:pt>
                <c:pt idx="185">
                  <c:v>-11.5</c:v>
                </c:pt>
                <c:pt idx="186">
                  <c:v>-11.6</c:v>
                </c:pt>
                <c:pt idx="187">
                  <c:v>-11.5</c:v>
                </c:pt>
                <c:pt idx="188">
                  <c:v>-11.5</c:v>
                </c:pt>
                <c:pt idx="189">
                  <c:v>-11.5</c:v>
                </c:pt>
                <c:pt idx="190">
                  <c:v>-11.6</c:v>
                </c:pt>
                <c:pt idx="191">
                  <c:v>-11.6</c:v>
                </c:pt>
                <c:pt idx="192">
                  <c:v>-11.5</c:v>
                </c:pt>
                <c:pt idx="193">
                  <c:v>-11.6</c:v>
                </c:pt>
                <c:pt idx="194">
                  <c:v>-11.4</c:v>
                </c:pt>
                <c:pt idx="195">
                  <c:v>-11.5</c:v>
                </c:pt>
                <c:pt idx="196">
                  <c:v>-11.5</c:v>
                </c:pt>
                <c:pt idx="197">
                  <c:v>-11.6</c:v>
                </c:pt>
                <c:pt idx="198">
                  <c:v>-11.5</c:v>
                </c:pt>
                <c:pt idx="199">
                  <c:v>-11.5</c:v>
                </c:pt>
                <c:pt idx="200">
                  <c:v>-11.4</c:v>
                </c:pt>
                <c:pt idx="201">
                  <c:v>-11.5</c:v>
                </c:pt>
                <c:pt idx="202">
                  <c:v>-11.4</c:v>
                </c:pt>
                <c:pt idx="203">
                  <c:v>-11.5</c:v>
                </c:pt>
                <c:pt idx="204">
                  <c:v>-12</c:v>
                </c:pt>
                <c:pt idx="205">
                  <c:v>-12.4</c:v>
                </c:pt>
                <c:pt idx="206">
                  <c:v>-13.1</c:v>
                </c:pt>
                <c:pt idx="207">
                  <c:v>-13.9</c:v>
                </c:pt>
                <c:pt idx="208">
                  <c:v>-14.8</c:v>
                </c:pt>
                <c:pt idx="209">
                  <c:v>-15.5</c:v>
                </c:pt>
                <c:pt idx="210">
                  <c:v>-16.399999999999999</c:v>
                </c:pt>
                <c:pt idx="211">
                  <c:v>-17.2</c:v>
                </c:pt>
                <c:pt idx="212">
                  <c:v>-18.100000000000001</c:v>
                </c:pt>
                <c:pt idx="213">
                  <c:v>-19</c:v>
                </c:pt>
                <c:pt idx="214">
                  <c:v>-20</c:v>
                </c:pt>
                <c:pt idx="215">
                  <c:v>-20.7</c:v>
                </c:pt>
                <c:pt idx="216">
                  <c:v>-21.7</c:v>
                </c:pt>
                <c:pt idx="217">
                  <c:v>-22.6</c:v>
                </c:pt>
                <c:pt idx="218">
                  <c:v>-23.5</c:v>
                </c:pt>
                <c:pt idx="219">
                  <c:v>-24.4</c:v>
                </c:pt>
                <c:pt idx="220">
                  <c:v>-25.3</c:v>
                </c:pt>
                <c:pt idx="221">
                  <c:v>-26.3</c:v>
                </c:pt>
                <c:pt idx="222">
                  <c:v>-27.2</c:v>
                </c:pt>
                <c:pt idx="223">
                  <c:v>-28.3</c:v>
                </c:pt>
                <c:pt idx="224">
                  <c:v>-29.1</c:v>
                </c:pt>
                <c:pt idx="225">
                  <c:v>-30.1</c:v>
                </c:pt>
                <c:pt idx="226">
                  <c:v>-31</c:v>
                </c:pt>
                <c:pt idx="227">
                  <c:v>-31.9</c:v>
                </c:pt>
                <c:pt idx="228">
                  <c:v>-32.700000000000003</c:v>
                </c:pt>
                <c:pt idx="229">
                  <c:v>-33.6</c:v>
                </c:pt>
                <c:pt idx="230">
                  <c:v>-34.6</c:v>
                </c:pt>
                <c:pt idx="231">
                  <c:v>-35.800000000000004</c:v>
                </c:pt>
                <c:pt idx="232">
                  <c:v>-36.800000000000004</c:v>
                </c:pt>
                <c:pt idx="233">
                  <c:v>-37.6</c:v>
                </c:pt>
                <c:pt idx="234">
                  <c:v>-38.4</c:v>
                </c:pt>
                <c:pt idx="235">
                  <c:v>-38.800000000000004</c:v>
                </c:pt>
                <c:pt idx="236">
                  <c:v>-39.4</c:v>
                </c:pt>
                <c:pt idx="237">
                  <c:v>-39.700000000000003</c:v>
                </c:pt>
                <c:pt idx="238">
                  <c:v>-39.9</c:v>
                </c:pt>
                <c:pt idx="239">
                  <c:v>-40.200000000000003</c:v>
                </c:pt>
                <c:pt idx="240">
                  <c:v>-40.4</c:v>
                </c:pt>
                <c:pt idx="241">
                  <c:v>-40.5</c:v>
                </c:pt>
                <c:pt idx="242">
                  <c:v>-40.6</c:v>
                </c:pt>
                <c:pt idx="243">
                  <c:v>-40.700000000000003</c:v>
                </c:pt>
                <c:pt idx="244">
                  <c:v>-40.800000000000004</c:v>
                </c:pt>
                <c:pt idx="245">
                  <c:v>-41</c:v>
                </c:pt>
                <c:pt idx="246">
                  <c:v>-41</c:v>
                </c:pt>
                <c:pt idx="247">
                  <c:v>-41</c:v>
                </c:pt>
                <c:pt idx="248">
                  <c:v>-41.2</c:v>
                </c:pt>
                <c:pt idx="249">
                  <c:v>-41.2</c:v>
                </c:pt>
                <c:pt idx="250">
                  <c:v>-41.3</c:v>
                </c:pt>
                <c:pt idx="251">
                  <c:v>-41.1</c:v>
                </c:pt>
                <c:pt idx="252">
                  <c:v>-41.2</c:v>
                </c:pt>
                <c:pt idx="253">
                  <c:v>-41.2</c:v>
                </c:pt>
                <c:pt idx="254">
                  <c:v>-41.3</c:v>
                </c:pt>
                <c:pt idx="255">
                  <c:v>-41.4</c:v>
                </c:pt>
                <c:pt idx="256">
                  <c:v>-41.4</c:v>
                </c:pt>
                <c:pt idx="257">
                  <c:v>-41.4</c:v>
                </c:pt>
                <c:pt idx="258">
                  <c:v>-41.4</c:v>
                </c:pt>
                <c:pt idx="259">
                  <c:v>-41.4</c:v>
                </c:pt>
                <c:pt idx="260">
                  <c:v>-41.3</c:v>
                </c:pt>
                <c:pt idx="261">
                  <c:v>-41.4</c:v>
                </c:pt>
                <c:pt idx="262">
                  <c:v>-41.3</c:v>
                </c:pt>
                <c:pt idx="263">
                  <c:v>-41.4</c:v>
                </c:pt>
                <c:pt idx="264">
                  <c:v>-41.4</c:v>
                </c:pt>
                <c:pt idx="265">
                  <c:v>-41.4</c:v>
                </c:pt>
                <c:pt idx="266">
                  <c:v>-41.3</c:v>
                </c:pt>
                <c:pt idx="267">
                  <c:v>-41.4</c:v>
                </c:pt>
                <c:pt idx="268">
                  <c:v>-41.4</c:v>
                </c:pt>
                <c:pt idx="269">
                  <c:v>-41.4</c:v>
                </c:pt>
                <c:pt idx="270">
                  <c:v>-41.4</c:v>
                </c:pt>
                <c:pt idx="271">
                  <c:v>-41.4</c:v>
                </c:pt>
                <c:pt idx="272">
                  <c:v>-41.5</c:v>
                </c:pt>
                <c:pt idx="273">
                  <c:v>-41.5</c:v>
                </c:pt>
                <c:pt idx="274">
                  <c:v>-41.4</c:v>
                </c:pt>
                <c:pt idx="275">
                  <c:v>-41.5</c:v>
                </c:pt>
                <c:pt idx="276">
                  <c:v>-41.5</c:v>
                </c:pt>
                <c:pt idx="277">
                  <c:v>-41.4</c:v>
                </c:pt>
                <c:pt idx="278">
                  <c:v>-41.5</c:v>
                </c:pt>
                <c:pt idx="279">
                  <c:v>-41.5</c:v>
                </c:pt>
                <c:pt idx="280">
                  <c:v>-41.4</c:v>
                </c:pt>
                <c:pt idx="281">
                  <c:v>-41.5</c:v>
                </c:pt>
                <c:pt idx="282">
                  <c:v>-41.5</c:v>
                </c:pt>
                <c:pt idx="283">
                  <c:v>-41.4</c:v>
                </c:pt>
                <c:pt idx="284">
                  <c:v>-41.5</c:v>
                </c:pt>
                <c:pt idx="285">
                  <c:v>-41.4</c:v>
                </c:pt>
                <c:pt idx="286">
                  <c:v>-41.5</c:v>
                </c:pt>
                <c:pt idx="287">
                  <c:v>-41.3</c:v>
                </c:pt>
                <c:pt idx="288">
                  <c:v>-41.5</c:v>
                </c:pt>
                <c:pt idx="289">
                  <c:v>-41.5</c:v>
                </c:pt>
                <c:pt idx="290">
                  <c:v>-41.4</c:v>
                </c:pt>
                <c:pt idx="291">
                  <c:v>-41.5</c:v>
                </c:pt>
                <c:pt idx="292">
                  <c:v>-41.5</c:v>
                </c:pt>
                <c:pt idx="293">
                  <c:v>-41.4</c:v>
                </c:pt>
                <c:pt idx="294">
                  <c:v>-41.5</c:v>
                </c:pt>
                <c:pt idx="295">
                  <c:v>-41.3</c:v>
                </c:pt>
                <c:pt idx="296">
                  <c:v>-41</c:v>
                </c:pt>
                <c:pt idx="297">
                  <c:v>-40.5</c:v>
                </c:pt>
                <c:pt idx="298">
                  <c:v>-40.1</c:v>
                </c:pt>
                <c:pt idx="299">
                  <c:v>-39.5</c:v>
                </c:pt>
                <c:pt idx="300">
                  <c:v>-39</c:v>
                </c:pt>
                <c:pt idx="301">
                  <c:v>-38.300000000000004</c:v>
                </c:pt>
                <c:pt idx="302">
                  <c:v>-38</c:v>
                </c:pt>
                <c:pt idx="303">
                  <c:v>-37.200000000000003</c:v>
                </c:pt>
                <c:pt idx="304">
                  <c:v>-36.700000000000003</c:v>
                </c:pt>
                <c:pt idx="305">
                  <c:v>-35.9</c:v>
                </c:pt>
                <c:pt idx="306">
                  <c:v>-35.4</c:v>
                </c:pt>
                <c:pt idx="307">
                  <c:v>-34.800000000000004</c:v>
                </c:pt>
                <c:pt idx="308">
                  <c:v>-34.200000000000003</c:v>
                </c:pt>
                <c:pt idx="309">
                  <c:v>-33.6</c:v>
                </c:pt>
                <c:pt idx="310">
                  <c:v>-32.800000000000004</c:v>
                </c:pt>
                <c:pt idx="311">
                  <c:v>-32.200000000000003</c:v>
                </c:pt>
                <c:pt idx="312">
                  <c:v>-31.5</c:v>
                </c:pt>
                <c:pt idx="313">
                  <c:v>-30.9</c:v>
                </c:pt>
                <c:pt idx="314">
                  <c:v>-30.1</c:v>
                </c:pt>
                <c:pt idx="315">
                  <c:v>-29.5</c:v>
                </c:pt>
                <c:pt idx="316">
                  <c:v>-28.9</c:v>
                </c:pt>
                <c:pt idx="317">
                  <c:v>-28.3</c:v>
                </c:pt>
                <c:pt idx="318">
                  <c:v>-27.5</c:v>
                </c:pt>
                <c:pt idx="319">
                  <c:v>-27</c:v>
                </c:pt>
                <c:pt idx="320">
                  <c:v>-26.2</c:v>
                </c:pt>
                <c:pt idx="321">
                  <c:v>-25.7</c:v>
                </c:pt>
                <c:pt idx="322">
                  <c:v>-24.8</c:v>
                </c:pt>
                <c:pt idx="323">
                  <c:v>-24.1</c:v>
                </c:pt>
                <c:pt idx="324">
                  <c:v>-23.5</c:v>
                </c:pt>
                <c:pt idx="325">
                  <c:v>-24.6</c:v>
                </c:pt>
                <c:pt idx="326">
                  <c:v>-26.2</c:v>
                </c:pt>
                <c:pt idx="327">
                  <c:v>-28.3</c:v>
                </c:pt>
                <c:pt idx="328">
                  <c:v>-34.1</c:v>
                </c:pt>
                <c:pt idx="329">
                  <c:v>-34.300000000000004</c:v>
                </c:pt>
                <c:pt idx="330">
                  <c:v>-33.700000000000003</c:v>
                </c:pt>
                <c:pt idx="331">
                  <c:v>-33.6</c:v>
                </c:pt>
                <c:pt idx="332">
                  <c:v>-33.5</c:v>
                </c:pt>
                <c:pt idx="333">
                  <c:v>-33.5</c:v>
                </c:pt>
                <c:pt idx="334">
                  <c:v>-33.4</c:v>
                </c:pt>
                <c:pt idx="335">
                  <c:v>-33.5</c:v>
                </c:pt>
                <c:pt idx="336">
                  <c:v>-33.4</c:v>
                </c:pt>
                <c:pt idx="337">
                  <c:v>-33.4</c:v>
                </c:pt>
                <c:pt idx="338">
                  <c:v>-33.300000000000004</c:v>
                </c:pt>
                <c:pt idx="339">
                  <c:v>-33.300000000000004</c:v>
                </c:pt>
                <c:pt idx="340">
                  <c:v>-33.5</c:v>
                </c:pt>
                <c:pt idx="341">
                  <c:v>-33.4</c:v>
                </c:pt>
                <c:pt idx="342">
                  <c:v>-33.200000000000003</c:v>
                </c:pt>
                <c:pt idx="343">
                  <c:v>-33.1</c:v>
                </c:pt>
                <c:pt idx="344">
                  <c:v>-33.1</c:v>
                </c:pt>
                <c:pt idx="345">
                  <c:v>-33</c:v>
                </c:pt>
                <c:pt idx="346">
                  <c:v>-32.800000000000004</c:v>
                </c:pt>
                <c:pt idx="347">
                  <c:v>-32.700000000000003</c:v>
                </c:pt>
                <c:pt idx="348">
                  <c:v>-32.300000000000004</c:v>
                </c:pt>
                <c:pt idx="349">
                  <c:v>-31.6</c:v>
                </c:pt>
                <c:pt idx="350">
                  <c:v>-29.5</c:v>
                </c:pt>
                <c:pt idx="351">
                  <c:v>-29.2</c:v>
                </c:pt>
                <c:pt idx="352">
                  <c:v>-29.2</c:v>
                </c:pt>
                <c:pt idx="353">
                  <c:v>-28.9</c:v>
                </c:pt>
                <c:pt idx="354">
                  <c:v>-28.9</c:v>
                </c:pt>
                <c:pt idx="355">
                  <c:v>-28.6</c:v>
                </c:pt>
                <c:pt idx="356">
                  <c:v>-28.5</c:v>
                </c:pt>
                <c:pt idx="357">
                  <c:v>-28.5</c:v>
                </c:pt>
                <c:pt idx="358">
                  <c:v>-28.6</c:v>
                </c:pt>
                <c:pt idx="359">
                  <c:v>-28.4</c:v>
                </c:pt>
                <c:pt idx="360">
                  <c:v>-28.5</c:v>
                </c:pt>
                <c:pt idx="361">
                  <c:v>-28.2</c:v>
                </c:pt>
                <c:pt idx="362">
                  <c:v>-28.3</c:v>
                </c:pt>
                <c:pt idx="363">
                  <c:v>-28.2</c:v>
                </c:pt>
                <c:pt idx="364">
                  <c:v>-28.2</c:v>
                </c:pt>
                <c:pt idx="365">
                  <c:v>-28.2</c:v>
                </c:pt>
                <c:pt idx="366">
                  <c:v>-28.2</c:v>
                </c:pt>
                <c:pt idx="367">
                  <c:v>-27.9</c:v>
                </c:pt>
                <c:pt idx="368">
                  <c:v>-27.9</c:v>
                </c:pt>
                <c:pt idx="369">
                  <c:v>-27.9</c:v>
                </c:pt>
                <c:pt idx="370">
                  <c:v>-27.8</c:v>
                </c:pt>
                <c:pt idx="371">
                  <c:v>-27.8</c:v>
                </c:pt>
                <c:pt idx="372">
                  <c:v>-27.7</c:v>
                </c:pt>
                <c:pt idx="373">
                  <c:v>-27.7</c:v>
                </c:pt>
                <c:pt idx="374">
                  <c:v>-27.8</c:v>
                </c:pt>
                <c:pt idx="375">
                  <c:v>-27.7</c:v>
                </c:pt>
                <c:pt idx="376">
                  <c:v>-27.7</c:v>
                </c:pt>
                <c:pt idx="377">
                  <c:v>-27.7</c:v>
                </c:pt>
                <c:pt idx="378">
                  <c:v>-27.6</c:v>
                </c:pt>
                <c:pt idx="379">
                  <c:v>-27.6</c:v>
                </c:pt>
                <c:pt idx="380">
                  <c:v>-27.5</c:v>
                </c:pt>
                <c:pt idx="381">
                  <c:v>-27.5</c:v>
                </c:pt>
                <c:pt idx="382">
                  <c:v>-27.5</c:v>
                </c:pt>
                <c:pt idx="383">
                  <c:v>-27.5</c:v>
                </c:pt>
                <c:pt idx="384">
                  <c:v>-27.4</c:v>
                </c:pt>
                <c:pt idx="385">
                  <c:v>-27.4</c:v>
                </c:pt>
                <c:pt idx="386">
                  <c:v>-27.4</c:v>
                </c:pt>
                <c:pt idx="387">
                  <c:v>-27.4</c:v>
                </c:pt>
                <c:pt idx="388">
                  <c:v>-27.4</c:v>
                </c:pt>
                <c:pt idx="389">
                  <c:v>-27.4</c:v>
                </c:pt>
                <c:pt idx="390">
                  <c:v>-27.4</c:v>
                </c:pt>
                <c:pt idx="391">
                  <c:v>-27.4</c:v>
                </c:pt>
                <c:pt idx="392">
                  <c:v>-27.3</c:v>
                </c:pt>
                <c:pt idx="393">
                  <c:v>-27.3</c:v>
                </c:pt>
                <c:pt idx="394">
                  <c:v>-27.3</c:v>
                </c:pt>
                <c:pt idx="395">
                  <c:v>-27.5</c:v>
                </c:pt>
                <c:pt idx="396">
                  <c:v>-27.2</c:v>
                </c:pt>
                <c:pt idx="397">
                  <c:v>-27.3</c:v>
                </c:pt>
                <c:pt idx="398">
                  <c:v>-27.3</c:v>
                </c:pt>
                <c:pt idx="399">
                  <c:v>-27.2</c:v>
                </c:pt>
                <c:pt idx="400">
                  <c:v>-27.3</c:v>
                </c:pt>
                <c:pt idx="401">
                  <c:v>-27.4</c:v>
                </c:pt>
                <c:pt idx="402">
                  <c:v>-27.2</c:v>
                </c:pt>
                <c:pt idx="403">
                  <c:v>-27.3</c:v>
                </c:pt>
                <c:pt idx="404">
                  <c:v>-27.2</c:v>
                </c:pt>
                <c:pt idx="405">
                  <c:v>-27.2</c:v>
                </c:pt>
                <c:pt idx="406">
                  <c:v>-27.2</c:v>
                </c:pt>
                <c:pt idx="407">
                  <c:v>-27.2</c:v>
                </c:pt>
                <c:pt idx="408">
                  <c:v>-27.1</c:v>
                </c:pt>
                <c:pt idx="409">
                  <c:v>-27.1</c:v>
                </c:pt>
                <c:pt idx="410">
                  <c:v>-27.1</c:v>
                </c:pt>
                <c:pt idx="411">
                  <c:v>-27.1</c:v>
                </c:pt>
                <c:pt idx="412">
                  <c:v>-27</c:v>
                </c:pt>
                <c:pt idx="413">
                  <c:v>-27.2</c:v>
                </c:pt>
                <c:pt idx="414">
                  <c:v>-27.2</c:v>
                </c:pt>
                <c:pt idx="415">
                  <c:v>-27.1</c:v>
                </c:pt>
                <c:pt idx="416">
                  <c:v>-27</c:v>
                </c:pt>
                <c:pt idx="417">
                  <c:v>-27.1</c:v>
                </c:pt>
                <c:pt idx="418">
                  <c:v>-27.1</c:v>
                </c:pt>
                <c:pt idx="419">
                  <c:v>-27</c:v>
                </c:pt>
                <c:pt idx="420">
                  <c:v>-27</c:v>
                </c:pt>
                <c:pt idx="421">
                  <c:v>-27</c:v>
                </c:pt>
                <c:pt idx="422">
                  <c:v>-26.9</c:v>
                </c:pt>
                <c:pt idx="423">
                  <c:v>-27</c:v>
                </c:pt>
                <c:pt idx="424">
                  <c:v>-27</c:v>
                </c:pt>
                <c:pt idx="425">
                  <c:v>-27</c:v>
                </c:pt>
                <c:pt idx="426">
                  <c:v>-27.1</c:v>
                </c:pt>
                <c:pt idx="427">
                  <c:v>-26.9</c:v>
                </c:pt>
                <c:pt idx="428">
                  <c:v>-27</c:v>
                </c:pt>
                <c:pt idx="429">
                  <c:v>-26.9</c:v>
                </c:pt>
                <c:pt idx="430">
                  <c:v>-27</c:v>
                </c:pt>
                <c:pt idx="431">
                  <c:v>-26.9</c:v>
                </c:pt>
                <c:pt idx="432">
                  <c:v>-26.9</c:v>
                </c:pt>
                <c:pt idx="433">
                  <c:v>-26.9</c:v>
                </c:pt>
                <c:pt idx="434">
                  <c:v>-26.9</c:v>
                </c:pt>
                <c:pt idx="435">
                  <c:v>-26.8</c:v>
                </c:pt>
                <c:pt idx="436">
                  <c:v>-26.8</c:v>
                </c:pt>
                <c:pt idx="437">
                  <c:v>-26.8</c:v>
                </c:pt>
                <c:pt idx="438">
                  <c:v>-26.8</c:v>
                </c:pt>
                <c:pt idx="439">
                  <c:v>-26.8</c:v>
                </c:pt>
                <c:pt idx="440">
                  <c:v>-26.9</c:v>
                </c:pt>
                <c:pt idx="441">
                  <c:v>-26.7</c:v>
                </c:pt>
                <c:pt idx="442">
                  <c:v>-26.9</c:v>
                </c:pt>
                <c:pt idx="443">
                  <c:v>-26.8</c:v>
                </c:pt>
                <c:pt idx="444">
                  <c:v>-26.8</c:v>
                </c:pt>
                <c:pt idx="445">
                  <c:v>-26.6</c:v>
                </c:pt>
                <c:pt idx="446">
                  <c:v>-26.8</c:v>
                </c:pt>
                <c:pt idx="447">
                  <c:v>-26.7</c:v>
                </c:pt>
                <c:pt idx="448">
                  <c:v>-26.8</c:v>
                </c:pt>
                <c:pt idx="449">
                  <c:v>-26.6</c:v>
                </c:pt>
                <c:pt idx="450">
                  <c:v>-26.7</c:v>
                </c:pt>
                <c:pt idx="451">
                  <c:v>-26.7</c:v>
                </c:pt>
                <c:pt idx="452">
                  <c:v>-26.7</c:v>
                </c:pt>
                <c:pt idx="453">
                  <c:v>-26.7</c:v>
                </c:pt>
                <c:pt idx="454">
                  <c:v>-26.6</c:v>
                </c:pt>
                <c:pt idx="455">
                  <c:v>-26.6</c:v>
                </c:pt>
                <c:pt idx="456">
                  <c:v>-26.6</c:v>
                </c:pt>
                <c:pt idx="457">
                  <c:v>-26.6</c:v>
                </c:pt>
                <c:pt idx="458">
                  <c:v>-26.6</c:v>
                </c:pt>
                <c:pt idx="459">
                  <c:v>-26.7</c:v>
                </c:pt>
                <c:pt idx="460">
                  <c:v>-26.4</c:v>
                </c:pt>
                <c:pt idx="461">
                  <c:v>-26.6</c:v>
                </c:pt>
                <c:pt idx="462">
                  <c:v>-26.6</c:v>
                </c:pt>
                <c:pt idx="463">
                  <c:v>-26.4</c:v>
                </c:pt>
                <c:pt idx="464">
                  <c:v>-26.6</c:v>
                </c:pt>
                <c:pt idx="465">
                  <c:v>-26.4</c:v>
                </c:pt>
                <c:pt idx="466">
                  <c:v>-26.4</c:v>
                </c:pt>
                <c:pt idx="467">
                  <c:v>-26.3</c:v>
                </c:pt>
                <c:pt idx="468">
                  <c:v>-26.3</c:v>
                </c:pt>
                <c:pt idx="469">
                  <c:v>-26.3</c:v>
                </c:pt>
                <c:pt idx="470">
                  <c:v>-26.4</c:v>
                </c:pt>
                <c:pt idx="471">
                  <c:v>-26.4</c:v>
                </c:pt>
                <c:pt idx="472">
                  <c:v>-26.3</c:v>
                </c:pt>
                <c:pt idx="473">
                  <c:v>-26.3</c:v>
                </c:pt>
                <c:pt idx="474">
                  <c:v>-26.3</c:v>
                </c:pt>
                <c:pt idx="475">
                  <c:v>-26.3</c:v>
                </c:pt>
                <c:pt idx="476">
                  <c:v>-26.3</c:v>
                </c:pt>
                <c:pt idx="477">
                  <c:v>-26.3</c:v>
                </c:pt>
                <c:pt idx="478">
                  <c:v>-26.2</c:v>
                </c:pt>
                <c:pt idx="479">
                  <c:v>-26.2</c:v>
                </c:pt>
                <c:pt idx="480">
                  <c:v>-26.2</c:v>
                </c:pt>
                <c:pt idx="481">
                  <c:v>-26.1</c:v>
                </c:pt>
                <c:pt idx="482">
                  <c:v>-26.2</c:v>
                </c:pt>
                <c:pt idx="483">
                  <c:v>-26.2</c:v>
                </c:pt>
                <c:pt idx="484">
                  <c:v>-26.1</c:v>
                </c:pt>
                <c:pt idx="485">
                  <c:v>-26.2</c:v>
                </c:pt>
                <c:pt idx="486">
                  <c:v>-26.1</c:v>
                </c:pt>
                <c:pt idx="487">
                  <c:v>-26.2</c:v>
                </c:pt>
                <c:pt idx="488">
                  <c:v>-26</c:v>
                </c:pt>
                <c:pt idx="489">
                  <c:v>-26.1</c:v>
                </c:pt>
                <c:pt idx="490">
                  <c:v>-26.1</c:v>
                </c:pt>
                <c:pt idx="491">
                  <c:v>-26.1</c:v>
                </c:pt>
                <c:pt idx="492">
                  <c:v>-25.9</c:v>
                </c:pt>
                <c:pt idx="493">
                  <c:v>-26.1</c:v>
                </c:pt>
                <c:pt idx="494">
                  <c:v>-25.9</c:v>
                </c:pt>
                <c:pt idx="495">
                  <c:v>-26.1</c:v>
                </c:pt>
                <c:pt idx="496">
                  <c:v>-25.9</c:v>
                </c:pt>
                <c:pt idx="497">
                  <c:v>-26.1</c:v>
                </c:pt>
                <c:pt idx="498">
                  <c:v>-25.9</c:v>
                </c:pt>
                <c:pt idx="499">
                  <c:v>-26</c:v>
                </c:pt>
                <c:pt idx="500">
                  <c:v>-25.8</c:v>
                </c:pt>
                <c:pt idx="501">
                  <c:v>-26</c:v>
                </c:pt>
                <c:pt idx="502">
                  <c:v>-25.8</c:v>
                </c:pt>
                <c:pt idx="503">
                  <c:v>-25.9</c:v>
                </c:pt>
                <c:pt idx="504">
                  <c:v>-25.9</c:v>
                </c:pt>
                <c:pt idx="505">
                  <c:v>-26</c:v>
                </c:pt>
                <c:pt idx="506">
                  <c:v>-25.7</c:v>
                </c:pt>
                <c:pt idx="507">
                  <c:v>-25.9</c:v>
                </c:pt>
                <c:pt idx="508">
                  <c:v>-25.7</c:v>
                </c:pt>
                <c:pt idx="509">
                  <c:v>-25.9</c:v>
                </c:pt>
                <c:pt idx="510">
                  <c:v>-25.8</c:v>
                </c:pt>
                <c:pt idx="511">
                  <c:v>-25.9</c:v>
                </c:pt>
                <c:pt idx="512">
                  <c:v>-25.7</c:v>
                </c:pt>
                <c:pt idx="513">
                  <c:v>-25.8</c:v>
                </c:pt>
                <c:pt idx="514">
                  <c:v>-25.8</c:v>
                </c:pt>
                <c:pt idx="515">
                  <c:v>-25.8</c:v>
                </c:pt>
                <c:pt idx="516">
                  <c:v>-25.7</c:v>
                </c:pt>
                <c:pt idx="517">
                  <c:v>-25.7</c:v>
                </c:pt>
                <c:pt idx="518">
                  <c:v>-25.7</c:v>
                </c:pt>
                <c:pt idx="519">
                  <c:v>-25.8</c:v>
                </c:pt>
                <c:pt idx="520">
                  <c:v>-25.6</c:v>
                </c:pt>
                <c:pt idx="521">
                  <c:v>-25.8</c:v>
                </c:pt>
                <c:pt idx="522">
                  <c:v>-25.7</c:v>
                </c:pt>
                <c:pt idx="523">
                  <c:v>-25.7</c:v>
                </c:pt>
                <c:pt idx="524">
                  <c:v>-25.6</c:v>
                </c:pt>
                <c:pt idx="525">
                  <c:v>-25.7</c:v>
                </c:pt>
                <c:pt idx="526">
                  <c:v>-25.6</c:v>
                </c:pt>
                <c:pt idx="527">
                  <c:v>-25.6</c:v>
                </c:pt>
                <c:pt idx="528">
                  <c:v>-25.5</c:v>
                </c:pt>
                <c:pt idx="529">
                  <c:v>-25.7</c:v>
                </c:pt>
                <c:pt idx="530">
                  <c:v>-25.6</c:v>
                </c:pt>
                <c:pt idx="531">
                  <c:v>-25.6</c:v>
                </c:pt>
                <c:pt idx="532">
                  <c:v>-25.6</c:v>
                </c:pt>
                <c:pt idx="533">
                  <c:v>-25.5</c:v>
                </c:pt>
                <c:pt idx="534">
                  <c:v>-25.6</c:v>
                </c:pt>
                <c:pt idx="535">
                  <c:v>-25.4</c:v>
                </c:pt>
                <c:pt idx="536">
                  <c:v>-25.5</c:v>
                </c:pt>
                <c:pt idx="537">
                  <c:v>-25.4</c:v>
                </c:pt>
                <c:pt idx="538">
                  <c:v>-25.5</c:v>
                </c:pt>
                <c:pt idx="539">
                  <c:v>-25.3</c:v>
                </c:pt>
                <c:pt idx="540">
                  <c:v>-25.3</c:v>
                </c:pt>
                <c:pt idx="541">
                  <c:v>-25.4</c:v>
                </c:pt>
                <c:pt idx="542">
                  <c:v>-25.3</c:v>
                </c:pt>
                <c:pt idx="543">
                  <c:v>-25.2</c:v>
                </c:pt>
                <c:pt idx="544">
                  <c:v>-25.3</c:v>
                </c:pt>
                <c:pt idx="545">
                  <c:v>-25.2</c:v>
                </c:pt>
                <c:pt idx="546">
                  <c:v>-25.3</c:v>
                </c:pt>
                <c:pt idx="547">
                  <c:v>-25.2</c:v>
                </c:pt>
                <c:pt idx="548">
                  <c:v>-25.3</c:v>
                </c:pt>
                <c:pt idx="549">
                  <c:v>-25.2</c:v>
                </c:pt>
                <c:pt idx="550">
                  <c:v>-25.3</c:v>
                </c:pt>
                <c:pt idx="551">
                  <c:v>-25.1</c:v>
                </c:pt>
                <c:pt idx="552">
                  <c:v>-25.1</c:v>
                </c:pt>
                <c:pt idx="553">
                  <c:v>-25.2</c:v>
                </c:pt>
                <c:pt idx="554">
                  <c:v>-25.2</c:v>
                </c:pt>
                <c:pt idx="555">
                  <c:v>-25.1</c:v>
                </c:pt>
                <c:pt idx="556">
                  <c:v>-25.1</c:v>
                </c:pt>
                <c:pt idx="557">
                  <c:v>-25</c:v>
                </c:pt>
                <c:pt idx="558">
                  <c:v>-25.1</c:v>
                </c:pt>
                <c:pt idx="559">
                  <c:v>-25.1</c:v>
                </c:pt>
                <c:pt idx="560">
                  <c:v>-25</c:v>
                </c:pt>
                <c:pt idx="561">
                  <c:v>-24.8</c:v>
                </c:pt>
                <c:pt idx="562">
                  <c:v>-25.1</c:v>
                </c:pt>
                <c:pt idx="563">
                  <c:v>-24.7</c:v>
                </c:pt>
                <c:pt idx="564">
                  <c:v>-25</c:v>
                </c:pt>
                <c:pt idx="565">
                  <c:v>-24.8</c:v>
                </c:pt>
                <c:pt idx="566">
                  <c:v>-24.9</c:v>
                </c:pt>
                <c:pt idx="567">
                  <c:v>-24.8</c:v>
                </c:pt>
                <c:pt idx="568">
                  <c:v>-24.9</c:v>
                </c:pt>
                <c:pt idx="569">
                  <c:v>-24.6</c:v>
                </c:pt>
                <c:pt idx="570">
                  <c:v>-24.8</c:v>
                </c:pt>
                <c:pt idx="571">
                  <c:v>-24.6</c:v>
                </c:pt>
                <c:pt idx="572">
                  <c:v>-24.7</c:v>
                </c:pt>
                <c:pt idx="573">
                  <c:v>-24.6</c:v>
                </c:pt>
                <c:pt idx="574">
                  <c:v>-24.6</c:v>
                </c:pt>
                <c:pt idx="575">
                  <c:v>-24.5</c:v>
                </c:pt>
                <c:pt idx="576">
                  <c:v>-24.5</c:v>
                </c:pt>
                <c:pt idx="577">
                  <c:v>-24.6</c:v>
                </c:pt>
                <c:pt idx="578">
                  <c:v>-24.5</c:v>
                </c:pt>
                <c:pt idx="579">
                  <c:v>-24.5</c:v>
                </c:pt>
                <c:pt idx="580">
                  <c:v>-24.6</c:v>
                </c:pt>
                <c:pt idx="581">
                  <c:v>-24.3</c:v>
                </c:pt>
                <c:pt idx="582">
                  <c:v>-24.4</c:v>
                </c:pt>
                <c:pt idx="583">
                  <c:v>-24.4</c:v>
                </c:pt>
                <c:pt idx="584">
                  <c:v>-24.3</c:v>
                </c:pt>
                <c:pt idx="585">
                  <c:v>-24.3</c:v>
                </c:pt>
                <c:pt idx="586">
                  <c:v>-24.3</c:v>
                </c:pt>
                <c:pt idx="587">
                  <c:v>-24.2</c:v>
                </c:pt>
                <c:pt idx="588">
                  <c:v>-24.2</c:v>
                </c:pt>
                <c:pt idx="589">
                  <c:v>-24.2</c:v>
                </c:pt>
                <c:pt idx="590">
                  <c:v>-24.2</c:v>
                </c:pt>
                <c:pt idx="591">
                  <c:v>-24.1</c:v>
                </c:pt>
                <c:pt idx="592">
                  <c:v>-24.1</c:v>
                </c:pt>
                <c:pt idx="593">
                  <c:v>-24.2</c:v>
                </c:pt>
                <c:pt idx="594">
                  <c:v>-24.1</c:v>
                </c:pt>
                <c:pt idx="595">
                  <c:v>-24.1</c:v>
                </c:pt>
                <c:pt idx="596">
                  <c:v>-24.1</c:v>
                </c:pt>
                <c:pt idx="597">
                  <c:v>-24.1</c:v>
                </c:pt>
                <c:pt idx="598">
                  <c:v>-24</c:v>
                </c:pt>
                <c:pt idx="599">
                  <c:v>-24.1</c:v>
                </c:pt>
                <c:pt idx="600">
                  <c:v>-23.9</c:v>
                </c:pt>
                <c:pt idx="601">
                  <c:v>-24</c:v>
                </c:pt>
                <c:pt idx="602">
                  <c:v>-24.1</c:v>
                </c:pt>
                <c:pt idx="603">
                  <c:v>-24</c:v>
                </c:pt>
                <c:pt idx="604">
                  <c:v>-23.9</c:v>
                </c:pt>
                <c:pt idx="605">
                  <c:v>-23.9</c:v>
                </c:pt>
                <c:pt idx="606">
                  <c:v>-23.8</c:v>
                </c:pt>
                <c:pt idx="607">
                  <c:v>-23.9</c:v>
                </c:pt>
                <c:pt idx="608">
                  <c:v>-23.7</c:v>
                </c:pt>
                <c:pt idx="609">
                  <c:v>-23.8</c:v>
                </c:pt>
                <c:pt idx="610">
                  <c:v>-23.8</c:v>
                </c:pt>
                <c:pt idx="611">
                  <c:v>-23.8</c:v>
                </c:pt>
                <c:pt idx="612">
                  <c:v>-23.6</c:v>
                </c:pt>
                <c:pt idx="613">
                  <c:v>-23.7</c:v>
                </c:pt>
                <c:pt idx="614">
                  <c:v>-23.7</c:v>
                </c:pt>
                <c:pt idx="615">
                  <c:v>-23.7</c:v>
                </c:pt>
                <c:pt idx="616">
                  <c:v>-23.5</c:v>
                </c:pt>
                <c:pt idx="617">
                  <c:v>-23.6</c:v>
                </c:pt>
                <c:pt idx="618">
                  <c:v>-23.5</c:v>
                </c:pt>
                <c:pt idx="619">
                  <c:v>-23.5</c:v>
                </c:pt>
                <c:pt idx="620">
                  <c:v>-23.5</c:v>
                </c:pt>
                <c:pt idx="621">
                  <c:v>-23.4</c:v>
                </c:pt>
                <c:pt idx="622">
                  <c:v>-23.4</c:v>
                </c:pt>
                <c:pt idx="623">
                  <c:v>-23.4</c:v>
                </c:pt>
                <c:pt idx="624">
                  <c:v>-23.4</c:v>
                </c:pt>
                <c:pt idx="625">
                  <c:v>-23.3</c:v>
                </c:pt>
                <c:pt idx="626">
                  <c:v>-23.3</c:v>
                </c:pt>
                <c:pt idx="627">
                  <c:v>-23.3</c:v>
                </c:pt>
                <c:pt idx="628">
                  <c:v>-23.2</c:v>
                </c:pt>
                <c:pt idx="629">
                  <c:v>-23.2</c:v>
                </c:pt>
              </c:numCache>
            </c:numRef>
          </c:yVal>
          <c:smooth val="1"/>
          <c:extLst xmlns:c16r2="http://schemas.microsoft.com/office/drawing/2015/06/chart">
            <c:ext xmlns:c16="http://schemas.microsoft.com/office/drawing/2014/chart" uri="{C3380CC4-5D6E-409C-BE32-E72D297353CC}">
              <c16:uniqueId val="{00000000-34F1-4A32-9745-CAAE329373A5}"/>
            </c:ext>
          </c:extLst>
        </c:ser>
        <c:ser>
          <c:idx val="2"/>
          <c:order val="1"/>
          <c:tx>
            <c:strRef>
              <c:f>'1607015E_data log'!$D$3</c:f>
              <c:strCache>
                <c:ptCount val="1"/>
                <c:pt idx="0">
                  <c:v>TC2</c:v>
                </c:pt>
              </c:strCache>
            </c:strRef>
          </c:tx>
          <c:spPr>
            <a:ln w="12700" cap="rnd">
              <a:solidFill>
                <a:srgbClr val="00B0F0"/>
              </a:solidFill>
              <a:round/>
            </a:ln>
            <a:effectLst/>
          </c:spPr>
          <c:marker>
            <c:symbol val="none"/>
          </c:marker>
          <c:xVal>
            <c:numRef>
              <c:f>'1607015E_data log'!$B$4:$B$1163</c:f>
              <c:numCache>
                <c:formatCode>0.00</c:formatCode>
                <c:ptCount val="1160"/>
                <c:pt idx="0">
                  <c:v>0</c:v>
                </c:pt>
                <c:pt idx="1">
                  <c:v>3.333333333333334E-2</c:v>
                </c:pt>
                <c:pt idx="2">
                  <c:v>6.666666666666668E-2</c:v>
                </c:pt>
                <c:pt idx="3">
                  <c:v>0.1</c:v>
                </c:pt>
                <c:pt idx="4">
                  <c:v>0.13333333333333341</c:v>
                </c:pt>
                <c:pt idx="5">
                  <c:v>0.16666666666666666</c:v>
                </c:pt>
                <c:pt idx="6">
                  <c:v>0.2</c:v>
                </c:pt>
                <c:pt idx="7">
                  <c:v>0.23333333333333342</c:v>
                </c:pt>
                <c:pt idx="8">
                  <c:v>0.26666666666666683</c:v>
                </c:pt>
                <c:pt idx="9">
                  <c:v>0.30000000000000016</c:v>
                </c:pt>
                <c:pt idx="10">
                  <c:v>0.33333333333333331</c:v>
                </c:pt>
                <c:pt idx="11">
                  <c:v>0.36666666666666692</c:v>
                </c:pt>
                <c:pt idx="12">
                  <c:v>0.4</c:v>
                </c:pt>
                <c:pt idx="13">
                  <c:v>0.43333333333333335</c:v>
                </c:pt>
                <c:pt idx="14">
                  <c:v>0.4666666666666669</c:v>
                </c:pt>
                <c:pt idx="15">
                  <c:v>0.5</c:v>
                </c:pt>
                <c:pt idx="16">
                  <c:v>0.53333333333333333</c:v>
                </c:pt>
                <c:pt idx="17">
                  <c:v>0.56666666666666654</c:v>
                </c:pt>
                <c:pt idx="18">
                  <c:v>0.60000000000000031</c:v>
                </c:pt>
                <c:pt idx="19">
                  <c:v>0.63333333333333364</c:v>
                </c:pt>
                <c:pt idx="20">
                  <c:v>0.66666666666666663</c:v>
                </c:pt>
                <c:pt idx="21">
                  <c:v>0.70000000000000029</c:v>
                </c:pt>
                <c:pt idx="22">
                  <c:v>0.73333333333333361</c:v>
                </c:pt>
                <c:pt idx="23">
                  <c:v>0.76666666666666672</c:v>
                </c:pt>
                <c:pt idx="24">
                  <c:v>0.8</c:v>
                </c:pt>
                <c:pt idx="25">
                  <c:v>0.8333333333333337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1.4333333333333327</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1.9000000000000001</c:v>
                </c:pt>
                <c:pt idx="58">
                  <c:v>1.9333333333333333</c:v>
                </c:pt>
                <c:pt idx="59">
                  <c:v>1.9666666666666672</c:v>
                </c:pt>
                <c:pt idx="60">
                  <c:v>2</c:v>
                </c:pt>
                <c:pt idx="61">
                  <c:v>2.0333333333333332</c:v>
                </c:pt>
                <c:pt idx="62">
                  <c:v>2.0666666666666669</c:v>
                </c:pt>
                <c:pt idx="63">
                  <c:v>2.1</c:v>
                </c:pt>
                <c:pt idx="64">
                  <c:v>2.1333333333333342</c:v>
                </c:pt>
                <c:pt idx="65">
                  <c:v>2.1666666666666665</c:v>
                </c:pt>
                <c:pt idx="66">
                  <c:v>2.2000000000000002</c:v>
                </c:pt>
                <c:pt idx="67">
                  <c:v>2.2333333333333347</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2.6333333333333342</c:v>
                </c:pt>
                <c:pt idx="80">
                  <c:v>2.6666666666666665</c:v>
                </c:pt>
                <c:pt idx="81">
                  <c:v>2.7</c:v>
                </c:pt>
                <c:pt idx="82">
                  <c:v>2.7333333333333347</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3.1333333333333342</c:v>
                </c:pt>
                <c:pt idx="95">
                  <c:v>3.1666666666666665</c:v>
                </c:pt>
                <c:pt idx="96">
                  <c:v>3.2</c:v>
                </c:pt>
                <c:pt idx="97">
                  <c:v>3.2333333333333347</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3.6333333333333342</c:v>
                </c:pt>
                <c:pt idx="110">
                  <c:v>3.6666666666666665</c:v>
                </c:pt>
                <c:pt idx="111">
                  <c:v>3.7</c:v>
                </c:pt>
                <c:pt idx="112">
                  <c:v>3.7333333333333347</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4.0333333333333377</c:v>
                </c:pt>
                <c:pt idx="122">
                  <c:v>4.0666666666666664</c:v>
                </c:pt>
                <c:pt idx="123">
                  <c:v>4.0999999999999996</c:v>
                </c:pt>
                <c:pt idx="124">
                  <c:v>4.1333333333333373</c:v>
                </c:pt>
                <c:pt idx="125">
                  <c:v>4.166666666666667</c:v>
                </c:pt>
                <c:pt idx="126">
                  <c:v>4.2</c:v>
                </c:pt>
                <c:pt idx="127">
                  <c:v>4.2333333333333378</c:v>
                </c:pt>
                <c:pt idx="128">
                  <c:v>4.2666666666666684</c:v>
                </c:pt>
                <c:pt idx="129">
                  <c:v>4.3</c:v>
                </c:pt>
                <c:pt idx="130">
                  <c:v>4.3333333333333366</c:v>
                </c:pt>
                <c:pt idx="131">
                  <c:v>4.3666666666666663</c:v>
                </c:pt>
                <c:pt idx="132">
                  <c:v>4.4000000000000004</c:v>
                </c:pt>
                <c:pt idx="133">
                  <c:v>4.4333333333333389</c:v>
                </c:pt>
                <c:pt idx="134">
                  <c:v>4.4666666666666694</c:v>
                </c:pt>
                <c:pt idx="135">
                  <c:v>4.5</c:v>
                </c:pt>
                <c:pt idx="136">
                  <c:v>4.5333333333333377</c:v>
                </c:pt>
                <c:pt idx="137">
                  <c:v>4.5666666666666664</c:v>
                </c:pt>
                <c:pt idx="138">
                  <c:v>4.5999999999999996</c:v>
                </c:pt>
                <c:pt idx="139">
                  <c:v>4.6333333333333373</c:v>
                </c:pt>
                <c:pt idx="140">
                  <c:v>4.666666666666667</c:v>
                </c:pt>
                <c:pt idx="141">
                  <c:v>4.7</c:v>
                </c:pt>
                <c:pt idx="142">
                  <c:v>4.7333333333333378</c:v>
                </c:pt>
                <c:pt idx="143">
                  <c:v>4.7666666666666684</c:v>
                </c:pt>
                <c:pt idx="144">
                  <c:v>4.8</c:v>
                </c:pt>
                <c:pt idx="145">
                  <c:v>4.8333333333333366</c:v>
                </c:pt>
                <c:pt idx="146">
                  <c:v>4.8666666666666663</c:v>
                </c:pt>
                <c:pt idx="147">
                  <c:v>4.9000000000000004</c:v>
                </c:pt>
                <c:pt idx="148">
                  <c:v>4.9333333333333389</c:v>
                </c:pt>
                <c:pt idx="149">
                  <c:v>4.9666666666666694</c:v>
                </c:pt>
                <c:pt idx="150">
                  <c:v>5</c:v>
                </c:pt>
                <c:pt idx="151">
                  <c:v>5.0333333333333377</c:v>
                </c:pt>
                <c:pt idx="152">
                  <c:v>5.0666666666666664</c:v>
                </c:pt>
                <c:pt idx="153">
                  <c:v>5.0999999999999996</c:v>
                </c:pt>
                <c:pt idx="154">
                  <c:v>5.1333333333333373</c:v>
                </c:pt>
                <c:pt idx="155">
                  <c:v>5.166666666666667</c:v>
                </c:pt>
                <c:pt idx="156">
                  <c:v>5.2</c:v>
                </c:pt>
                <c:pt idx="157">
                  <c:v>5.2333333333333378</c:v>
                </c:pt>
                <c:pt idx="158">
                  <c:v>5.2666666666666684</c:v>
                </c:pt>
                <c:pt idx="159">
                  <c:v>5.3</c:v>
                </c:pt>
                <c:pt idx="160">
                  <c:v>5.3333333333333366</c:v>
                </c:pt>
                <c:pt idx="161">
                  <c:v>5.3666666666666663</c:v>
                </c:pt>
                <c:pt idx="162">
                  <c:v>5.4</c:v>
                </c:pt>
                <c:pt idx="163">
                  <c:v>5.4333333333333389</c:v>
                </c:pt>
                <c:pt idx="164">
                  <c:v>5.4666666666666694</c:v>
                </c:pt>
                <c:pt idx="165">
                  <c:v>5.5</c:v>
                </c:pt>
                <c:pt idx="166">
                  <c:v>5.5333333333333377</c:v>
                </c:pt>
                <c:pt idx="167">
                  <c:v>5.5666666666666664</c:v>
                </c:pt>
                <c:pt idx="168">
                  <c:v>5.6</c:v>
                </c:pt>
                <c:pt idx="169">
                  <c:v>5.6333333333333373</c:v>
                </c:pt>
                <c:pt idx="170">
                  <c:v>5.666666666666667</c:v>
                </c:pt>
                <c:pt idx="171">
                  <c:v>5.7</c:v>
                </c:pt>
                <c:pt idx="172">
                  <c:v>5.7333333333333378</c:v>
                </c:pt>
                <c:pt idx="173">
                  <c:v>5.7666666666666684</c:v>
                </c:pt>
                <c:pt idx="174">
                  <c:v>5.8</c:v>
                </c:pt>
                <c:pt idx="175">
                  <c:v>5.8333333333333366</c:v>
                </c:pt>
                <c:pt idx="176">
                  <c:v>5.8666666666666663</c:v>
                </c:pt>
                <c:pt idx="177">
                  <c:v>5.9</c:v>
                </c:pt>
                <c:pt idx="178">
                  <c:v>5.9333333333333389</c:v>
                </c:pt>
                <c:pt idx="179">
                  <c:v>5.9666666666666694</c:v>
                </c:pt>
                <c:pt idx="180">
                  <c:v>6</c:v>
                </c:pt>
                <c:pt idx="181">
                  <c:v>6.0333333333333377</c:v>
                </c:pt>
                <c:pt idx="182">
                  <c:v>6.0666666666666664</c:v>
                </c:pt>
                <c:pt idx="183">
                  <c:v>6.1</c:v>
                </c:pt>
                <c:pt idx="184">
                  <c:v>6.1333333333333373</c:v>
                </c:pt>
                <c:pt idx="185">
                  <c:v>6.166666666666667</c:v>
                </c:pt>
                <c:pt idx="186">
                  <c:v>6.2</c:v>
                </c:pt>
                <c:pt idx="187">
                  <c:v>6.2333333333333378</c:v>
                </c:pt>
                <c:pt idx="188">
                  <c:v>6.2666666666666684</c:v>
                </c:pt>
                <c:pt idx="189">
                  <c:v>6.3</c:v>
                </c:pt>
                <c:pt idx="190">
                  <c:v>6.3333333333333366</c:v>
                </c:pt>
                <c:pt idx="191">
                  <c:v>6.3666666666666663</c:v>
                </c:pt>
                <c:pt idx="192">
                  <c:v>6.4</c:v>
                </c:pt>
                <c:pt idx="193">
                  <c:v>6.4333333333333389</c:v>
                </c:pt>
                <c:pt idx="194">
                  <c:v>6.4666666666666694</c:v>
                </c:pt>
                <c:pt idx="195">
                  <c:v>6.5</c:v>
                </c:pt>
                <c:pt idx="196">
                  <c:v>6.5333333333333377</c:v>
                </c:pt>
                <c:pt idx="197">
                  <c:v>6.5666666666666664</c:v>
                </c:pt>
                <c:pt idx="198">
                  <c:v>6.6</c:v>
                </c:pt>
                <c:pt idx="199">
                  <c:v>6.6333333333333373</c:v>
                </c:pt>
                <c:pt idx="200">
                  <c:v>6.666666666666667</c:v>
                </c:pt>
                <c:pt idx="201">
                  <c:v>6.7</c:v>
                </c:pt>
                <c:pt idx="202">
                  <c:v>6.7333333333333378</c:v>
                </c:pt>
                <c:pt idx="203">
                  <c:v>6.7666666666666684</c:v>
                </c:pt>
                <c:pt idx="204">
                  <c:v>6.8</c:v>
                </c:pt>
                <c:pt idx="205">
                  <c:v>6.8333333333333366</c:v>
                </c:pt>
                <c:pt idx="206">
                  <c:v>6.8666666666666663</c:v>
                </c:pt>
                <c:pt idx="207">
                  <c:v>6.9</c:v>
                </c:pt>
                <c:pt idx="208">
                  <c:v>6.9333333333333389</c:v>
                </c:pt>
                <c:pt idx="209">
                  <c:v>6.9666666666666694</c:v>
                </c:pt>
                <c:pt idx="210">
                  <c:v>7</c:v>
                </c:pt>
                <c:pt idx="211">
                  <c:v>7.0333333333333377</c:v>
                </c:pt>
                <c:pt idx="212">
                  <c:v>7.0666666666666664</c:v>
                </c:pt>
                <c:pt idx="213">
                  <c:v>7.1</c:v>
                </c:pt>
                <c:pt idx="214">
                  <c:v>7.1333333333333373</c:v>
                </c:pt>
                <c:pt idx="215">
                  <c:v>7.166666666666667</c:v>
                </c:pt>
                <c:pt idx="216">
                  <c:v>7.2</c:v>
                </c:pt>
                <c:pt idx="217">
                  <c:v>7.2333333333333378</c:v>
                </c:pt>
                <c:pt idx="218">
                  <c:v>7.2666666666666684</c:v>
                </c:pt>
                <c:pt idx="219">
                  <c:v>7.3</c:v>
                </c:pt>
                <c:pt idx="220">
                  <c:v>7.3333333333333366</c:v>
                </c:pt>
                <c:pt idx="221">
                  <c:v>7.3666666666666663</c:v>
                </c:pt>
                <c:pt idx="222">
                  <c:v>7.4</c:v>
                </c:pt>
                <c:pt idx="223">
                  <c:v>7.4333333333333389</c:v>
                </c:pt>
                <c:pt idx="224">
                  <c:v>7.4666666666666694</c:v>
                </c:pt>
                <c:pt idx="225">
                  <c:v>7.5</c:v>
                </c:pt>
                <c:pt idx="226">
                  <c:v>7.5333333333333377</c:v>
                </c:pt>
                <c:pt idx="227">
                  <c:v>7.5666666666666664</c:v>
                </c:pt>
                <c:pt idx="228">
                  <c:v>7.6</c:v>
                </c:pt>
                <c:pt idx="229">
                  <c:v>7.6333333333333373</c:v>
                </c:pt>
                <c:pt idx="230">
                  <c:v>7.666666666666667</c:v>
                </c:pt>
                <c:pt idx="231">
                  <c:v>7.7</c:v>
                </c:pt>
                <c:pt idx="232">
                  <c:v>7.7333333333333378</c:v>
                </c:pt>
                <c:pt idx="233">
                  <c:v>7.7666666666666684</c:v>
                </c:pt>
                <c:pt idx="234">
                  <c:v>7.8</c:v>
                </c:pt>
                <c:pt idx="235">
                  <c:v>7.8333333333333366</c:v>
                </c:pt>
                <c:pt idx="236">
                  <c:v>7.8666666666666663</c:v>
                </c:pt>
                <c:pt idx="237">
                  <c:v>7.9</c:v>
                </c:pt>
                <c:pt idx="238">
                  <c:v>7.9333333333333389</c:v>
                </c:pt>
                <c:pt idx="239">
                  <c:v>7.9666666666666694</c:v>
                </c:pt>
                <c:pt idx="240">
                  <c:v>8</c:v>
                </c:pt>
                <c:pt idx="241">
                  <c:v>8.0333333333333332</c:v>
                </c:pt>
                <c:pt idx="242">
                  <c:v>8.0666666666666735</c:v>
                </c:pt>
                <c:pt idx="243">
                  <c:v>8.1</c:v>
                </c:pt>
                <c:pt idx="244">
                  <c:v>8.1333333333333329</c:v>
                </c:pt>
                <c:pt idx="245">
                  <c:v>8.1666666666666732</c:v>
                </c:pt>
                <c:pt idx="246">
                  <c:v>8.2000000000000011</c:v>
                </c:pt>
                <c:pt idx="247">
                  <c:v>8.2333333333333272</c:v>
                </c:pt>
                <c:pt idx="248">
                  <c:v>8.2666666666666728</c:v>
                </c:pt>
                <c:pt idx="249">
                  <c:v>8.3000000000000007</c:v>
                </c:pt>
                <c:pt idx="250">
                  <c:v>8.3333333333333357</c:v>
                </c:pt>
                <c:pt idx="251">
                  <c:v>8.3666666666666742</c:v>
                </c:pt>
                <c:pt idx="252">
                  <c:v>8.4</c:v>
                </c:pt>
                <c:pt idx="253">
                  <c:v>8.4333333333333336</c:v>
                </c:pt>
                <c:pt idx="254">
                  <c:v>8.4666666666666739</c:v>
                </c:pt>
                <c:pt idx="255">
                  <c:v>8.5</c:v>
                </c:pt>
                <c:pt idx="256">
                  <c:v>8.5333333333333332</c:v>
                </c:pt>
                <c:pt idx="257">
                  <c:v>8.5666666666666735</c:v>
                </c:pt>
                <c:pt idx="258">
                  <c:v>8.6</c:v>
                </c:pt>
                <c:pt idx="259">
                  <c:v>8.6333333333333329</c:v>
                </c:pt>
                <c:pt idx="260">
                  <c:v>8.6666666666666732</c:v>
                </c:pt>
                <c:pt idx="261">
                  <c:v>8.7000000000000011</c:v>
                </c:pt>
                <c:pt idx="262">
                  <c:v>8.7333333333333272</c:v>
                </c:pt>
                <c:pt idx="263">
                  <c:v>8.7666666666666728</c:v>
                </c:pt>
                <c:pt idx="264">
                  <c:v>8.8000000000000007</c:v>
                </c:pt>
                <c:pt idx="265">
                  <c:v>8.8333333333333357</c:v>
                </c:pt>
                <c:pt idx="266">
                  <c:v>8.8666666666666742</c:v>
                </c:pt>
                <c:pt idx="267">
                  <c:v>8.9</c:v>
                </c:pt>
                <c:pt idx="268">
                  <c:v>8.9333333333333336</c:v>
                </c:pt>
                <c:pt idx="269">
                  <c:v>8.9666666666666739</c:v>
                </c:pt>
                <c:pt idx="270">
                  <c:v>9</c:v>
                </c:pt>
                <c:pt idx="271">
                  <c:v>9.0333333333333332</c:v>
                </c:pt>
                <c:pt idx="272">
                  <c:v>9.0666666666666735</c:v>
                </c:pt>
                <c:pt idx="273">
                  <c:v>9.1</c:v>
                </c:pt>
                <c:pt idx="274">
                  <c:v>9.1333333333333329</c:v>
                </c:pt>
                <c:pt idx="275">
                  <c:v>9.1666666666666732</c:v>
                </c:pt>
                <c:pt idx="276">
                  <c:v>9.2000000000000011</c:v>
                </c:pt>
                <c:pt idx="277">
                  <c:v>9.2333333333333272</c:v>
                </c:pt>
                <c:pt idx="278">
                  <c:v>9.2666666666666728</c:v>
                </c:pt>
                <c:pt idx="279">
                  <c:v>9.3000000000000007</c:v>
                </c:pt>
                <c:pt idx="280">
                  <c:v>9.3333333333333357</c:v>
                </c:pt>
                <c:pt idx="281">
                  <c:v>9.3666666666666742</c:v>
                </c:pt>
                <c:pt idx="282">
                  <c:v>9.4</c:v>
                </c:pt>
                <c:pt idx="283">
                  <c:v>9.4333333333333336</c:v>
                </c:pt>
                <c:pt idx="284">
                  <c:v>9.4666666666666739</c:v>
                </c:pt>
                <c:pt idx="285">
                  <c:v>9.5</c:v>
                </c:pt>
                <c:pt idx="286">
                  <c:v>9.5333333333333332</c:v>
                </c:pt>
                <c:pt idx="287">
                  <c:v>9.5666666666666735</c:v>
                </c:pt>
                <c:pt idx="288">
                  <c:v>9.6</c:v>
                </c:pt>
                <c:pt idx="289">
                  <c:v>9.6333333333333329</c:v>
                </c:pt>
                <c:pt idx="290">
                  <c:v>9.6666666666666732</c:v>
                </c:pt>
                <c:pt idx="291">
                  <c:v>9.7000000000000011</c:v>
                </c:pt>
                <c:pt idx="292">
                  <c:v>9.7333333333333272</c:v>
                </c:pt>
                <c:pt idx="293">
                  <c:v>9.7666666666666728</c:v>
                </c:pt>
                <c:pt idx="294">
                  <c:v>9.8000000000000007</c:v>
                </c:pt>
                <c:pt idx="295">
                  <c:v>9.8333333333333357</c:v>
                </c:pt>
                <c:pt idx="296">
                  <c:v>9.8666666666666742</c:v>
                </c:pt>
                <c:pt idx="297">
                  <c:v>9.9</c:v>
                </c:pt>
                <c:pt idx="298">
                  <c:v>9.9333333333333336</c:v>
                </c:pt>
                <c:pt idx="299">
                  <c:v>9.9666666666666739</c:v>
                </c:pt>
                <c:pt idx="300">
                  <c:v>10</c:v>
                </c:pt>
                <c:pt idx="301">
                  <c:v>10.033333333333333</c:v>
                </c:pt>
                <c:pt idx="302">
                  <c:v>10.066666666666674</c:v>
                </c:pt>
                <c:pt idx="303">
                  <c:v>10.1</c:v>
                </c:pt>
                <c:pt idx="304">
                  <c:v>10.133333333333333</c:v>
                </c:pt>
                <c:pt idx="305">
                  <c:v>10.166666666666673</c:v>
                </c:pt>
                <c:pt idx="306">
                  <c:v>10.200000000000001</c:v>
                </c:pt>
                <c:pt idx="307">
                  <c:v>10.233333333333333</c:v>
                </c:pt>
                <c:pt idx="308">
                  <c:v>10.266666666666673</c:v>
                </c:pt>
                <c:pt idx="309">
                  <c:v>10.3</c:v>
                </c:pt>
                <c:pt idx="310">
                  <c:v>10.333333333333334</c:v>
                </c:pt>
                <c:pt idx="311">
                  <c:v>10.366666666666676</c:v>
                </c:pt>
                <c:pt idx="312">
                  <c:v>10.4</c:v>
                </c:pt>
                <c:pt idx="313">
                  <c:v>10.433333333333334</c:v>
                </c:pt>
                <c:pt idx="314">
                  <c:v>10.466666666666674</c:v>
                </c:pt>
                <c:pt idx="315">
                  <c:v>10.5</c:v>
                </c:pt>
                <c:pt idx="316">
                  <c:v>10.533333333333333</c:v>
                </c:pt>
                <c:pt idx="317">
                  <c:v>10.566666666666674</c:v>
                </c:pt>
                <c:pt idx="318">
                  <c:v>10.6</c:v>
                </c:pt>
                <c:pt idx="319">
                  <c:v>10.633333333333333</c:v>
                </c:pt>
                <c:pt idx="320">
                  <c:v>10.666666666666673</c:v>
                </c:pt>
                <c:pt idx="321">
                  <c:v>10.7</c:v>
                </c:pt>
                <c:pt idx="322">
                  <c:v>10.733333333333333</c:v>
                </c:pt>
                <c:pt idx="323">
                  <c:v>10.766666666666673</c:v>
                </c:pt>
                <c:pt idx="324">
                  <c:v>10.8</c:v>
                </c:pt>
                <c:pt idx="325">
                  <c:v>10.833333333333334</c:v>
                </c:pt>
                <c:pt idx="326">
                  <c:v>10.866666666666676</c:v>
                </c:pt>
                <c:pt idx="327">
                  <c:v>10.9</c:v>
                </c:pt>
                <c:pt idx="328">
                  <c:v>10.933333333333334</c:v>
                </c:pt>
                <c:pt idx="329">
                  <c:v>10.966666666666674</c:v>
                </c:pt>
                <c:pt idx="330">
                  <c:v>11</c:v>
                </c:pt>
                <c:pt idx="331">
                  <c:v>11.033333333333333</c:v>
                </c:pt>
                <c:pt idx="332">
                  <c:v>11.066666666666674</c:v>
                </c:pt>
                <c:pt idx="333">
                  <c:v>11.1</c:v>
                </c:pt>
                <c:pt idx="334">
                  <c:v>11.133333333333333</c:v>
                </c:pt>
                <c:pt idx="335">
                  <c:v>11.166666666666673</c:v>
                </c:pt>
                <c:pt idx="336">
                  <c:v>11.2</c:v>
                </c:pt>
                <c:pt idx="337">
                  <c:v>11.233333333333333</c:v>
                </c:pt>
                <c:pt idx="338">
                  <c:v>11.266666666666673</c:v>
                </c:pt>
                <c:pt idx="339">
                  <c:v>11.3</c:v>
                </c:pt>
                <c:pt idx="340">
                  <c:v>11.333333333333334</c:v>
                </c:pt>
                <c:pt idx="341">
                  <c:v>11.366666666666676</c:v>
                </c:pt>
                <c:pt idx="342">
                  <c:v>11.4</c:v>
                </c:pt>
                <c:pt idx="343">
                  <c:v>11.433333333333334</c:v>
                </c:pt>
                <c:pt idx="344">
                  <c:v>11.466666666666674</c:v>
                </c:pt>
                <c:pt idx="345">
                  <c:v>11.5</c:v>
                </c:pt>
                <c:pt idx="346">
                  <c:v>11.533333333333333</c:v>
                </c:pt>
                <c:pt idx="347">
                  <c:v>11.566666666666674</c:v>
                </c:pt>
                <c:pt idx="348">
                  <c:v>11.6</c:v>
                </c:pt>
                <c:pt idx="349">
                  <c:v>11.633333333333333</c:v>
                </c:pt>
                <c:pt idx="350">
                  <c:v>11.666666666666673</c:v>
                </c:pt>
                <c:pt idx="351">
                  <c:v>11.7</c:v>
                </c:pt>
                <c:pt idx="352">
                  <c:v>11.733333333333333</c:v>
                </c:pt>
                <c:pt idx="353">
                  <c:v>11.766666666666673</c:v>
                </c:pt>
                <c:pt idx="354">
                  <c:v>11.8</c:v>
                </c:pt>
                <c:pt idx="355">
                  <c:v>11.833333333333334</c:v>
                </c:pt>
                <c:pt idx="356">
                  <c:v>11.866666666666676</c:v>
                </c:pt>
                <c:pt idx="357">
                  <c:v>11.9</c:v>
                </c:pt>
                <c:pt idx="358">
                  <c:v>11.933333333333334</c:v>
                </c:pt>
                <c:pt idx="359">
                  <c:v>11.966666666666674</c:v>
                </c:pt>
                <c:pt idx="360">
                  <c:v>12</c:v>
                </c:pt>
                <c:pt idx="361">
                  <c:v>12.033333333333333</c:v>
                </c:pt>
                <c:pt idx="362">
                  <c:v>12.066666666666674</c:v>
                </c:pt>
                <c:pt idx="363">
                  <c:v>12.1</c:v>
                </c:pt>
                <c:pt idx="364">
                  <c:v>12.133333333333333</c:v>
                </c:pt>
                <c:pt idx="365">
                  <c:v>12.166666666666673</c:v>
                </c:pt>
                <c:pt idx="366">
                  <c:v>12.2</c:v>
                </c:pt>
                <c:pt idx="367">
                  <c:v>12.233333333333333</c:v>
                </c:pt>
                <c:pt idx="368">
                  <c:v>12.266666666666673</c:v>
                </c:pt>
                <c:pt idx="369">
                  <c:v>12.3</c:v>
                </c:pt>
                <c:pt idx="370">
                  <c:v>12.333333333333334</c:v>
                </c:pt>
                <c:pt idx="371">
                  <c:v>12.366666666666676</c:v>
                </c:pt>
                <c:pt idx="372">
                  <c:v>12.4</c:v>
                </c:pt>
                <c:pt idx="373">
                  <c:v>12.433333333333334</c:v>
                </c:pt>
                <c:pt idx="374">
                  <c:v>12.466666666666674</c:v>
                </c:pt>
                <c:pt idx="375">
                  <c:v>12.5</c:v>
                </c:pt>
                <c:pt idx="376">
                  <c:v>12.533333333333333</c:v>
                </c:pt>
                <c:pt idx="377">
                  <c:v>12.566666666666674</c:v>
                </c:pt>
                <c:pt idx="378">
                  <c:v>12.6</c:v>
                </c:pt>
                <c:pt idx="379">
                  <c:v>12.633333333333333</c:v>
                </c:pt>
                <c:pt idx="380">
                  <c:v>12.666666666666673</c:v>
                </c:pt>
                <c:pt idx="381">
                  <c:v>12.7</c:v>
                </c:pt>
                <c:pt idx="382">
                  <c:v>12.733333333333333</c:v>
                </c:pt>
                <c:pt idx="383">
                  <c:v>12.766666666666673</c:v>
                </c:pt>
                <c:pt idx="384">
                  <c:v>12.8</c:v>
                </c:pt>
                <c:pt idx="385">
                  <c:v>12.833333333333334</c:v>
                </c:pt>
                <c:pt idx="386">
                  <c:v>12.866666666666676</c:v>
                </c:pt>
                <c:pt idx="387">
                  <c:v>12.9</c:v>
                </c:pt>
                <c:pt idx="388">
                  <c:v>12.933333333333334</c:v>
                </c:pt>
                <c:pt idx="389">
                  <c:v>12.966666666666674</c:v>
                </c:pt>
                <c:pt idx="390">
                  <c:v>13</c:v>
                </c:pt>
                <c:pt idx="391">
                  <c:v>13.033333333333333</c:v>
                </c:pt>
                <c:pt idx="392">
                  <c:v>13.066666666666674</c:v>
                </c:pt>
                <c:pt idx="393">
                  <c:v>13.1</c:v>
                </c:pt>
                <c:pt idx="394">
                  <c:v>13.133333333333333</c:v>
                </c:pt>
                <c:pt idx="395">
                  <c:v>13.166666666666673</c:v>
                </c:pt>
                <c:pt idx="396">
                  <c:v>13.2</c:v>
                </c:pt>
                <c:pt idx="397">
                  <c:v>13.233333333333333</c:v>
                </c:pt>
                <c:pt idx="398">
                  <c:v>13.266666666666673</c:v>
                </c:pt>
                <c:pt idx="399">
                  <c:v>13.3</c:v>
                </c:pt>
                <c:pt idx="400">
                  <c:v>13.333333333333334</c:v>
                </c:pt>
                <c:pt idx="401">
                  <c:v>13.366666666666676</c:v>
                </c:pt>
                <c:pt idx="402">
                  <c:v>13.4</c:v>
                </c:pt>
                <c:pt idx="403">
                  <c:v>13.433333333333334</c:v>
                </c:pt>
                <c:pt idx="404">
                  <c:v>13.466666666666674</c:v>
                </c:pt>
                <c:pt idx="405">
                  <c:v>13.5</c:v>
                </c:pt>
                <c:pt idx="406">
                  <c:v>13.533333333333333</c:v>
                </c:pt>
                <c:pt idx="407">
                  <c:v>13.566666666666674</c:v>
                </c:pt>
                <c:pt idx="408">
                  <c:v>13.6</c:v>
                </c:pt>
                <c:pt idx="409">
                  <c:v>13.633333333333333</c:v>
                </c:pt>
                <c:pt idx="410">
                  <c:v>13.666666666666673</c:v>
                </c:pt>
                <c:pt idx="411">
                  <c:v>13.7</c:v>
                </c:pt>
                <c:pt idx="412">
                  <c:v>13.733333333333333</c:v>
                </c:pt>
                <c:pt idx="413">
                  <c:v>13.766666666666673</c:v>
                </c:pt>
                <c:pt idx="414">
                  <c:v>13.8</c:v>
                </c:pt>
                <c:pt idx="415">
                  <c:v>13.833333333333334</c:v>
                </c:pt>
                <c:pt idx="416">
                  <c:v>13.866666666666676</c:v>
                </c:pt>
                <c:pt idx="417">
                  <c:v>13.9</c:v>
                </c:pt>
                <c:pt idx="418">
                  <c:v>13.933333333333334</c:v>
                </c:pt>
                <c:pt idx="419">
                  <c:v>13.966666666666674</c:v>
                </c:pt>
                <c:pt idx="420">
                  <c:v>14</c:v>
                </c:pt>
                <c:pt idx="421">
                  <c:v>14.033333333333333</c:v>
                </c:pt>
                <c:pt idx="422">
                  <c:v>14.066666666666674</c:v>
                </c:pt>
                <c:pt idx="423">
                  <c:v>14.1</c:v>
                </c:pt>
                <c:pt idx="424">
                  <c:v>14.133333333333333</c:v>
                </c:pt>
                <c:pt idx="425">
                  <c:v>14.166666666666673</c:v>
                </c:pt>
                <c:pt idx="426">
                  <c:v>14.2</c:v>
                </c:pt>
                <c:pt idx="427">
                  <c:v>14.233333333333333</c:v>
                </c:pt>
                <c:pt idx="428">
                  <c:v>14.266666666666673</c:v>
                </c:pt>
                <c:pt idx="429">
                  <c:v>14.3</c:v>
                </c:pt>
                <c:pt idx="430">
                  <c:v>14.333333333333334</c:v>
                </c:pt>
                <c:pt idx="431">
                  <c:v>14.366666666666676</c:v>
                </c:pt>
                <c:pt idx="432">
                  <c:v>14.4</c:v>
                </c:pt>
                <c:pt idx="433">
                  <c:v>14.433333333333334</c:v>
                </c:pt>
                <c:pt idx="434">
                  <c:v>14.466666666666674</c:v>
                </c:pt>
                <c:pt idx="435">
                  <c:v>14.5</c:v>
                </c:pt>
                <c:pt idx="436">
                  <c:v>14.533333333333333</c:v>
                </c:pt>
                <c:pt idx="437">
                  <c:v>14.566666666666674</c:v>
                </c:pt>
                <c:pt idx="438">
                  <c:v>14.6</c:v>
                </c:pt>
                <c:pt idx="439">
                  <c:v>14.633333333333333</c:v>
                </c:pt>
                <c:pt idx="440">
                  <c:v>14.666666666666673</c:v>
                </c:pt>
                <c:pt idx="441">
                  <c:v>14.7</c:v>
                </c:pt>
                <c:pt idx="442">
                  <c:v>14.733333333333333</c:v>
                </c:pt>
                <c:pt idx="443">
                  <c:v>14.766666666666673</c:v>
                </c:pt>
                <c:pt idx="444">
                  <c:v>14.8</c:v>
                </c:pt>
                <c:pt idx="445">
                  <c:v>14.833333333333334</c:v>
                </c:pt>
                <c:pt idx="446">
                  <c:v>14.866666666666676</c:v>
                </c:pt>
                <c:pt idx="447">
                  <c:v>14.9</c:v>
                </c:pt>
                <c:pt idx="448">
                  <c:v>14.933333333333334</c:v>
                </c:pt>
                <c:pt idx="449">
                  <c:v>14.966666666666674</c:v>
                </c:pt>
                <c:pt idx="450">
                  <c:v>15</c:v>
                </c:pt>
                <c:pt idx="451">
                  <c:v>15.033333333333333</c:v>
                </c:pt>
                <c:pt idx="452">
                  <c:v>15.066666666666674</c:v>
                </c:pt>
                <c:pt idx="453">
                  <c:v>15.1</c:v>
                </c:pt>
                <c:pt idx="454">
                  <c:v>15.133333333333333</c:v>
                </c:pt>
                <c:pt idx="455">
                  <c:v>15.166666666666673</c:v>
                </c:pt>
                <c:pt idx="456">
                  <c:v>15.2</c:v>
                </c:pt>
                <c:pt idx="457">
                  <c:v>15.233333333333333</c:v>
                </c:pt>
                <c:pt idx="458">
                  <c:v>15.266666666666673</c:v>
                </c:pt>
                <c:pt idx="459">
                  <c:v>15.3</c:v>
                </c:pt>
                <c:pt idx="460">
                  <c:v>15.333333333333334</c:v>
                </c:pt>
                <c:pt idx="461">
                  <c:v>15.366666666666676</c:v>
                </c:pt>
                <c:pt idx="462">
                  <c:v>15.4</c:v>
                </c:pt>
                <c:pt idx="463">
                  <c:v>15.433333333333334</c:v>
                </c:pt>
                <c:pt idx="464">
                  <c:v>15.466666666666674</c:v>
                </c:pt>
                <c:pt idx="465">
                  <c:v>15.5</c:v>
                </c:pt>
                <c:pt idx="466">
                  <c:v>15.533333333333333</c:v>
                </c:pt>
                <c:pt idx="467">
                  <c:v>15.566666666666674</c:v>
                </c:pt>
                <c:pt idx="468">
                  <c:v>15.6</c:v>
                </c:pt>
                <c:pt idx="469">
                  <c:v>15.633333333333333</c:v>
                </c:pt>
                <c:pt idx="470">
                  <c:v>15.666666666666673</c:v>
                </c:pt>
                <c:pt idx="471">
                  <c:v>15.7</c:v>
                </c:pt>
                <c:pt idx="472">
                  <c:v>15.733333333333333</c:v>
                </c:pt>
                <c:pt idx="473">
                  <c:v>15.766666666666673</c:v>
                </c:pt>
                <c:pt idx="474">
                  <c:v>15.8</c:v>
                </c:pt>
                <c:pt idx="475">
                  <c:v>15.833333333333334</c:v>
                </c:pt>
                <c:pt idx="476">
                  <c:v>15.866666666666676</c:v>
                </c:pt>
                <c:pt idx="477">
                  <c:v>15.9</c:v>
                </c:pt>
                <c:pt idx="478">
                  <c:v>15.933333333333334</c:v>
                </c:pt>
                <c:pt idx="479">
                  <c:v>15.966666666666674</c:v>
                </c:pt>
                <c:pt idx="480">
                  <c:v>16</c:v>
                </c:pt>
                <c:pt idx="481">
                  <c:v>16.03333333333331</c:v>
                </c:pt>
                <c:pt idx="482">
                  <c:v>16.066666666666666</c:v>
                </c:pt>
                <c:pt idx="483">
                  <c:v>16.100000000000001</c:v>
                </c:pt>
                <c:pt idx="484">
                  <c:v>16.133333333333319</c:v>
                </c:pt>
                <c:pt idx="485">
                  <c:v>16.166666666666668</c:v>
                </c:pt>
                <c:pt idx="486">
                  <c:v>16.2</c:v>
                </c:pt>
                <c:pt idx="487">
                  <c:v>16.233333333333309</c:v>
                </c:pt>
                <c:pt idx="488">
                  <c:v>16.266666666666666</c:v>
                </c:pt>
                <c:pt idx="489">
                  <c:v>16.3</c:v>
                </c:pt>
                <c:pt idx="490">
                  <c:v>16.333333333333311</c:v>
                </c:pt>
                <c:pt idx="491">
                  <c:v>16.366666666666667</c:v>
                </c:pt>
                <c:pt idx="492">
                  <c:v>16.399999999999999</c:v>
                </c:pt>
                <c:pt idx="493">
                  <c:v>16.433333333333309</c:v>
                </c:pt>
                <c:pt idx="494">
                  <c:v>16.466666666666654</c:v>
                </c:pt>
                <c:pt idx="495">
                  <c:v>16.5</c:v>
                </c:pt>
                <c:pt idx="496">
                  <c:v>16.53333333333331</c:v>
                </c:pt>
                <c:pt idx="497">
                  <c:v>16.566666666666666</c:v>
                </c:pt>
                <c:pt idx="498">
                  <c:v>16.600000000000001</c:v>
                </c:pt>
                <c:pt idx="499">
                  <c:v>16.633333333333319</c:v>
                </c:pt>
                <c:pt idx="500">
                  <c:v>16.666666666666668</c:v>
                </c:pt>
                <c:pt idx="501">
                  <c:v>16.7</c:v>
                </c:pt>
                <c:pt idx="502">
                  <c:v>16.733333333333309</c:v>
                </c:pt>
                <c:pt idx="503">
                  <c:v>16.766666666666666</c:v>
                </c:pt>
                <c:pt idx="504">
                  <c:v>16.8</c:v>
                </c:pt>
                <c:pt idx="505">
                  <c:v>16.833333333333311</c:v>
                </c:pt>
                <c:pt idx="506">
                  <c:v>16.866666666666667</c:v>
                </c:pt>
                <c:pt idx="507">
                  <c:v>16.899999999999999</c:v>
                </c:pt>
                <c:pt idx="508">
                  <c:v>16.933333333333309</c:v>
                </c:pt>
                <c:pt idx="509">
                  <c:v>16.966666666666654</c:v>
                </c:pt>
                <c:pt idx="510">
                  <c:v>17</c:v>
                </c:pt>
                <c:pt idx="511">
                  <c:v>17.03333333333331</c:v>
                </c:pt>
                <c:pt idx="512">
                  <c:v>17.066666666666666</c:v>
                </c:pt>
                <c:pt idx="513">
                  <c:v>17.100000000000001</c:v>
                </c:pt>
                <c:pt idx="514">
                  <c:v>17.133333333333319</c:v>
                </c:pt>
                <c:pt idx="515">
                  <c:v>17.166666666666668</c:v>
                </c:pt>
                <c:pt idx="516">
                  <c:v>17.2</c:v>
                </c:pt>
                <c:pt idx="517">
                  <c:v>17.233333333333309</c:v>
                </c:pt>
                <c:pt idx="518">
                  <c:v>17.266666666666666</c:v>
                </c:pt>
                <c:pt idx="519">
                  <c:v>17.3</c:v>
                </c:pt>
                <c:pt idx="520">
                  <c:v>17.333333333333311</c:v>
                </c:pt>
                <c:pt idx="521">
                  <c:v>17.366666666666667</c:v>
                </c:pt>
                <c:pt idx="522">
                  <c:v>17.399999999999999</c:v>
                </c:pt>
                <c:pt idx="523">
                  <c:v>17.433333333333309</c:v>
                </c:pt>
                <c:pt idx="524">
                  <c:v>17.466666666666654</c:v>
                </c:pt>
                <c:pt idx="525">
                  <c:v>17.5</c:v>
                </c:pt>
                <c:pt idx="526">
                  <c:v>17.53333333333331</c:v>
                </c:pt>
                <c:pt idx="527">
                  <c:v>17.566666666666666</c:v>
                </c:pt>
                <c:pt idx="528">
                  <c:v>17.600000000000001</c:v>
                </c:pt>
                <c:pt idx="529">
                  <c:v>17.633333333333319</c:v>
                </c:pt>
                <c:pt idx="530">
                  <c:v>17.666666666666668</c:v>
                </c:pt>
                <c:pt idx="531">
                  <c:v>17.7</c:v>
                </c:pt>
                <c:pt idx="532">
                  <c:v>17.733333333333309</c:v>
                </c:pt>
                <c:pt idx="533">
                  <c:v>17.766666666666666</c:v>
                </c:pt>
                <c:pt idx="534">
                  <c:v>17.8</c:v>
                </c:pt>
                <c:pt idx="535">
                  <c:v>17.833333333333311</c:v>
                </c:pt>
                <c:pt idx="536">
                  <c:v>17.866666666666667</c:v>
                </c:pt>
                <c:pt idx="537">
                  <c:v>17.899999999999999</c:v>
                </c:pt>
                <c:pt idx="538">
                  <c:v>17.933333333333309</c:v>
                </c:pt>
                <c:pt idx="539">
                  <c:v>17.966666666666654</c:v>
                </c:pt>
                <c:pt idx="540">
                  <c:v>18</c:v>
                </c:pt>
                <c:pt idx="541">
                  <c:v>18.03333333333331</c:v>
                </c:pt>
                <c:pt idx="542">
                  <c:v>18.066666666666666</c:v>
                </c:pt>
                <c:pt idx="543">
                  <c:v>18.100000000000001</c:v>
                </c:pt>
                <c:pt idx="544">
                  <c:v>18.133333333333319</c:v>
                </c:pt>
                <c:pt idx="545">
                  <c:v>18.166666666666668</c:v>
                </c:pt>
                <c:pt idx="546">
                  <c:v>18.2</c:v>
                </c:pt>
                <c:pt idx="547">
                  <c:v>18.233333333333309</c:v>
                </c:pt>
                <c:pt idx="548">
                  <c:v>18.266666666666666</c:v>
                </c:pt>
                <c:pt idx="549">
                  <c:v>18.3</c:v>
                </c:pt>
                <c:pt idx="550">
                  <c:v>18.333333333333311</c:v>
                </c:pt>
                <c:pt idx="551">
                  <c:v>18.366666666666667</c:v>
                </c:pt>
                <c:pt idx="552">
                  <c:v>18.399999999999999</c:v>
                </c:pt>
                <c:pt idx="553">
                  <c:v>18.433333333333309</c:v>
                </c:pt>
                <c:pt idx="554">
                  <c:v>18.466666666666654</c:v>
                </c:pt>
                <c:pt idx="555">
                  <c:v>18.5</c:v>
                </c:pt>
                <c:pt idx="556">
                  <c:v>18.53333333333331</c:v>
                </c:pt>
                <c:pt idx="557">
                  <c:v>18.566666666666666</c:v>
                </c:pt>
                <c:pt idx="558">
                  <c:v>18.600000000000001</c:v>
                </c:pt>
                <c:pt idx="559">
                  <c:v>18.633333333333319</c:v>
                </c:pt>
                <c:pt idx="560">
                  <c:v>18.666666666666668</c:v>
                </c:pt>
                <c:pt idx="561">
                  <c:v>18.7</c:v>
                </c:pt>
                <c:pt idx="562">
                  <c:v>18.733333333333309</c:v>
                </c:pt>
                <c:pt idx="563">
                  <c:v>18.766666666666666</c:v>
                </c:pt>
                <c:pt idx="564">
                  <c:v>18.8</c:v>
                </c:pt>
                <c:pt idx="565">
                  <c:v>18.833333333333311</c:v>
                </c:pt>
                <c:pt idx="566">
                  <c:v>18.866666666666667</c:v>
                </c:pt>
                <c:pt idx="567">
                  <c:v>18.899999999999999</c:v>
                </c:pt>
                <c:pt idx="568">
                  <c:v>18.933333333333309</c:v>
                </c:pt>
                <c:pt idx="569">
                  <c:v>18.966666666666654</c:v>
                </c:pt>
                <c:pt idx="570">
                  <c:v>19</c:v>
                </c:pt>
                <c:pt idx="571">
                  <c:v>19.03333333333331</c:v>
                </c:pt>
                <c:pt idx="572">
                  <c:v>19.066666666666666</c:v>
                </c:pt>
                <c:pt idx="573">
                  <c:v>19.100000000000001</c:v>
                </c:pt>
                <c:pt idx="574">
                  <c:v>19.133333333333319</c:v>
                </c:pt>
                <c:pt idx="575">
                  <c:v>19.166666666666668</c:v>
                </c:pt>
                <c:pt idx="576">
                  <c:v>19.2</c:v>
                </c:pt>
                <c:pt idx="577">
                  <c:v>19.233333333333309</c:v>
                </c:pt>
                <c:pt idx="578">
                  <c:v>19.266666666666666</c:v>
                </c:pt>
                <c:pt idx="579">
                  <c:v>19.3</c:v>
                </c:pt>
                <c:pt idx="580">
                  <c:v>19.333333333333311</c:v>
                </c:pt>
                <c:pt idx="581">
                  <c:v>19.366666666666667</c:v>
                </c:pt>
                <c:pt idx="582">
                  <c:v>19.399999999999999</c:v>
                </c:pt>
                <c:pt idx="583">
                  <c:v>19.433333333333309</c:v>
                </c:pt>
                <c:pt idx="584">
                  <c:v>19.466666666666654</c:v>
                </c:pt>
                <c:pt idx="585">
                  <c:v>19.5</c:v>
                </c:pt>
                <c:pt idx="586">
                  <c:v>19.53333333333331</c:v>
                </c:pt>
                <c:pt idx="587">
                  <c:v>19.566666666666666</c:v>
                </c:pt>
                <c:pt idx="588">
                  <c:v>19.600000000000001</c:v>
                </c:pt>
                <c:pt idx="589">
                  <c:v>19.633333333333319</c:v>
                </c:pt>
                <c:pt idx="590">
                  <c:v>19.666666666666668</c:v>
                </c:pt>
                <c:pt idx="591">
                  <c:v>19.7</c:v>
                </c:pt>
                <c:pt idx="592">
                  <c:v>19.733333333333309</c:v>
                </c:pt>
                <c:pt idx="593">
                  <c:v>19.766666666666666</c:v>
                </c:pt>
                <c:pt idx="594">
                  <c:v>19.8</c:v>
                </c:pt>
                <c:pt idx="595">
                  <c:v>19.833333333333311</c:v>
                </c:pt>
                <c:pt idx="596">
                  <c:v>19.866666666666667</c:v>
                </c:pt>
                <c:pt idx="597">
                  <c:v>19.899999999999999</c:v>
                </c:pt>
                <c:pt idx="598">
                  <c:v>19.933333333333309</c:v>
                </c:pt>
                <c:pt idx="599">
                  <c:v>19.966666666666654</c:v>
                </c:pt>
                <c:pt idx="600">
                  <c:v>20</c:v>
                </c:pt>
                <c:pt idx="601">
                  <c:v>20.03333333333331</c:v>
                </c:pt>
                <c:pt idx="602">
                  <c:v>20.066666666666666</c:v>
                </c:pt>
                <c:pt idx="603">
                  <c:v>20.100000000000001</c:v>
                </c:pt>
                <c:pt idx="604">
                  <c:v>20.133333333333319</c:v>
                </c:pt>
                <c:pt idx="605">
                  <c:v>20.166666666666668</c:v>
                </c:pt>
                <c:pt idx="606">
                  <c:v>20.2</c:v>
                </c:pt>
                <c:pt idx="607">
                  <c:v>20.233333333333309</c:v>
                </c:pt>
                <c:pt idx="608">
                  <c:v>20.266666666666666</c:v>
                </c:pt>
                <c:pt idx="609">
                  <c:v>20.3</c:v>
                </c:pt>
                <c:pt idx="610">
                  <c:v>20.333333333333311</c:v>
                </c:pt>
                <c:pt idx="611">
                  <c:v>20.366666666666667</c:v>
                </c:pt>
                <c:pt idx="612">
                  <c:v>20.399999999999999</c:v>
                </c:pt>
                <c:pt idx="613">
                  <c:v>20.433333333333309</c:v>
                </c:pt>
                <c:pt idx="614">
                  <c:v>20.466666666666654</c:v>
                </c:pt>
                <c:pt idx="615">
                  <c:v>20.5</c:v>
                </c:pt>
                <c:pt idx="616">
                  <c:v>20.53333333333331</c:v>
                </c:pt>
                <c:pt idx="617">
                  <c:v>20.566666666666666</c:v>
                </c:pt>
                <c:pt idx="618">
                  <c:v>20.6</c:v>
                </c:pt>
                <c:pt idx="619">
                  <c:v>20.633333333333319</c:v>
                </c:pt>
                <c:pt idx="620">
                  <c:v>20.666666666666668</c:v>
                </c:pt>
                <c:pt idx="621">
                  <c:v>20.7</c:v>
                </c:pt>
                <c:pt idx="622">
                  <c:v>20.733333333333309</c:v>
                </c:pt>
                <c:pt idx="623">
                  <c:v>20.766666666666666</c:v>
                </c:pt>
                <c:pt idx="624">
                  <c:v>20.8</c:v>
                </c:pt>
                <c:pt idx="625">
                  <c:v>20.833333333333311</c:v>
                </c:pt>
                <c:pt idx="626">
                  <c:v>20.866666666666667</c:v>
                </c:pt>
                <c:pt idx="627">
                  <c:v>20.9</c:v>
                </c:pt>
                <c:pt idx="628">
                  <c:v>20.933333333333309</c:v>
                </c:pt>
                <c:pt idx="629">
                  <c:v>20.966666666666654</c:v>
                </c:pt>
              </c:numCache>
            </c:numRef>
          </c:xVal>
          <c:yVal>
            <c:numRef>
              <c:f>'1607015E_data log'!$D$4:$D$1163</c:f>
              <c:numCache>
                <c:formatCode>General</c:formatCode>
                <c:ptCount val="1160"/>
                <c:pt idx="0">
                  <c:v>24.2</c:v>
                </c:pt>
                <c:pt idx="1">
                  <c:v>24</c:v>
                </c:pt>
                <c:pt idx="2">
                  <c:v>23</c:v>
                </c:pt>
                <c:pt idx="3">
                  <c:v>22.5</c:v>
                </c:pt>
                <c:pt idx="4">
                  <c:v>21.8</c:v>
                </c:pt>
                <c:pt idx="5">
                  <c:v>21.3</c:v>
                </c:pt>
                <c:pt idx="6">
                  <c:v>20.9</c:v>
                </c:pt>
                <c:pt idx="7">
                  <c:v>20.399999999999999</c:v>
                </c:pt>
                <c:pt idx="8">
                  <c:v>19.7</c:v>
                </c:pt>
                <c:pt idx="9">
                  <c:v>19</c:v>
                </c:pt>
                <c:pt idx="10">
                  <c:v>18.3</c:v>
                </c:pt>
                <c:pt idx="11">
                  <c:v>17.399999999999999</c:v>
                </c:pt>
                <c:pt idx="12">
                  <c:v>16.5</c:v>
                </c:pt>
                <c:pt idx="13">
                  <c:v>15.4</c:v>
                </c:pt>
                <c:pt idx="14">
                  <c:v>14.4</c:v>
                </c:pt>
                <c:pt idx="15">
                  <c:v>13.4</c:v>
                </c:pt>
                <c:pt idx="16">
                  <c:v>12.3</c:v>
                </c:pt>
                <c:pt idx="17">
                  <c:v>11.1</c:v>
                </c:pt>
                <c:pt idx="18">
                  <c:v>10</c:v>
                </c:pt>
                <c:pt idx="19">
                  <c:v>8.9</c:v>
                </c:pt>
                <c:pt idx="20">
                  <c:v>7.9</c:v>
                </c:pt>
                <c:pt idx="21">
                  <c:v>6.6</c:v>
                </c:pt>
                <c:pt idx="22">
                  <c:v>5.5</c:v>
                </c:pt>
                <c:pt idx="23">
                  <c:v>4.4000000000000004</c:v>
                </c:pt>
                <c:pt idx="24">
                  <c:v>3.2</c:v>
                </c:pt>
                <c:pt idx="25">
                  <c:v>2.1</c:v>
                </c:pt>
                <c:pt idx="26">
                  <c:v>0.9</c:v>
                </c:pt>
                <c:pt idx="27">
                  <c:v>-0.2</c:v>
                </c:pt>
                <c:pt idx="28">
                  <c:v>-1.4</c:v>
                </c:pt>
                <c:pt idx="29">
                  <c:v>-2.5</c:v>
                </c:pt>
                <c:pt idx="30">
                  <c:v>-3.9</c:v>
                </c:pt>
                <c:pt idx="31">
                  <c:v>-5.2</c:v>
                </c:pt>
                <c:pt idx="32">
                  <c:v>-6.4</c:v>
                </c:pt>
                <c:pt idx="33">
                  <c:v>-7.6</c:v>
                </c:pt>
                <c:pt idx="34">
                  <c:v>-8.5</c:v>
                </c:pt>
                <c:pt idx="35">
                  <c:v>-7.4</c:v>
                </c:pt>
                <c:pt idx="36">
                  <c:v>-6.9</c:v>
                </c:pt>
                <c:pt idx="37">
                  <c:v>-6.9</c:v>
                </c:pt>
                <c:pt idx="38">
                  <c:v>-7.6</c:v>
                </c:pt>
                <c:pt idx="39">
                  <c:v>-9.6</c:v>
                </c:pt>
                <c:pt idx="40">
                  <c:v>-1.3</c:v>
                </c:pt>
                <c:pt idx="41">
                  <c:v>-2</c:v>
                </c:pt>
                <c:pt idx="42">
                  <c:v>-2.7</c:v>
                </c:pt>
                <c:pt idx="43">
                  <c:v>-4.7</c:v>
                </c:pt>
                <c:pt idx="44">
                  <c:v>-8.4</c:v>
                </c:pt>
                <c:pt idx="45">
                  <c:v>-15.2</c:v>
                </c:pt>
                <c:pt idx="46">
                  <c:v>-22.3</c:v>
                </c:pt>
                <c:pt idx="47">
                  <c:v>-26</c:v>
                </c:pt>
                <c:pt idx="48">
                  <c:v>-28.7</c:v>
                </c:pt>
                <c:pt idx="49">
                  <c:v>-30.4</c:v>
                </c:pt>
                <c:pt idx="50">
                  <c:v>-31.9</c:v>
                </c:pt>
                <c:pt idx="51">
                  <c:v>-33.1</c:v>
                </c:pt>
                <c:pt idx="52">
                  <c:v>-34.200000000000003</c:v>
                </c:pt>
                <c:pt idx="53">
                  <c:v>-35.4</c:v>
                </c:pt>
                <c:pt idx="54">
                  <c:v>-36.200000000000003</c:v>
                </c:pt>
                <c:pt idx="55">
                  <c:v>-36.700000000000003</c:v>
                </c:pt>
                <c:pt idx="56">
                  <c:v>-37.200000000000003</c:v>
                </c:pt>
                <c:pt idx="57">
                  <c:v>-37.9</c:v>
                </c:pt>
                <c:pt idx="58">
                  <c:v>-38.200000000000003</c:v>
                </c:pt>
                <c:pt idx="59">
                  <c:v>-38.6</c:v>
                </c:pt>
                <c:pt idx="60">
                  <c:v>-38.9</c:v>
                </c:pt>
                <c:pt idx="61">
                  <c:v>-39.1</c:v>
                </c:pt>
                <c:pt idx="62">
                  <c:v>-39.5</c:v>
                </c:pt>
                <c:pt idx="63">
                  <c:v>-39.700000000000003</c:v>
                </c:pt>
                <c:pt idx="64">
                  <c:v>-39.9</c:v>
                </c:pt>
                <c:pt idx="65">
                  <c:v>-40</c:v>
                </c:pt>
                <c:pt idx="66">
                  <c:v>-40.1</c:v>
                </c:pt>
                <c:pt idx="67">
                  <c:v>-40.200000000000003</c:v>
                </c:pt>
                <c:pt idx="68">
                  <c:v>-40.4</c:v>
                </c:pt>
                <c:pt idx="69">
                  <c:v>-40.4</c:v>
                </c:pt>
                <c:pt idx="70">
                  <c:v>-40.5</c:v>
                </c:pt>
                <c:pt idx="71">
                  <c:v>-40.6</c:v>
                </c:pt>
                <c:pt idx="72">
                  <c:v>-40.700000000000003</c:v>
                </c:pt>
                <c:pt idx="73">
                  <c:v>-40.700000000000003</c:v>
                </c:pt>
                <c:pt idx="74">
                  <c:v>-40.800000000000004</c:v>
                </c:pt>
                <c:pt idx="75">
                  <c:v>-41</c:v>
                </c:pt>
                <c:pt idx="76">
                  <c:v>-41.1</c:v>
                </c:pt>
                <c:pt idx="77">
                  <c:v>-41</c:v>
                </c:pt>
                <c:pt idx="78">
                  <c:v>-41.1</c:v>
                </c:pt>
                <c:pt idx="79">
                  <c:v>-41.1</c:v>
                </c:pt>
                <c:pt idx="80">
                  <c:v>-41.1</c:v>
                </c:pt>
                <c:pt idx="81">
                  <c:v>-41.2</c:v>
                </c:pt>
                <c:pt idx="82">
                  <c:v>-41.1</c:v>
                </c:pt>
                <c:pt idx="83">
                  <c:v>-41.1</c:v>
                </c:pt>
                <c:pt idx="84">
                  <c:v>-41.2</c:v>
                </c:pt>
                <c:pt idx="85">
                  <c:v>-41.2</c:v>
                </c:pt>
                <c:pt idx="86">
                  <c:v>-41.2</c:v>
                </c:pt>
                <c:pt idx="87">
                  <c:v>-41.3</c:v>
                </c:pt>
                <c:pt idx="88">
                  <c:v>-41.3</c:v>
                </c:pt>
                <c:pt idx="89">
                  <c:v>-41.3</c:v>
                </c:pt>
                <c:pt idx="90">
                  <c:v>-41.3</c:v>
                </c:pt>
                <c:pt idx="91">
                  <c:v>-41.3</c:v>
                </c:pt>
                <c:pt idx="92">
                  <c:v>-41.3</c:v>
                </c:pt>
                <c:pt idx="93">
                  <c:v>-41.4</c:v>
                </c:pt>
                <c:pt idx="94">
                  <c:v>-41.3</c:v>
                </c:pt>
                <c:pt idx="95">
                  <c:v>-41.3</c:v>
                </c:pt>
                <c:pt idx="96">
                  <c:v>-41.3</c:v>
                </c:pt>
                <c:pt idx="97">
                  <c:v>-41.4</c:v>
                </c:pt>
                <c:pt idx="98">
                  <c:v>-41.4</c:v>
                </c:pt>
                <c:pt idx="99">
                  <c:v>-41.4</c:v>
                </c:pt>
                <c:pt idx="100">
                  <c:v>-41.4</c:v>
                </c:pt>
                <c:pt idx="101">
                  <c:v>-41.4</c:v>
                </c:pt>
                <c:pt idx="102">
                  <c:v>-41.4</c:v>
                </c:pt>
                <c:pt idx="103">
                  <c:v>-41.5</c:v>
                </c:pt>
                <c:pt idx="104">
                  <c:v>-41.5</c:v>
                </c:pt>
                <c:pt idx="105">
                  <c:v>-41.4</c:v>
                </c:pt>
                <c:pt idx="106">
                  <c:v>-41.4</c:v>
                </c:pt>
                <c:pt idx="107">
                  <c:v>-41.5</c:v>
                </c:pt>
                <c:pt idx="108">
                  <c:v>-41.5</c:v>
                </c:pt>
                <c:pt idx="109">
                  <c:v>-41.5</c:v>
                </c:pt>
                <c:pt idx="110">
                  <c:v>-41.5</c:v>
                </c:pt>
                <c:pt idx="111">
                  <c:v>-41.5</c:v>
                </c:pt>
                <c:pt idx="112">
                  <c:v>-41.5</c:v>
                </c:pt>
                <c:pt idx="113">
                  <c:v>-41.4</c:v>
                </c:pt>
                <c:pt idx="114">
                  <c:v>-41.1</c:v>
                </c:pt>
                <c:pt idx="115">
                  <c:v>-40.6</c:v>
                </c:pt>
                <c:pt idx="116">
                  <c:v>-40</c:v>
                </c:pt>
                <c:pt idx="117">
                  <c:v>-39.200000000000003</c:v>
                </c:pt>
                <c:pt idx="118">
                  <c:v>-38.5</c:v>
                </c:pt>
                <c:pt idx="119">
                  <c:v>-37.800000000000004</c:v>
                </c:pt>
                <c:pt idx="120">
                  <c:v>-36.9</c:v>
                </c:pt>
                <c:pt idx="121">
                  <c:v>-36</c:v>
                </c:pt>
                <c:pt idx="122">
                  <c:v>-35.200000000000003</c:v>
                </c:pt>
                <c:pt idx="123">
                  <c:v>-34.200000000000003</c:v>
                </c:pt>
                <c:pt idx="124">
                  <c:v>-33.5</c:v>
                </c:pt>
                <c:pt idx="125">
                  <c:v>-32.4</c:v>
                </c:pt>
                <c:pt idx="126">
                  <c:v>-31.5</c:v>
                </c:pt>
                <c:pt idx="127">
                  <c:v>-30.6</c:v>
                </c:pt>
                <c:pt idx="128">
                  <c:v>-29.6</c:v>
                </c:pt>
                <c:pt idx="129">
                  <c:v>-28.7</c:v>
                </c:pt>
                <c:pt idx="130">
                  <c:v>-27.6</c:v>
                </c:pt>
                <c:pt idx="131">
                  <c:v>-26.7</c:v>
                </c:pt>
                <c:pt idx="132">
                  <c:v>-25.6</c:v>
                </c:pt>
                <c:pt idx="133">
                  <c:v>-24.6</c:v>
                </c:pt>
                <c:pt idx="134">
                  <c:v>-23.6</c:v>
                </c:pt>
                <c:pt idx="135">
                  <c:v>-22.7</c:v>
                </c:pt>
                <c:pt idx="136">
                  <c:v>-21.7</c:v>
                </c:pt>
                <c:pt idx="137">
                  <c:v>-20.7</c:v>
                </c:pt>
                <c:pt idx="138">
                  <c:v>-19.899999999999999</c:v>
                </c:pt>
                <c:pt idx="139">
                  <c:v>-18.8</c:v>
                </c:pt>
                <c:pt idx="140">
                  <c:v>-17.899999999999999</c:v>
                </c:pt>
                <c:pt idx="141">
                  <c:v>-16.8</c:v>
                </c:pt>
                <c:pt idx="142">
                  <c:v>-16</c:v>
                </c:pt>
                <c:pt idx="143">
                  <c:v>-15</c:v>
                </c:pt>
                <c:pt idx="144">
                  <c:v>-14.5</c:v>
                </c:pt>
                <c:pt idx="145">
                  <c:v>-14.1</c:v>
                </c:pt>
                <c:pt idx="146">
                  <c:v>-13.9</c:v>
                </c:pt>
                <c:pt idx="147">
                  <c:v>-13.6</c:v>
                </c:pt>
                <c:pt idx="148">
                  <c:v>-13.4</c:v>
                </c:pt>
                <c:pt idx="149">
                  <c:v>-13.4</c:v>
                </c:pt>
                <c:pt idx="150">
                  <c:v>-13.1</c:v>
                </c:pt>
                <c:pt idx="151">
                  <c:v>-13</c:v>
                </c:pt>
                <c:pt idx="152">
                  <c:v>-12.9</c:v>
                </c:pt>
                <c:pt idx="153">
                  <c:v>-12.7</c:v>
                </c:pt>
                <c:pt idx="154">
                  <c:v>-12.6</c:v>
                </c:pt>
                <c:pt idx="155">
                  <c:v>-12.6</c:v>
                </c:pt>
                <c:pt idx="156">
                  <c:v>-12.4</c:v>
                </c:pt>
                <c:pt idx="157">
                  <c:v>-12.4</c:v>
                </c:pt>
                <c:pt idx="158">
                  <c:v>-12.4</c:v>
                </c:pt>
                <c:pt idx="159">
                  <c:v>-12.4</c:v>
                </c:pt>
                <c:pt idx="160">
                  <c:v>-12.2</c:v>
                </c:pt>
                <c:pt idx="161">
                  <c:v>-12.2</c:v>
                </c:pt>
                <c:pt idx="162">
                  <c:v>-12.2</c:v>
                </c:pt>
                <c:pt idx="163">
                  <c:v>-12.1</c:v>
                </c:pt>
                <c:pt idx="164">
                  <c:v>-12</c:v>
                </c:pt>
                <c:pt idx="165">
                  <c:v>-12</c:v>
                </c:pt>
                <c:pt idx="166">
                  <c:v>-12</c:v>
                </c:pt>
                <c:pt idx="167">
                  <c:v>-12</c:v>
                </c:pt>
                <c:pt idx="168">
                  <c:v>-11.9</c:v>
                </c:pt>
                <c:pt idx="169">
                  <c:v>-11.9</c:v>
                </c:pt>
                <c:pt idx="170">
                  <c:v>-11.8</c:v>
                </c:pt>
                <c:pt idx="171">
                  <c:v>-11.8</c:v>
                </c:pt>
                <c:pt idx="172">
                  <c:v>-11.8</c:v>
                </c:pt>
                <c:pt idx="173">
                  <c:v>-11.7</c:v>
                </c:pt>
                <c:pt idx="174">
                  <c:v>-11.8</c:v>
                </c:pt>
                <c:pt idx="175">
                  <c:v>-11.8</c:v>
                </c:pt>
                <c:pt idx="176">
                  <c:v>-11.7</c:v>
                </c:pt>
                <c:pt idx="177">
                  <c:v>-11.7</c:v>
                </c:pt>
                <c:pt idx="178">
                  <c:v>-11.7</c:v>
                </c:pt>
                <c:pt idx="179">
                  <c:v>-11.7</c:v>
                </c:pt>
                <c:pt idx="180">
                  <c:v>-11.8</c:v>
                </c:pt>
                <c:pt idx="181">
                  <c:v>-11.7</c:v>
                </c:pt>
                <c:pt idx="182">
                  <c:v>-11.6</c:v>
                </c:pt>
                <c:pt idx="183">
                  <c:v>-11.7</c:v>
                </c:pt>
                <c:pt idx="184">
                  <c:v>-11.5</c:v>
                </c:pt>
                <c:pt idx="185">
                  <c:v>-11.7</c:v>
                </c:pt>
                <c:pt idx="186">
                  <c:v>-11.7</c:v>
                </c:pt>
                <c:pt idx="187">
                  <c:v>-11.6</c:v>
                </c:pt>
                <c:pt idx="188">
                  <c:v>-11.7</c:v>
                </c:pt>
                <c:pt idx="189">
                  <c:v>-11.6</c:v>
                </c:pt>
                <c:pt idx="190">
                  <c:v>-11.7</c:v>
                </c:pt>
                <c:pt idx="191">
                  <c:v>-11.7</c:v>
                </c:pt>
                <c:pt idx="192">
                  <c:v>-11.5</c:v>
                </c:pt>
                <c:pt idx="193">
                  <c:v>-11.6</c:v>
                </c:pt>
                <c:pt idx="194">
                  <c:v>-11.5</c:v>
                </c:pt>
                <c:pt idx="195">
                  <c:v>-11.6</c:v>
                </c:pt>
                <c:pt idx="196">
                  <c:v>-11.5</c:v>
                </c:pt>
                <c:pt idx="197">
                  <c:v>-11.6</c:v>
                </c:pt>
                <c:pt idx="198">
                  <c:v>-11.6</c:v>
                </c:pt>
                <c:pt idx="199">
                  <c:v>-11.6</c:v>
                </c:pt>
                <c:pt idx="200">
                  <c:v>-11.6</c:v>
                </c:pt>
                <c:pt idx="201">
                  <c:v>-11.6</c:v>
                </c:pt>
                <c:pt idx="202">
                  <c:v>-11.5</c:v>
                </c:pt>
                <c:pt idx="203">
                  <c:v>-11.6</c:v>
                </c:pt>
                <c:pt idx="204">
                  <c:v>-11.8</c:v>
                </c:pt>
                <c:pt idx="205">
                  <c:v>-12.2</c:v>
                </c:pt>
                <c:pt idx="206">
                  <c:v>-12.7</c:v>
                </c:pt>
                <c:pt idx="207">
                  <c:v>-13.3</c:v>
                </c:pt>
                <c:pt idx="208">
                  <c:v>-14.1</c:v>
                </c:pt>
                <c:pt idx="209">
                  <c:v>-14.7</c:v>
                </c:pt>
                <c:pt idx="210">
                  <c:v>-15.6</c:v>
                </c:pt>
                <c:pt idx="211">
                  <c:v>-16.399999999999999</c:v>
                </c:pt>
                <c:pt idx="212">
                  <c:v>-17.2</c:v>
                </c:pt>
                <c:pt idx="213">
                  <c:v>-18.100000000000001</c:v>
                </c:pt>
                <c:pt idx="214">
                  <c:v>-19</c:v>
                </c:pt>
                <c:pt idx="215">
                  <c:v>-19.7</c:v>
                </c:pt>
                <c:pt idx="216">
                  <c:v>-20.8</c:v>
                </c:pt>
                <c:pt idx="217">
                  <c:v>-21.6</c:v>
                </c:pt>
                <c:pt idx="218">
                  <c:v>-22.5</c:v>
                </c:pt>
                <c:pt idx="219">
                  <c:v>-23.3</c:v>
                </c:pt>
                <c:pt idx="220">
                  <c:v>-24.2</c:v>
                </c:pt>
                <c:pt idx="221">
                  <c:v>-25.1</c:v>
                </c:pt>
                <c:pt idx="222">
                  <c:v>-26</c:v>
                </c:pt>
                <c:pt idx="223">
                  <c:v>-27</c:v>
                </c:pt>
                <c:pt idx="224">
                  <c:v>-27.9</c:v>
                </c:pt>
                <c:pt idx="225">
                  <c:v>-28.8</c:v>
                </c:pt>
                <c:pt idx="226">
                  <c:v>-29.6</c:v>
                </c:pt>
                <c:pt idx="227">
                  <c:v>-30.6</c:v>
                </c:pt>
                <c:pt idx="228">
                  <c:v>-31.5</c:v>
                </c:pt>
                <c:pt idx="229">
                  <c:v>-32.300000000000004</c:v>
                </c:pt>
                <c:pt idx="230">
                  <c:v>-33.200000000000003</c:v>
                </c:pt>
                <c:pt idx="231">
                  <c:v>-34.300000000000004</c:v>
                </c:pt>
                <c:pt idx="232">
                  <c:v>-35.200000000000003</c:v>
                </c:pt>
                <c:pt idx="233">
                  <c:v>-36.300000000000004</c:v>
                </c:pt>
                <c:pt idx="234">
                  <c:v>-37</c:v>
                </c:pt>
                <c:pt idx="235">
                  <c:v>-37.800000000000004</c:v>
                </c:pt>
                <c:pt idx="236">
                  <c:v>-38.300000000000004</c:v>
                </c:pt>
                <c:pt idx="237">
                  <c:v>-38.800000000000004</c:v>
                </c:pt>
                <c:pt idx="238">
                  <c:v>-39.1</c:v>
                </c:pt>
                <c:pt idx="239">
                  <c:v>-39.5</c:v>
                </c:pt>
                <c:pt idx="240">
                  <c:v>-39.800000000000004</c:v>
                </c:pt>
                <c:pt idx="241">
                  <c:v>-39.9</c:v>
                </c:pt>
                <c:pt idx="242">
                  <c:v>-40.200000000000003</c:v>
                </c:pt>
                <c:pt idx="243">
                  <c:v>-40.200000000000003</c:v>
                </c:pt>
                <c:pt idx="244">
                  <c:v>-40.4</c:v>
                </c:pt>
                <c:pt idx="245">
                  <c:v>-40.6</c:v>
                </c:pt>
                <c:pt idx="246">
                  <c:v>-40.700000000000003</c:v>
                </c:pt>
                <c:pt idx="247">
                  <c:v>-40.700000000000003</c:v>
                </c:pt>
                <c:pt idx="248">
                  <c:v>-40.800000000000004</c:v>
                </c:pt>
                <c:pt idx="249">
                  <c:v>-41</c:v>
                </c:pt>
                <c:pt idx="250">
                  <c:v>-41</c:v>
                </c:pt>
                <c:pt idx="251">
                  <c:v>-41.1</c:v>
                </c:pt>
                <c:pt idx="252">
                  <c:v>-41.1</c:v>
                </c:pt>
                <c:pt idx="253">
                  <c:v>-41.2</c:v>
                </c:pt>
                <c:pt idx="254">
                  <c:v>-41.2</c:v>
                </c:pt>
                <c:pt idx="255">
                  <c:v>-41.3</c:v>
                </c:pt>
                <c:pt idx="256">
                  <c:v>-41.3</c:v>
                </c:pt>
                <c:pt idx="257">
                  <c:v>-41.4</c:v>
                </c:pt>
                <c:pt idx="258">
                  <c:v>-41.3</c:v>
                </c:pt>
                <c:pt idx="259">
                  <c:v>-41.4</c:v>
                </c:pt>
                <c:pt idx="260">
                  <c:v>-41.4</c:v>
                </c:pt>
                <c:pt idx="261">
                  <c:v>-41.5</c:v>
                </c:pt>
                <c:pt idx="262">
                  <c:v>-41.3</c:v>
                </c:pt>
                <c:pt idx="263">
                  <c:v>-41.4</c:v>
                </c:pt>
                <c:pt idx="264">
                  <c:v>-41.4</c:v>
                </c:pt>
                <c:pt idx="265">
                  <c:v>-41.4</c:v>
                </c:pt>
                <c:pt idx="266">
                  <c:v>-41.4</c:v>
                </c:pt>
                <c:pt idx="267">
                  <c:v>-41.4</c:v>
                </c:pt>
                <c:pt idx="268">
                  <c:v>-41.4</c:v>
                </c:pt>
                <c:pt idx="269">
                  <c:v>-41.4</c:v>
                </c:pt>
                <c:pt idx="270">
                  <c:v>-41.4</c:v>
                </c:pt>
                <c:pt idx="271">
                  <c:v>-41.5</c:v>
                </c:pt>
                <c:pt idx="272">
                  <c:v>-41.5</c:v>
                </c:pt>
                <c:pt idx="273">
                  <c:v>-41.5</c:v>
                </c:pt>
                <c:pt idx="274">
                  <c:v>-41.5</c:v>
                </c:pt>
                <c:pt idx="275">
                  <c:v>-41.6</c:v>
                </c:pt>
                <c:pt idx="276">
                  <c:v>-41.5</c:v>
                </c:pt>
                <c:pt idx="277">
                  <c:v>-41.5</c:v>
                </c:pt>
                <c:pt idx="278">
                  <c:v>-41.6</c:v>
                </c:pt>
                <c:pt idx="279">
                  <c:v>-41.6</c:v>
                </c:pt>
                <c:pt idx="280">
                  <c:v>-41.5</c:v>
                </c:pt>
                <c:pt idx="281">
                  <c:v>-41.5</c:v>
                </c:pt>
                <c:pt idx="282">
                  <c:v>-41.5</c:v>
                </c:pt>
                <c:pt idx="283">
                  <c:v>-41.5</c:v>
                </c:pt>
                <c:pt idx="284">
                  <c:v>-41.5</c:v>
                </c:pt>
                <c:pt idx="285">
                  <c:v>-41.5</c:v>
                </c:pt>
                <c:pt idx="286">
                  <c:v>-41.5</c:v>
                </c:pt>
                <c:pt idx="287">
                  <c:v>-41.5</c:v>
                </c:pt>
                <c:pt idx="288">
                  <c:v>-41.5</c:v>
                </c:pt>
                <c:pt idx="289">
                  <c:v>-41.5</c:v>
                </c:pt>
                <c:pt idx="290">
                  <c:v>-41.6</c:v>
                </c:pt>
                <c:pt idx="291">
                  <c:v>-41.5</c:v>
                </c:pt>
                <c:pt idx="292">
                  <c:v>-41.5</c:v>
                </c:pt>
                <c:pt idx="293">
                  <c:v>-41.5</c:v>
                </c:pt>
                <c:pt idx="294">
                  <c:v>-41.5</c:v>
                </c:pt>
                <c:pt idx="295">
                  <c:v>-41.5</c:v>
                </c:pt>
                <c:pt idx="296">
                  <c:v>-41.3</c:v>
                </c:pt>
                <c:pt idx="297">
                  <c:v>-41</c:v>
                </c:pt>
                <c:pt idx="298">
                  <c:v>-40.6</c:v>
                </c:pt>
                <c:pt idx="299">
                  <c:v>-40.200000000000003</c:v>
                </c:pt>
                <c:pt idx="300">
                  <c:v>-39.800000000000004</c:v>
                </c:pt>
                <c:pt idx="301">
                  <c:v>-39</c:v>
                </c:pt>
                <c:pt idx="302">
                  <c:v>-38.6</c:v>
                </c:pt>
                <c:pt idx="303">
                  <c:v>-38</c:v>
                </c:pt>
                <c:pt idx="304">
                  <c:v>-37.5</c:v>
                </c:pt>
                <c:pt idx="305">
                  <c:v>-36.800000000000004</c:v>
                </c:pt>
                <c:pt idx="306">
                  <c:v>-36.300000000000004</c:v>
                </c:pt>
                <c:pt idx="307">
                  <c:v>-35.700000000000003</c:v>
                </c:pt>
                <c:pt idx="308">
                  <c:v>-35.1</c:v>
                </c:pt>
                <c:pt idx="309">
                  <c:v>-34.4</c:v>
                </c:pt>
                <c:pt idx="310">
                  <c:v>-33.800000000000004</c:v>
                </c:pt>
                <c:pt idx="311">
                  <c:v>-33.300000000000004</c:v>
                </c:pt>
                <c:pt idx="312">
                  <c:v>-32.5</c:v>
                </c:pt>
                <c:pt idx="313">
                  <c:v>-31.9</c:v>
                </c:pt>
                <c:pt idx="314">
                  <c:v>-31.1</c:v>
                </c:pt>
                <c:pt idx="315">
                  <c:v>-30.6</c:v>
                </c:pt>
                <c:pt idx="316">
                  <c:v>-30</c:v>
                </c:pt>
                <c:pt idx="317">
                  <c:v>-29.3</c:v>
                </c:pt>
                <c:pt idx="318">
                  <c:v>-28.6</c:v>
                </c:pt>
                <c:pt idx="319">
                  <c:v>-27.9</c:v>
                </c:pt>
                <c:pt idx="320">
                  <c:v>-27.3</c:v>
                </c:pt>
                <c:pt idx="321">
                  <c:v>-26.6</c:v>
                </c:pt>
                <c:pt idx="322">
                  <c:v>-25.9</c:v>
                </c:pt>
                <c:pt idx="323">
                  <c:v>-25.1</c:v>
                </c:pt>
                <c:pt idx="324">
                  <c:v>-24.4</c:v>
                </c:pt>
                <c:pt idx="325">
                  <c:v>-24.6</c:v>
                </c:pt>
                <c:pt idx="326">
                  <c:v>-25.6</c:v>
                </c:pt>
                <c:pt idx="327">
                  <c:v>-27.7</c:v>
                </c:pt>
                <c:pt idx="328">
                  <c:v>-34.4</c:v>
                </c:pt>
                <c:pt idx="329">
                  <c:v>-34.800000000000004</c:v>
                </c:pt>
                <c:pt idx="330">
                  <c:v>-34.6</c:v>
                </c:pt>
                <c:pt idx="331">
                  <c:v>-34.700000000000003</c:v>
                </c:pt>
                <c:pt idx="332">
                  <c:v>-34.6</c:v>
                </c:pt>
                <c:pt idx="333">
                  <c:v>-34.6</c:v>
                </c:pt>
                <c:pt idx="334">
                  <c:v>-34.4</c:v>
                </c:pt>
                <c:pt idx="335">
                  <c:v>-34.700000000000003</c:v>
                </c:pt>
                <c:pt idx="336">
                  <c:v>-34.6</c:v>
                </c:pt>
                <c:pt idx="337">
                  <c:v>-34.6</c:v>
                </c:pt>
                <c:pt idx="338">
                  <c:v>-34.4</c:v>
                </c:pt>
                <c:pt idx="339">
                  <c:v>-34.4</c:v>
                </c:pt>
                <c:pt idx="340">
                  <c:v>-34.6</c:v>
                </c:pt>
                <c:pt idx="341">
                  <c:v>-34.700000000000003</c:v>
                </c:pt>
                <c:pt idx="342">
                  <c:v>-34.6</c:v>
                </c:pt>
                <c:pt idx="343">
                  <c:v>-34.300000000000004</c:v>
                </c:pt>
                <c:pt idx="344">
                  <c:v>-34.300000000000004</c:v>
                </c:pt>
                <c:pt idx="345">
                  <c:v>-34.200000000000003</c:v>
                </c:pt>
                <c:pt idx="346">
                  <c:v>-34.300000000000004</c:v>
                </c:pt>
                <c:pt idx="347">
                  <c:v>-34.1</c:v>
                </c:pt>
                <c:pt idx="348">
                  <c:v>-34.1</c:v>
                </c:pt>
                <c:pt idx="349">
                  <c:v>-34.4</c:v>
                </c:pt>
                <c:pt idx="350">
                  <c:v>-34</c:v>
                </c:pt>
                <c:pt idx="351">
                  <c:v>-32.6</c:v>
                </c:pt>
                <c:pt idx="352">
                  <c:v>-31</c:v>
                </c:pt>
                <c:pt idx="353">
                  <c:v>-30.9</c:v>
                </c:pt>
                <c:pt idx="354">
                  <c:v>-30.9</c:v>
                </c:pt>
                <c:pt idx="355">
                  <c:v>-30.8</c:v>
                </c:pt>
                <c:pt idx="356">
                  <c:v>-30.9</c:v>
                </c:pt>
                <c:pt idx="357">
                  <c:v>-30.7</c:v>
                </c:pt>
                <c:pt idx="358">
                  <c:v>-30.8</c:v>
                </c:pt>
                <c:pt idx="359">
                  <c:v>-30.6</c:v>
                </c:pt>
                <c:pt idx="360">
                  <c:v>-30.7</c:v>
                </c:pt>
                <c:pt idx="361">
                  <c:v>-30.4</c:v>
                </c:pt>
                <c:pt idx="362">
                  <c:v>-30.2</c:v>
                </c:pt>
                <c:pt idx="363">
                  <c:v>-30.2</c:v>
                </c:pt>
                <c:pt idx="364">
                  <c:v>-30.2</c:v>
                </c:pt>
                <c:pt idx="365">
                  <c:v>-30.2</c:v>
                </c:pt>
                <c:pt idx="366">
                  <c:v>-30.1</c:v>
                </c:pt>
                <c:pt idx="367">
                  <c:v>-30</c:v>
                </c:pt>
                <c:pt idx="368">
                  <c:v>-30.2</c:v>
                </c:pt>
                <c:pt idx="369">
                  <c:v>-30</c:v>
                </c:pt>
                <c:pt idx="370">
                  <c:v>-29.9</c:v>
                </c:pt>
                <c:pt idx="371">
                  <c:v>-30</c:v>
                </c:pt>
                <c:pt idx="372">
                  <c:v>-29.9</c:v>
                </c:pt>
                <c:pt idx="373">
                  <c:v>-29.9</c:v>
                </c:pt>
                <c:pt idx="374">
                  <c:v>-29.9</c:v>
                </c:pt>
                <c:pt idx="375">
                  <c:v>-29.8</c:v>
                </c:pt>
                <c:pt idx="376">
                  <c:v>-29.8</c:v>
                </c:pt>
                <c:pt idx="377">
                  <c:v>-29.8</c:v>
                </c:pt>
                <c:pt idx="378">
                  <c:v>-29.8</c:v>
                </c:pt>
                <c:pt idx="379">
                  <c:v>-29.6</c:v>
                </c:pt>
                <c:pt idx="380">
                  <c:v>-29.8</c:v>
                </c:pt>
                <c:pt idx="381">
                  <c:v>-29.6</c:v>
                </c:pt>
                <c:pt idx="382">
                  <c:v>-29.8</c:v>
                </c:pt>
                <c:pt idx="383">
                  <c:v>-29.6</c:v>
                </c:pt>
                <c:pt idx="384">
                  <c:v>-29.6</c:v>
                </c:pt>
                <c:pt idx="385">
                  <c:v>-29.6</c:v>
                </c:pt>
                <c:pt idx="386">
                  <c:v>-29.5</c:v>
                </c:pt>
                <c:pt idx="387">
                  <c:v>-29.5</c:v>
                </c:pt>
                <c:pt idx="388">
                  <c:v>-29.5</c:v>
                </c:pt>
                <c:pt idx="389">
                  <c:v>-29.5</c:v>
                </c:pt>
                <c:pt idx="390">
                  <c:v>-29.5</c:v>
                </c:pt>
                <c:pt idx="391">
                  <c:v>-29.4</c:v>
                </c:pt>
                <c:pt idx="392">
                  <c:v>-29.4</c:v>
                </c:pt>
                <c:pt idx="393">
                  <c:v>-29.4</c:v>
                </c:pt>
                <c:pt idx="394">
                  <c:v>-29.4</c:v>
                </c:pt>
                <c:pt idx="395">
                  <c:v>-29.5</c:v>
                </c:pt>
                <c:pt idx="396">
                  <c:v>-29.4</c:v>
                </c:pt>
                <c:pt idx="397">
                  <c:v>-29.5</c:v>
                </c:pt>
                <c:pt idx="398">
                  <c:v>-29.3</c:v>
                </c:pt>
                <c:pt idx="399">
                  <c:v>-29.3</c:v>
                </c:pt>
                <c:pt idx="400">
                  <c:v>-29.4</c:v>
                </c:pt>
                <c:pt idx="401">
                  <c:v>-29.3</c:v>
                </c:pt>
                <c:pt idx="402">
                  <c:v>-29.3</c:v>
                </c:pt>
                <c:pt idx="403">
                  <c:v>-29.3</c:v>
                </c:pt>
                <c:pt idx="404">
                  <c:v>-29.2</c:v>
                </c:pt>
                <c:pt idx="405">
                  <c:v>-29.3</c:v>
                </c:pt>
                <c:pt idx="406">
                  <c:v>-29.2</c:v>
                </c:pt>
                <c:pt idx="407">
                  <c:v>-29.3</c:v>
                </c:pt>
                <c:pt idx="408">
                  <c:v>-29.3</c:v>
                </c:pt>
                <c:pt idx="409">
                  <c:v>-29.3</c:v>
                </c:pt>
                <c:pt idx="410">
                  <c:v>-29.2</c:v>
                </c:pt>
                <c:pt idx="411">
                  <c:v>-29.2</c:v>
                </c:pt>
                <c:pt idx="412">
                  <c:v>-29.2</c:v>
                </c:pt>
                <c:pt idx="413">
                  <c:v>-29.2</c:v>
                </c:pt>
                <c:pt idx="414">
                  <c:v>-29.2</c:v>
                </c:pt>
                <c:pt idx="415">
                  <c:v>-29.3</c:v>
                </c:pt>
                <c:pt idx="416">
                  <c:v>-29.1</c:v>
                </c:pt>
                <c:pt idx="417">
                  <c:v>-29.2</c:v>
                </c:pt>
                <c:pt idx="418">
                  <c:v>-29.2</c:v>
                </c:pt>
                <c:pt idx="419">
                  <c:v>-29.2</c:v>
                </c:pt>
                <c:pt idx="420">
                  <c:v>-29.2</c:v>
                </c:pt>
                <c:pt idx="421">
                  <c:v>-29.2</c:v>
                </c:pt>
                <c:pt idx="422">
                  <c:v>-29.1</c:v>
                </c:pt>
                <c:pt idx="423">
                  <c:v>-29.2</c:v>
                </c:pt>
                <c:pt idx="424">
                  <c:v>-29.1</c:v>
                </c:pt>
                <c:pt idx="425">
                  <c:v>-29.1</c:v>
                </c:pt>
                <c:pt idx="426">
                  <c:v>-29.2</c:v>
                </c:pt>
                <c:pt idx="427">
                  <c:v>-29.1</c:v>
                </c:pt>
                <c:pt idx="428">
                  <c:v>-29.1</c:v>
                </c:pt>
                <c:pt idx="429">
                  <c:v>-29.1</c:v>
                </c:pt>
                <c:pt idx="430">
                  <c:v>-29.2</c:v>
                </c:pt>
                <c:pt idx="431">
                  <c:v>-29</c:v>
                </c:pt>
                <c:pt idx="432">
                  <c:v>-29.1</c:v>
                </c:pt>
                <c:pt idx="433">
                  <c:v>-29.1</c:v>
                </c:pt>
                <c:pt idx="434">
                  <c:v>-29.1</c:v>
                </c:pt>
                <c:pt idx="435">
                  <c:v>-29</c:v>
                </c:pt>
                <c:pt idx="436">
                  <c:v>-29.1</c:v>
                </c:pt>
                <c:pt idx="437">
                  <c:v>-29</c:v>
                </c:pt>
                <c:pt idx="438">
                  <c:v>-29</c:v>
                </c:pt>
                <c:pt idx="439">
                  <c:v>-28.9</c:v>
                </c:pt>
                <c:pt idx="440">
                  <c:v>-29</c:v>
                </c:pt>
                <c:pt idx="441">
                  <c:v>-28.9</c:v>
                </c:pt>
                <c:pt idx="442">
                  <c:v>-29</c:v>
                </c:pt>
                <c:pt idx="443">
                  <c:v>-29</c:v>
                </c:pt>
                <c:pt idx="444">
                  <c:v>-29</c:v>
                </c:pt>
                <c:pt idx="445">
                  <c:v>-28.9</c:v>
                </c:pt>
                <c:pt idx="446">
                  <c:v>-29.1</c:v>
                </c:pt>
                <c:pt idx="447">
                  <c:v>-28.9</c:v>
                </c:pt>
                <c:pt idx="448">
                  <c:v>-28.9</c:v>
                </c:pt>
                <c:pt idx="449">
                  <c:v>-28.9</c:v>
                </c:pt>
                <c:pt idx="450">
                  <c:v>-28.9</c:v>
                </c:pt>
                <c:pt idx="451">
                  <c:v>-28.9</c:v>
                </c:pt>
                <c:pt idx="452">
                  <c:v>-29</c:v>
                </c:pt>
                <c:pt idx="453">
                  <c:v>-29</c:v>
                </c:pt>
                <c:pt idx="454">
                  <c:v>-28.9</c:v>
                </c:pt>
                <c:pt idx="455">
                  <c:v>-28.8</c:v>
                </c:pt>
                <c:pt idx="456">
                  <c:v>-28.9</c:v>
                </c:pt>
                <c:pt idx="457">
                  <c:v>-28.9</c:v>
                </c:pt>
                <c:pt idx="458">
                  <c:v>-28.8</c:v>
                </c:pt>
                <c:pt idx="459">
                  <c:v>-29</c:v>
                </c:pt>
                <c:pt idx="460">
                  <c:v>-28.8</c:v>
                </c:pt>
                <c:pt idx="461">
                  <c:v>-28.9</c:v>
                </c:pt>
                <c:pt idx="462">
                  <c:v>-28.8</c:v>
                </c:pt>
                <c:pt idx="463">
                  <c:v>-28.7</c:v>
                </c:pt>
                <c:pt idx="464">
                  <c:v>-28.9</c:v>
                </c:pt>
                <c:pt idx="465">
                  <c:v>-28.8</c:v>
                </c:pt>
                <c:pt idx="466">
                  <c:v>-28.8</c:v>
                </c:pt>
                <c:pt idx="467">
                  <c:v>-28.7</c:v>
                </c:pt>
                <c:pt idx="468">
                  <c:v>-28.8</c:v>
                </c:pt>
                <c:pt idx="469">
                  <c:v>-28.7</c:v>
                </c:pt>
                <c:pt idx="470">
                  <c:v>-28.9</c:v>
                </c:pt>
                <c:pt idx="471">
                  <c:v>-28.8</c:v>
                </c:pt>
                <c:pt idx="472">
                  <c:v>-28.8</c:v>
                </c:pt>
                <c:pt idx="473">
                  <c:v>-28.7</c:v>
                </c:pt>
                <c:pt idx="474">
                  <c:v>-28.8</c:v>
                </c:pt>
                <c:pt idx="475">
                  <c:v>-28.8</c:v>
                </c:pt>
                <c:pt idx="476">
                  <c:v>-28.7</c:v>
                </c:pt>
                <c:pt idx="477">
                  <c:v>-28.8</c:v>
                </c:pt>
                <c:pt idx="478">
                  <c:v>-28.7</c:v>
                </c:pt>
                <c:pt idx="479">
                  <c:v>-28.7</c:v>
                </c:pt>
                <c:pt idx="480">
                  <c:v>-28.7</c:v>
                </c:pt>
                <c:pt idx="481">
                  <c:v>-28.7</c:v>
                </c:pt>
                <c:pt idx="482">
                  <c:v>-28.7</c:v>
                </c:pt>
                <c:pt idx="483">
                  <c:v>-28.8</c:v>
                </c:pt>
                <c:pt idx="484">
                  <c:v>-28.7</c:v>
                </c:pt>
                <c:pt idx="485">
                  <c:v>-28.7</c:v>
                </c:pt>
                <c:pt idx="486">
                  <c:v>-28.7</c:v>
                </c:pt>
                <c:pt idx="487">
                  <c:v>-28.7</c:v>
                </c:pt>
                <c:pt idx="488">
                  <c:v>-28.6</c:v>
                </c:pt>
                <c:pt idx="489">
                  <c:v>-28.8</c:v>
                </c:pt>
                <c:pt idx="490">
                  <c:v>-28.6</c:v>
                </c:pt>
                <c:pt idx="491">
                  <c:v>-28.7</c:v>
                </c:pt>
                <c:pt idx="492">
                  <c:v>-28.6</c:v>
                </c:pt>
                <c:pt idx="493">
                  <c:v>-28.7</c:v>
                </c:pt>
                <c:pt idx="494">
                  <c:v>-28.5</c:v>
                </c:pt>
                <c:pt idx="495">
                  <c:v>-28.7</c:v>
                </c:pt>
                <c:pt idx="496">
                  <c:v>-28.5</c:v>
                </c:pt>
                <c:pt idx="497">
                  <c:v>-28.7</c:v>
                </c:pt>
                <c:pt idx="498">
                  <c:v>-28.6</c:v>
                </c:pt>
                <c:pt idx="499">
                  <c:v>-28.5</c:v>
                </c:pt>
                <c:pt idx="500">
                  <c:v>-28.5</c:v>
                </c:pt>
                <c:pt idx="501">
                  <c:v>-28.6</c:v>
                </c:pt>
                <c:pt idx="502">
                  <c:v>-28.5</c:v>
                </c:pt>
                <c:pt idx="503">
                  <c:v>-28.6</c:v>
                </c:pt>
                <c:pt idx="504">
                  <c:v>-28.5</c:v>
                </c:pt>
                <c:pt idx="505">
                  <c:v>-28.6</c:v>
                </c:pt>
                <c:pt idx="506">
                  <c:v>-28.4</c:v>
                </c:pt>
                <c:pt idx="507">
                  <c:v>-28.5</c:v>
                </c:pt>
                <c:pt idx="508">
                  <c:v>-28.5</c:v>
                </c:pt>
                <c:pt idx="509">
                  <c:v>-28.6</c:v>
                </c:pt>
                <c:pt idx="510">
                  <c:v>-28.4</c:v>
                </c:pt>
                <c:pt idx="511">
                  <c:v>-28.5</c:v>
                </c:pt>
                <c:pt idx="512">
                  <c:v>-28.3</c:v>
                </c:pt>
                <c:pt idx="513">
                  <c:v>-28.5</c:v>
                </c:pt>
                <c:pt idx="514">
                  <c:v>-28.5</c:v>
                </c:pt>
                <c:pt idx="515">
                  <c:v>-28.5</c:v>
                </c:pt>
                <c:pt idx="516">
                  <c:v>-28.4</c:v>
                </c:pt>
                <c:pt idx="517">
                  <c:v>-28.4</c:v>
                </c:pt>
                <c:pt idx="518">
                  <c:v>-28.3</c:v>
                </c:pt>
                <c:pt idx="519">
                  <c:v>-28.3</c:v>
                </c:pt>
                <c:pt idx="520">
                  <c:v>-28.4</c:v>
                </c:pt>
                <c:pt idx="521">
                  <c:v>-28.4</c:v>
                </c:pt>
                <c:pt idx="522">
                  <c:v>-28.3</c:v>
                </c:pt>
                <c:pt idx="523">
                  <c:v>-28.3</c:v>
                </c:pt>
                <c:pt idx="524">
                  <c:v>-28.3</c:v>
                </c:pt>
                <c:pt idx="525">
                  <c:v>-28.3</c:v>
                </c:pt>
                <c:pt idx="526">
                  <c:v>-28.3</c:v>
                </c:pt>
                <c:pt idx="527">
                  <c:v>-28.3</c:v>
                </c:pt>
                <c:pt idx="528">
                  <c:v>-28.2</c:v>
                </c:pt>
                <c:pt idx="529">
                  <c:v>-28.3</c:v>
                </c:pt>
                <c:pt idx="530">
                  <c:v>-28.3</c:v>
                </c:pt>
                <c:pt idx="531">
                  <c:v>-28.2</c:v>
                </c:pt>
                <c:pt idx="532">
                  <c:v>-28.3</c:v>
                </c:pt>
                <c:pt idx="533">
                  <c:v>-28</c:v>
                </c:pt>
                <c:pt idx="534">
                  <c:v>-28.2</c:v>
                </c:pt>
                <c:pt idx="535">
                  <c:v>-28</c:v>
                </c:pt>
                <c:pt idx="536">
                  <c:v>-28.2</c:v>
                </c:pt>
                <c:pt idx="537">
                  <c:v>-28</c:v>
                </c:pt>
                <c:pt idx="538">
                  <c:v>-28.2</c:v>
                </c:pt>
                <c:pt idx="539">
                  <c:v>-27.9</c:v>
                </c:pt>
                <c:pt idx="540">
                  <c:v>-28</c:v>
                </c:pt>
                <c:pt idx="541">
                  <c:v>-27.9</c:v>
                </c:pt>
                <c:pt idx="542">
                  <c:v>-28</c:v>
                </c:pt>
                <c:pt idx="543">
                  <c:v>-27.9</c:v>
                </c:pt>
                <c:pt idx="544">
                  <c:v>-27.9</c:v>
                </c:pt>
                <c:pt idx="545">
                  <c:v>-27.9</c:v>
                </c:pt>
                <c:pt idx="546">
                  <c:v>-28</c:v>
                </c:pt>
                <c:pt idx="547">
                  <c:v>-27.9</c:v>
                </c:pt>
                <c:pt idx="548">
                  <c:v>-27.9</c:v>
                </c:pt>
                <c:pt idx="549">
                  <c:v>-27.9</c:v>
                </c:pt>
                <c:pt idx="550">
                  <c:v>-27.9</c:v>
                </c:pt>
                <c:pt idx="551">
                  <c:v>-27.8</c:v>
                </c:pt>
                <c:pt idx="552">
                  <c:v>-27.8</c:v>
                </c:pt>
                <c:pt idx="553">
                  <c:v>-27.8</c:v>
                </c:pt>
                <c:pt idx="554">
                  <c:v>-27.8</c:v>
                </c:pt>
                <c:pt idx="555">
                  <c:v>-27.8</c:v>
                </c:pt>
                <c:pt idx="556">
                  <c:v>-27.8</c:v>
                </c:pt>
                <c:pt idx="557">
                  <c:v>-27.7</c:v>
                </c:pt>
                <c:pt idx="558">
                  <c:v>-27.8</c:v>
                </c:pt>
                <c:pt idx="559">
                  <c:v>-27.7</c:v>
                </c:pt>
                <c:pt idx="560">
                  <c:v>-27.7</c:v>
                </c:pt>
                <c:pt idx="561">
                  <c:v>-27.6</c:v>
                </c:pt>
                <c:pt idx="562">
                  <c:v>-27.7</c:v>
                </c:pt>
                <c:pt idx="563">
                  <c:v>-27.5</c:v>
                </c:pt>
                <c:pt idx="564">
                  <c:v>-27.7</c:v>
                </c:pt>
                <c:pt idx="565">
                  <c:v>-27.6</c:v>
                </c:pt>
                <c:pt idx="566">
                  <c:v>-27.7</c:v>
                </c:pt>
                <c:pt idx="567">
                  <c:v>-27.5</c:v>
                </c:pt>
                <c:pt idx="568">
                  <c:v>-27.6</c:v>
                </c:pt>
                <c:pt idx="569">
                  <c:v>-27.4</c:v>
                </c:pt>
                <c:pt idx="570">
                  <c:v>-27.5</c:v>
                </c:pt>
                <c:pt idx="571">
                  <c:v>-27.4</c:v>
                </c:pt>
                <c:pt idx="572">
                  <c:v>-27.5</c:v>
                </c:pt>
                <c:pt idx="573">
                  <c:v>-27.4</c:v>
                </c:pt>
                <c:pt idx="574">
                  <c:v>-27.5</c:v>
                </c:pt>
                <c:pt idx="575">
                  <c:v>-27.3</c:v>
                </c:pt>
                <c:pt idx="576">
                  <c:v>-27.4</c:v>
                </c:pt>
                <c:pt idx="577">
                  <c:v>-27.4</c:v>
                </c:pt>
                <c:pt idx="578">
                  <c:v>-27.4</c:v>
                </c:pt>
                <c:pt idx="579">
                  <c:v>-27.3</c:v>
                </c:pt>
                <c:pt idx="580">
                  <c:v>-27.4</c:v>
                </c:pt>
                <c:pt idx="581">
                  <c:v>-27.2</c:v>
                </c:pt>
                <c:pt idx="582">
                  <c:v>-27.3</c:v>
                </c:pt>
                <c:pt idx="583">
                  <c:v>-27.2</c:v>
                </c:pt>
                <c:pt idx="584">
                  <c:v>-27.2</c:v>
                </c:pt>
                <c:pt idx="585">
                  <c:v>-27.1</c:v>
                </c:pt>
                <c:pt idx="586">
                  <c:v>-27.1</c:v>
                </c:pt>
                <c:pt idx="587">
                  <c:v>-27.1</c:v>
                </c:pt>
                <c:pt idx="588">
                  <c:v>-27.1</c:v>
                </c:pt>
                <c:pt idx="589">
                  <c:v>-27</c:v>
                </c:pt>
                <c:pt idx="590">
                  <c:v>-27.1</c:v>
                </c:pt>
                <c:pt idx="591">
                  <c:v>-27</c:v>
                </c:pt>
                <c:pt idx="592">
                  <c:v>-27</c:v>
                </c:pt>
                <c:pt idx="593">
                  <c:v>-26.9</c:v>
                </c:pt>
                <c:pt idx="594">
                  <c:v>-27</c:v>
                </c:pt>
                <c:pt idx="595">
                  <c:v>-26.9</c:v>
                </c:pt>
                <c:pt idx="596">
                  <c:v>-26.8</c:v>
                </c:pt>
                <c:pt idx="597">
                  <c:v>-27</c:v>
                </c:pt>
                <c:pt idx="598">
                  <c:v>-26.7</c:v>
                </c:pt>
                <c:pt idx="599">
                  <c:v>-26.8</c:v>
                </c:pt>
                <c:pt idx="600">
                  <c:v>-26.7</c:v>
                </c:pt>
                <c:pt idx="601">
                  <c:v>-26.8</c:v>
                </c:pt>
                <c:pt idx="602">
                  <c:v>-26.7</c:v>
                </c:pt>
                <c:pt idx="603">
                  <c:v>-26.7</c:v>
                </c:pt>
                <c:pt idx="604">
                  <c:v>-26.7</c:v>
                </c:pt>
                <c:pt idx="605">
                  <c:v>-26.6</c:v>
                </c:pt>
                <c:pt idx="606">
                  <c:v>-26.4</c:v>
                </c:pt>
                <c:pt idx="607">
                  <c:v>-26.6</c:v>
                </c:pt>
                <c:pt idx="608">
                  <c:v>-26.4</c:v>
                </c:pt>
                <c:pt idx="609">
                  <c:v>-26.3</c:v>
                </c:pt>
                <c:pt idx="610">
                  <c:v>-26.3</c:v>
                </c:pt>
                <c:pt idx="611">
                  <c:v>-26.2</c:v>
                </c:pt>
                <c:pt idx="612">
                  <c:v>-26.1</c:v>
                </c:pt>
                <c:pt idx="613">
                  <c:v>-26.2</c:v>
                </c:pt>
                <c:pt idx="614">
                  <c:v>-26.1</c:v>
                </c:pt>
                <c:pt idx="615">
                  <c:v>-26.2</c:v>
                </c:pt>
                <c:pt idx="616">
                  <c:v>-26</c:v>
                </c:pt>
                <c:pt idx="617">
                  <c:v>-26.1</c:v>
                </c:pt>
                <c:pt idx="618">
                  <c:v>-26</c:v>
                </c:pt>
                <c:pt idx="619">
                  <c:v>-26</c:v>
                </c:pt>
                <c:pt idx="620">
                  <c:v>-26.1</c:v>
                </c:pt>
                <c:pt idx="621">
                  <c:v>-25.9</c:v>
                </c:pt>
                <c:pt idx="622">
                  <c:v>-25.9</c:v>
                </c:pt>
                <c:pt idx="623">
                  <c:v>-25.9</c:v>
                </c:pt>
                <c:pt idx="624">
                  <c:v>-25.8</c:v>
                </c:pt>
                <c:pt idx="625">
                  <c:v>-25.7</c:v>
                </c:pt>
                <c:pt idx="626">
                  <c:v>-25.7</c:v>
                </c:pt>
                <c:pt idx="627">
                  <c:v>-25.7</c:v>
                </c:pt>
                <c:pt idx="628">
                  <c:v>-25.6</c:v>
                </c:pt>
                <c:pt idx="629">
                  <c:v>-25.6</c:v>
                </c:pt>
              </c:numCache>
            </c:numRef>
          </c:yVal>
          <c:smooth val="1"/>
          <c:extLst xmlns:c16r2="http://schemas.microsoft.com/office/drawing/2015/06/chart">
            <c:ext xmlns:c16="http://schemas.microsoft.com/office/drawing/2014/chart" uri="{C3380CC4-5D6E-409C-BE32-E72D297353CC}">
              <c16:uniqueId val="{00000001-34F1-4A32-9745-CAAE329373A5}"/>
            </c:ext>
          </c:extLst>
        </c:ser>
        <c:ser>
          <c:idx val="3"/>
          <c:order val="2"/>
          <c:tx>
            <c:strRef>
              <c:f>'1607015E_data log'!$E$3</c:f>
              <c:strCache>
                <c:ptCount val="1"/>
                <c:pt idx="0">
                  <c:v>TC3</c:v>
                </c:pt>
              </c:strCache>
            </c:strRef>
          </c:tx>
          <c:spPr>
            <a:ln w="12700" cap="rnd">
              <a:solidFill>
                <a:srgbClr val="FF0000"/>
              </a:solidFill>
              <a:round/>
            </a:ln>
            <a:effectLst/>
          </c:spPr>
          <c:marker>
            <c:symbol val="none"/>
          </c:marker>
          <c:xVal>
            <c:numRef>
              <c:f>'1607015E_data log'!$B$4:$B$1163</c:f>
              <c:numCache>
                <c:formatCode>0.00</c:formatCode>
                <c:ptCount val="1160"/>
                <c:pt idx="0">
                  <c:v>0</c:v>
                </c:pt>
                <c:pt idx="1">
                  <c:v>3.333333333333334E-2</c:v>
                </c:pt>
                <c:pt idx="2">
                  <c:v>6.666666666666668E-2</c:v>
                </c:pt>
                <c:pt idx="3">
                  <c:v>0.1</c:v>
                </c:pt>
                <c:pt idx="4">
                  <c:v>0.13333333333333341</c:v>
                </c:pt>
                <c:pt idx="5">
                  <c:v>0.16666666666666666</c:v>
                </c:pt>
                <c:pt idx="6">
                  <c:v>0.2</c:v>
                </c:pt>
                <c:pt idx="7">
                  <c:v>0.23333333333333342</c:v>
                </c:pt>
                <c:pt idx="8">
                  <c:v>0.26666666666666683</c:v>
                </c:pt>
                <c:pt idx="9">
                  <c:v>0.30000000000000016</c:v>
                </c:pt>
                <c:pt idx="10">
                  <c:v>0.33333333333333331</c:v>
                </c:pt>
                <c:pt idx="11">
                  <c:v>0.36666666666666692</c:v>
                </c:pt>
                <c:pt idx="12">
                  <c:v>0.4</c:v>
                </c:pt>
                <c:pt idx="13">
                  <c:v>0.43333333333333335</c:v>
                </c:pt>
                <c:pt idx="14">
                  <c:v>0.4666666666666669</c:v>
                </c:pt>
                <c:pt idx="15">
                  <c:v>0.5</c:v>
                </c:pt>
                <c:pt idx="16">
                  <c:v>0.53333333333333333</c:v>
                </c:pt>
                <c:pt idx="17">
                  <c:v>0.56666666666666654</c:v>
                </c:pt>
                <c:pt idx="18">
                  <c:v>0.60000000000000031</c:v>
                </c:pt>
                <c:pt idx="19">
                  <c:v>0.63333333333333364</c:v>
                </c:pt>
                <c:pt idx="20">
                  <c:v>0.66666666666666663</c:v>
                </c:pt>
                <c:pt idx="21">
                  <c:v>0.70000000000000029</c:v>
                </c:pt>
                <c:pt idx="22">
                  <c:v>0.73333333333333361</c:v>
                </c:pt>
                <c:pt idx="23">
                  <c:v>0.76666666666666672</c:v>
                </c:pt>
                <c:pt idx="24">
                  <c:v>0.8</c:v>
                </c:pt>
                <c:pt idx="25">
                  <c:v>0.8333333333333337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1.4333333333333327</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1.9000000000000001</c:v>
                </c:pt>
                <c:pt idx="58">
                  <c:v>1.9333333333333333</c:v>
                </c:pt>
                <c:pt idx="59">
                  <c:v>1.9666666666666672</c:v>
                </c:pt>
                <c:pt idx="60">
                  <c:v>2</c:v>
                </c:pt>
                <c:pt idx="61">
                  <c:v>2.0333333333333332</c:v>
                </c:pt>
                <c:pt idx="62">
                  <c:v>2.0666666666666669</c:v>
                </c:pt>
                <c:pt idx="63">
                  <c:v>2.1</c:v>
                </c:pt>
                <c:pt idx="64">
                  <c:v>2.1333333333333342</c:v>
                </c:pt>
                <c:pt idx="65">
                  <c:v>2.1666666666666665</c:v>
                </c:pt>
                <c:pt idx="66">
                  <c:v>2.2000000000000002</c:v>
                </c:pt>
                <c:pt idx="67">
                  <c:v>2.2333333333333347</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2.6333333333333342</c:v>
                </c:pt>
                <c:pt idx="80">
                  <c:v>2.6666666666666665</c:v>
                </c:pt>
                <c:pt idx="81">
                  <c:v>2.7</c:v>
                </c:pt>
                <c:pt idx="82">
                  <c:v>2.7333333333333347</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3.1333333333333342</c:v>
                </c:pt>
                <c:pt idx="95">
                  <c:v>3.1666666666666665</c:v>
                </c:pt>
                <c:pt idx="96">
                  <c:v>3.2</c:v>
                </c:pt>
                <c:pt idx="97">
                  <c:v>3.2333333333333347</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3.6333333333333342</c:v>
                </c:pt>
                <c:pt idx="110">
                  <c:v>3.6666666666666665</c:v>
                </c:pt>
                <c:pt idx="111">
                  <c:v>3.7</c:v>
                </c:pt>
                <c:pt idx="112">
                  <c:v>3.7333333333333347</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4.0333333333333377</c:v>
                </c:pt>
                <c:pt idx="122">
                  <c:v>4.0666666666666664</c:v>
                </c:pt>
                <c:pt idx="123">
                  <c:v>4.0999999999999996</c:v>
                </c:pt>
                <c:pt idx="124">
                  <c:v>4.1333333333333373</c:v>
                </c:pt>
                <c:pt idx="125">
                  <c:v>4.166666666666667</c:v>
                </c:pt>
                <c:pt idx="126">
                  <c:v>4.2</c:v>
                </c:pt>
                <c:pt idx="127">
                  <c:v>4.2333333333333378</c:v>
                </c:pt>
                <c:pt idx="128">
                  <c:v>4.2666666666666684</c:v>
                </c:pt>
                <c:pt idx="129">
                  <c:v>4.3</c:v>
                </c:pt>
                <c:pt idx="130">
                  <c:v>4.3333333333333366</c:v>
                </c:pt>
                <c:pt idx="131">
                  <c:v>4.3666666666666663</c:v>
                </c:pt>
                <c:pt idx="132">
                  <c:v>4.4000000000000004</c:v>
                </c:pt>
                <c:pt idx="133">
                  <c:v>4.4333333333333389</c:v>
                </c:pt>
                <c:pt idx="134">
                  <c:v>4.4666666666666694</c:v>
                </c:pt>
                <c:pt idx="135">
                  <c:v>4.5</c:v>
                </c:pt>
                <c:pt idx="136">
                  <c:v>4.5333333333333377</c:v>
                </c:pt>
                <c:pt idx="137">
                  <c:v>4.5666666666666664</c:v>
                </c:pt>
                <c:pt idx="138">
                  <c:v>4.5999999999999996</c:v>
                </c:pt>
                <c:pt idx="139">
                  <c:v>4.6333333333333373</c:v>
                </c:pt>
                <c:pt idx="140">
                  <c:v>4.666666666666667</c:v>
                </c:pt>
                <c:pt idx="141">
                  <c:v>4.7</c:v>
                </c:pt>
                <c:pt idx="142">
                  <c:v>4.7333333333333378</c:v>
                </c:pt>
                <c:pt idx="143">
                  <c:v>4.7666666666666684</c:v>
                </c:pt>
                <c:pt idx="144">
                  <c:v>4.8</c:v>
                </c:pt>
                <c:pt idx="145">
                  <c:v>4.8333333333333366</c:v>
                </c:pt>
                <c:pt idx="146">
                  <c:v>4.8666666666666663</c:v>
                </c:pt>
                <c:pt idx="147">
                  <c:v>4.9000000000000004</c:v>
                </c:pt>
                <c:pt idx="148">
                  <c:v>4.9333333333333389</c:v>
                </c:pt>
                <c:pt idx="149">
                  <c:v>4.9666666666666694</c:v>
                </c:pt>
                <c:pt idx="150">
                  <c:v>5</c:v>
                </c:pt>
                <c:pt idx="151">
                  <c:v>5.0333333333333377</c:v>
                </c:pt>
                <c:pt idx="152">
                  <c:v>5.0666666666666664</c:v>
                </c:pt>
                <c:pt idx="153">
                  <c:v>5.0999999999999996</c:v>
                </c:pt>
                <c:pt idx="154">
                  <c:v>5.1333333333333373</c:v>
                </c:pt>
                <c:pt idx="155">
                  <c:v>5.166666666666667</c:v>
                </c:pt>
                <c:pt idx="156">
                  <c:v>5.2</c:v>
                </c:pt>
                <c:pt idx="157">
                  <c:v>5.2333333333333378</c:v>
                </c:pt>
                <c:pt idx="158">
                  <c:v>5.2666666666666684</c:v>
                </c:pt>
                <c:pt idx="159">
                  <c:v>5.3</c:v>
                </c:pt>
                <c:pt idx="160">
                  <c:v>5.3333333333333366</c:v>
                </c:pt>
                <c:pt idx="161">
                  <c:v>5.3666666666666663</c:v>
                </c:pt>
                <c:pt idx="162">
                  <c:v>5.4</c:v>
                </c:pt>
                <c:pt idx="163">
                  <c:v>5.4333333333333389</c:v>
                </c:pt>
                <c:pt idx="164">
                  <c:v>5.4666666666666694</c:v>
                </c:pt>
                <c:pt idx="165">
                  <c:v>5.5</c:v>
                </c:pt>
                <c:pt idx="166">
                  <c:v>5.5333333333333377</c:v>
                </c:pt>
                <c:pt idx="167">
                  <c:v>5.5666666666666664</c:v>
                </c:pt>
                <c:pt idx="168">
                  <c:v>5.6</c:v>
                </c:pt>
                <c:pt idx="169">
                  <c:v>5.6333333333333373</c:v>
                </c:pt>
                <c:pt idx="170">
                  <c:v>5.666666666666667</c:v>
                </c:pt>
                <c:pt idx="171">
                  <c:v>5.7</c:v>
                </c:pt>
                <c:pt idx="172">
                  <c:v>5.7333333333333378</c:v>
                </c:pt>
                <c:pt idx="173">
                  <c:v>5.7666666666666684</c:v>
                </c:pt>
                <c:pt idx="174">
                  <c:v>5.8</c:v>
                </c:pt>
                <c:pt idx="175">
                  <c:v>5.8333333333333366</c:v>
                </c:pt>
                <c:pt idx="176">
                  <c:v>5.8666666666666663</c:v>
                </c:pt>
                <c:pt idx="177">
                  <c:v>5.9</c:v>
                </c:pt>
                <c:pt idx="178">
                  <c:v>5.9333333333333389</c:v>
                </c:pt>
                <c:pt idx="179">
                  <c:v>5.9666666666666694</c:v>
                </c:pt>
                <c:pt idx="180">
                  <c:v>6</c:v>
                </c:pt>
                <c:pt idx="181">
                  <c:v>6.0333333333333377</c:v>
                </c:pt>
                <c:pt idx="182">
                  <c:v>6.0666666666666664</c:v>
                </c:pt>
                <c:pt idx="183">
                  <c:v>6.1</c:v>
                </c:pt>
                <c:pt idx="184">
                  <c:v>6.1333333333333373</c:v>
                </c:pt>
                <c:pt idx="185">
                  <c:v>6.166666666666667</c:v>
                </c:pt>
                <c:pt idx="186">
                  <c:v>6.2</c:v>
                </c:pt>
                <c:pt idx="187">
                  <c:v>6.2333333333333378</c:v>
                </c:pt>
                <c:pt idx="188">
                  <c:v>6.2666666666666684</c:v>
                </c:pt>
                <c:pt idx="189">
                  <c:v>6.3</c:v>
                </c:pt>
                <c:pt idx="190">
                  <c:v>6.3333333333333366</c:v>
                </c:pt>
                <c:pt idx="191">
                  <c:v>6.3666666666666663</c:v>
                </c:pt>
                <c:pt idx="192">
                  <c:v>6.4</c:v>
                </c:pt>
                <c:pt idx="193">
                  <c:v>6.4333333333333389</c:v>
                </c:pt>
                <c:pt idx="194">
                  <c:v>6.4666666666666694</c:v>
                </c:pt>
                <c:pt idx="195">
                  <c:v>6.5</c:v>
                </c:pt>
                <c:pt idx="196">
                  <c:v>6.5333333333333377</c:v>
                </c:pt>
                <c:pt idx="197">
                  <c:v>6.5666666666666664</c:v>
                </c:pt>
                <c:pt idx="198">
                  <c:v>6.6</c:v>
                </c:pt>
                <c:pt idx="199">
                  <c:v>6.6333333333333373</c:v>
                </c:pt>
                <c:pt idx="200">
                  <c:v>6.666666666666667</c:v>
                </c:pt>
                <c:pt idx="201">
                  <c:v>6.7</c:v>
                </c:pt>
                <c:pt idx="202">
                  <c:v>6.7333333333333378</c:v>
                </c:pt>
                <c:pt idx="203">
                  <c:v>6.7666666666666684</c:v>
                </c:pt>
                <c:pt idx="204">
                  <c:v>6.8</c:v>
                </c:pt>
                <c:pt idx="205">
                  <c:v>6.8333333333333366</c:v>
                </c:pt>
                <c:pt idx="206">
                  <c:v>6.8666666666666663</c:v>
                </c:pt>
                <c:pt idx="207">
                  <c:v>6.9</c:v>
                </c:pt>
                <c:pt idx="208">
                  <c:v>6.9333333333333389</c:v>
                </c:pt>
                <c:pt idx="209">
                  <c:v>6.9666666666666694</c:v>
                </c:pt>
                <c:pt idx="210">
                  <c:v>7</c:v>
                </c:pt>
                <c:pt idx="211">
                  <c:v>7.0333333333333377</c:v>
                </c:pt>
                <c:pt idx="212">
                  <c:v>7.0666666666666664</c:v>
                </c:pt>
                <c:pt idx="213">
                  <c:v>7.1</c:v>
                </c:pt>
                <c:pt idx="214">
                  <c:v>7.1333333333333373</c:v>
                </c:pt>
                <c:pt idx="215">
                  <c:v>7.166666666666667</c:v>
                </c:pt>
                <c:pt idx="216">
                  <c:v>7.2</c:v>
                </c:pt>
                <c:pt idx="217">
                  <c:v>7.2333333333333378</c:v>
                </c:pt>
                <c:pt idx="218">
                  <c:v>7.2666666666666684</c:v>
                </c:pt>
                <c:pt idx="219">
                  <c:v>7.3</c:v>
                </c:pt>
                <c:pt idx="220">
                  <c:v>7.3333333333333366</c:v>
                </c:pt>
                <c:pt idx="221">
                  <c:v>7.3666666666666663</c:v>
                </c:pt>
                <c:pt idx="222">
                  <c:v>7.4</c:v>
                </c:pt>
                <c:pt idx="223">
                  <c:v>7.4333333333333389</c:v>
                </c:pt>
                <c:pt idx="224">
                  <c:v>7.4666666666666694</c:v>
                </c:pt>
                <c:pt idx="225">
                  <c:v>7.5</c:v>
                </c:pt>
                <c:pt idx="226">
                  <c:v>7.5333333333333377</c:v>
                </c:pt>
                <c:pt idx="227">
                  <c:v>7.5666666666666664</c:v>
                </c:pt>
                <c:pt idx="228">
                  <c:v>7.6</c:v>
                </c:pt>
                <c:pt idx="229">
                  <c:v>7.6333333333333373</c:v>
                </c:pt>
                <c:pt idx="230">
                  <c:v>7.666666666666667</c:v>
                </c:pt>
                <c:pt idx="231">
                  <c:v>7.7</c:v>
                </c:pt>
                <c:pt idx="232">
                  <c:v>7.7333333333333378</c:v>
                </c:pt>
                <c:pt idx="233">
                  <c:v>7.7666666666666684</c:v>
                </c:pt>
                <c:pt idx="234">
                  <c:v>7.8</c:v>
                </c:pt>
                <c:pt idx="235">
                  <c:v>7.8333333333333366</c:v>
                </c:pt>
                <c:pt idx="236">
                  <c:v>7.8666666666666663</c:v>
                </c:pt>
                <c:pt idx="237">
                  <c:v>7.9</c:v>
                </c:pt>
                <c:pt idx="238">
                  <c:v>7.9333333333333389</c:v>
                </c:pt>
                <c:pt idx="239">
                  <c:v>7.9666666666666694</c:v>
                </c:pt>
                <c:pt idx="240">
                  <c:v>8</c:v>
                </c:pt>
                <c:pt idx="241">
                  <c:v>8.0333333333333332</c:v>
                </c:pt>
                <c:pt idx="242">
                  <c:v>8.0666666666666735</c:v>
                </c:pt>
                <c:pt idx="243">
                  <c:v>8.1</c:v>
                </c:pt>
                <c:pt idx="244">
                  <c:v>8.1333333333333329</c:v>
                </c:pt>
                <c:pt idx="245">
                  <c:v>8.1666666666666732</c:v>
                </c:pt>
                <c:pt idx="246">
                  <c:v>8.2000000000000011</c:v>
                </c:pt>
                <c:pt idx="247">
                  <c:v>8.2333333333333272</c:v>
                </c:pt>
                <c:pt idx="248">
                  <c:v>8.2666666666666728</c:v>
                </c:pt>
                <c:pt idx="249">
                  <c:v>8.3000000000000007</c:v>
                </c:pt>
                <c:pt idx="250">
                  <c:v>8.3333333333333357</c:v>
                </c:pt>
                <c:pt idx="251">
                  <c:v>8.3666666666666742</c:v>
                </c:pt>
                <c:pt idx="252">
                  <c:v>8.4</c:v>
                </c:pt>
                <c:pt idx="253">
                  <c:v>8.4333333333333336</c:v>
                </c:pt>
                <c:pt idx="254">
                  <c:v>8.4666666666666739</c:v>
                </c:pt>
                <c:pt idx="255">
                  <c:v>8.5</c:v>
                </c:pt>
                <c:pt idx="256">
                  <c:v>8.5333333333333332</c:v>
                </c:pt>
                <c:pt idx="257">
                  <c:v>8.5666666666666735</c:v>
                </c:pt>
                <c:pt idx="258">
                  <c:v>8.6</c:v>
                </c:pt>
                <c:pt idx="259">
                  <c:v>8.6333333333333329</c:v>
                </c:pt>
                <c:pt idx="260">
                  <c:v>8.6666666666666732</c:v>
                </c:pt>
                <c:pt idx="261">
                  <c:v>8.7000000000000011</c:v>
                </c:pt>
                <c:pt idx="262">
                  <c:v>8.7333333333333272</c:v>
                </c:pt>
                <c:pt idx="263">
                  <c:v>8.7666666666666728</c:v>
                </c:pt>
                <c:pt idx="264">
                  <c:v>8.8000000000000007</c:v>
                </c:pt>
                <c:pt idx="265">
                  <c:v>8.8333333333333357</c:v>
                </c:pt>
                <c:pt idx="266">
                  <c:v>8.8666666666666742</c:v>
                </c:pt>
                <c:pt idx="267">
                  <c:v>8.9</c:v>
                </c:pt>
                <c:pt idx="268">
                  <c:v>8.9333333333333336</c:v>
                </c:pt>
                <c:pt idx="269">
                  <c:v>8.9666666666666739</c:v>
                </c:pt>
                <c:pt idx="270">
                  <c:v>9</c:v>
                </c:pt>
                <c:pt idx="271">
                  <c:v>9.0333333333333332</c:v>
                </c:pt>
                <c:pt idx="272">
                  <c:v>9.0666666666666735</c:v>
                </c:pt>
                <c:pt idx="273">
                  <c:v>9.1</c:v>
                </c:pt>
                <c:pt idx="274">
                  <c:v>9.1333333333333329</c:v>
                </c:pt>
                <c:pt idx="275">
                  <c:v>9.1666666666666732</c:v>
                </c:pt>
                <c:pt idx="276">
                  <c:v>9.2000000000000011</c:v>
                </c:pt>
                <c:pt idx="277">
                  <c:v>9.2333333333333272</c:v>
                </c:pt>
                <c:pt idx="278">
                  <c:v>9.2666666666666728</c:v>
                </c:pt>
                <c:pt idx="279">
                  <c:v>9.3000000000000007</c:v>
                </c:pt>
                <c:pt idx="280">
                  <c:v>9.3333333333333357</c:v>
                </c:pt>
                <c:pt idx="281">
                  <c:v>9.3666666666666742</c:v>
                </c:pt>
                <c:pt idx="282">
                  <c:v>9.4</c:v>
                </c:pt>
                <c:pt idx="283">
                  <c:v>9.4333333333333336</c:v>
                </c:pt>
                <c:pt idx="284">
                  <c:v>9.4666666666666739</c:v>
                </c:pt>
                <c:pt idx="285">
                  <c:v>9.5</c:v>
                </c:pt>
                <c:pt idx="286">
                  <c:v>9.5333333333333332</c:v>
                </c:pt>
                <c:pt idx="287">
                  <c:v>9.5666666666666735</c:v>
                </c:pt>
                <c:pt idx="288">
                  <c:v>9.6</c:v>
                </c:pt>
                <c:pt idx="289">
                  <c:v>9.6333333333333329</c:v>
                </c:pt>
                <c:pt idx="290">
                  <c:v>9.6666666666666732</c:v>
                </c:pt>
                <c:pt idx="291">
                  <c:v>9.7000000000000011</c:v>
                </c:pt>
                <c:pt idx="292">
                  <c:v>9.7333333333333272</c:v>
                </c:pt>
                <c:pt idx="293">
                  <c:v>9.7666666666666728</c:v>
                </c:pt>
                <c:pt idx="294">
                  <c:v>9.8000000000000007</c:v>
                </c:pt>
                <c:pt idx="295">
                  <c:v>9.8333333333333357</c:v>
                </c:pt>
                <c:pt idx="296">
                  <c:v>9.8666666666666742</c:v>
                </c:pt>
                <c:pt idx="297">
                  <c:v>9.9</c:v>
                </c:pt>
                <c:pt idx="298">
                  <c:v>9.9333333333333336</c:v>
                </c:pt>
                <c:pt idx="299">
                  <c:v>9.9666666666666739</c:v>
                </c:pt>
                <c:pt idx="300">
                  <c:v>10</c:v>
                </c:pt>
                <c:pt idx="301">
                  <c:v>10.033333333333333</c:v>
                </c:pt>
                <c:pt idx="302">
                  <c:v>10.066666666666674</c:v>
                </c:pt>
                <c:pt idx="303">
                  <c:v>10.1</c:v>
                </c:pt>
                <c:pt idx="304">
                  <c:v>10.133333333333333</c:v>
                </c:pt>
                <c:pt idx="305">
                  <c:v>10.166666666666673</c:v>
                </c:pt>
                <c:pt idx="306">
                  <c:v>10.200000000000001</c:v>
                </c:pt>
                <c:pt idx="307">
                  <c:v>10.233333333333333</c:v>
                </c:pt>
                <c:pt idx="308">
                  <c:v>10.266666666666673</c:v>
                </c:pt>
                <c:pt idx="309">
                  <c:v>10.3</c:v>
                </c:pt>
                <c:pt idx="310">
                  <c:v>10.333333333333334</c:v>
                </c:pt>
                <c:pt idx="311">
                  <c:v>10.366666666666676</c:v>
                </c:pt>
                <c:pt idx="312">
                  <c:v>10.4</c:v>
                </c:pt>
                <c:pt idx="313">
                  <c:v>10.433333333333334</c:v>
                </c:pt>
                <c:pt idx="314">
                  <c:v>10.466666666666674</c:v>
                </c:pt>
                <c:pt idx="315">
                  <c:v>10.5</c:v>
                </c:pt>
                <c:pt idx="316">
                  <c:v>10.533333333333333</c:v>
                </c:pt>
                <c:pt idx="317">
                  <c:v>10.566666666666674</c:v>
                </c:pt>
                <c:pt idx="318">
                  <c:v>10.6</c:v>
                </c:pt>
                <c:pt idx="319">
                  <c:v>10.633333333333333</c:v>
                </c:pt>
                <c:pt idx="320">
                  <c:v>10.666666666666673</c:v>
                </c:pt>
                <c:pt idx="321">
                  <c:v>10.7</c:v>
                </c:pt>
                <c:pt idx="322">
                  <c:v>10.733333333333333</c:v>
                </c:pt>
                <c:pt idx="323">
                  <c:v>10.766666666666673</c:v>
                </c:pt>
                <c:pt idx="324">
                  <c:v>10.8</c:v>
                </c:pt>
                <c:pt idx="325">
                  <c:v>10.833333333333334</c:v>
                </c:pt>
                <c:pt idx="326">
                  <c:v>10.866666666666676</c:v>
                </c:pt>
                <c:pt idx="327">
                  <c:v>10.9</c:v>
                </c:pt>
                <c:pt idx="328">
                  <c:v>10.933333333333334</c:v>
                </c:pt>
                <c:pt idx="329">
                  <c:v>10.966666666666674</c:v>
                </c:pt>
                <c:pt idx="330">
                  <c:v>11</c:v>
                </c:pt>
                <c:pt idx="331">
                  <c:v>11.033333333333333</c:v>
                </c:pt>
                <c:pt idx="332">
                  <c:v>11.066666666666674</c:v>
                </c:pt>
                <c:pt idx="333">
                  <c:v>11.1</c:v>
                </c:pt>
                <c:pt idx="334">
                  <c:v>11.133333333333333</c:v>
                </c:pt>
                <c:pt idx="335">
                  <c:v>11.166666666666673</c:v>
                </c:pt>
                <c:pt idx="336">
                  <c:v>11.2</c:v>
                </c:pt>
                <c:pt idx="337">
                  <c:v>11.233333333333333</c:v>
                </c:pt>
                <c:pt idx="338">
                  <c:v>11.266666666666673</c:v>
                </c:pt>
                <c:pt idx="339">
                  <c:v>11.3</c:v>
                </c:pt>
                <c:pt idx="340">
                  <c:v>11.333333333333334</c:v>
                </c:pt>
                <c:pt idx="341">
                  <c:v>11.366666666666676</c:v>
                </c:pt>
                <c:pt idx="342">
                  <c:v>11.4</c:v>
                </c:pt>
                <c:pt idx="343">
                  <c:v>11.433333333333334</c:v>
                </c:pt>
                <c:pt idx="344">
                  <c:v>11.466666666666674</c:v>
                </c:pt>
                <c:pt idx="345">
                  <c:v>11.5</c:v>
                </c:pt>
                <c:pt idx="346">
                  <c:v>11.533333333333333</c:v>
                </c:pt>
                <c:pt idx="347">
                  <c:v>11.566666666666674</c:v>
                </c:pt>
                <c:pt idx="348">
                  <c:v>11.6</c:v>
                </c:pt>
                <c:pt idx="349">
                  <c:v>11.633333333333333</c:v>
                </c:pt>
                <c:pt idx="350">
                  <c:v>11.666666666666673</c:v>
                </c:pt>
                <c:pt idx="351">
                  <c:v>11.7</c:v>
                </c:pt>
                <c:pt idx="352">
                  <c:v>11.733333333333333</c:v>
                </c:pt>
                <c:pt idx="353">
                  <c:v>11.766666666666673</c:v>
                </c:pt>
                <c:pt idx="354">
                  <c:v>11.8</c:v>
                </c:pt>
                <c:pt idx="355">
                  <c:v>11.833333333333334</c:v>
                </c:pt>
                <c:pt idx="356">
                  <c:v>11.866666666666676</c:v>
                </c:pt>
                <c:pt idx="357">
                  <c:v>11.9</c:v>
                </c:pt>
                <c:pt idx="358">
                  <c:v>11.933333333333334</c:v>
                </c:pt>
                <c:pt idx="359">
                  <c:v>11.966666666666674</c:v>
                </c:pt>
                <c:pt idx="360">
                  <c:v>12</c:v>
                </c:pt>
                <c:pt idx="361">
                  <c:v>12.033333333333333</c:v>
                </c:pt>
                <c:pt idx="362">
                  <c:v>12.066666666666674</c:v>
                </c:pt>
                <c:pt idx="363">
                  <c:v>12.1</c:v>
                </c:pt>
                <c:pt idx="364">
                  <c:v>12.133333333333333</c:v>
                </c:pt>
                <c:pt idx="365">
                  <c:v>12.166666666666673</c:v>
                </c:pt>
                <c:pt idx="366">
                  <c:v>12.2</c:v>
                </c:pt>
                <c:pt idx="367">
                  <c:v>12.233333333333333</c:v>
                </c:pt>
                <c:pt idx="368">
                  <c:v>12.266666666666673</c:v>
                </c:pt>
                <c:pt idx="369">
                  <c:v>12.3</c:v>
                </c:pt>
                <c:pt idx="370">
                  <c:v>12.333333333333334</c:v>
                </c:pt>
                <c:pt idx="371">
                  <c:v>12.366666666666676</c:v>
                </c:pt>
                <c:pt idx="372">
                  <c:v>12.4</c:v>
                </c:pt>
                <c:pt idx="373">
                  <c:v>12.433333333333334</c:v>
                </c:pt>
                <c:pt idx="374">
                  <c:v>12.466666666666674</c:v>
                </c:pt>
                <c:pt idx="375">
                  <c:v>12.5</c:v>
                </c:pt>
                <c:pt idx="376">
                  <c:v>12.533333333333333</c:v>
                </c:pt>
                <c:pt idx="377">
                  <c:v>12.566666666666674</c:v>
                </c:pt>
                <c:pt idx="378">
                  <c:v>12.6</c:v>
                </c:pt>
                <c:pt idx="379">
                  <c:v>12.633333333333333</c:v>
                </c:pt>
                <c:pt idx="380">
                  <c:v>12.666666666666673</c:v>
                </c:pt>
                <c:pt idx="381">
                  <c:v>12.7</c:v>
                </c:pt>
                <c:pt idx="382">
                  <c:v>12.733333333333333</c:v>
                </c:pt>
                <c:pt idx="383">
                  <c:v>12.766666666666673</c:v>
                </c:pt>
                <c:pt idx="384">
                  <c:v>12.8</c:v>
                </c:pt>
                <c:pt idx="385">
                  <c:v>12.833333333333334</c:v>
                </c:pt>
                <c:pt idx="386">
                  <c:v>12.866666666666676</c:v>
                </c:pt>
                <c:pt idx="387">
                  <c:v>12.9</c:v>
                </c:pt>
                <c:pt idx="388">
                  <c:v>12.933333333333334</c:v>
                </c:pt>
                <c:pt idx="389">
                  <c:v>12.966666666666674</c:v>
                </c:pt>
                <c:pt idx="390">
                  <c:v>13</c:v>
                </c:pt>
                <c:pt idx="391">
                  <c:v>13.033333333333333</c:v>
                </c:pt>
                <c:pt idx="392">
                  <c:v>13.066666666666674</c:v>
                </c:pt>
                <c:pt idx="393">
                  <c:v>13.1</c:v>
                </c:pt>
                <c:pt idx="394">
                  <c:v>13.133333333333333</c:v>
                </c:pt>
                <c:pt idx="395">
                  <c:v>13.166666666666673</c:v>
                </c:pt>
                <c:pt idx="396">
                  <c:v>13.2</c:v>
                </c:pt>
                <c:pt idx="397">
                  <c:v>13.233333333333333</c:v>
                </c:pt>
                <c:pt idx="398">
                  <c:v>13.266666666666673</c:v>
                </c:pt>
                <c:pt idx="399">
                  <c:v>13.3</c:v>
                </c:pt>
                <c:pt idx="400">
                  <c:v>13.333333333333334</c:v>
                </c:pt>
                <c:pt idx="401">
                  <c:v>13.366666666666676</c:v>
                </c:pt>
                <c:pt idx="402">
                  <c:v>13.4</c:v>
                </c:pt>
                <c:pt idx="403">
                  <c:v>13.433333333333334</c:v>
                </c:pt>
                <c:pt idx="404">
                  <c:v>13.466666666666674</c:v>
                </c:pt>
                <c:pt idx="405">
                  <c:v>13.5</c:v>
                </c:pt>
                <c:pt idx="406">
                  <c:v>13.533333333333333</c:v>
                </c:pt>
                <c:pt idx="407">
                  <c:v>13.566666666666674</c:v>
                </c:pt>
                <c:pt idx="408">
                  <c:v>13.6</c:v>
                </c:pt>
                <c:pt idx="409">
                  <c:v>13.633333333333333</c:v>
                </c:pt>
                <c:pt idx="410">
                  <c:v>13.666666666666673</c:v>
                </c:pt>
                <c:pt idx="411">
                  <c:v>13.7</c:v>
                </c:pt>
                <c:pt idx="412">
                  <c:v>13.733333333333333</c:v>
                </c:pt>
                <c:pt idx="413">
                  <c:v>13.766666666666673</c:v>
                </c:pt>
                <c:pt idx="414">
                  <c:v>13.8</c:v>
                </c:pt>
                <c:pt idx="415">
                  <c:v>13.833333333333334</c:v>
                </c:pt>
                <c:pt idx="416">
                  <c:v>13.866666666666676</c:v>
                </c:pt>
                <c:pt idx="417">
                  <c:v>13.9</c:v>
                </c:pt>
                <c:pt idx="418">
                  <c:v>13.933333333333334</c:v>
                </c:pt>
                <c:pt idx="419">
                  <c:v>13.966666666666674</c:v>
                </c:pt>
                <c:pt idx="420">
                  <c:v>14</c:v>
                </c:pt>
                <c:pt idx="421">
                  <c:v>14.033333333333333</c:v>
                </c:pt>
                <c:pt idx="422">
                  <c:v>14.066666666666674</c:v>
                </c:pt>
                <c:pt idx="423">
                  <c:v>14.1</c:v>
                </c:pt>
                <c:pt idx="424">
                  <c:v>14.133333333333333</c:v>
                </c:pt>
                <c:pt idx="425">
                  <c:v>14.166666666666673</c:v>
                </c:pt>
                <c:pt idx="426">
                  <c:v>14.2</c:v>
                </c:pt>
                <c:pt idx="427">
                  <c:v>14.233333333333333</c:v>
                </c:pt>
                <c:pt idx="428">
                  <c:v>14.266666666666673</c:v>
                </c:pt>
                <c:pt idx="429">
                  <c:v>14.3</c:v>
                </c:pt>
                <c:pt idx="430">
                  <c:v>14.333333333333334</c:v>
                </c:pt>
                <c:pt idx="431">
                  <c:v>14.366666666666676</c:v>
                </c:pt>
                <c:pt idx="432">
                  <c:v>14.4</c:v>
                </c:pt>
                <c:pt idx="433">
                  <c:v>14.433333333333334</c:v>
                </c:pt>
                <c:pt idx="434">
                  <c:v>14.466666666666674</c:v>
                </c:pt>
                <c:pt idx="435">
                  <c:v>14.5</c:v>
                </c:pt>
                <c:pt idx="436">
                  <c:v>14.533333333333333</c:v>
                </c:pt>
                <c:pt idx="437">
                  <c:v>14.566666666666674</c:v>
                </c:pt>
                <c:pt idx="438">
                  <c:v>14.6</c:v>
                </c:pt>
                <c:pt idx="439">
                  <c:v>14.633333333333333</c:v>
                </c:pt>
                <c:pt idx="440">
                  <c:v>14.666666666666673</c:v>
                </c:pt>
                <c:pt idx="441">
                  <c:v>14.7</c:v>
                </c:pt>
                <c:pt idx="442">
                  <c:v>14.733333333333333</c:v>
                </c:pt>
                <c:pt idx="443">
                  <c:v>14.766666666666673</c:v>
                </c:pt>
                <c:pt idx="444">
                  <c:v>14.8</c:v>
                </c:pt>
                <c:pt idx="445">
                  <c:v>14.833333333333334</c:v>
                </c:pt>
                <c:pt idx="446">
                  <c:v>14.866666666666676</c:v>
                </c:pt>
                <c:pt idx="447">
                  <c:v>14.9</c:v>
                </c:pt>
                <c:pt idx="448">
                  <c:v>14.933333333333334</c:v>
                </c:pt>
                <c:pt idx="449">
                  <c:v>14.966666666666674</c:v>
                </c:pt>
                <c:pt idx="450">
                  <c:v>15</c:v>
                </c:pt>
                <c:pt idx="451">
                  <c:v>15.033333333333333</c:v>
                </c:pt>
                <c:pt idx="452">
                  <c:v>15.066666666666674</c:v>
                </c:pt>
                <c:pt idx="453">
                  <c:v>15.1</c:v>
                </c:pt>
                <c:pt idx="454">
                  <c:v>15.133333333333333</c:v>
                </c:pt>
                <c:pt idx="455">
                  <c:v>15.166666666666673</c:v>
                </c:pt>
                <c:pt idx="456">
                  <c:v>15.2</c:v>
                </c:pt>
                <c:pt idx="457">
                  <c:v>15.233333333333333</c:v>
                </c:pt>
                <c:pt idx="458">
                  <c:v>15.266666666666673</c:v>
                </c:pt>
                <c:pt idx="459">
                  <c:v>15.3</c:v>
                </c:pt>
                <c:pt idx="460">
                  <c:v>15.333333333333334</c:v>
                </c:pt>
                <c:pt idx="461">
                  <c:v>15.366666666666676</c:v>
                </c:pt>
                <c:pt idx="462">
                  <c:v>15.4</c:v>
                </c:pt>
                <c:pt idx="463">
                  <c:v>15.433333333333334</c:v>
                </c:pt>
                <c:pt idx="464">
                  <c:v>15.466666666666674</c:v>
                </c:pt>
                <c:pt idx="465">
                  <c:v>15.5</c:v>
                </c:pt>
                <c:pt idx="466">
                  <c:v>15.533333333333333</c:v>
                </c:pt>
                <c:pt idx="467">
                  <c:v>15.566666666666674</c:v>
                </c:pt>
                <c:pt idx="468">
                  <c:v>15.6</c:v>
                </c:pt>
                <c:pt idx="469">
                  <c:v>15.633333333333333</c:v>
                </c:pt>
                <c:pt idx="470">
                  <c:v>15.666666666666673</c:v>
                </c:pt>
                <c:pt idx="471">
                  <c:v>15.7</c:v>
                </c:pt>
                <c:pt idx="472">
                  <c:v>15.733333333333333</c:v>
                </c:pt>
                <c:pt idx="473">
                  <c:v>15.766666666666673</c:v>
                </c:pt>
                <c:pt idx="474">
                  <c:v>15.8</c:v>
                </c:pt>
                <c:pt idx="475">
                  <c:v>15.833333333333334</c:v>
                </c:pt>
                <c:pt idx="476">
                  <c:v>15.866666666666676</c:v>
                </c:pt>
                <c:pt idx="477">
                  <c:v>15.9</c:v>
                </c:pt>
                <c:pt idx="478">
                  <c:v>15.933333333333334</c:v>
                </c:pt>
                <c:pt idx="479">
                  <c:v>15.966666666666674</c:v>
                </c:pt>
                <c:pt idx="480">
                  <c:v>16</c:v>
                </c:pt>
                <c:pt idx="481">
                  <c:v>16.03333333333331</c:v>
                </c:pt>
                <c:pt idx="482">
                  <c:v>16.066666666666666</c:v>
                </c:pt>
                <c:pt idx="483">
                  <c:v>16.100000000000001</c:v>
                </c:pt>
                <c:pt idx="484">
                  <c:v>16.133333333333319</c:v>
                </c:pt>
                <c:pt idx="485">
                  <c:v>16.166666666666668</c:v>
                </c:pt>
                <c:pt idx="486">
                  <c:v>16.2</c:v>
                </c:pt>
                <c:pt idx="487">
                  <c:v>16.233333333333309</c:v>
                </c:pt>
                <c:pt idx="488">
                  <c:v>16.266666666666666</c:v>
                </c:pt>
                <c:pt idx="489">
                  <c:v>16.3</c:v>
                </c:pt>
                <c:pt idx="490">
                  <c:v>16.333333333333311</c:v>
                </c:pt>
                <c:pt idx="491">
                  <c:v>16.366666666666667</c:v>
                </c:pt>
                <c:pt idx="492">
                  <c:v>16.399999999999999</c:v>
                </c:pt>
                <c:pt idx="493">
                  <c:v>16.433333333333309</c:v>
                </c:pt>
                <c:pt idx="494">
                  <c:v>16.466666666666654</c:v>
                </c:pt>
                <c:pt idx="495">
                  <c:v>16.5</c:v>
                </c:pt>
                <c:pt idx="496">
                  <c:v>16.53333333333331</c:v>
                </c:pt>
                <c:pt idx="497">
                  <c:v>16.566666666666666</c:v>
                </c:pt>
                <c:pt idx="498">
                  <c:v>16.600000000000001</c:v>
                </c:pt>
                <c:pt idx="499">
                  <c:v>16.633333333333319</c:v>
                </c:pt>
                <c:pt idx="500">
                  <c:v>16.666666666666668</c:v>
                </c:pt>
                <c:pt idx="501">
                  <c:v>16.7</c:v>
                </c:pt>
                <c:pt idx="502">
                  <c:v>16.733333333333309</c:v>
                </c:pt>
                <c:pt idx="503">
                  <c:v>16.766666666666666</c:v>
                </c:pt>
                <c:pt idx="504">
                  <c:v>16.8</c:v>
                </c:pt>
                <c:pt idx="505">
                  <c:v>16.833333333333311</c:v>
                </c:pt>
                <c:pt idx="506">
                  <c:v>16.866666666666667</c:v>
                </c:pt>
                <c:pt idx="507">
                  <c:v>16.899999999999999</c:v>
                </c:pt>
                <c:pt idx="508">
                  <c:v>16.933333333333309</c:v>
                </c:pt>
                <c:pt idx="509">
                  <c:v>16.966666666666654</c:v>
                </c:pt>
                <c:pt idx="510">
                  <c:v>17</c:v>
                </c:pt>
                <c:pt idx="511">
                  <c:v>17.03333333333331</c:v>
                </c:pt>
                <c:pt idx="512">
                  <c:v>17.066666666666666</c:v>
                </c:pt>
                <c:pt idx="513">
                  <c:v>17.100000000000001</c:v>
                </c:pt>
                <c:pt idx="514">
                  <c:v>17.133333333333319</c:v>
                </c:pt>
                <c:pt idx="515">
                  <c:v>17.166666666666668</c:v>
                </c:pt>
                <c:pt idx="516">
                  <c:v>17.2</c:v>
                </c:pt>
                <c:pt idx="517">
                  <c:v>17.233333333333309</c:v>
                </c:pt>
                <c:pt idx="518">
                  <c:v>17.266666666666666</c:v>
                </c:pt>
                <c:pt idx="519">
                  <c:v>17.3</c:v>
                </c:pt>
                <c:pt idx="520">
                  <c:v>17.333333333333311</c:v>
                </c:pt>
                <c:pt idx="521">
                  <c:v>17.366666666666667</c:v>
                </c:pt>
                <c:pt idx="522">
                  <c:v>17.399999999999999</c:v>
                </c:pt>
                <c:pt idx="523">
                  <c:v>17.433333333333309</c:v>
                </c:pt>
                <c:pt idx="524">
                  <c:v>17.466666666666654</c:v>
                </c:pt>
                <c:pt idx="525">
                  <c:v>17.5</c:v>
                </c:pt>
                <c:pt idx="526">
                  <c:v>17.53333333333331</c:v>
                </c:pt>
                <c:pt idx="527">
                  <c:v>17.566666666666666</c:v>
                </c:pt>
                <c:pt idx="528">
                  <c:v>17.600000000000001</c:v>
                </c:pt>
                <c:pt idx="529">
                  <c:v>17.633333333333319</c:v>
                </c:pt>
                <c:pt idx="530">
                  <c:v>17.666666666666668</c:v>
                </c:pt>
                <c:pt idx="531">
                  <c:v>17.7</c:v>
                </c:pt>
                <c:pt idx="532">
                  <c:v>17.733333333333309</c:v>
                </c:pt>
                <c:pt idx="533">
                  <c:v>17.766666666666666</c:v>
                </c:pt>
                <c:pt idx="534">
                  <c:v>17.8</c:v>
                </c:pt>
                <c:pt idx="535">
                  <c:v>17.833333333333311</c:v>
                </c:pt>
                <c:pt idx="536">
                  <c:v>17.866666666666667</c:v>
                </c:pt>
                <c:pt idx="537">
                  <c:v>17.899999999999999</c:v>
                </c:pt>
                <c:pt idx="538">
                  <c:v>17.933333333333309</c:v>
                </c:pt>
                <c:pt idx="539">
                  <c:v>17.966666666666654</c:v>
                </c:pt>
                <c:pt idx="540">
                  <c:v>18</c:v>
                </c:pt>
                <c:pt idx="541">
                  <c:v>18.03333333333331</c:v>
                </c:pt>
                <c:pt idx="542">
                  <c:v>18.066666666666666</c:v>
                </c:pt>
                <c:pt idx="543">
                  <c:v>18.100000000000001</c:v>
                </c:pt>
                <c:pt idx="544">
                  <c:v>18.133333333333319</c:v>
                </c:pt>
                <c:pt idx="545">
                  <c:v>18.166666666666668</c:v>
                </c:pt>
                <c:pt idx="546">
                  <c:v>18.2</c:v>
                </c:pt>
                <c:pt idx="547">
                  <c:v>18.233333333333309</c:v>
                </c:pt>
                <c:pt idx="548">
                  <c:v>18.266666666666666</c:v>
                </c:pt>
                <c:pt idx="549">
                  <c:v>18.3</c:v>
                </c:pt>
                <c:pt idx="550">
                  <c:v>18.333333333333311</c:v>
                </c:pt>
                <c:pt idx="551">
                  <c:v>18.366666666666667</c:v>
                </c:pt>
                <c:pt idx="552">
                  <c:v>18.399999999999999</c:v>
                </c:pt>
                <c:pt idx="553">
                  <c:v>18.433333333333309</c:v>
                </c:pt>
                <c:pt idx="554">
                  <c:v>18.466666666666654</c:v>
                </c:pt>
                <c:pt idx="555">
                  <c:v>18.5</c:v>
                </c:pt>
                <c:pt idx="556">
                  <c:v>18.53333333333331</c:v>
                </c:pt>
                <c:pt idx="557">
                  <c:v>18.566666666666666</c:v>
                </c:pt>
                <c:pt idx="558">
                  <c:v>18.600000000000001</c:v>
                </c:pt>
                <c:pt idx="559">
                  <c:v>18.633333333333319</c:v>
                </c:pt>
                <c:pt idx="560">
                  <c:v>18.666666666666668</c:v>
                </c:pt>
                <c:pt idx="561">
                  <c:v>18.7</c:v>
                </c:pt>
                <c:pt idx="562">
                  <c:v>18.733333333333309</c:v>
                </c:pt>
                <c:pt idx="563">
                  <c:v>18.766666666666666</c:v>
                </c:pt>
                <c:pt idx="564">
                  <c:v>18.8</c:v>
                </c:pt>
                <c:pt idx="565">
                  <c:v>18.833333333333311</c:v>
                </c:pt>
                <c:pt idx="566">
                  <c:v>18.866666666666667</c:v>
                </c:pt>
                <c:pt idx="567">
                  <c:v>18.899999999999999</c:v>
                </c:pt>
                <c:pt idx="568">
                  <c:v>18.933333333333309</c:v>
                </c:pt>
                <c:pt idx="569">
                  <c:v>18.966666666666654</c:v>
                </c:pt>
                <c:pt idx="570">
                  <c:v>19</c:v>
                </c:pt>
                <c:pt idx="571">
                  <c:v>19.03333333333331</c:v>
                </c:pt>
                <c:pt idx="572">
                  <c:v>19.066666666666666</c:v>
                </c:pt>
                <c:pt idx="573">
                  <c:v>19.100000000000001</c:v>
                </c:pt>
                <c:pt idx="574">
                  <c:v>19.133333333333319</c:v>
                </c:pt>
                <c:pt idx="575">
                  <c:v>19.166666666666668</c:v>
                </c:pt>
                <c:pt idx="576">
                  <c:v>19.2</c:v>
                </c:pt>
                <c:pt idx="577">
                  <c:v>19.233333333333309</c:v>
                </c:pt>
                <c:pt idx="578">
                  <c:v>19.266666666666666</c:v>
                </c:pt>
                <c:pt idx="579">
                  <c:v>19.3</c:v>
                </c:pt>
                <c:pt idx="580">
                  <c:v>19.333333333333311</c:v>
                </c:pt>
                <c:pt idx="581">
                  <c:v>19.366666666666667</c:v>
                </c:pt>
                <c:pt idx="582">
                  <c:v>19.399999999999999</c:v>
                </c:pt>
                <c:pt idx="583">
                  <c:v>19.433333333333309</c:v>
                </c:pt>
                <c:pt idx="584">
                  <c:v>19.466666666666654</c:v>
                </c:pt>
                <c:pt idx="585">
                  <c:v>19.5</c:v>
                </c:pt>
                <c:pt idx="586">
                  <c:v>19.53333333333331</c:v>
                </c:pt>
                <c:pt idx="587">
                  <c:v>19.566666666666666</c:v>
                </c:pt>
                <c:pt idx="588">
                  <c:v>19.600000000000001</c:v>
                </c:pt>
                <c:pt idx="589">
                  <c:v>19.633333333333319</c:v>
                </c:pt>
                <c:pt idx="590">
                  <c:v>19.666666666666668</c:v>
                </c:pt>
                <c:pt idx="591">
                  <c:v>19.7</c:v>
                </c:pt>
                <c:pt idx="592">
                  <c:v>19.733333333333309</c:v>
                </c:pt>
                <c:pt idx="593">
                  <c:v>19.766666666666666</c:v>
                </c:pt>
                <c:pt idx="594">
                  <c:v>19.8</c:v>
                </c:pt>
                <c:pt idx="595">
                  <c:v>19.833333333333311</c:v>
                </c:pt>
                <c:pt idx="596">
                  <c:v>19.866666666666667</c:v>
                </c:pt>
                <c:pt idx="597">
                  <c:v>19.899999999999999</c:v>
                </c:pt>
                <c:pt idx="598">
                  <c:v>19.933333333333309</c:v>
                </c:pt>
                <c:pt idx="599">
                  <c:v>19.966666666666654</c:v>
                </c:pt>
                <c:pt idx="600">
                  <c:v>20</c:v>
                </c:pt>
                <c:pt idx="601">
                  <c:v>20.03333333333331</c:v>
                </c:pt>
                <c:pt idx="602">
                  <c:v>20.066666666666666</c:v>
                </c:pt>
                <c:pt idx="603">
                  <c:v>20.100000000000001</c:v>
                </c:pt>
                <c:pt idx="604">
                  <c:v>20.133333333333319</c:v>
                </c:pt>
                <c:pt idx="605">
                  <c:v>20.166666666666668</c:v>
                </c:pt>
                <c:pt idx="606">
                  <c:v>20.2</c:v>
                </c:pt>
                <c:pt idx="607">
                  <c:v>20.233333333333309</c:v>
                </c:pt>
                <c:pt idx="608">
                  <c:v>20.266666666666666</c:v>
                </c:pt>
                <c:pt idx="609">
                  <c:v>20.3</c:v>
                </c:pt>
                <c:pt idx="610">
                  <c:v>20.333333333333311</c:v>
                </c:pt>
                <c:pt idx="611">
                  <c:v>20.366666666666667</c:v>
                </c:pt>
                <c:pt idx="612">
                  <c:v>20.399999999999999</c:v>
                </c:pt>
                <c:pt idx="613">
                  <c:v>20.433333333333309</c:v>
                </c:pt>
                <c:pt idx="614">
                  <c:v>20.466666666666654</c:v>
                </c:pt>
                <c:pt idx="615">
                  <c:v>20.5</c:v>
                </c:pt>
                <c:pt idx="616">
                  <c:v>20.53333333333331</c:v>
                </c:pt>
                <c:pt idx="617">
                  <c:v>20.566666666666666</c:v>
                </c:pt>
                <c:pt idx="618">
                  <c:v>20.6</c:v>
                </c:pt>
                <c:pt idx="619">
                  <c:v>20.633333333333319</c:v>
                </c:pt>
                <c:pt idx="620">
                  <c:v>20.666666666666668</c:v>
                </c:pt>
                <c:pt idx="621">
                  <c:v>20.7</c:v>
                </c:pt>
                <c:pt idx="622">
                  <c:v>20.733333333333309</c:v>
                </c:pt>
                <c:pt idx="623">
                  <c:v>20.766666666666666</c:v>
                </c:pt>
                <c:pt idx="624">
                  <c:v>20.8</c:v>
                </c:pt>
                <c:pt idx="625">
                  <c:v>20.833333333333311</c:v>
                </c:pt>
                <c:pt idx="626">
                  <c:v>20.866666666666667</c:v>
                </c:pt>
                <c:pt idx="627">
                  <c:v>20.9</c:v>
                </c:pt>
                <c:pt idx="628">
                  <c:v>20.933333333333309</c:v>
                </c:pt>
                <c:pt idx="629">
                  <c:v>20.966666666666654</c:v>
                </c:pt>
              </c:numCache>
            </c:numRef>
          </c:xVal>
          <c:yVal>
            <c:numRef>
              <c:f>'1607015E_data log'!$E$4:$E$1163</c:f>
              <c:numCache>
                <c:formatCode>General</c:formatCode>
                <c:ptCount val="1160"/>
                <c:pt idx="0">
                  <c:v>24.1</c:v>
                </c:pt>
                <c:pt idx="1">
                  <c:v>23.9</c:v>
                </c:pt>
                <c:pt idx="2">
                  <c:v>22.2</c:v>
                </c:pt>
                <c:pt idx="3">
                  <c:v>21.6</c:v>
                </c:pt>
                <c:pt idx="4">
                  <c:v>20.8</c:v>
                </c:pt>
                <c:pt idx="5">
                  <c:v>20.399999999999999</c:v>
                </c:pt>
                <c:pt idx="6">
                  <c:v>20</c:v>
                </c:pt>
                <c:pt idx="7">
                  <c:v>19.5</c:v>
                </c:pt>
                <c:pt idx="8">
                  <c:v>18.7</c:v>
                </c:pt>
                <c:pt idx="9">
                  <c:v>17.7</c:v>
                </c:pt>
                <c:pt idx="10">
                  <c:v>16.7</c:v>
                </c:pt>
                <c:pt idx="11">
                  <c:v>15.7</c:v>
                </c:pt>
                <c:pt idx="12">
                  <c:v>14.6</c:v>
                </c:pt>
                <c:pt idx="13">
                  <c:v>13.5</c:v>
                </c:pt>
                <c:pt idx="14">
                  <c:v>12.3</c:v>
                </c:pt>
                <c:pt idx="15">
                  <c:v>11.2</c:v>
                </c:pt>
                <c:pt idx="16">
                  <c:v>9.9</c:v>
                </c:pt>
                <c:pt idx="17">
                  <c:v>8.8000000000000007</c:v>
                </c:pt>
                <c:pt idx="18">
                  <c:v>7.6</c:v>
                </c:pt>
                <c:pt idx="19">
                  <c:v>6.4</c:v>
                </c:pt>
                <c:pt idx="20">
                  <c:v>5.3</c:v>
                </c:pt>
                <c:pt idx="21">
                  <c:v>3.9</c:v>
                </c:pt>
                <c:pt idx="22">
                  <c:v>2.8</c:v>
                </c:pt>
                <c:pt idx="23">
                  <c:v>1.7</c:v>
                </c:pt>
                <c:pt idx="24">
                  <c:v>0.5</c:v>
                </c:pt>
                <c:pt idx="25">
                  <c:v>-0.60000000000000031</c:v>
                </c:pt>
                <c:pt idx="26">
                  <c:v>-1.9000000000000001</c:v>
                </c:pt>
                <c:pt idx="27">
                  <c:v>-3.1</c:v>
                </c:pt>
                <c:pt idx="28">
                  <c:v>-4.3</c:v>
                </c:pt>
                <c:pt idx="29">
                  <c:v>-5.6</c:v>
                </c:pt>
                <c:pt idx="30">
                  <c:v>-6.9</c:v>
                </c:pt>
                <c:pt idx="31">
                  <c:v>-8.2000000000000011</c:v>
                </c:pt>
                <c:pt idx="32">
                  <c:v>-9.5</c:v>
                </c:pt>
                <c:pt idx="33">
                  <c:v>-10.7</c:v>
                </c:pt>
                <c:pt idx="34">
                  <c:v>-1.1000000000000001</c:v>
                </c:pt>
                <c:pt idx="35">
                  <c:v>-1.2</c:v>
                </c:pt>
                <c:pt idx="36">
                  <c:v>-1.4</c:v>
                </c:pt>
                <c:pt idx="37">
                  <c:v>-2.2999999999999998</c:v>
                </c:pt>
                <c:pt idx="38">
                  <c:v>-4.5</c:v>
                </c:pt>
                <c:pt idx="39">
                  <c:v>-10.8</c:v>
                </c:pt>
                <c:pt idx="40">
                  <c:v>-17.100000000000001</c:v>
                </c:pt>
                <c:pt idx="41">
                  <c:v>-20.3</c:v>
                </c:pt>
                <c:pt idx="42">
                  <c:v>-22.4</c:v>
                </c:pt>
                <c:pt idx="43">
                  <c:v>-23.8</c:v>
                </c:pt>
                <c:pt idx="44">
                  <c:v>-25.6</c:v>
                </c:pt>
                <c:pt idx="45">
                  <c:v>-27.4</c:v>
                </c:pt>
                <c:pt idx="46">
                  <c:v>-29.1</c:v>
                </c:pt>
                <c:pt idx="47">
                  <c:v>-30.7</c:v>
                </c:pt>
                <c:pt idx="48">
                  <c:v>-32.200000000000003</c:v>
                </c:pt>
                <c:pt idx="49">
                  <c:v>-33.6</c:v>
                </c:pt>
                <c:pt idx="50">
                  <c:v>-34.700000000000003</c:v>
                </c:pt>
                <c:pt idx="51">
                  <c:v>-35.700000000000003</c:v>
                </c:pt>
                <c:pt idx="52">
                  <c:v>-36.700000000000003</c:v>
                </c:pt>
                <c:pt idx="53">
                  <c:v>-37.800000000000004</c:v>
                </c:pt>
                <c:pt idx="54">
                  <c:v>-38.200000000000003</c:v>
                </c:pt>
                <c:pt idx="55">
                  <c:v>-38.5</c:v>
                </c:pt>
                <c:pt idx="56">
                  <c:v>-38.9</c:v>
                </c:pt>
                <c:pt idx="57">
                  <c:v>-39.4</c:v>
                </c:pt>
                <c:pt idx="58">
                  <c:v>-39.700000000000003</c:v>
                </c:pt>
                <c:pt idx="59">
                  <c:v>-40</c:v>
                </c:pt>
                <c:pt idx="60">
                  <c:v>-40.200000000000003</c:v>
                </c:pt>
                <c:pt idx="61">
                  <c:v>-40.300000000000004</c:v>
                </c:pt>
                <c:pt idx="62">
                  <c:v>-40.4</c:v>
                </c:pt>
                <c:pt idx="63">
                  <c:v>-40.6</c:v>
                </c:pt>
                <c:pt idx="64">
                  <c:v>-40.800000000000004</c:v>
                </c:pt>
                <c:pt idx="65">
                  <c:v>-41</c:v>
                </c:pt>
                <c:pt idx="66">
                  <c:v>-41</c:v>
                </c:pt>
                <c:pt idx="67">
                  <c:v>-41</c:v>
                </c:pt>
                <c:pt idx="68">
                  <c:v>-41.2</c:v>
                </c:pt>
                <c:pt idx="69">
                  <c:v>-41.1</c:v>
                </c:pt>
                <c:pt idx="70">
                  <c:v>-41.3</c:v>
                </c:pt>
                <c:pt idx="71">
                  <c:v>-41.2</c:v>
                </c:pt>
                <c:pt idx="72">
                  <c:v>-41.3</c:v>
                </c:pt>
                <c:pt idx="73">
                  <c:v>-41.3</c:v>
                </c:pt>
                <c:pt idx="74">
                  <c:v>-41.4</c:v>
                </c:pt>
                <c:pt idx="75">
                  <c:v>-41.4</c:v>
                </c:pt>
                <c:pt idx="76">
                  <c:v>-41.4</c:v>
                </c:pt>
                <c:pt idx="77">
                  <c:v>-41.4</c:v>
                </c:pt>
                <c:pt idx="78">
                  <c:v>-41.5</c:v>
                </c:pt>
                <c:pt idx="79">
                  <c:v>-41.6</c:v>
                </c:pt>
                <c:pt idx="80">
                  <c:v>-41.5</c:v>
                </c:pt>
                <c:pt idx="81">
                  <c:v>-41.5</c:v>
                </c:pt>
                <c:pt idx="82">
                  <c:v>-41.5</c:v>
                </c:pt>
                <c:pt idx="83">
                  <c:v>-41.4</c:v>
                </c:pt>
                <c:pt idx="84">
                  <c:v>-41.5</c:v>
                </c:pt>
                <c:pt idx="85">
                  <c:v>-41.5</c:v>
                </c:pt>
                <c:pt idx="86">
                  <c:v>-41.5</c:v>
                </c:pt>
                <c:pt idx="87">
                  <c:v>-41.6</c:v>
                </c:pt>
                <c:pt idx="88">
                  <c:v>-41.7</c:v>
                </c:pt>
                <c:pt idx="89">
                  <c:v>-41.7</c:v>
                </c:pt>
                <c:pt idx="90">
                  <c:v>-41.6</c:v>
                </c:pt>
                <c:pt idx="91">
                  <c:v>-41.6</c:v>
                </c:pt>
                <c:pt idx="92">
                  <c:v>-41.7</c:v>
                </c:pt>
                <c:pt idx="93">
                  <c:v>-41.6</c:v>
                </c:pt>
                <c:pt idx="94">
                  <c:v>-41.6</c:v>
                </c:pt>
                <c:pt idx="95">
                  <c:v>-41.7</c:v>
                </c:pt>
                <c:pt idx="96">
                  <c:v>-41.7</c:v>
                </c:pt>
                <c:pt idx="97">
                  <c:v>-41.6</c:v>
                </c:pt>
                <c:pt idx="98">
                  <c:v>-41.7</c:v>
                </c:pt>
                <c:pt idx="99">
                  <c:v>-41.7</c:v>
                </c:pt>
                <c:pt idx="100">
                  <c:v>-41.7</c:v>
                </c:pt>
                <c:pt idx="101">
                  <c:v>-41.7</c:v>
                </c:pt>
                <c:pt idx="102">
                  <c:v>-41.7</c:v>
                </c:pt>
                <c:pt idx="103">
                  <c:v>-41.7</c:v>
                </c:pt>
                <c:pt idx="104">
                  <c:v>-41.7</c:v>
                </c:pt>
                <c:pt idx="105">
                  <c:v>-41.6</c:v>
                </c:pt>
                <c:pt idx="106">
                  <c:v>-41.6</c:v>
                </c:pt>
                <c:pt idx="107">
                  <c:v>-41.6</c:v>
                </c:pt>
                <c:pt idx="108">
                  <c:v>-41.7</c:v>
                </c:pt>
                <c:pt idx="109">
                  <c:v>-41.7</c:v>
                </c:pt>
                <c:pt idx="110">
                  <c:v>-41.7</c:v>
                </c:pt>
                <c:pt idx="111">
                  <c:v>-41.7</c:v>
                </c:pt>
                <c:pt idx="112">
                  <c:v>-41.8</c:v>
                </c:pt>
                <c:pt idx="113">
                  <c:v>-41.5</c:v>
                </c:pt>
                <c:pt idx="114">
                  <c:v>-41</c:v>
                </c:pt>
                <c:pt idx="115">
                  <c:v>-40.300000000000004</c:v>
                </c:pt>
                <c:pt idx="116">
                  <c:v>-39.6</c:v>
                </c:pt>
                <c:pt idx="117">
                  <c:v>-38.6</c:v>
                </c:pt>
                <c:pt idx="118">
                  <c:v>-38</c:v>
                </c:pt>
                <c:pt idx="119">
                  <c:v>-36.9</c:v>
                </c:pt>
                <c:pt idx="120">
                  <c:v>-36.300000000000004</c:v>
                </c:pt>
                <c:pt idx="121">
                  <c:v>-35</c:v>
                </c:pt>
                <c:pt idx="122">
                  <c:v>-34.200000000000003</c:v>
                </c:pt>
                <c:pt idx="123">
                  <c:v>-33.1</c:v>
                </c:pt>
                <c:pt idx="124">
                  <c:v>-32.300000000000004</c:v>
                </c:pt>
                <c:pt idx="125">
                  <c:v>-31.1</c:v>
                </c:pt>
                <c:pt idx="126">
                  <c:v>-30.2</c:v>
                </c:pt>
                <c:pt idx="127">
                  <c:v>-29.3</c:v>
                </c:pt>
                <c:pt idx="128">
                  <c:v>-28.3</c:v>
                </c:pt>
                <c:pt idx="129">
                  <c:v>-27.3</c:v>
                </c:pt>
                <c:pt idx="130">
                  <c:v>-26.1</c:v>
                </c:pt>
                <c:pt idx="131">
                  <c:v>-25.2</c:v>
                </c:pt>
                <c:pt idx="132">
                  <c:v>-24.1</c:v>
                </c:pt>
                <c:pt idx="133">
                  <c:v>-23.2</c:v>
                </c:pt>
                <c:pt idx="134">
                  <c:v>-22.1</c:v>
                </c:pt>
                <c:pt idx="135">
                  <c:v>-21.2</c:v>
                </c:pt>
                <c:pt idx="136">
                  <c:v>-20.2</c:v>
                </c:pt>
                <c:pt idx="137">
                  <c:v>-19.2</c:v>
                </c:pt>
                <c:pt idx="138">
                  <c:v>-18.2</c:v>
                </c:pt>
                <c:pt idx="139">
                  <c:v>-17.3</c:v>
                </c:pt>
                <c:pt idx="140">
                  <c:v>-16.3</c:v>
                </c:pt>
                <c:pt idx="141">
                  <c:v>-15.2</c:v>
                </c:pt>
                <c:pt idx="142">
                  <c:v>-14.2</c:v>
                </c:pt>
                <c:pt idx="143">
                  <c:v>-13.6</c:v>
                </c:pt>
                <c:pt idx="144">
                  <c:v>-13.3</c:v>
                </c:pt>
                <c:pt idx="145">
                  <c:v>-13.1</c:v>
                </c:pt>
                <c:pt idx="146">
                  <c:v>-12.9</c:v>
                </c:pt>
                <c:pt idx="147">
                  <c:v>-12.7</c:v>
                </c:pt>
                <c:pt idx="148">
                  <c:v>-12.6</c:v>
                </c:pt>
                <c:pt idx="149">
                  <c:v>-12.7</c:v>
                </c:pt>
                <c:pt idx="150">
                  <c:v>-12.4</c:v>
                </c:pt>
                <c:pt idx="151">
                  <c:v>-12.5</c:v>
                </c:pt>
                <c:pt idx="152">
                  <c:v>-12.4</c:v>
                </c:pt>
                <c:pt idx="153">
                  <c:v>-12.3</c:v>
                </c:pt>
                <c:pt idx="154">
                  <c:v>-12.2</c:v>
                </c:pt>
                <c:pt idx="155">
                  <c:v>-12.2</c:v>
                </c:pt>
                <c:pt idx="156">
                  <c:v>-12.1</c:v>
                </c:pt>
                <c:pt idx="157">
                  <c:v>-12.2</c:v>
                </c:pt>
                <c:pt idx="158">
                  <c:v>-12</c:v>
                </c:pt>
                <c:pt idx="159">
                  <c:v>-12.2</c:v>
                </c:pt>
                <c:pt idx="160">
                  <c:v>-11.9</c:v>
                </c:pt>
                <c:pt idx="161">
                  <c:v>-12.1</c:v>
                </c:pt>
                <c:pt idx="162">
                  <c:v>-12</c:v>
                </c:pt>
                <c:pt idx="163">
                  <c:v>-11.9</c:v>
                </c:pt>
                <c:pt idx="164">
                  <c:v>-11.9</c:v>
                </c:pt>
                <c:pt idx="165">
                  <c:v>-12</c:v>
                </c:pt>
                <c:pt idx="166">
                  <c:v>-11.9</c:v>
                </c:pt>
                <c:pt idx="167">
                  <c:v>-12</c:v>
                </c:pt>
                <c:pt idx="168">
                  <c:v>-11.8</c:v>
                </c:pt>
                <c:pt idx="169">
                  <c:v>-11.7</c:v>
                </c:pt>
                <c:pt idx="170">
                  <c:v>-11.9</c:v>
                </c:pt>
                <c:pt idx="171">
                  <c:v>-11.6</c:v>
                </c:pt>
                <c:pt idx="172">
                  <c:v>-11.7</c:v>
                </c:pt>
                <c:pt idx="173">
                  <c:v>-11.8</c:v>
                </c:pt>
                <c:pt idx="174">
                  <c:v>-11.8</c:v>
                </c:pt>
                <c:pt idx="175">
                  <c:v>-11.7</c:v>
                </c:pt>
                <c:pt idx="176">
                  <c:v>-11.7</c:v>
                </c:pt>
                <c:pt idx="177">
                  <c:v>-11.7</c:v>
                </c:pt>
                <c:pt idx="178">
                  <c:v>-11.8</c:v>
                </c:pt>
                <c:pt idx="179">
                  <c:v>-11.7</c:v>
                </c:pt>
                <c:pt idx="180">
                  <c:v>-11.7</c:v>
                </c:pt>
                <c:pt idx="181">
                  <c:v>-11.7</c:v>
                </c:pt>
                <c:pt idx="182">
                  <c:v>-11.7</c:v>
                </c:pt>
                <c:pt idx="183">
                  <c:v>-11.8</c:v>
                </c:pt>
                <c:pt idx="184">
                  <c:v>-11.7</c:v>
                </c:pt>
                <c:pt idx="185">
                  <c:v>-11.5</c:v>
                </c:pt>
                <c:pt idx="186">
                  <c:v>-11.7</c:v>
                </c:pt>
                <c:pt idx="187">
                  <c:v>-11.6</c:v>
                </c:pt>
                <c:pt idx="188">
                  <c:v>-11.7</c:v>
                </c:pt>
                <c:pt idx="189">
                  <c:v>-11.7</c:v>
                </c:pt>
                <c:pt idx="190">
                  <c:v>-11.7</c:v>
                </c:pt>
                <c:pt idx="191">
                  <c:v>-11.7</c:v>
                </c:pt>
                <c:pt idx="192">
                  <c:v>-11.6</c:v>
                </c:pt>
                <c:pt idx="193">
                  <c:v>-11.7</c:v>
                </c:pt>
                <c:pt idx="194">
                  <c:v>-11.5</c:v>
                </c:pt>
                <c:pt idx="195">
                  <c:v>-11.7</c:v>
                </c:pt>
                <c:pt idx="196">
                  <c:v>-11.6</c:v>
                </c:pt>
                <c:pt idx="197">
                  <c:v>-11.6</c:v>
                </c:pt>
                <c:pt idx="198">
                  <c:v>-11.7</c:v>
                </c:pt>
                <c:pt idx="199">
                  <c:v>-11.7</c:v>
                </c:pt>
                <c:pt idx="200">
                  <c:v>-11.7</c:v>
                </c:pt>
                <c:pt idx="201">
                  <c:v>-11.6</c:v>
                </c:pt>
                <c:pt idx="202">
                  <c:v>-11.5</c:v>
                </c:pt>
                <c:pt idx="203">
                  <c:v>-11.6</c:v>
                </c:pt>
                <c:pt idx="204">
                  <c:v>-12.1</c:v>
                </c:pt>
                <c:pt idx="205">
                  <c:v>-12.6</c:v>
                </c:pt>
                <c:pt idx="206">
                  <c:v>-13.3</c:v>
                </c:pt>
                <c:pt idx="207">
                  <c:v>-14.1</c:v>
                </c:pt>
                <c:pt idx="208">
                  <c:v>-15</c:v>
                </c:pt>
                <c:pt idx="209">
                  <c:v>-15.8</c:v>
                </c:pt>
                <c:pt idx="210">
                  <c:v>-16.7</c:v>
                </c:pt>
                <c:pt idx="211">
                  <c:v>-17.600000000000001</c:v>
                </c:pt>
                <c:pt idx="212">
                  <c:v>-18.600000000000001</c:v>
                </c:pt>
                <c:pt idx="213">
                  <c:v>-19.399999999999999</c:v>
                </c:pt>
                <c:pt idx="214">
                  <c:v>-20.3</c:v>
                </c:pt>
                <c:pt idx="215">
                  <c:v>-21.2</c:v>
                </c:pt>
                <c:pt idx="216">
                  <c:v>-22.2</c:v>
                </c:pt>
                <c:pt idx="217">
                  <c:v>-23</c:v>
                </c:pt>
                <c:pt idx="218">
                  <c:v>-24</c:v>
                </c:pt>
                <c:pt idx="219">
                  <c:v>-24.9</c:v>
                </c:pt>
                <c:pt idx="220">
                  <c:v>-25.8</c:v>
                </c:pt>
                <c:pt idx="221">
                  <c:v>-26.9</c:v>
                </c:pt>
                <c:pt idx="222">
                  <c:v>-27.6</c:v>
                </c:pt>
                <c:pt idx="223">
                  <c:v>-28.7</c:v>
                </c:pt>
                <c:pt idx="224">
                  <c:v>-29.6</c:v>
                </c:pt>
                <c:pt idx="225">
                  <c:v>-30.5</c:v>
                </c:pt>
                <c:pt idx="226">
                  <c:v>-31.5</c:v>
                </c:pt>
                <c:pt idx="227">
                  <c:v>-32.300000000000004</c:v>
                </c:pt>
                <c:pt idx="228">
                  <c:v>-33.200000000000003</c:v>
                </c:pt>
                <c:pt idx="229">
                  <c:v>-34</c:v>
                </c:pt>
                <c:pt idx="230">
                  <c:v>-35</c:v>
                </c:pt>
                <c:pt idx="231">
                  <c:v>-36.200000000000003</c:v>
                </c:pt>
                <c:pt idx="232">
                  <c:v>-37.1</c:v>
                </c:pt>
                <c:pt idx="233">
                  <c:v>-38.1</c:v>
                </c:pt>
                <c:pt idx="234">
                  <c:v>-38.700000000000003</c:v>
                </c:pt>
                <c:pt idx="235">
                  <c:v>-39.4</c:v>
                </c:pt>
                <c:pt idx="236">
                  <c:v>-39.9</c:v>
                </c:pt>
                <c:pt idx="237">
                  <c:v>-40.200000000000003</c:v>
                </c:pt>
                <c:pt idx="238">
                  <c:v>-40.300000000000004</c:v>
                </c:pt>
                <c:pt idx="239">
                  <c:v>-40.6</c:v>
                </c:pt>
                <c:pt idx="240">
                  <c:v>-40.700000000000003</c:v>
                </c:pt>
                <c:pt idx="241">
                  <c:v>-40.800000000000004</c:v>
                </c:pt>
                <c:pt idx="242">
                  <c:v>-41.1</c:v>
                </c:pt>
                <c:pt idx="243">
                  <c:v>-41.1</c:v>
                </c:pt>
                <c:pt idx="244">
                  <c:v>-41.2</c:v>
                </c:pt>
                <c:pt idx="245">
                  <c:v>-41.3</c:v>
                </c:pt>
                <c:pt idx="246">
                  <c:v>-41.4</c:v>
                </c:pt>
                <c:pt idx="247">
                  <c:v>-41.4</c:v>
                </c:pt>
                <c:pt idx="248">
                  <c:v>-41.5</c:v>
                </c:pt>
                <c:pt idx="249">
                  <c:v>-41.5</c:v>
                </c:pt>
                <c:pt idx="250">
                  <c:v>-41.6</c:v>
                </c:pt>
                <c:pt idx="251">
                  <c:v>-41.5</c:v>
                </c:pt>
                <c:pt idx="252">
                  <c:v>-41.6</c:v>
                </c:pt>
                <c:pt idx="253">
                  <c:v>-41.5</c:v>
                </c:pt>
                <c:pt idx="254">
                  <c:v>-41.7</c:v>
                </c:pt>
                <c:pt idx="255">
                  <c:v>-41.7</c:v>
                </c:pt>
                <c:pt idx="256">
                  <c:v>-41.7</c:v>
                </c:pt>
                <c:pt idx="257">
                  <c:v>-41.8</c:v>
                </c:pt>
                <c:pt idx="258">
                  <c:v>-41.7</c:v>
                </c:pt>
                <c:pt idx="259">
                  <c:v>-41.7</c:v>
                </c:pt>
                <c:pt idx="260">
                  <c:v>-41.7</c:v>
                </c:pt>
                <c:pt idx="261">
                  <c:v>-41.7</c:v>
                </c:pt>
                <c:pt idx="262">
                  <c:v>-41.7</c:v>
                </c:pt>
                <c:pt idx="263">
                  <c:v>-41.7</c:v>
                </c:pt>
                <c:pt idx="264">
                  <c:v>-41.7</c:v>
                </c:pt>
                <c:pt idx="265">
                  <c:v>-41.7</c:v>
                </c:pt>
                <c:pt idx="266">
                  <c:v>-41.7</c:v>
                </c:pt>
                <c:pt idx="267">
                  <c:v>-41.8</c:v>
                </c:pt>
                <c:pt idx="268">
                  <c:v>-41.7</c:v>
                </c:pt>
                <c:pt idx="269">
                  <c:v>-41.7</c:v>
                </c:pt>
                <c:pt idx="270">
                  <c:v>-41.7</c:v>
                </c:pt>
                <c:pt idx="271">
                  <c:v>-41.8</c:v>
                </c:pt>
                <c:pt idx="272">
                  <c:v>-41.7</c:v>
                </c:pt>
                <c:pt idx="273">
                  <c:v>-41.7</c:v>
                </c:pt>
                <c:pt idx="274">
                  <c:v>-41.8</c:v>
                </c:pt>
                <c:pt idx="275">
                  <c:v>-41.9</c:v>
                </c:pt>
                <c:pt idx="276">
                  <c:v>-41.9</c:v>
                </c:pt>
                <c:pt idx="277">
                  <c:v>-41.8</c:v>
                </c:pt>
                <c:pt idx="278">
                  <c:v>-41.7</c:v>
                </c:pt>
                <c:pt idx="279">
                  <c:v>-41.8</c:v>
                </c:pt>
                <c:pt idx="280">
                  <c:v>-41.7</c:v>
                </c:pt>
                <c:pt idx="281">
                  <c:v>-41.7</c:v>
                </c:pt>
                <c:pt idx="282">
                  <c:v>-41.8</c:v>
                </c:pt>
                <c:pt idx="283">
                  <c:v>-41.7</c:v>
                </c:pt>
                <c:pt idx="284">
                  <c:v>-41.8</c:v>
                </c:pt>
                <c:pt idx="285">
                  <c:v>-41.8</c:v>
                </c:pt>
                <c:pt idx="286">
                  <c:v>-41.8</c:v>
                </c:pt>
                <c:pt idx="287">
                  <c:v>-41.7</c:v>
                </c:pt>
                <c:pt idx="288">
                  <c:v>-41.8</c:v>
                </c:pt>
                <c:pt idx="289">
                  <c:v>-41.7</c:v>
                </c:pt>
                <c:pt idx="290">
                  <c:v>-41.8</c:v>
                </c:pt>
                <c:pt idx="291">
                  <c:v>-41.8</c:v>
                </c:pt>
                <c:pt idx="292">
                  <c:v>-41.8</c:v>
                </c:pt>
                <c:pt idx="293">
                  <c:v>-41.7</c:v>
                </c:pt>
                <c:pt idx="294">
                  <c:v>-41.8</c:v>
                </c:pt>
                <c:pt idx="295">
                  <c:v>-41.7</c:v>
                </c:pt>
                <c:pt idx="296">
                  <c:v>-41.4</c:v>
                </c:pt>
                <c:pt idx="297">
                  <c:v>-41</c:v>
                </c:pt>
                <c:pt idx="298">
                  <c:v>-40.4</c:v>
                </c:pt>
                <c:pt idx="299">
                  <c:v>-39.800000000000004</c:v>
                </c:pt>
                <c:pt idx="300">
                  <c:v>-39.4</c:v>
                </c:pt>
                <c:pt idx="301">
                  <c:v>-38.6</c:v>
                </c:pt>
                <c:pt idx="302">
                  <c:v>-38.200000000000003</c:v>
                </c:pt>
                <c:pt idx="303">
                  <c:v>-37.5</c:v>
                </c:pt>
                <c:pt idx="304">
                  <c:v>-37</c:v>
                </c:pt>
                <c:pt idx="305">
                  <c:v>-36.200000000000003</c:v>
                </c:pt>
                <c:pt idx="306">
                  <c:v>-35.700000000000003</c:v>
                </c:pt>
                <c:pt idx="307">
                  <c:v>-35</c:v>
                </c:pt>
                <c:pt idx="308">
                  <c:v>-34.300000000000004</c:v>
                </c:pt>
                <c:pt idx="309">
                  <c:v>-33.700000000000003</c:v>
                </c:pt>
                <c:pt idx="310">
                  <c:v>-33</c:v>
                </c:pt>
                <c:pt idx="311">
                  <c:v>-32.4</c:v>
                </c:pt>
                <c:pt idx="312">
                  <c:v>-31.7</c:v>
                </c:pt>
                <c:pt idx="313">
                  <c:v>-31</c:v>
                </c:pt>
                <c:pt idx="314">
                  <c:v>-30.3</c:v>
                </c:pt>
                <c:pt idx="315">
                  <c:v>-29.6</c:v>
                </c:pt>
                <c:pt idx="316">
                  <c:v>-29</c:v>
                </c:pt>
                <c:pt idx="317">
                  <c:v>-28.5</c:v>
                </c:pt>
                <c:pt idx="318">
                  <c:v>-27.5</c:v>
                </c:pt>
                <c:pt idx="319">
                  <c:v>-27</c:v>
                </c:pt>
                <c:pt idx="320">
                  <c:v>-26.2</c:v>
                </c:pt>
                <c:pt idx="321">
                  <c:v>-25.7</c:v>
                </c:pt>
                <c:pt idx="322">
                  <c:v>-24.8</c:v>
                </c:pt>
                <c:pt idx="323">
                  <c:v>-24.2</c:v>
                </c:pt>
                <c:pt idx="324">
                  <c:v>-23.4</c:v>
                </c:pt>
                <c:pt idx="325">
                  <c:v>-24.3</c:v>
                </c:pt>
                <c:pt idx="326">
                  <c:v>-26.1</c:v>
                </c:pt>
                <c:pt idx="327">
                  <c:v>-28.3</c:v>
                </c:pt>
                <c:pt idx="328">
                  <c:v>-34.300000000000004</c:v>
                </c:pt>
                <c:pt idx="329">
                  <c:v>-34.800000000000004</c:v>
                </c:pt>
                <c:pt idx="330">
                  <c:v>-34.200000000000003</c:v>
                </c:pt>
                <c:pt idx="331">
                  <c:v>-34.1</c:v>
                </c:pt>
                <c:pt idx="332">
                  <c:v>-34</c:v>
                </c:pt>
                <c:pt idx="333">
                  <c:v>-34.1</c:v>
                </c:pt>
                <c:pt idx="334">
                  <c:v>-34</c:v>
                </c:pt>
                <c:pt idx="335">
                  <c:v>-34.1</c:v>
                </c:pt>
                <c:pt idx="336">
                  <c:v>-34</c:v>
                </c:pt>
                <c:pt idx="337">
                  <c:v>-34</c:v>
                </c:pt>
                <c:pt idx="338">
                  <c:v>-34</c:v>
                </c:pt>
                <c:pt idx="339">
                  <c:v>-34</c:v>
                </c:pt>
                <c:pt idx="340">
                  <c:v>-34.1</c:v>
                </c:pt>
                <c:pt idx="341">
                  <c:v>-34.300000000000004</c:v>
                </c:pt>
                <c:pt idx="342">
                  <c:v>-34.1</c:v>
                </c:pt>
                <c:pt idx="343">
                  <c:v>-33.9</c:v>
                </c:pt>
                <c:pt idx="344">
                  <c:v>-34</c:v>
                </c:pt>
                <c:pt idx="345">
                  <c:v>-33.800000000000004</c:v>
                </c:pt>
                <c:pt idx="346">
                  <c:v>-34.1</c:v>
                </c:pt>
                <c:pt idx="347">
                  <c:v>-34</c:v>
                </c:pt>
                <c:pt idx="348">
                  <c:v>-34</c:v>
                </c:pt>
                <c:pt idx="349">
                  <c:v>-34.700000000000003</c:v>
                </c:pt>
                <c:pt idx="350">
                  <c:v>-34.200000000000003</c:v>
                </c:pt>
                <c:pt idx="351">
                  <c:v>-34</c:v>
                </c:pt>
                <c:pt idx="352">
                  <c:v>-34</c:v>
                </c:pt>
                <c:pt idx="353">
                  <c:v>-33.800000000000004</c:v>
                </c:pt>
                <c:pt idx="354">
                  <c:v>-34</c:v>
                </c:pt>
                <c:pt idx="355">
                  <c:v>-33.800000000000004</c:v>
                </c:pt>
                <c:pt idx="356">
                  <c:v>-33.800000000000004</c:v>
                </c:pt>
                <c:pt idx="357">
                  <c:v>-33.800000000000004</c:v>
                </c:pt>
                <c:pt idx="358">
                  <c:v>-33.700000000000003</c:v>
                </c:pt>
                <c:pt idx="359">
                  <c:v>-33.700000000000003</c:v>
                </c:pt>
                <c:pt idx="360">
                  <c:v>-33.800000000000004</c:v>
                </c:pt>
                <c:pt idx="361">
                  <c:v>-33.700000000000003</c:v>
                </c:pt>
                <c:pt idx="362">
                  <c:v>-33.6</c:v>
                </c:pt>
                <c:pt idx="363">
                  <c:v>-33.6</c:v>
                </c:pt>
                <c:pt idx="364">
                  <c:v>-33.6</c:v>
                </c:pt>
                <c:pt idx="365">
                  <c:v>-33.5</c:v>
                </c:pt>
                <c:pt idx="366">
                  <c:v>-33.4</c:v>
                </c:pt>
                <c:pt idx="367">
                  <c:v>-33.300000000000004</c:v>
                </c:pt>
                <c:pt idx="368">
                  <c:v>-32.4</c:v>
                </c:pt>
                <c:pt idx="369">
                  <c:v>-30.7</c:v>
                </c:pt>
                <c:pt idx="370">
                  <c:v>-30.2</c:v>
                </c:pt>
                <c:pt idx="371">
                  <c:v>-30.3</c:v>
                </c:pt>
                <c:pt idx="372">
                  <c:v>-30.3</c:v>
                </c:pt>
                <c:pt idx="373">
                  <c:v>-30.4</c:v>
                </c:pt>
                <c:pt idx="374">
                  <c:v>-30.2</c:v>
                </c:pt>
                <c:pt idx="375">
                  <c:v>-30.2</c:v>
                </c:pt>
                <c:pt idx="376">
                  <c:v>-30.1</c:v>
                </c:pt>
                <c:pt idx="377">
                  <c:v>-30.1</c:v>
                </c:pt>
                <c:pt idx="378">
                  <c:v>-30.1</c:v>
                </c:pt>
                <c:pt idx="379">
                  <c:v>-30</c:v>
                </c:pt>
                <c:pt idx="380">
                  <c:v>-30</c:v>
                </c:pt>
                <c:pt idx="381">
                  <c:v>-30</c:v>
                </c:pt>
                <c:pt idx="382">
                  <c:v>-30.1</c:v>
                </c:pt>
                <c:pt idx="383">
                  <c:v>-30</c:v>
                </c:pt>
                <c:pt idx="384">
                  <c:v>-29.8</c:v>
                </c:pt>
                <c:pt idx="385">
                  <c:v>-29.8</c:v>
                </c:pt>
                <c:pt idx="386">
                  <c:v>-29.8</c:v>
                </c:pt>
                <c:pt idx="387">
                  <c:v>-29.6</c:v>
                </c:pt>
                <c:pt idx="388">
                  <c:v>-29.6</c:v>
                </c:pt>
                <c:pt idx="389">
                  <c:v>-29.6</c:v>
                </c:pt>
                <c:pt idx="390">
                  <c:v>-29.6</c:v>
                </c:pt>
                <c:pt idx="391">
                  <c:v>-29.5</c:v>
                </c:pt>
                <c:pt idx="392">
                  <c:v>-29.5</c:v>
                </c:pt>
                <c:pt idx="393">
                  <c:v>-29.4</c:v>
                </c:pt>
                <c:pt idx="394">
                  <c:v>-29.5</c:v>
                </c:pt>
                <c:pt idx="395">
                  <c:v>-29.5</c:v>
                </c:pt>
                <c:pt idx="396">
                  <c:v>-29.5</c:v>
                </c:pt>
                <c:pt idx="397">
                  <c:v>-29.5</c:v>
                </c:pt>
                <c:pt idx="398">
                  <c:v>-29.4</c:v>
                </c:pt>
                <c:pt idx="399">
                  <c:v>-29.3</c:v>
                </c:pt>
                <c:pt idx="400">
                  <c:v>-29.4</c:v>
                </c:pt>
                <c:pt idx="401">
                  <c:v>-29.4</c:v>
                </c:pt>
                <c:pt idx="402">
                  <c:v>-29.3</c:v>
                </c:pt>
                <c:pt idx="403">
                  <c:v>-29.4</c:v>
                </c:pt>
                <c:pt idx="404">
                  <c:v>-29.3</c:v>
                </c:pt>
                <c:pt idx="405">
                  <c:v>-29.4</c:v>
                </c:pt>
                <c:pt idx="406">
                  <c:v>-29.3</c:v>
                </c:pt>
                <c:pt idx="407">
                  <c:v>-29.3</c:v>
                </c:pt>
                <c:pt idx="408">
                  <c:v>-29.3</c:v>
                </c:pt>
                <c:pt idx="409">
                  <c:v>-29.3</c:v>
                </c:pt>
                <c:pt idx="410">
                  <c:v>-29.3</c:v>
                </c:pt>
                <c:pt idx="411">
                  <c:v>-29.3</c:v>
                </c:pt>
                <c:pt idx="412">
                  <c:v>-29.2</c:v>
                </c:pt>
                <c:pt idx="413">
                  <c:v>-29.3</c:v>
                </c:pt>
                <c:pt idx="414">
                  <c:v>-29.2</c:v>
                </c:pt>
                <c:pt idx="415">
                  <c:v>-29.3</c:v>
                </c:pt>
                <c:pt idx="416">
                  <c:v>-29.2</c:v>
                </c:pt>
                <c:pt idx="417">
                  <c:v>-29.3</c:v>
                </c:pt>
                <c:pt idx="418">
                  <c:v>-29.2</c:v>
                </c:pt>
                <c:pt idx="419">
                  <c:v>-29.2</c:v>
                </c:pt>
                <c:pt idx="420">
                  <c:v>-29.3</c:v>
                </c:pt>
                <c:pt idx="421">
                  <c:v>-29.2</c:v>
                </c:pt>
                <c:pt idx="422">
                  <c:v>-29.1</c:v>
                </c:pt>
                <c:pt idx="423">
                  <c:v>-29.1</c:v>
                </c:pt>
                <c:pt idx="424">
                  <c:v>-29.1</c:v>
                </c:pt>
                <c:pt idx="425">
                  <c:v>-29.1</c:v>
                </c:pt>
                <c:pt idx="426">
                  <c:v>-29.2</c:v>
                </c:pt>
                <c:pt idx="427">
                  <c:v>-29.1</c:v>
                </c:pt>
                <c:pt idx="428">
                  <c:v>-29.1</c:v>
                </c:pt>
                <c:pt idx="429">
                  <c:v>-29</c:v>
                </c:pt>
                <c:pt idx="430">
                  <c:v>-29.1</c:v>
                </c:pt>
                <c:pt idx="431">
                  <c:v>-29</c:v>
                </c:pt>
                <c:pt idx="432">
                  <c:v>-29.1</c:v>
                </c:pt>
                <c:pt idx="433">
                  <c:v>-29</c:v>
                </c:pt>
                <c:pt idx="434">
                  <c:v>-29.1</c:v>
                </c:pt>
                <c:pt idx="435">
                  <c:v>-29</c:v>
                </c:pt>
                <c:pt idx="436">
                  <c:v>-29</c:v>
                </c:pt>
                <c:pt idx="437">
                  <c:v>-29</c:v>
                </c:pt>
                <c:pt idx="438">
                  <c:v>-29</c:v>
                </c:pt>
                <c:pt idx="439">
                  <c:v>-28.9</c:v>
                </c:pt>
                <c:pt idx="440">
                  <c:v>-29</c:v>
                </c:pt>
                <c:pt idx="441">
                  <c:v>-28.9</c:v>
                </c:pt>
                <c:pt idx="442">
                  <c:v>-29</c:v>
                </c:pt>
                <c:pt idx="443">
                  <c:v>-28.9</c:v>
                </c:pt>
                <c:pt idx="444">
                  <c:v>-29</c:v>
                </c:pt>
                <c:pt idx="445">
                  <c:v>-28.9</c:v>
                </c:pt>
                <c:pt idx="446">
                  <c:v>-29</c:v>
                </c:pt>
                <c:pt idx="447">
                  <c:v>-28.8</c:v>
                </c:pt>
                <c:pt idx="448">
                  <c:v>-28.9</c:v>
                </c:pt>
                <c:pt idx="449">
                  <c:v>-28.8</c:v>
                </c:pt>
                <c:pt idx="450">
                  <c:v>-28.8</c:v>
                </c:pt>
                <c:pt idx="451">
                  <c:v>-28.8</c:v>
                </c:pt>
                <c:pt idx="452">
                  <c:v>-28.9</c:v>
                </c:pt>
                <c:pt idx="453">
                  <c:v>-28.9</c:v>
                </c:pt>
                <c:pt idx="454">
                  <c:v>-28.8</c:v>
                </c:pt>
                <c:pt idx="455">
                  <c:v>-28.9</c:v>
                </c:pt>
                <c:pt idx="456">
                  <c:v>-28.8</c:v>
                </c:pt>
                <c:pt idx="457">
                  <c:v>-28.7</c:v>
                </c:pt>
                <c:pt idx="458">
                  <c:v>-28.9</c:v>
                </c:pt>
                <c:pt idx="459">
                  <c:v>-28.9</c:v>
                </c:pt>
                <c:pt idx="460">
                  <c:v>-28.8</c:v>
                </c:pt>
                <c:pt idx="461">
                  <c:v>-28.8</c:v>
                </c:pt>
                <c:pt idx="462">
                  <c:v>-28.8</c:v>
                </c:pt>
                <c:pt idx="463">
                  <c:v>-28.7</c:v>
                </c:pt>
                <c:pt idx="464">
                  <c:v>-28.9</c:v>
                </c:pt>
                <c:pt idx="465">
                  <c:v>-28.8</c:v>
                </c:pt>
                <c:pt idx="466">
                  <c:v>-28.7</c:v>
                </c:pt>
                <c:pt idx="467">
                  <c:v>-28.8</c:v>
                </c:pt>
                <c:pt idx="468">
                  <c:v>-28.8</c:v>
                </c:pt>
                <c:pt idx="469">
                  <c:v>-28.7</c:v>
                </c:pt>
                <c:pt idx="470">
                  <c:v>-28.8</c:v>
                </c:pt>
                <c:pt idx="471">
                  <c:v>-28.7</c:v>
                </c:pt>
                <c:pt idx="472">
                  <c:v>-28.8</c:v>
                </c:pt>
                <c:pt idx="473">
                  <c:v>-28.8</c:v>
                </c:pt>
                <c:pt idx="474">
                  <c:v>-28.7</c:v>
                </c:pt>
                <c:pt idx="475">
                  <c:v>-28.8</c:v>
                </c:pt>
                <c:pt idx="476">
                  <c:v>-28.7</c:v>
                </c:pt>
                <c:pt idx="477">
                  <c:v>-28.7</c:v>
                </c:pt>
                <c:pt idx="478">
                  <c:v>-28.7</c:v>
                </c:pt>
                <c:pt idx="479">
                  <c:v>-28.7</c:v>
                </c:pt>
                <c:pt idx="480">
                  <c:v>-28.7</c:v>
                </c:pt>
                <c:pt idx="481">
                  <c:v>-28.6</c:v>
                </c:pt>
                <c:pt idx="482">
                  <c:v>-28.6</c:v>
                </c:pt>
                <c:pt idx="483">
                  <c:v>-28.7</c:v>
                </c:pt>
                <c:pt idx="484">
                  <c:v>-28.6</c:v>
                </c:pt>
                <c:pt idx="485">
                  <c:v>-28.7</c:v>
                </c:pt>
                <c:pt idx="486">
                  <c:v>-28.5</c:v>
                </c:pt>
                <c:pt idx="487">
                  <c:v>-28.7</c:v>
                </c:pt>
                <c:pt idx="488">
                  <c:v>-28.5</c:v>
                </c:pt>
                <c:pt idx="489">
                  <c:v>-28.6</c:v>
                </c:pt>
                <c:pt idx="490">
                  <c:v>-28.6</c:v>
                </c:pt>
                <c:pt idx="491">
                  <c:v>-28.7</c:v>
                </c:pt>
                <c:pt idx="492">
                  <c:v>-28.5</c:v>
                </c:pt>
                <c:pt idx="493">
                  <c:v>-28.7</c:v>
                </c:pt>
                <c:pt idx="494">
                  <c:v>-28.5</c:v>
                </c:pt>
                <c:pt idx="495">
                  <c:v>-28.7</c:v>
                </c:pt>
                <c:pt idx="496">
                  <c:v>-28.5</c:v>
                </c:pt>
                <c:pt idx="497">
                  <c:v>-28.6</c:v>
                </c:pt>
                <c:pt idx="498">
                  <c:v>-28.5</c:v>
                </c:pt>
                <c:pt idx="499">
                  <c:v>-28.6</c:v>
                </c:pt>
                <c:pt idx="500">
                  <c:v>-28.4</c:v>
                </c:pt>
                <c:pt idx="501">
                  <c:v>-28.5</c:v>
                </c:pt>
                <c:pt idx="502">
                  <c:v>-28.5</c:v>
                </c:pt>
                <c:pt idx="503">
                  <c:v>-28.5</c:v>
                </c:pt>
                <c:pt idx="504">
                  <c:v>-28.4</c:v>
                </c:pt>
                <c:pt idx="505">
                  <c:v>-28.5</c:v>
                </c:pt>
                <c:pt idx="506">
                  <c:v>-28.3</c:v>
                </c:pt>
                <c:pt idx="507">
                  <c:v>-28.4</c:v>
                </c:pt>
                <c:pt idx="508">
                  <c:v>-28.4</c:v>
                </c:pt>
                <c:pt idx="509">
                  <c:v>-28.5</c:v>
                </c:pt>
                <c:pt idx="510">
                  <c:v>-28.4</c:v>
                </c:pt>
                <c:pt idx="511">
                  <c:v>-28.5</c:v>
                </c:pt>
                <c:pt idx="512">
                  <c:v>-28.3</c:v>
                </c:pt>
                <c:pt idx="513">
                  <c:v>-28.4</c:v>
                </c:pt>
                <c:pt idx="514">
                  <c:v>-28.3</c:v>
                </c:pt>
                <c:pt idx="515">
                  <c:v>-28.4</c:v>
                </c:pt>
                <c:pt idx="516">
                  <c:v>-28.4</c:v>
                </c:pt>
                <c:pt idx="517">
                  <c:v>-28.3</c:v>
                </c:pt>
                <c:pt idx="518">
                  <c:v>-28.3</c:v>
                </c:pt>
                <c:pt idx="519">
                  <c:v>-28.3</c:v>
                </c:pt>
                <c:pt idx="520">
                  <c:v>-28.4</c:v>
                </c:pt>
                <c:pt idx="521">
                  <c:v>-28.3</c:v>
                </c:pt>
                <c:pt idx="522">
                  <c:v>-28.3</c:v>
                </c:pt>
                <c:pt idx="523">
                  <c:v>-28.3</c:v>
                </c:pt>
                <c:pt idx="524">
                  <c:v>-28.2</c:v>
                </c:pt>
                <c:pt idx="525">
                  <c:v>-28.3</c:v>
                </c:pt>
                <c:pt idx="526">
                  <c:v>-28.3</c:v>
                </c:pt>
                <c:pt idx="527">
                  <c:v>-28.3</c:v>
                </c:pt>
                <c:pt idx="528">
                  <c:v>-28.3</c:v>
                </c:pt>
                <c:pt idx="529">
                  <c:v>-28.2</c:v>
                </c:pt>
                <c:pt idx="530">
                  <c:v>-28.2</c:v>
                </c:pt>
                <c:pt idx="531">
                  <c:v>-28</c:v>
                </c:pt>
                <c:pt idx="532">
                  <c:v>-28.3</c:v>
                </c:pt>
                <c:pt idx="533">
                  <c:v>-28.2</c:v>
                </c:pt>
                <c:pt idx="534">
                  <c:v>-28.2</c:v>
                </c:pt>
                <c:pt idx="535">
                  <c:v>-28</c:v>
                </c:pt>
                <c:pt idx="536">
                  <c:v>-28.2</c:v>
                </c:pt>
                <c:pt idx="537">
                  <c:v>-27.9</c:v>
                </c:pt>
                <c:pt idx="538">
                  <c:v>-28.2</c:v>
                </c:pt>
                <c:pt idx="539">
                  <c:v>-27.8</c:v>
                </c:pt>
                <c:pt idx="540">
                  <c:v>-27.9</c:v>
                </c:pt>
                <c:pt idx="541">
                  <c:v>-27.9</c:v>
                </c:pt>
                <c:pt idx="542">
                  <c:v>-27.9</c:v>
                </c:pt>
                <c:pt idx="543">
                  <c:v>-27.8</c:v>
                </c:pt>
                <c:pt idx="544">
                  <c:v>-27.9</c:v>
                </c:pt>
                <c:pt idx="545">
                  <c:v>-27.9</c:v>
                </c:pt>
                <c:pt idx="546">
                  <c:v>-27.8</c:v>
                </c:pt>
                <c:pt idx="547">
                  <c:v>-27.8</c:v>
                </c:pt>
                <c:pt idx="548">
                  <c:v>-27.9</c:v>
                </c:pt>
                <c:pt idx="549">
                  <c:v>-27.8</c:v>
                </c:pt>
                <c:pt idx="550">
                  <c:v>-27.9</c:v>
                </c:pt>
                <c:pt idx="551">
                  <c:v>-27.8</c:v>
                </c:pt>
                <c:pt idx="552">
                  <c:v>-27.8</c:v>
                </c:pt>
                <c:pt idx="553">
                  <c:v>-27.8</c:v>
                </c:pt>
                <c:pt idx="554">
                  <c:v>-27.8</c:v>
                </c:pt>
                <c:pt idx="555">
                  <c:v>-27.7</c:v>
                </c:pt>
                <c:pt idx="556">
                  <c:v>-27.8</c:v>
                </c:pt>
                <c:pt idx="557">
                  <c:v>-27.7</c:v>
                </c:pt>
                <c:pt idx="558">
                  <c:v>-27.7</c:v>
                </c:pt>
                <c:pt idx="559">
                  <c:v>-27.7</c:v>
                </c:pt>
                <c:pt idx="560">
                  <c:v>-27.7</c:v>
                </c:pt>
                <c:pt idx="561">
                  <c:v>-27.5</c:v>
                </c:pt>
                <c:pt idx="562">
                  <c:v>-27.7</c:v>
                </c:pt>
                <c:pt idx="563">
                  <c:v>-27.5</c:v>
                </c:pt>
                <c:pt idx="564">
                  <c:v>-27.7</c:v>
                </c:pt>
                <c:pt idx="565">
                  <c:v>-27.5</c:v>
                </c:pt>
                <c:pt idx="566">
                  <c:v>-27.7</c:v>
                </c:pt>
                <c:pt idx="567">
                  <c:v>-27.5</c:v>
                </c:pt>
                <c:pt idx="568">
                  <c:v>-27.6</c:v>
                </c:pt>
                <c:pt idx="569">
                  <c:v>-27.4</c:v>
                </c:pt>
                <c:pt idx="570">
                  <c:v>-27.6</c:v>
                </c:pt>
                <c:pt idx="571">
                  <c:v>-27.5</c:v>
                </c:pt>
                <c:pt idx="572">
                  <c:v>-27.5</c:v>
                </c:pt>
                <c:pt idx="573">
                  <c:v>-27.5</c:v>
                </c:pt>
                <c:pt idx="574">
                  <c:v>-27.5</c:v>
                </c:pt>
                <c:pt idx="575">
                  <c:v>-27.4</c:v>
                </c:pt>
                <c:pt idx="576">
                  <c:v>-27.4</c:v>
                </c:pt>
                <c:pt idx="577">
                  <c:v>-27.4</c:v>
                </c:pt>
                <c:pt idx="578">
                  <c:v>-27.4</c:v>
                </c:pt>
                <c:pt idx="579">
                  <c:v>-27.4</c:v>
                </c:pt>
                <c:pt idx="580">
                  <c:v>-27.4</c:v>
                </c:pt>
                <c:pt idx="581">
                  <c:v>-27.3</c:v>
                </c:pt>
                <c:pt idx="582">
                  <c:v>-27.3</c:v>
                </c:pt>
                <c:pt idx="583">
                  <c:v>-27.3</c:v>
                </c:pt>
                <c:pt idx="584">
                  <c:v>-27.2</c:v>
                </c:pt>
                <c:pt idx="585">
                  <c:v>-27.2</c:v>
                </c:pt>
                <c:pt idx="586">
                  <c:v>-27.3</c:v>
                </c:pt>
                <c:pt idx="587">
                  <c:v>-27.2</c:v>
                </c:pt>
                <c:pt idx="588">
                  <c:v>-27.2</c:v>
                </c:pt>
                <c:pt idx="589">
                  <c:v>-27.2</c:v>
                </c:pt>
                <c:pt idx="590">
                  <c:v>-27.2</c:v>
                </c:pt>
                <c:pt idx="591">
                  <c:v>-27.1</c:v>
                </c:pt>
                <c:pt idx="592">
                  <c:v>-27.1</c:v>
                </c:pt>
                <c:pt idx="593">
                  <c:v>-27.1</c:v>
                </c:pt>
                <c:pt idx="594">
                  <c:v>-27.1</c:v>
                </c:pt>
                <c:pt idx="595">
                  <c:v>-27.2</c:v>
                </c:pt>
                <c:pt idx="596">
                  <c:v>-27</c:v>
                </c:pt>
                <c:pt idx="597">
                  <c:v>-27.1</c:v>
                </c:pt>
                <c:pt idx="598">
                  <c:v>-26.9</c:v>
                </c:pt>
                <c:pt idx="599">
                  <c:v>-27.1</c:v>
                </c:pt>
                <c:pt idx="600">
                  <c:v>-26.9</c:v>
                </c:pt>
                <c:pt idx="601">
                  <c:v>-27</c:v>
                </c:pt>
                <c:pt idx="602">
                  <c:v>-26.9</c:v>
                </c:pt>
                <c:pt idx="603">
                  <c:v>-26.9</c:v>
                </c:pt>
                <c:pt idx="604">
                  <c:v>-26.9</c:v>
                </c:pt>
                <c:pt idx="605">
                  <c:v>-26.9</c:v>
                </c:pt>
                <c:pt idx="606">
                  <c:v>-26.8</c:v>
                </c:pt>
                <c:pt idx="607">
                  <c:v>-26.9</c:v>
                </c:pt>
                <c:pt idx="608">
                  <c:v>-26.7</c:v>
                </c:pt>
                <c:pt idx="609">
                  <c:v>-26.8</c:v>
                </c:pt>
                <c:pt idx="610">
                  <c:v>-26.7</c:v>
                </c:pt>
                <c:pt idx="611">
                  <c:v>-26.7</c:v>
                </c:pt>
                <c:pt idx="612">
                  <c:v>-26.4</c:v>
                </c:pt>
                <c:pt idx="613">
                  <c:v>-26.6</c:v>
                </c:pt>
                <c:pt idx="614">
                  <c:v>-26.6</c:v>
                </c:pt>
                <c:pt idx="615">
                  <c:v>-26.6</c:v>
                </c:pt>
                <c:pt idx="616">
                  <c:v>-26.3</c:v>
                </c:pt>
                <c:pt idx="617">
                  <c:v>-26.4</c:v>
                </c:pt>
                <c:pt idx="618">
                  <c:v>-26.4</c:v>
                </c:pt>
                <c:pt idx="619">
                  <c:v>-26.4</c:v>
                </c:pt>
                <c:pt idx="620">
                  <c:v>-26.4</c:v>
                </c:pt>
                <c:pt idx="621">
                  <c:v>-26.2</c:v>
                </c:pt>
                <c:pt idx="622">
                  <c:v>-26.3</c:v>
                </c:pt>
                <c:pt idx="623">
                  <c:v>-26.3</c:v>
                </c:pt>
                <c:pt idx="624">
                  <c:v>-26.2</c:v>
                </c:pt>
                <c:pt idx="625">
                  <c:v>-26.2</c:v>
                </c:pt>
                <c:pt idx="626">
                  <c:v>-26.2</c:v>
                </c:pt>
                <c:pt idx="627">
                  <c:v>-26.1</c:v>
                </c:pt>
                <c:pt idx="628">
                  <c:v>-26.1</c:v>
                </c:pt>
                <c:pt idx="629">
                  <c:v>-26.1</c:v>
                </c:pt>
              </c:numCache>
            </c:numRef>
          </c:yVal>
          <c:smooth val="1"/>
          <c:extLst xmlns:c16r2="http://schemas.microsoft.com/office/drawing/2015/06/chart">
            <c:ext xmlns:c16="http://schemas.microsoft.com/office/drawing/2014/chart" uri="{C3380CC4-5D6E-409C-BE32-E72D297353CC}">
              <c16:uniqueId val="{00000002-34F1-4A32-9745-CAAE329373A5}"/>
            </c:ext>
          </c:extLst>
        </c:ser>
        <c:ser>
          <c:idx val="4"/>
          <c:order val="3"/>
          <c:tx>
            <c:strRef>
              <c:f>'1607015E_data log'!$F$3</c:f>
              <c:strCache>
                <c:ptCount val="1"/>
                <c:pt idx="0">
                  <c:v>TC4</c:v>
                </c:pt>
              </c:strCache>
            </c:strRef>
          </c:tx>
          <c:spPr>
            <a:ln w="12700" cap="rnd">
              <a:solidFill>
                <a:srgbClr val="00B050"/>
              </a:solidFill>
              <a:round/>
            </a:ln>
            <a:effectLst/>
          </c:spPr>
          <c:marker>
            <c:symbol val="none"/>
          </c:marker>
          <c:xVal>
            <c:numRef>
              <c:f>'1607015E_data log'!$B$4:$B$1163</c:f>
              <c:numCache>
                <c:formatCode>0.00</c:formatCode>
                <c:ptCount val="1160"/>
                <c:pt idx="0">
                  <c:v>0</c:v>
                </c:pt>
                <c:pt idx="1">
                  <c:v>3.333333333333334E-2</c:v>
                </c:pt>
                <c:pt idx="2">
                  <c:v>6.666666666666668E-2</c:v>
                </c:pt>
                <c:pt idx="3">
                  <c:v>0.1</c:v>
                </c:pt>
                <c:pt idx="4">
                  <c:v>0.13333333333333341</c:v>
                </c:pt>
                <c:pt idx="5">
                  <c:v>0.16666666666666666</c:v>
                </c:pt>
                <c:pt idx="6">
                  <c:v>0.2</c:v>
                </c:pt>
                <c:pt idx="7">
                  <c:v>0.23333333333333342</c:v>
                </c:pt>
                <c:pt idx="8">
                  <c:v>0.26666666666666683</c:v>
                </c:pt>
                <c:pt idx="9">
                  <c:v>0.30000000000000016</c:v>
                </c:pt>
                <c:pt idx="10">
                  <c:v>0.33333333333333331</c:v>
                </c:pt>
                <c:pt idx="11">
                  <c:v>0.36666666666666692</c:v>
                </c:pt>
                <c:pt idx="12">
                  <c:v>0.4</c:v>
                </c:pt>
                <c:pt idx="13">
                  <c:v>0.43333333333333335</c:v>
                </c:pt>
                <c:pt idx="14">
                  <c:v>0.4666666666666669</c:v>
                </c:pt>
                <c:pt idx="15">
                  <c:v>0.5</c:v>
                </c:pt>
                <c:pt idx="16">
                  <c:v>0.53333333333333333</c:v>
                </c:pt>
                <c:pt idx="17">
                  <c:v>0.56666666666666654</c:v>
                </c:pt>
                <c:pt idx="18">
                  <c:v>0.60000000000000031</c:v>
                </c:pt>
                <c:pt idx="19">
                  <c:v>0.63333333333333364</c:v>
                </c:pt>
                <c:pt idx="20">
                  <c:v>0.66666666666666663</c:v>
                </c:pt>
                <c:pt idx="21">
                  <c:v>0.70000000000000029</c:v>
                </c:pt>
                <c:pt idx="22">
                  <c:v>0.73333333333333361</c:v>
                </c:pt>
                <c:pt idx="23">
                  <c:v>0.76666666666666672</c:v>
                </c:pt>
                <c:pt idx="24">
                  <c:v>0.8</c:v>
                </c:pt>
                <c:pt idx="25">
                  <c:v>0.8333333333333337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1.4333333333333327</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1.9000000000000001</c:v>
                </c:pt>
                <c:pt idx="58">
                  <c:v>1.9333333333333333</c:v>
                </c:pt>
                <c:pt idx="59">
                  <c:v>1.9666666666666672</c:v>
                </c:pt>
                <c:pt idx="60">
                  <c:v>2</c:v>
                </c:pt>
                <c:pt idx="61">
                  <c:v>2.0333333333333332</c:v>
                </c:pt>
                <c:pt idx="62">
                  <c:v>2.0666666666666669</c:v>
                </c:pt>
                <c:pt idx="63">
                  <c:v>2.1</c:v>
                </c:pt>
                <c:pt idx="64">
                  <c:v>2.1333333333333342</c:v>
                </c:pt>
                <c:pt idx="65">
                  <c:v>2.1666666666666665</c:v>
                </c:pt>
                <c:pt idx="66">
                  <c:v>2.2000000000000002</c:v>
                </c:pt>
                <c:pt idx="67">
                  <c:v>2.2333333333333347</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2.6333333333333342</c:v>
                </c:pt>
                <c:pt idx="80">
                  <c:v>2.6666666666666665</c:v>
                </c:pt>
                <c:pt idx="81">
                  <c:v>2.7</c:v>
                </c:pt>
                <c:pt idx="82">
                  <c:v>2.7333333333333347</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3.1333333333333342</c:v>
                </c:pt>
                <c:pt idx="95">
                  <c:v>3.1666666666666665</c:v>
                </c:pt>
                <c:pt idx="96">
                  <c:v>3.2</c:v>
                </c:pt>
                <c:pt idx="97">
                  <c:v>3.2333333333333347</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3.6333333333333342</c:v>
                </c:pt>
                <c:pt idx="110">
                  <c:v>3.6666666666666665</c:v>
                </c:pt>
                <c:pt idx="111">
                  <c:v>3.7</c:v>
                </c:pt>
                <c:pt idx="112">
                  <c:v>3.7333333333333347</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4.0333333333333377</c:v>
                </c:pt>
                <c:pt idx="122">
                  <c:v>4.0666666666666664</c:v>
                </c:pt>
                <c:pt idx="123">
                  <c:v>4.0999999999999996</c:v>
                </c:pt>
                <c:pt idx="124">
                  <c:v>4.1333333333333373</c:v>
                </c:pt>
                <c:pt idx="125">
                  <c:v>4.166666666666667</c:v>
                </c:pt>
                <c:pt idx="126">
                  <c:v>4.2</c:v>
                </c:pt>
                <c:pt idx="127">
                  <c:v>4.2333333333333378</c:v>
                </c:pt>
                <c:pt idx="128">
                  <c:v>4.2666666666666684</c:v>
                </c:pt>
                <c:pt idx="129">
                  <c:v>4.3</c:v>
                </c:pt>
                <c:pt idx="130">
                  <c:v>4.3333333333333366</c:v>
                </c:pt>
                <c:pt idx="131">
                  <c:v>4.3666666666666663</c:v>
                </c:pt>
                <c:pt idx="132">
                  <c:v>4.4000000000000004</c:v>
                </c:pt>
                <c:pt idx="133">
                  <c:v>4.4333333333333389</c:v>
                </c:pt>
                <c:pt idx="134">
                  <c:v>4.4666666666666694</c:v>
                </c:pt>
                <c:pt idx="135">
                  <c:v>4.5</c:v>
                </c:pt>
                <c:pt idx="136">
                  <c:v>4.5333333333333377</c:v>
                </c:pt>
                <c:pt idx="137">
                  <c:v>4.5666666666666664</c:v>
                </c:pt>
                <c:pt idx="138">
                  <c:v>4.5999999999999996</c:v>
                </c:pt>
                <c:pt idx="139">
                  <c:v>4.6333333333333373</c:v>
                </c:pt>
                <c:pt idx="140">
                  <c:v>4.666666666666667</c:v>
                </c:pt>
                <c:pt idx="141">
                  <c:v>4.7</c:v>
                </c:pt>
                <c:pt idx="142">
                  <c:v>4.7333333333333378</c:v>
                </c:pt>
                <c:pt idx="143">
                  <c:v>4.7666666666666684</c:v>
                </c:pt>
                <c:pt idx="144">
                  <c:v>4.8</c:v>
                </c:pt>
                <c:pt idx="145">
                  <c:v>4.8333333333333366</c:v>
                </c:pt>
                <c:pt idx="146">
                  <c:v>4.8666666666666663</c:v>
                </c:pt>
                <c:pt idx="147">
                  <c:v>4.9000000000000004</c:v>
                </c:pt>
                <c:pt idx="148">
                  <c:v>4.9333333333333389</c:v>
                </c:pt>
                <c:pt idx="149">
                  <c:v>4.9666666666666694</c:v>
                </c:pt>
                <c:pt idx="150">
                  <c:v>5</c:v>
                </c:pt>
                <c:pt idx="151">
                  <c:v>5.0333333333333377</c:v>
                </c:pt>
                <c:pt idx="152">
                  <c:v>5.0666666666666664</c:v>
                </c:pt>
                <c:pt idx="153">
                  <c:v>5.0999999999999996</c:v>
                </c:pt>
                <c:pt idx="154">
                  <c:v>5.1333333333333373</c:v>
                </c:pt>
                <c:pt idx="155">
                  <c:v>5.166666666666667</c:v>
                </c:pt>
                <c:pt idx="156">
                  <c:v>5.2</c:v>
                </c:pt>
                <c:pt idx="157">
                  <c:v>5.2333333333333378</c:v>
                </c:pt>
                <c:pt idx="158">
                  <c:v>5.2666666666666684</c:v>
                </c:pt>
                <c:pt idx="159">
                  <c:v>5.3</c:v>
                </c:pt>
                <c:pt idx="160">
                  <c:v>5.3333333333333366</c:v>
                </c:pt>
                <c:pt idx="161">
                  <c:v>5.3666666666666663</c:v>
                </c:pt>
                <c:pt idx="162">
                  <c:v>5.4</c:v>
                </c:pt>
                <c:pt idx="163">
                  <c:v>5.4333333333333389</c:v>
                </c:pt>
                <c:pt idx="164">
                  <c:v>5.4666666666666694</c:v>
                </c:pt>
                <c:pt idx="165">
                  <c:v>5.5</c:v>
                </c:pt>
                <c:pt idx="166">
                  <c:v>5.5333333333333377</c:v>
                </c:pt>
                <c:pt idx="167">
                  <c:v>5.5666666666666664</c:v>
                </c:pt>
                <c:pt idx="168">
                  <c:v>5.6</c:v>
                </c:pt>
                <c:pt idx="169">
                  <c:v>5.6333333333333373</c:v>
                </c:pt>
                <c:pt idx="170">
                  <c:v>5.666666666666667</c:v>
                </c:pt>
                <c:pt idx="171">
                  <c:v>5.7</c:v>
                </c:pt>
                <c:pt idx="172">
                  <c:v>5.7333333333333378</c:v>
                </c:pt>
                <c:pt idx="173">
                  <c:v>5.7666666666666684</c:v>
                </c:pt>
                <c:pt idx="174">
                  <c:v>5.8</c:v>
                </c:pt>
                <c:pt idx="175">
                  <c:v>5.8333333333333366</c:v>
                </c:pt>
                <c:pt idx="176">
                  <c:v>5.8666666666666663</c:v>
                </c:pt>
                <c:pt idx="177">
                  <c:v>5.9</c:v>
                </c:pt>
                <c:pt idx="178">
                  <c:v>5.9333333333333389</c:v>
                </c:pt>
                <c:pt idx="179">
                  <c:v>5.9666666666666694</c:v>
                </c:pt>
                <c:pt idx="180">
                  <c:v>6</c:v>
                </c:pt>
                <c:pt idx="181">
                  <c:v>6.0333333333333377</c:v>
                </c:pt>
                <c:pt idx="182">
                  <c:v>6.0666666666666664</c:v>
                </c:pt>
                <c:pt idx="183">
                  <c:v>6.1</c:v>
                </c:pt>
                <c:pt idx="184">
                  <c:v>6.1333333333333373</c:v>
                </c:pt>
                <c:pt idx="185">
                  <c:v>6.166666666666667</c:v>
                </c:pt>
                <c:pt idx="186">
                  <c:v>6.2</c:v>
                </c:pt>
                <c:pt idx="187">
                  <c:v>6.2333333333333378</c:v>
                </c:pt>
                <c:pt idx="188">
                  <c:v>6.2666666666666684</c:v>
                </c:pt>
                <c:pt idx="189">
                  <c:v>6.3</c:v>
                </c:pt>
                <c:pt idx="190">
                  <c:v>6.3333333333333366</c:v>
                </c:pt>
                <c:pt idx="191">
                  <c:v>6.3666666666666663</c:v>
                </c:pt>
                <c:pt idx="192">
                  <c:v>6.4</c:v>
                </c:pt>
                <c:pt idx="193">
                  <c:v>6.4333333333333389</c:v>
                </c:pt>
                <c:pt idx="194">
                  <c:v>6.4666666666666694</c:v>
                </c:pt>
                <c:pt idx="195">
                  <c:v>6.5</c:v>
                </c:pt>
                <c:pt idx="196">
                  <c:v>6.5333333333333377</c:v>
                </c:pt>
                <c:pt idx="197">
                  <c:v>6.5666666666666664</c:v>
                </c:pt>
                <c:pt idx="198">
                  <c:v>6.6</c:v>
                </c:pt>
                <c:pt idx="199">
                  <c:v>6.6333333333333373</c:v>
                </c:pt>
                <c:pt idx="200">
                  <c:v>6.666666666666667</c:v>
                </c:pt>
                <c:pt idx="201">
                  <c:v>6.7</c:v>
                </c:pt>
                <c:pt idx="202">
                  <c:v>6.7333333333333378</c:v>
                </c:pt>
                <c:pt idx="203">
                  <c:v>6.7666666666666684</c:v>
                </c:pt>
                <c:pt idx="204">
                  <c:v>6.8</c:v>
                </c:pt>
                <c:pt idx="205">
                  <c:v>6.8333333333333366</c:v>
                </c:pt>
                <c:pt idx="206">
                  <c:v>6.8666666666666663</c:v>
                </c:pt>
                <c:pt idx="207">
                  <c:v>6.9</c:v>
                </c:pt>
                <c:pt idx="208">
                  <c:v>6.9333333333333389</c:v>
                </c:pt>
                <c:pt idx="209">
                  <c:v>6.9666666666666694</c:v>
                </c:pt>
                <c:pt idx="210">
                  <c:v>7</c:v>
                </c:pt>
                <c:pt idx="211">
                  <c:v>7.0333333333333377</c:v>
                </c:pt>
                <c:pt idx="212">
                  <c:v>7.0666666666666664</c:v>
                </c:pt>
                <c:pt idx="213">
                  <c:v>7.1</c:v>
                </c:pt>
                <c:pt idx="214">
                  <c:v>7.1333333333333373</c:v>
                </c:pt>
                <c:pt idx="215">
                  <c:v>7.166666666666667</c:v>
                </c:pt>
                <c:pt idx="216">
                  <c:v>7.2</c:v>
                </c:pt>
                <c:pt idx="217">
                  <c:v>7.2333333333333378</c:v>
                </c:pt>
                <c:pt idx="218">
                  <c:v>7.2666666666666684</c:v>
                </c:pt>
                <c:pt idx="219">
                  <c:v>7.3</c:v>
                </c:pt>
                <c:pt idx="220">
                  <c:v>7.3333333333333366</c:v>
                </c:pt>
                <c:pt idx="221">
                  <c:v>7.3666666666666663</c:v>
                </c:pt>
                <c:pt idx="222">
                  <c:v>7.4</c:v>
                </c:pt>
                <c:pt idx="223">
                  <c:v>7.4333333333333389</c:v>
                </c:pt>
                <c:pt idx="224">
                  <c:v>7.4666666666666694</c:v>
                </c:pt>
                <c:pt idx="225">
                  <c:v>7.5</c:v>
                </c:pt>
                <c:pt idx="226">
                  <c:v>7.5333333333333377</c:v>
                </c:pt>
                <c:pt idx="227">
                  <c:v>7.5666666666666664</c:v>
                </c:pt>
                <c:pt idx="228">
                  <c:v>7.6</c:v>
                </c:pt>
                <c:pt idx="229">
                  <c:v>7.6333333333333373</c:v>
                </c:pt>
                <c:pt idx="230">
                  <c:v>7.666666666666667</c:v>
                </c:pt>
                <c:pt idx="231">
                  <c:v>7.7</c:v>
                </c:pt>
                <c:pt idx="232">
                  <c:v>7.7333333333333378</c:v>
                </c:pt>
                <c:pt idx="233">
                  <c:v>7.7666666666666684</c:v>
                </c:pt>
                <c:pt idx="234">
                  <c:v>7.8</c:v>
                </c:pt>
                <c:pt idx="235">
                  <c:v>7.8333333333333366</c:v>
                </c:pt>
                <c:pt idx="236">
                  <c:v>7.8666666666666663</c:v>
                </c:pt>
                <c:pt idx="237">
                  <c:v>7.9</c:v>
                </c:pt>
                <c:pt idx="238">
                  <c:v>7.9333333333333389</c:v>
                </c:pt>
                <c:pt idx="239">
                  <c:v>7.9666666666666694</c:v>
                </c:pt>
                <c:pt idx="240">
                  <c:v>8</c:v>
                </c:pt>
                <c:pt idx="241">
                  <c:v>8.0333333333333332</c:v>
                </c:pt>
                <c:pt idx="242">
                  <c:v>8.0666666666666735</c:v>
                </c:pt>
                <c:pt idx="243">
                  <c:v>8.1</c:v>
                </c:pt>
                <c:pt idx="244">
                  <c:v>8.1333333333333329</c:v>
                </c:pt>
                <c:pt idx="245">
                  <c:v>8.1666666666666732</c:v>
                </c:pt>
                <c:pt idx="246">
                  <c:v>8.2000000000000011</c:v>
                </c:pt>
                <c:pt idx="247">
                  <c:v>8.2333333333333272</c:v>
                </c:pt>
                <c:pt idx="248">
                  <c:v>8.2666666666666728</c:v>
                </c:pt>
                <c:pt idx="249">
                  <c:v>8.3000000000000007</c:v>
                </c:pt>
                <c:pt idx="250">
                  <c:v>8.3333333333333357</c:v>
                </c:pt>
                <c:pt idx="251">
                  <c:v>8.3666666666666742</c:v>
                </c:pt>
                <c:pt idx="252">
                  <c:v>8.4</c:v>
                </c:pt>
                <c:pt idx="253">
                  <c:v>8.4333333333333336</c:v>
                </c:pt>
                <c:pt idx="254">
                  <c:v>8.4666666666666739</c:v>
                </c:pt>
                <c:pt idx="255">
                  <c:v>8.5</c:v>
                </c:pt>
                <c:pt idx="256">
                  <c:v>8.5333333333333332</c:v>
                </c:pt>
                <c:pt idx="257">
                  <c:v>8.5666666666666735</c:v>
                </c:pt>
                <c:pt idx="258">
                  <c:v>8.6</c:v>
                </c:pt>
                <c:pt idx="259">
                  <c:v>8.6333333333333329</c:v>
                </c:pt>
                <c:pt idx="260">
                  <c:v>8.6666666666666732</c:v>
                </c:pt>
                <c:pt idx="261">
                  <c:v>8.7000000000000011</c:v>
                </c:pt>
                <c:pt idx="262">
                  <c:v>8.7333333333333272</c:v>
                </c:pt>
                <c:pt idx="263">
                  <c:v>8.7666666666666728</c:v>
                </c:pt>
                <c:pt idx="264">
                  <c:v>8.8000000000000007</c:v>
                </c:pt>
                <c:pt idx="265">
                  <c:v>8.8333333333333357</c:v>
                </c:pt>
                <c:pt idx="266">
                  <c:v>8.8666666666666742</c:v>
                </c:pt>
                <c:pt idx="267">
                  <c:v>8.9</c:v>
                </c:pt>
                <c:pt idx="268">
                  <c:v>8.9333333333333336</c:v>
                </c:pt>
                <c:pt idx="269">
                  <c:v>8.9666666666666739</c:v>
                </c:pt>
                <c:pt idx="270">
                  <c:v>9</c:v>
                </c:pt>
                <c:pt idx="271">
                  <c:v>9.0333333333333332</c:v>
                </c:pt>
                <c:pt idx="272">
                  <c:v>9.0666666666666735</c:v>
                </c:pt>
                <c:pt idx="273">
                  <c:v>9.1</c:v>
                </c:pt>
                <c:pt idx="274">
                  <c:v>9.1333333333333329</c:v>
                </c:pt>
                <c:pt idx="275">
                  <c:v>9.1666666666666732</c:v>
                </c:pt>
                <c:pt idx="276">
                  <c:v>9.2000000000000011</c:v>
                </c:pt>
                <c:pt idx="277">
                  <c:v>9.2333333333333272</c:v>
                </c:pt>
                <c:pt idx="278">
                  <c:v>9.2666666666666728</c:v>
                </c:pt>
                <c:pt idx="279">
                  <c:v>9.3000000000000007</c:v>
                </c:pt>
                <c:pt idx="280">
                  <c:v>9.3333333333333357</c:v>
                </c:pt>
                <c:pt idx="281">
                  <c:v>9.3666666666666742</c:v>
                </c:pt>
                <c:pt idx="282">
                  <c:v>9.4</c:v>
                </c:pt>
                <c:pt idx="283">
                  <c:v>9.4333333333333336</c:v>
                </c:pt>
                <c:pt idx="284">
                  <c:v>9.4666666666666739</c:v>
                </c:pt>
                <c:pt idx="285">
                  <c:v>9.5</c:v>
                </c:pt>
                <c:pt idx="286">
                  <c:v>9.5333333333333332</c:v>
                </c:pt>
                <c:pt idx="287">
                  <c:v>9.5666666666666735</c:v>
                </c:pt>
                <c:pt idx="288">
                  <c:v>9.6</c:v>
                </c:pt>
                <c:pt idx="289">
                  <c:v>9.6333333333333329</c:v>
                </c:pt>
                <c:pt idx="290">
                  <c:v>9.6666666666666732</c:v>
                </c:pt>
                <c:pt idx="291">
                  <c:v>9.7000000000000011</c:v>
                </c:pt>
                <c:pt idx="292">
                  <c:v>9.7333333333333272</c:v>
                </c:pt>
                <c:pt idx="293">
                  <c:v>9.7666666666666728</c:v>
                </c:pt>
                <c:pt idx="294">
                  <c:v>9.8000000000000007</c:v>
                </c:pt>
                <c:pt idx="295">
                  <c:v>9.8333333333333357</c:v>
                </c:pt>
                <c:pt idx="296">
                  <c:v>9.8666666666666742</c:v>
                </c:pt>
                <c:pt idx="297">
                  <c:v>9.9</c:v>
                </c:pt>
                <c:pt idx="298">
                  <c:v>9.9333333333333336</c:v>
                </c:pt>
                <c:pt idx="299">
                  <c:v>9.9666666666666739</c:v>
                </c:pt>
                <c:pt idx="300">
                  <c:v>10</c:v>
                </c:pt>
                <c:pt idx="301">
                  <c:v>10.033333333333333</c:v>
                </c:pt>
                <c:pt idx="302">
                  <c:v>10.066666666666674</c:v>
                </c:pt>
                <c:pt idx="303">
                  <c:v>10.1</c:v>
                </c:pt>
                <c:pt idx="304">
                  <c:v>10.133333333333333</c:v>
                </c:pt>
                <c:pt idx="305">
                  <c:v>10.166666666666673</c:v>
                </c:pt>
                <c:pt idx="306">
                  <c:v>10.200000000000001</c:v>
                </c:pt>
                <c:pt idx="307">
                  <c:v>10.233333333333333</c:v>
                </c:pt>
                <c:pt idx="308">
                  <c:v>10.266666666666673</c:v>
                </c:pt>
                <c:pt idx="309">
                  <c:v>10.3</c:v>
                </c:pt>
                <c:pt idx="310">
                  <c:v>10.333333333333334</c:v>
                </c:pt>
                <c:pt idx="311">
                  <c:v>10.366666666666676</c:v>
                </c:pt>
                <c:pt idx="312">
                  <c:v>10.4</c:v>
                </c:pt>
                <c:pt idx="313">
                  <c:v>10.433333333333334</c:v>
                </c:pt>
                <c:pt idx="314">
                  <c:v>10.466666666666674</c:v>
                </c:pt>
                <c:pt idx="315">
                  <c:v>10.5</c:v>
                </c:pt>
                <c:pt idx="316">
                  <c:v>10.533333333333333</c:v>
                </c:pt>
                <c:pt idx="317">
                  <c:v>10.566666666666674</c:v>
                </c:pt>
                <c:pt idx="318">
                  <c:v>10.6</c:v>
                </c:pt>
                <c:pt idx="319">
                  <c:v>10.633333333333333</c:v>
                </c:pt>
                <c:pt idx="320">
                  <c:v>10.666666666666673</c:v>
                </c:pt>
                <c:pt idx="321">
                  <c:v>10.7</c:v>
                </c:pt>
                <c:pt idx="322">
                  <c:v>10.733333333333333</c:v>
                </c:pt>
                <c:pt idx="323">
                  <c:v>10.766666666666673</c:v>
                </c:pt>
                <c:pt idx="324">
                  <c:v>10.8</c:v>
                </c:pt>
                <c:pt idx="325">
                  <c:v>10.833333333333334</c:v>
                </c:pt>
                <c:pt idx="326">
                  <c:v>10.866666666666676</c:v>
                </c:pt>
                <c:pt idx="327">
                  <c:v>10.9</c:v>
                </c:pt>
                <c:pt idx="328">
                  <c:v>10.933333333333334</c:v>
                </c:pt>
                <c:pt idx="329">
                  <c:v>10.966666666666674</c:v>
                </c:pt>
                <c:pt idx="330">
                  <c:v>11</c:v>
                </c:pt>
                <c:pt idx="331">
                  <c:v>11.033333333333333</c:v>
                </c:pt>
                <c:pt idx="332">
                  <c:v>11.066666666666674</c:v>
                </c:pt>
                <c:pt idx="333">
                  <c:v>11.1</c:v>
                </c:pt>
                <c:pt idx="334">
                  <c:v>11.133333333333333</c:v>
                </c:pt>
                <c:pt idx="335">
                  <c:v>11.166666666666673</c:v>
                </c:pt>
                <c:pt idx="336">
                  <c:v>11.2</c:v>
                </c:pt>
                <c:pt idx="337">
                  <c:v>11.233333333333333</c:v>
                </c:pt>
                <c:pt idx="338">
                  <c:v>11.266666666666673</c:v>
                </c:pt>
                <c:pt idx="339">
                  <c:v>11.3</c:v>
                </c:pt>
                <c:pt idx="340">
                  <c:v>11.333333333333334</c:v>
                </c:pt>
                <c:pt idx="341">
                  <c:v>11.366666666666676</c:v>
                </c:pt>
                <c:pt idx="342">
                  <c:v>11.4</c:v>
                </c:pt>
                <c:pt idx="343">
                  <c:v>11.433333333333334</c:v>
                </c:pt>
                <c:pt idx="344">
                  <c:v>11.466666666666674</c:v>
                </c:pt>
                <c:pt idx="345">
                  <c:v>11.5</c:v>
                </c:pt>
                <c:pt idx="346">
                  <c:v>11.533333333333333</c:v>
                </c:pt>
                <c:pt idx="347">
                  <c:v>11.566666666666674</c:v>
                </c:pt>
                <c:pt idx="348">
                  <c:v>11.6</c:v>
                </c:pt>
                <c:pt idx="349">
                  <c:v>11.633333333333333</c:v>
                </c:pt>
                <c:pt idx="350">
                  <c:v>11.666666666666673</c:v>
                </c:pt>
                <c:pt idx="351">
                  <c:v>11.7</c:v>
                </c:pt>
                <c:pt idx="352">
                  <c:v>11.733333333333333</c:v>
                </c:pt>
                <c:pt idx="353">
                  <c:v>11.766666666666673</c:v>
                </c:pt>
                <c:pt idx="354">
                  <c:v>11.8</c:v>
                </c:pt>
                <c:pt idx="355">
                  <c:v>11.833333333333334</c:v>
                </c:pt>
                <c:pt idx="356">
                  <c:v>11.866666666666676</c:v>
                </c:pt>
                <c:pt idx="357">
                  <c:v>11.9</c:v>
                </c:pt>
                <c:pt idx="358">
                  <c:v>11.933333333333334</c:v>
                </c:pt>
                <c:pt idx="359">
                  <c:v>11.966666666666674</c:v>
                </c:pt>
                <c:pt idx="360">
                  <c:v>12</c:v>
                </c:pt>
                <c:pt idx="361">
                  <c:v>12.033333333333333</c:v>
                </c:pt>
                <c:pt idx="362">
                  <c:v>12.066666666666674</c:v>
                </c:pt>
                <c:pt idx="363">
                  <c:v>12.1</c:v>
                </c:pt>
                <c:pt idx="364">
                  <c:v>12.133333333333333</c:v>
                </c:pt>
                <c:pt idx="365">
                  <c:v>12.166666666666673</c:v>
                </c:pt>
                <c:pt idx="366">
                  <c:v>12.2</c:v>
                </c:pt>
                <c:pt idx="367">
                  <c:v>12.233333333333333</c:v>
                </c:pt>
                <c:pt idx="368">
                  <c:v>12.266666666666673</c:v>
                </c:pt>
                <c:pt idx="369">
                  <c:v>12.3</c:v>
                </c:pt>
                <c:pt idx="370">
                  <c:v>12.333333333333334</c:v>
                </c:pt>
                <c:pt idx="371">
                  <c:v>12.366666666666676</c:v>
                </c:pt>
                <c:pt idx="372">
                  <c:v>12.4</c:v>
                </c:pt>
                <c:pt idx="373">
                  <c:v>12.433333333333334</c:v>
                </c:pt>
                <c:pt idx="374">
                  <c:v>12.466666666666674</c:v>
                </c:pt>
                <c:pt idx="375">
                  <c:v>12.5</c:v>
                </c:pt>
                <c:pt idx="376">
                  <c:v>12.533333333333333</c:v>
                </c:pt>
                <c:pt idx="377">
                  <c:v>12.566666666666674</c:v>
                </c:pt>
                <c:pt idx="378">
                  <c:v>12.6</c:v>
                </c:pt>
                <c:pt idx="379">
                  <c:v>12.633333333333333</c:v>
                </c:pt>
                <c:pt idx="380">
                  <c:v>12.666666666666673</c:v>
                </c:pt>
                <c:pt idx="381">
                  <c:v>12.7</c:v>
                </c:pt>
                <c:pt idx="382">
                  <c:v>12.733333333333333</c:v>
                </c:pt>
                <c:pt idx="383">
                  <c:v>12.766666666666673</c:v>
                </c:pt>
                <c:pt idx="384">
                  <c:v>12.8</c:v>
                </c:pt>
                <c:pt idx="385">
                  <c:v>12.833333333333334</c:v>
                </c:pt>
                <c:pt idx="386">
                  <c:v>12.866666666666676</c:v>
                </c:pt>
                <c:pt idx="387">
                  <c:v>12.9</c:v>
                </c:pt>
                <c:pt idx="388">
                  <c:v>12.933333333333334</c:v>
                </c:pt>
                <c:pt idx="389">
                  <c:v>12.966666666666674</c:v>
                </c:pt>
                <c:pt idx="390">
                  <c:v>13</c:v>
                </c:pt>
                <c:pt idx="391">
                  <c:v>13.033333333333333</c:v>
                </c:pt>
                <c:pt idx="392">
                  <c:v>13.066666666666674</c:v>
                </c:pt>
                <c:pt idx="393">
                  <c:v>13.1</c:v>
                </c:pt>
                <c:pt idx="394">
                  <c:v>13.133333333333333</c:v>
                </c:pt>
                <c:pt idx="395">
                  <c:v>13.166666666666673</c:v>
                </c:pt>
                <c:pt idx="396">
                  <c:v>13.2</c:v>
                </c:pt>
                <c:pt idx="397">
                  <c:v>13.233333333333333</c:v>
                </c:pt>
                <c:pt idx="398">
                  <c:v>13.266666666666673</c:v>
                </c:pt>
                <c:pt idx="399">
                  <c:v>13.3</c:v>
                </c:pt>
                <c:pt idx="400">
                  <c:v>13.333333333333334</c:v>
                </c:pt>
                <c:pt idx="401">
                  <c:v>13.366666666666676</c:v>
                </c:pt>
                <c:pt idx="402">
                  <c:v>13.4</c:v>
                </c:pt>
                <c:pt idx="403">
                  <c:v>13.433333333333334</c:v>
                </c:pt>
                <c:pt idx="404">
                  <c:v>13.466666666666674</c:v>
                </c:pt>
                <c:pt idx="405">
                  <c:v>13.5</c:v>
                </c:pt>
                <c:pt idx="406">
                  <c:v>13.533333333333333</c:v>
                </c:pt>
                <c:pt idx="407">
                  <c:v>13.566666666666674</c:v>
                </c:pt>
                <c:pt idx="408">
                  <c:v>13.6</c:v>
                </c:pt>
                <c:pt idx="409">
                  <c:v>13.633333333333333</c:v>
                </c:pt>
                <c:pt idx="410">
                  <c:v>13.666666666666673</c:v>
                </c:pt>
                <c:pt idx="411">
                  <c:v>13.7</c:v>
                </c:pt>
                <c:pt idx="412">
                  <c:v>13.733333333333333</c:v>
                </c:pt>
                <c:pt idx="413">
                  <c:v>13.766666666666673</c:v>
                </c:pt>
                <c:pt idx="414">
                  <c:v>13.8</c:v>
                </c:pt>
                <c:pt idx="415">
                  <c:v>13.833333333333334</c:v>
                </c:pt>
                <c:pt idx="416">
                  <c:v>13.866666666666676</c:v>
                </c:pt>
                <c:pt idx="417">
                  <c:v>13.9</c:v>
                </c:pt>
                <c:pt idx="418">
                  <c:v>13.933333333333334</c:v>
                </c:pt>
                <c:pt idx="419">
                  <c:v>13.966666666666674</c:v>
                </c:pt>
                <c:pt idx="420">
                  <c:v>14</c:v>
                </c:pt>
                <c:pt idx="421">
                  <c:v>14.033333333333333</c:v>
                </c:pt>
                <c:pt idx="422">
                  <c:v>14.066666666666674</c:v>
                </c:pt>
                <c:pt idx="423">
                  <c:v>14.1</c:v>
                </c:pt>
                <c:pt idx="424">
                  <c:v>14.133333333333333</c:v>
                </c:pt>
                <c:pt idx="425">
                  <c:v>14.166666666666673</c:v>
                </c:pt>
                <c:pt idx="426">
                  <c:v>14.2</c:v>
                </c:pt>
                <c:pt idx="427">
                  <c:v>14.233333333333333</c:v>
                </c:pt>
                <c:pt idx="428">
                  <c:v>14.266666666666673</c:v>
                </c:pt>
                <c:pt idx="429">
                  <c:v>14.3</c:v>
                </c:pt>
                <c:pt idx="430">
                  <c:v>14.333333333333334</c:v>
                </c:pt>
                <c:pt idx="431">
                  <c:v>14.366666666666676</c:v>
                </c:pt>
                <c:pt idx="432">
                  <c:v>14.4</c:v>
                </c:pt>
                <c:pt idx="433">
                  <c:v>14.433333333333334</c:v>
                </c:pt>
                <c:pt idx="434">
                  <c:v>14.466666666666674</c:v>
                </c:pt>
                <c:pt idx="435">
                  <c:v>14.5</c:v>
                </c:pt>
                <c:pt idx="436">
                  <c:v>14.533333333333333</c:v>
                </c:pt>
                <c:pt idx="437">
                  <c:v>14.566666666666674</c:v>
                </c:pt>
                <c:pt idx="438">
                  <c:v>14.6</c:v>
                </c:pt>
                <c:pt idx="439">
                  <c:v>14.633333333333333</c:v>
                </c:pt>
                <c:pt idx="440">
                  <c:v>14.666666666666673</c:v>
                </c:pt>
                <c:pt idx="441">
                  <c:v>14.7</c:v>
                </c:pt>
                <c:pt idx="442">
                  <c:v>14.733333333333333</c:v>
                </c:pt>
                <c:pt idx="443">
                  <c:v>14.766666666666673</c:v>
                </c:pt>
                <c:pt idx="444">
                  <c:v>14.8</c:v>
                </c:pt>
                <c:pt idx="445">
                  <c:v>14.833333333333334</c:v>
                </c:pt>
                <c:pt idx="446">
                  <c:v>14.866666666666676</c:v>
                </c:pt>
                <c:pt idx="447">
                  <c:v>14.9</c:v>
                </c:pt>
                <c:pt idx="448">
                  <c:v>14.933333333333334</c:v>
                </c:pt>
                <c:pt idx="449">
                  <c:v>14.966666666666674</c:v>
                </c:pt>
                <c:pt idx="450">
                  <c:v>15</c:v>
                </c:pt>
                <c:pt idx="451">
                  <c:v>15.033333333333333</c:v>
                </c:pt>
                <c:pt idx="452">
                  <c:v>15.066666666666674</c:v>
                </c:pt>
                <c:pt idx="453">
                  <c:v>15.1</c:v>
                </c:pt>
                <c:pt idx="454">
                  <c:v>15.133333333333333</c:v>
                </c:pt>
                <c:pt idx="455">
                  <c:v>15.166666666666673</c:v>
                </c:pt>
                <c:pt idx="456">
                  <c:v>15.2</c:v>
                </c:pt>
                <c:pt idx="457">
                  <c:v>15.233333333333333</c:v>
                </c:pt>
                <c:pt idx="458">
                  <c:v>15.266666666666673</c:v>
                </c:pt>
                <c:pt idx="459">
                  <c:v>15.3</c:v>
                </c:pt>
                <c:pt idx="460">
                  <c:v>15.333333333333334</c:v>
                </c:pt>
                <c:pt idx="461">
                  <c:v>15.366666666666676</c:v>
                </c:pt>
                <c:pt idx="462">
                  <c:v>15.4</c:v>
                </c:pt>
                <c:pt idx="463">
                  <c:v>15.433333333333334</c:v>
                </c:pt>
                <c:pt idx="464">
                  <c:v>15.466666666666674</c:v>
                </c:pt>
                <c:pt idx="465">
                  <c:v>15.5</c:v>
                </c:pt>
                <c:pt idx="466">
                  <c:v>15.533333333333333</c:v>
                </c:pt>
                <c:pt idx="467">
                  <c:v>15.566666666666674</c:v>
                </c:pt>
                <c:pt idx="468">
                  <c:v>15.6</c:v>
                </c:pt>
                <c:pt idx="469">
                  <c:v>15.633333333333333</c:v>
                </c:pt>
                <c:pt idx="470">
                  <c:v>15.666666666666673</c:v>
                </c:pt>
                <c:pt idx="471">
                  <c:v>15.7</c:v>
                </c:pt>
                <c:pt idx="472">
                  <c:v>15.733333333333333</c:v>
                </c:pt>
                <c:pt idx="473">
                  <c:v>15.766666666666673</c:v>
                </c:pt>
                <c:pt idx="474">
                  <c:v>15.8</c:v>
                </c:pt>
                <c:pt idx="475">
                  <c:v>15.833333333333334</c:v>
                </c:pt>
                <c:pt idx="476">
                  <c:v>15.866666666666676</c:v>
                </c:pt>
                <c:pt idx="477">
                  <c:v>15.9</c:v>
                </c:pt>
                <c:pt idx="478">
                  <c:v>15.933333333333334</c:v>
                </c:pt>
                <c:pt idx="479">
                  <c:v>15.966666666666674</c:v>
                </c:pt>
                <c:pt idx="480">
                  <c:v>16</c:v>
                </c:pt>
                <c:pt idx="481">
                  <c:v>16.03333333333331</c:v>
                </c:pt>
                <c:pt idx="482">
                  <c:v>16.066666666666666</c:v>
                </c:pt>
                <c:pt idx="483">
                  <c:v>16.100000000000001</c:v>
                </c:pt>
                <c:pt idx="484">
                  <c:v>16.133333333333319</c:v>
                </c:pt>
                <c:pt idx="485">
                  <c:v>16.166666666666668</c:v>
                </c:pt>
                <c:pt idx="486">
                  <c:v>16.2</c:v>
                </c:pt>
                <c:pt idx="487">
                  <c:v>16.233333333333309</c:v>
                </c:pt>
                <c:pt idx="488">
                  <c:v>16.266666666666666</c:v>
                </c:pt>
                <c:pt idx="489">
                  <c:v>16.3</c:v>
                </c:pt>
                <c:pt idx="490">
                  <c:v>16.333333333333311</c:v>
                </c:pt>
                <c:pt idx="491">
                  <c:v>16.366666666666667</c:v>
                </c:pt>
                <c:pt idx="492">
                  <c:v>16.399999999999999</c:v>
                </c:pt>
                <c:pt idx="493">
                  <c:v>16.433333333333309</c:v>
                </c:pt>
                <c:pt idx="494">
                  <c:v>16.466666666666654</c:v>
                </c:pt>
                <c:pt idx="495">
                  <c:v>16.5</c:v>
                </c:pt>
                <c:pt idx="496">
                  <c:v>16.53333333333331</c:v>
                </c:pt>
                <c:pt idx="497">
                  <c:v>16.566666666666666</c:v>
                </c:pt>
                <c:pt idx="498">
                  <c:v>16.600000000000001</c:v>
                </c:pt>
                <c:pt idx="499">
                  <c:v>16.633333333333319</c:v>
                </c:pt>
                <c:pt idx="500">
                  <c:v>16.666666666666668</c:v>
                </c:pt>
                <c:pt idx="501">
                  <c:v>16.7</c:v>
                </c:pt>
                <c:pt idx="502">
                  <c:v>16.733333333333309</c:v>
                </c:pt>
                <c:pt idx="503">
                  <c:v>16.766666666666666</c:v>
                </c:pt>
                <c:pt idx="504">
                  <c:v>16.8</c:v>
                </c:pt>
                <c:pt idx="505">
                  <c:v>16.833333333333311</c:v>
                </c:pt>
                <c:pt idx="506">
                  <c:v>16.866666666666667</c:v>
                </c:pt>
                <c:pt idx="507">
                  <c:v>16.899999999999999</c:v>
                </c:pt>
                <c:pt idx="508">
                  <c:v>16.933333333333309</c:v>
                </c:pt>
                <c:pt idx="509">
                  <c:v>16.966666666666654</c:v>
                </c:pt>
                <c:pt idx="510">
                  <c:v>17</c:v>
                </c:pt>
                <c:pt idx="511">
                  <c:v>17.03333333333331</c:v>
                </c:pt>
                <c:pt idx="512">
                  <c:v>17.066666666666666</c:v>
                </c:pt>
                <c:pt idx="513">
                  <c:v>17.100000000000001</c:v>
                </c:pt>
                <c:pt idx="514">
                  <c:v>17.133333333333319</c:v>
                </c:pt>
                <c:pt idx="515">
                  <c:v>17.166666666666668</c:v>
                </c:pt>
                <c:pt idx="516">
                  <c:v>17.2</c:v>
                </c:pt>
                <c:pt idx="517">
                  <c:v>17.233333333333309</c:v>
                </c:pt>
                <c:pt idx="518">
                  <c:v>17.266666666666666</c:v>
                </c:pt>
                <c:pt idx="519">
                  <c:v>17.3</c:v>
                </c:pt>
                <c:pt idx="520">
                  <c:v>17.333333333333311</c:v>
                </c:pt>
                <c:pt idx="521">
                  <c:v>17.366666666666667</c:v>
                </c:pt>
                <c:pt idx="522">
                  <c:v>17.399999999999999</c:v>
                </c:pt>
                <c:pt idx="523">
                  <c:v>17.433333333333309</c:v>
                </c:pt>
                <c:pt idx="524">
                  <c:v>17.466666666666654</c:v>
                </c:pt>
                <c:pt idx="525">
                  <c:v>17.5</c:v>
                </c:pt>
                <c:pt idx="526">
                  <c:v>17.53333333333331</c:v>
                </c:pt>
                <c:pt idx="527">
                  <c:v>17.566666666666666</c:v>
                </c:pt>
                <c:pt idx="528">
                  <c:v>17.600000000000001</c:v>
                </c:pt>
                <c:pt idx="529">
                  <c:v>17.633333333333319</c:v>
                </c:pt>
                <c:pt idx="530">
                  <c:v>17.666666666666668</c:v>
                </c:pt>
                <c:pt idx="531">
                  <c:v>17.7</c:v>
                </c:pt>
                <c:pt idx="532">
                  <c:v>17.733333333333309</c:v>
                </c:pt>
                <c:pt idx="533">
                  <c:v>17.766666666666666</c:v>
                </c:pt>
                <c:pt idx="534">
                  <c:v>17.8</c:v>
                </c:pt>
                <c:pt idx="535">
                  <c:v>17.833333333333311</c:v>
                </c:pt>
                <c:pt idx="536">
                  <c:v>17.866666666666667</c:v>
                </c:pt>
                <c:pt idx="537">
                  <c:v>17.899999999999999</c:v>
                </c:pt>
                <c:pt idx="538">
                  <c:v>17.933333333333309</c:v>
                </c:pt>
                <c:pt idx="539">
                  <c:v>17.966666666666654</c:v>
                </c:pt>
                <c:pt idx="540">
                  <c:v>18</c:v>
                </c:pt>
                <c:pt idx="541">
                  <c:v>18.03333333333331</c:v>
                </c:pt>
                <c:pt idx="542">
                  <c:v>18.066666666666666</c:v>
                </c:pt>
                <c:pt idx="543">
                  <c:v>18.100000000000001</c:v>
                </c:pt>
                <c:pt idx="544">
                  <c:v>18.133333333333319</c:v>
                </c:pt>
                <c:pt idx="545">
                  <c:v>18.166666666666668</c:v>
                </c:pt>
                <c:pt idx="546">
                  <c:v>18.2</c:v>
                </c:pt>
                <c:pt idx="547">
                  <c:v>18.233333333333309</c:v>
                </c:pt>
                <c:pt idx="548">
                  <c:v>18.266666666666666</c:v>
                </c:pt>
                <c:pt idx="549">
                  <c:v>18.3</c:v>
                </c:pt>
                <c:pt idx="550">
                  <c:v>18.333333333333311</c:v>
                </c:pt>
                <c:pt idx="551">
                  <c:v>18.366666666666667</c:v>
                </c:pt>
                <c:pt idx="552">
                  <c:v>18.399999999999999</c:v>
                </c:pt>
                <c:pt idx="553">
                  <c:v>18.433333333333309</c:v>
                </c:pt>
                <c:pt idx="554">
                  <c:v>18.466666666666654</c:v>
                </c:pt>
                <c:pt idx="555">
                  <c:v>18.5</c:v>
                </c:pt>
                <c:pt idx="556">
                  <c:v>18.53333333333331</c:v>
                </c:pt>
                <c:pt idx="557">
                  <c:v>18.566666666666666</c:v>
                </c:pt>
                <c:pt idx="558">
                  <c:v>18.600000000000001</c:v>
                </c:pt>
                <c:pt idx="559">
                  <c:v>18.633333333333319</c:v>
                </c:pt>
                <c:pt idx="560">
                  <c:v>18.666666666666668</c:v>
                </c:pt>
                <c:pt idx="561">
                  <c:v>18.7</c:v>
                </c:pt>
                <c:pt idx="562">
                  <c:v>18.733333333333309</c:v>
                </c:pt>
                <c:pt idx="563">
                  <c:v>18.766666666666666</c:v>
                </c:pt>
                <c:pt idx="564">
                  <c:v>18.8</c:v>
                </c:pt>
                <c:pt idx="565">
                  <c:v>18.833333333333311</c:v>
                </c:pt>
                <c:pt idx="566">
                  <c:v>18.866666666666667</c:v>
                </c:pt>
                <c:pt idx="567">
                  <c:v>18.899999999999999</c:v>
                </c:pt>
                <c:pt idx="568">
                  <c:v>18.933333333333309</c:v>
                </c:pt>
                <c:pt idx="569">
                  <c:v>18.966666666666654</c:v>
                </c:pt>
                <c:pt idx="570">
                  <c:v>19</c:v>
                </c:pt>
                <c:pt idx="571">
                  <c:v>19.03333333333331</c:v>
                </c:pt>
                <c:pt idx="572">
                  <c:v>19.066666666666666</c:v>
                </c:pt>
                <c:pt idx="573">
                  <c:v>19.100000000000001</c:v>
                </c:pt>
                <c:pt idx="574">
                  <c:v>19.133333333333319</c:v>
                </c:pt>
                <c:pt idx="575">
                  <c:v>19.166666666666668</c:v>
                </c:pt>
                <c:pt idx="576">
                  <c:v>19.2</c:v>
                </c:pt>
                <c:pt idx="577">
                  <c:v>19.233333333333309</c:v>
                </c:pt>
                <c:pt idx="578">
                  <c:v>19.266666666666666</c:v>
                </c:pt>
                <c:pt idx="579">
                  <c:v>19.3</c:v>
                </c:pt>
                <c:pt idx="580">
                  <c:v>19.333333333333311</c:v>
                </c:pt>
                <c:pt idx="581">
                  <c:v>19.366666666666667</c:v>
                </c:pt>
                <c:pt idx="582">
                  <c:v>19.399999999999999</c:v>
                </c:pt>
                <c:pt idx="583">
                  <c:v>19.433333333333309</c:v>
                </c:pt>
                <c:pt idx="584">
                  <c:v>19.466666666666654</c:v>
                </c:pt>
                <c:pt idx="585">
                  <c:v>19.5</c:v>
                </c:pt>
                <c:pt idx="586">
                  <c:v>19.53333333333331</c:v>
                </c:pt>
                <c:pt idx="587">
                  <c:v>19.566666666666666</c:v>
                </c:pt>
                <c:pt idx="588">
                  <c:v>19.600000000000001</c:v>
                </c:pt>
                <c:pt idx="589">
                  <c:v>19.633333333333319</c:v>
                </c:pt>
                <c:pt idx="590">
                  <c:v>19.666666666666668</c:v>
                </c:pt>
                <c:pt idx="591">
                  <c:v>19.7</c:v>
                </c:pt>
                <c:pt idx="592">
                  <c:v>19.733333333333309</c:v>
                </c:pt>
                <c:pt idx="593">
                  <c:v>19.766666666666666</c:v>
                </c:pt>
                <c:pt idx="594">
                  <c:v>19.8</c:v>
                </c:pt>
                <c:pt idx="595">
                  <c:v>19.833333333333311</c:v>
                </c:pt>
                <c:pt idx="596">
                  <c:v>19.866666666666667</c:v>
                </c:pt>
                <c:pt idx="597">
                  <c:v>19.899999999999999</c:v>
                </c:pt>
                <c:pt idx="598">
                  <c:v>19.933333333333309</c:v>
                </c:pt>
                <c:pt idx="599">
                  <c:v>19.966666666666654</c:v>
                </c:pt>
                <c:pt idx="600">
                  <c:v>20</c:v>
                </c:pt>
                <c:pt idx="601">
                  <c:v>20.03333333333331</c:v>
                </c:pt>
                <c:pt idx="602">
                  <c:v>20.066666666666666</c:v>
                </c:pt>
                <c:pt idx="603">
                  <c:v>20.100000000000001</c:v>
                </c:pt>
                <c:pt idx="604">
                  <c:v>20.133333333333319</c:v>
                </c:pt>
                <c:pt idx="605">
                  <c:v>20.166666666666668</c:v>
                </c:pt>
                <c:pt idx="606">
                  <c:v>20.2</c:v>
                </c:pt>
                <c:pt idx="607">
                  <c:v>20.233333333333309</c:v>
                </c:pt>
                <c:pt idx="608">
                  <c:v>20.266666666666666</c:v>
                </c:pt>
                <c:pt idx="609">
                  <c:v>20.3</c:v>
                </c:pt>
                <c:pt idx="610">
                  <c:v>20.333333333333311</c:v>
                </c:pt>
                <c:pt idx="611">
                  <c:v>20.366666666666667</c:v>
                </c:pt>
                <c:pt idx="612">
                  <c:v>20.399999999999999</c:v>
                </c:pt>
                <c:pt idx="613">
                  <c:v>20.433333333333309</c:v>
                </c:pt>
                <c:pt idx="614">
                  <c:v>20.466666666666654</c:v>
                </c:pt>
                <c:pt idx="615">
                  <c:v>20.5</c:v>
                </c:pt>
                <c:pt idx="616">
                  <c:v>20.53333333333331</c:v>
                </c:pt>
                <c:pt idx="617">
                  <c:v>20.566666666666666</c:v>
                </c:pt>
                <c:pt idx="618">
                  <c:v>20.6</c:v>
                </c:pt>
                <c:pt idx="619">
                  <c:v>20.633333333333319</c:v>
                </c:pt>
                <c:pt idx="620">
                  <c:v>20.666666666666668</c:v>
                </c:pt>
                <c:pt idx="621">
                  <c:v>20.7</c:v>
                </c:pt>
                <c:pt idx="622">
                  <c:v>20.733333333333309</c:v>
                </c:pt>
                <c:pt idx="623">
                  <c:v>20.766666666666666</c:v>
                </c:pt>
                <c:pt idx="624">
                  <c:v>20.8</c:v>
                </c:pt>
                <c:pt idx="625">
                  <c:v>20.833333333333311</c:v>
                </c:pt>
                <c:pt idx="626">
                  <c:v>20.866666666666667</c:v>
                </c:pt>
                <c:pt idx="627">
                  <c:v>20.9</c:v>
                </c:pt>
                <c:pt idx="628">
                  <c:v>20.933333333333309</c:v>
                </c:pt>
                <c:pt idx="629">
                  <c:v>20.966666666666654</c:v>
                </c:pt>
              </c:numCache>
            </c:numRef>
          </c:xVal>
          <c:yVal>
            <c:numRef>
              <c:f>'1607015E_data log'!$F$4:$F$1163</c:f>
              <c:numCache>
                <c:formatCode>General</c:formatCode>
                <c:ptCount val="1160"/>
                <c:pt idx="0">
                  <c:v>24.3</c:v>
                </c:pt>
                <c:pt idx="1">
                  <c:v>23.3</c:v>
                </c:pt>
                <c:pt idx="2">
                  <c:v>22.5</c:v>
                </c:pt>
                <c:pt idx="3">
                  <c:v>21.8</c:v>
                </c:pt>
                <c:pt idx="4">
                  <c:v>21.2</c:v>
                </c:pt>
                <c:pt idx="5">
                  <c:v>20.7</c:v>
                </c:pt>
                <c:pt idx="6">
                  <c:v>20.399999999999999</c:v>
                </c:pt>
                <c:pt idx="7">
                  <c:v>19.899999999999999</c:v>
                </c:pt>
                <c:pt idx="8">
                  <c:v>19.2</c:v>
                </c:pt>
                <c:pt idx="9">
                  <c:v>18.399999999999999</c:v>
                </c:pt>
                <c:pt idx="10">
                  <c:v>17.399999999999999</c:v>
                </c:pt>
                <c:pt idx="11">
                  <c:v>16.5</c:v>
                </c:pt>
                <c:pt idx="12">
                  <c:v>15.5</c:v>
                </c:pt>
                <c:pt idx="13">
                  <c:v>14.3</c:v>
                </c:pt>
                <c:pt idx="14">
                  <c:v>13.3</c:v>
                </c:pt>
                <c:pt idx="15">
                  <c:v>12.2</c:v>
                </c:pt>
                <c:pt idx="16">
                  <c:v>10.9</c:v>
                </c:pt>
                <c:pt idx="17">
                  <c:v>9.9</c:v>
                </c:pt>
                <c:pt idx="18">
                  <c:v>8.7000000000000011</c:v>
                </c:pt>
                <c:pt idx="19">
                  <c:v>7.5</c:v>
                </c:pt>
                <c:pt idx="20">
                  <c:v>6.4</c:v>
                </c:pt>
                <c:pt idx="21">
                  <c:v>5.0999999999999996</c:v>
                </c:pt>
                <c:pt idx="22">
                  <c:v>3.9</c:v>
                </c:pt>
                <c:pt idx="23">
                  <c:v>2.9</c:v>
                </c:pt>
                <c:pt idx="24">
                  <c:v>1.6</c:v>
                </c:pt>
                <c:pt idx="25">
                  <c:v>0.5</c:v>
                </c:pt>
                <c:pt idx="26">
                  <c:v>-0.70000000000000029</c:v>
                </c:pt>
                <c:pt idx="27">
                  <c:v>-1.8</c:v>
                </c:pt>
                <c:pt idx="28">
                  <c:v>-3</c:v>
                </c:pt>
                <c:pt idx="29">
                  <c:v>-4.2</c:v>
                </c:pt>
                <c:pt idx="30">
                  <c:v>-5.5</c:v>
                </c:pt>
                <c:pt idx="31">
                  <c:v>-6.9</c:v>
                </c:pt>
                <c:pt idx="32">
                  <c:v>-8.1</c:v>
                </c:pt>
                <c:pt idx="33">
                  <c:v>-9.4</c:v>
                </c:pt>
                <c:pt idx="34">
                  <c:v>-10.7</c:v>
                </c:pt>
                <c:pt idx="35">
                  <c:v>-1</c:v>
                </c:pt>
                <c:pt idx="36">
                  <c:v>-1</c:v>
                </c:pt>
                <c:pt idx="37">
                  <c:v>-1</c:v>
                </c:pt>
                <c:pt idx="38">
                  <c:v>-1.2</c:v>
                </c:pt>
                <c:pt idx="39">
                  <c:v>-2.4</c:v>
                </c:pt>
                <c:pt idx="40">
                  <c:v>-5.9</c:v>
                </c:pt>
                <c:pt idx="41">
                  <c:v>-14</c:v>
                </c:pt>
                <c:pt idx="42">
                  <c:v>-20</c:v>
                </c:pt>
                <c:pt idx="43">
                  <c:v>-22.7</c:v>
                </c:pt>
                <c:pt idx="44">
                  <c:v>-24.9</c:v>
                </c:pt>
                <c:pt idx="45">
                  <c:v>-26.9</c:v>
                </c:pt>
                <c:pt idx="46">
                  <c:v>-28.5</c:v>
                </c:pt>
                <c:pt idx="47">
                  <c:v>-30</c:v>
                </c:pt>
                <c:pt idx="48">
                  <c:v>-31.4</c:v>
                </c:pt>
                <c:pt idx="49">
                  <c:v>-32.6</c:v>
                </c:pt>
                <c:pt idx="50">
                  <c:v>-33.800000000000004</c:v>
                </c:pt>
                <c:pt idx="51">
                  <c:v>-34.9</c:v>
                </c:pt>
                <c:pt idx="52">
                  <c:v>-35.9</c:v>
                </c:pt>
                <c:pt idx="53">
                  <c:v>-36.700000000000003</c:v>
                </c:pt>
                <c:pt idx="54">
                  <c:v>-37.300000000000004</c:v>
                </c:pt>
                <c:pt idx="55">
                  <c:v>-37.9</c:v>
                </c:pt>
                <c:pt idx="56">
                  <c:v>-38.4</c:v>
                </c:pt>
                <c:pt idx="57">
                  <c:v>-38.9</c:v>
                </c:pt>
                <c:pt idx="58">
                  <c:v>-39.200000000000003</c:v>
                </c:pt>
                <c:pt idx="59">
                  <c:v>-39.6</c:v>
                </c:pt>
                <c:pt idx="60">
                  <c:v>-39.9</c:v>
                </c:pt>
                <c:pt idx="61">
                  <c:v>-40.1</c:v>
                </c:pt>
                <c:pt idx="62">
                  <c:v>-40.200000000000003</c:v>
                </c:pt>
                <c:pt idx="63">
                  <c:v>-40.300000000000004</c:v>
                </c:pt>
                <c:pt idx="64">
                  <c:v>-40.4</c:v>
                </c:pt>
                <c:pt idx="65">
                  <c:v>-40.5</c:v>
                </c:pt>
                <c:pt idx="66">
                  <c:v>-40.6</c:v>
                </c:pt>
                <c:pt idx="67">
                  <c:v>-40.700000000000003</c:v>
                </c:pt>
                <c:pt idx="68">
                  <c:v>-40.700000000000003</c:v>
                </c:pt>
                <c:pt idx="69">
                  <c:v>-41</c:v>
                </c:pt>
                <c:pt idx="70">
                  <c:v>-41</c:v>
                </c:pt>
                <c:pt idx="71">
                  <c:v>-41</c:v>
                </c:pt>
                <c:pt idx="72">
                  <c:v>-41.1</c:v>
                </c:pt>
                <c:pt idx="73">
                  <c:v>-41.2</c:v>
                </c:pt>
                <c:pt idx="74">
                  <c:v>-41.2</c:v>
                </c:pt>
                <c:pt idx="75">
                  <c:v>-41.2</c:v>
                </c:pt>
                <c:pt idx="76">
                  <c:v>-41.2</c:v>
                </c:pt>
                <c:pt idx="77">
                  <c:v>-41.3</c:v>
                </c:pt>
                <c:pt idx="78">
                  <c:v>-41.3</c:v>
                </c:pt>
                <c:pt idx="79">
                  <c:v>-41.3</c:v>
                </c:pt>
                <c:pt idx="80">
                  <c:v>-41.3</c:v>
                </c:pt>
                <c:pt idx="81">
                  <c:v>-41.3</c:v>
                </c:pt>
                <c:pt idx="82">
                  <c:v>-41.4</c:v>
                </c:pt>
                <c:pt idx="83">
                  <c:v>-41.4</c:v>
                </c:pt>
                <c:pt idx="84">
                  <c:v>-41.4</c:v>
                </c:pt>
                <c:pt idx="85">
                  <c:v>-41.3</c:v>
                </c:pt>
                <c:pt idx="86">
                  <c:v>-41.4</c:v>
                </c:pt>
                <c:pt idx="87">
                  <c:v>-41.5</c:v>
                </c:pt>
                <c:pt idx="88">
                  <c:v>-41.5</c:v>
                </c:pt>
                <c:pt idx="89">
                  <c:v>-41.5</c:v>
                </c:pt>
                <c:pt idx="90">
                  <c:v>-41.4</c:v>
                </c:pt>
                <c:pt idx="91">
                  <c:v>-41.5</c:v>
                </c:pt>
                <c:pt idx="92">
                  <c:v>-41.5</c:v>
                </c:pt>
                <c:pt idx="93">
                  <c:v>-41.5</c:v>
                </c:pt>
                <c:pt idx="94">
                  <c:v>-41.5</c:v>
                </c:pt>
                <c:pt idx="95">
                  <c:v>-41.5</c:v>
                </c:pt>
                <c:pt idx="96">
                  <c:v>-41.5</c:v>
                </c:pt>
                <c:pt idx="97">
                  <c:v>-41.5</c:v>
                </c:pt>
                <c:pt idx="98">
                  <c:v>-41.5</c:v>
                </c:pt>
                <c:pt idx="99">
                  <c:v>-41.6</c:v>
                </c:pt>
                <c:pt idx="100">
                  <c:v>-41.6</c:v>
                </c:pt>
                <c:pt idx="101">
                  <c:v>-41.6</c:v>
                </c:pt>
                <c:pt idx="102">
                  <c:v>-41.6</c:v>
                </c:pt>
                <c:pt idx="103">
                  <c:v>-41.6</c:v>
                </c:pt>
                <c:pt idx="104">
                  <c:v>-41.5</c:v>
                </c:pt>
                <c:pt idx="105">
                  <c:v>-41.5</c:v>
                </c:pt>
                <c:pt idx="106">
                  <c:v>-41.5</c:v>
                </c:pt>
                <c:pt idx="107">
                  <c:v>-41.5</c:v>
                </c:pt>
                <c:pt idx="108">
                  <c:v>-41.6</c:v>
                </c:pt>
                <c:pt idx="109">
                  <c:v>-41.6</c:v>
                </c:pt>
                <c:pt idx="110">
                  <c:v>-41.6</c:v>
                </c:pt>
                <c:pt idx="111">
                  <c:v>-41.6</c:v>
                </c:pt>
                <c:pt idx="112">
                  <c:v>-41.6</c:v>
                </c:pt>
                <c:pt idx="113">
                  <c:v>-41.3</c:v>
                </c:pt>
                <c:pt idx="114">
                  <c:v>-41</c:v>
                </c:pt>
                <c:pt idx="115">
                  <c:v>-40.200000000000003</c:v>
                </c:pt>
                <c:pt idx="116">
                  <c:v>-39.700000000000003</c:v>
                </c:pt>
                <c:pt idx="117">
                  <c:v>-38.700000000000003</c:v>
                </c:pt>
                <c:pt idx="118">
                  <c:v>-38</c:v>
                </c:pt>
                <c:pt idx="119">
                  <c:v>-37</c:v>
                </c:pt>
                <c:pt idx="120">
                  <c:v>-36.200000000000003</c:v>
                </c:pt>
                <c:pt idx="121">
                  <c:v>-35.200000000000003</c:v>
                </c:pt>
                <c:pt idx="122">
                  <c:v>-34.300000000000004</c:v>
                </c:pt>
                <c:pt idx="123">
                  <c:v>-33.5</c:v>
                </c:pt>
                <c:pt idx="124">
                  <c:v>-32.6</c:v>
                </c:pt>
                <c:pt idx="125">
                  <c:v>-31.5</c:v>
                </c:pt>
                <c:pt idx="126">
                  <c:v>-30.6</c:v>
                </c:pt>
                <c:pt idx="127">
                  <c:v>-29.6</c:v>
                </c:pt>
                <c:pt idx="128">
                  <c:v>-28.6</c:v>
                </c:pt>
                <c:pt idx="129">
                  <c:v>-27.7</c:v>
                </c:pt>
                <c:pt idx="130">
                  <c:v>-26.6</c:v>
                </c:pt>
                <c:pt idx="131">
                  <c:v>-25.6</c:v>
                </c:pt>
                <c:pt idx="132">
                  <c:v>-24.6</c:v>
                </c:pt>
                <c:pt idx="133">
                  <c:v>-23.6</c:v>
                </c:pt>
                <c:pt idx="134">
                  <c:v>-22.5</c:v>
                </c:pt>
                <c:pt idx="135">
                  <c:v>-21.7</c:v>
                </c:pt>
                <c:pt idx="136">
                  <c:v>-20.8</c:v>
                </c:pt>
                <c:pt idx="137">
                  <c:v>-19.7</c:v>
                </c:pt>
                <c:pt idx="138">
                  <c:v>-18.7</c:v>
                </c:pt>
                <c:pt idx="139">
                  <c:v>-17.7</c:v>
                </c:pt>
                <c:pt idx="140">
                  <c:v>-16.7</c:v>
                </c:pt>
                <c:pt idx="141">
                  <c:v>-15.7</c:v>
                </c:pt>
                <c:pt idx="142">
                  <c:v>-14.7</c:v>
                </c:pt>
                <c:pt idx="143">
                  <c:v>-14.1</c:v>
                </c:pt>
                <c:pt idx="144">
                  <c:v>-13.8</c:v>
                </c:pt>
                <c:pt idx="145">
                  <c:v>-13.5</c:v>
                </c:pt>
                <c:pt idx="146">
                  <c:v>-13.2</c:v>
                </c:pt>
                <c:pt idx="147">
                  <c:v>-13.1</c:v>
                </c:pt>
                <c:pt idx="148">
                  <c:v>-12.9</c:v>
                </c:pt>
                <c:pt idx="149">
                  <c:v>-12.8</c:v>
                </c:pt>
                <c:pt idx="150">
                  <c:v>-12.6</c:v>
                </c:pt>
                <c:pt idx="151">
                  <c:v>-12.5</c:v>
                </c:pt>
                <c:pt idx="152">
                  <c:v>-12.5</c:v>
                </c:pt>
                <c:pt idx="153">
                  <c:v>-12.4</c:v>
                </c:pt>
                <c:pt idx="154">
                  <c:v>-12.4</c:v>
                </c:pt>
                <c:pt idx="155">
                  <c:v>-12.4</c:v>
                </c:pt>
                <c:pt idx="156">
                  <c:v>-12.2</c:v>
                </c:pt>
                <c:pt idx="157">
                  <c:v>-12.2</c:v>
                </c:pt>
                <c:pt idx="158">
                  <c:v>-12.2</c:v>
                </c:pt>
                <c:pt idx="159">
                  <c:v>-12</c:v>
                </c:pt>
                <c:pt idx="160">
                  <c:v>-12</c:v>
                </c:pt>
                <c:pt idx="161">
                  <c:v>-12</c:v>
                </c:pt>
                <c:pt idx="162">
                  <c:v>-12</c:v>
                </c:pt>
                <c:pt idx="163">
                  <c:v>-11.9</c:v>
                </c:pt>
                <c:pt idx="164">
                  <c:v>-12</c:v>
                </c:pt>
                <c:pt idx="165">
                  <c:v>-11.9</c:v>
                </c:pt>
                <c:pt idx="166">
                  <c:v>-11.9</c:v>
                </c:pt>
                <c:pt idx="167">
                  <c:v>-12</c:v>
                </c:pt>
                <c:pt idx="168">
                  <c:v>-11.8</c:v>
                </c:pt>
                <c:pt idx="169">
                  <c:v>-11.8</c:v>
                </c:pt>
                <c:pt idx="170">
                  <c:v>-11.8</c:v>
                </c:pt>
                <c:pt idx="171">
                  <c:v>-11.8</c:v>
                </c:pt>
                <c:pt idx="172">
                  <c:v>-11.7</c:v>
                </c:pt>
                <c:pt idx="173">
                  <c:v>-11.7</c:v>
                </c:pt>
                <c:pt idx="174">
                  <c:v>-11.7</c:v>
                </c:pt>
                <c:pt idx="175">
                  <c:v>-11.7</c:v>
                </c:pt>
                <c:pt idx="176">
                  <c:v>-11.7</c:v>
                </c:pt>
                <c:pt idx="177">
                  <c:v>-11.6</c:v>
                </c:pt>
                <c:pt idx="178">
                  <c:v>-11.7</c:v>
                </c:pt>
                <c:pt idx="179">
                  <c:v>-11.7</c:v>
                </c:pt>
                <c:pt idx="180">
                  <c:v>-11.7</c:v>
                </c:pt>
                <c:pt idx="181">
                  <c:v>-11.7</c:v>
                </c:pt>
                <c:pt idx="182">
                  <c:v>-11.6</c:v>
                </c:pt>
                <c:pt idx="183">
                  <c:v>-11.6</c:v>
                </c:pt>
                <c:pt idx="184">
                  <c:v>-11.7</c:v>
                </c:pt>
                <c:pt idx="185">
                  <c:v>-11.5</c:v>
                </c:pt>
                <c:pt idx="186">
                  <c:v>-11.7</c:v>
                </c:pt>
                <c:pt idx="187">
                  <c:v>-11.6</c:v>
                </c:pt>
                <c:pt idx="188">
                  <c:v>-11.5</c:v>
                </c:pt>
                <c:pt idx="189">
                  <c:v>-11.6</c:v>
                </c:pt>
                <c:pt idx="190">
                  <c:v>-11.6</c:v>
                </c:pt>
                <c:pt idx="191">
                  <c:v>-11.6</c:v>
                </c:pt>
                <c:pt idx="192">
                  <c:v>-11.5</c:v>
                </c:pt>
                <c:pt idx="193">
                  <c:v>-11.6</c:v>
                </c:pt>
                <c:pt idx="194">
                  <c:v>-11.5</c:v>
                </c:pt>
                <c:pt idx="195">
                  <c:v>-11.5</c:v>
                </c:pt>
                <c:pt idx="196">
                  <c:v>-11.5</c:v>
                </c:pt>
                <c:pt idx="197">
                  <c:v>-11.5</c:v>
                </c:pt>
                <c:pt idx="198">
                  <c:v>-11.6</c:v>
                </c:pt>
                <c:pt idx="199">
                  <c:v>-11.5</c:v>
                </c:pt>
                <c:pt idx="200">
                  <c:v>-11.6</c:v>
                </c:pt>
                <c:pt idx="201">
                  <c:v>-11.5</c:v>
                </c:pt>
                <c:pt idx="202">
                  <c:v>-11.5</c:v>
                </c:pt>
                <c:pt idx="203">
                  <c:v>-11.5</c:v>
                </c:pt>
                <c:pt idx="204">
                  <c:v>-12</c:v>
                </c:pt>
                <c:pt idx="205">
                  <c:v>-12.4</c:v>
                </c:pt>
                <c:pt idx="206">
                  <c:v>-13.1</c:v>
                </c:pt>
                <c:pt idx="207">
                  <c:v>-13.9</c:v>
                </c:pt>
                <c:pt idx="208">
                  <c:v>-14.6</c:v>
                </c:pt>
                <c:pt idx="209">
                  <c:v>-15.4</c:v>
                </c:pt>
                <c:pt idx="210">
                  <c:v>-16.3</c:v>
                </c:pt>
                <c:pt idx="211">
                  <c:v>-17.100000000000001</c:v>
                </c:pt>
                <c:pt idx="212">
                  <c:v>-18.100000000000001</c:v>
                </c:pt>
                <c:pt idx="213">
                  <c:v>-18.899999999999999</c:v>
                </c:pt>
                <c:pt idx="214">
                  <c:v>-19.899999999999999</c:v>
                </c:pt>
                <c:pt idx="215">
                  <c:v>-20.6</c:v>
                </c:pt>
                <c:pt idx="216">
                  <c:v>-21.6</c:v>
                </c:pt>
                <c:pt idx="217">
                  <c:v>-22.5</c:v>
                </c:pt>
                <c:pt idx="218">
                  <c:v>-23.4</c:v>
                </c:pt>
                <c:pt idx="219">
                  <c:v>-24.3</c:v>
                </c:pt>
                <c:pt idx="220">
                  <c:v>-25.3</c:v>
                </c:pt>
                <c:pt idx="221">
                  <c:v>-26.2</c:v>
                </c:pt>
                <c:pt idx="222">
                  <c:v>-27.1</c:v>
                </c:pt>
                <c:pt idx="223">
                  <c:v>-28.2</c:v>
                </c:pt>
                <c:pt idx="224">
                  <c:v>-29.1</c:v>
                </c:pt>
                <c:pt idx="225">
                  <c:v>-30</c:v>
                </c:pt>
                <c:pt idx="226">
                  <c:v>-30.8</c:v>
                </c:pt>
                <c:pt idx="227">
                  <c:v>-31.8</c:v>
                </c:pt>
                <c:pt idx="228">
                  <c:v>-32.6</c:v>
                </c:pt>
                <c:pt idx="229">
                  <c:v>-33.6</c:v>
                </c:pt>
                <c:pt idx="230">
                  <c:v>-34.700000000000003</c:v>
                </c:pt>
                <c:pt idx="231">
                  <c:v>-35.700000000000003</c:v>
                </c:pt>
                <c:pt idx="232">
                  <c:v>-36.6</c:v>
                </c:pt>
                <c:pt idx="233">
                  <c:v>-37.6</c:v>
                </c:pt>
                <c:pt idx="234">
                  <c:v>-38.200000000000003</c:v>
                </c:pt>
                <c:pt idx="235">
                  <c:v>-38.800000000000004</c:v>
                </c:pt>
                <c:pt idx="236">
                  <c:v>-39.4</c:v>
                </c:pt>
                <c:pt idx="237">
                  <c:v>-39.9</c:v>
                </c:pt>
                <c:pt idx="238">
                  <c:v>-40</c:v>
                </c:pt>
                <c:pt idx="239">
                  <c:v>-40.200000000000003</c:v>
                </c:pt>
                <c:pt idx="240">
                  <c:v>-40.4</c:v>
                </c:pt>
                <c:pt idx="241">
                  <c:v>-40.6</c:v>
                </c:pt>
                <c:pt idx="242">
                  <c:v>-40.700000000000003</c:v>
                </c:pt>
                <c:pt idx="243">
                  <c:v>-40.800000000000004</c:v>
                </c:pt>
                <c:pt idx="244">
                  <c:v>-41</c:v>
                </c:pt>
                <c:pt idx="245">
                  <c:v>-41.2</c:v>
                </c:pt>
                <c:pt idx="246">
                  <c:v>-41.1</c:v>
                </c:pt>
                <c:pt idx="247">
                  <c:v>-41.2</c:v>
                </c:pt>
                <c:pt idx="248">
                  <c:v>-41.3</c:v>
                </c:pt>
                <c:pt idx="249">
                  <c:v>-41.4</c:v>
                </c:pt>
                <c:pt idx="250">
                  <c:v>-41.3</c:v>
                </c:pt>
                <c:pt idx="251">
                  <c:v>-41.4</c:v>
                </c:pt>
                <c:pt idx="252">
                  <c:v>-41.4</c:v>
                </c:pt>
                <c:pt idx="253">
                  <c:v>-41.5</c:v>
                </c:pt>
                <c:pt idx="254">
                  <c:v>-41.5</c:v>
                </c:pt>
                <c:pt idx="255">
                  <c:v>-41.5</c:v>
                </c:pt>
                <c:pt idx="256">
                  <c:v>-41.5</c:v>
                </c:pt>
                <c:pt idx="257">
                  <c:v>-41.5</c:v>
                </c:pt>
                <c:pt idx="258">
                  <c:v>-41.6</c:v>
                </c:pt>
                <c:pt idx="259">
                  <c:v>-41.5</c:v>
                </c:pt>
                <c:pt idx="260">
                  <c:v>-41.6</c:v>
                </c:pt>
                <c:pt idx="261">
                  <c:v>-41.6</c:v>
                </c:pt>
                <c:pt idx="262">
                  <c:v>-41.6</c:v>
                </c:pt>
                <c:pt idx="263">
                  <c:v>-41.5</c:v>
                </c:pt>
                <c:pt idx="264">
                  <c:v>-41.5</c:v>
                </c:pt>
                <c:pt idx="265">
                  <c:v>-41.5</c:v>
                </c:pt>
                <c:pt idx="266">
                  <c:v>-41.5</c:v>
                </c:pt>
                <c:pt idx="267">
                  <c:v>-41.6</c:v>
                </c:pt>
                <c:pt idx="268">
                  <c:v>-41.5</c:v>
                </c:pt>
                <c:pt idx="269">
                  <c:v>-41.6</c:v>
                </c:pt>
                <c:pt idx="270">
                  <c:v>-41.6</c:v>
                </c:pt>
                <c:pt idx="271">
                  <c:v>-41.6</c:v>
                </c:pt>
                <c:pt idx="272">
                  <c:v>-41.6</c:v>
                </c:pt>
                <c:pt idx="273">
                  <c:v>-41.6</c:v>
                </c:pt>
                <c:pt idx="274">
                  <c:v>-41.7</c:v>
                </c:pt>
                <c:pt idx="275">
                  <c:v>-41.7</c:v>
                </c:pt>
                <c:pt idx="276">
                  <c:v>-41.7</c:v>
                </c:pt>
                <c:pt idx="277">
                  <c:v>-41.6</c:v>
                </c:pt>
                <c:pt idx="278">
                  <c:v>-41.6</c:v>
                </c:pt>
                <c:pt idx="279">
                  <c:v>-41.7</c:v>
                </c:pt>
                <c:pt idx="280">
                  <c:v>-41.6</c:v>
                </c:pt>
                <c:pt idx="281">
                  <c:v>-41.6</c:v>
                </c:pt>
                <c:pt idx="282">
                  <c:v>-41.7</c:v>
                </c:pt>
                <c:pt idx="283">
                  <c:v>-41.8</c:v>
                </c:pt>
                <c:pt idx="284">
                  <c:v>-41.7</c:v>
                </c:pt>
                <c:pt idx="285">
                  <c:v>-41.6</c:v>
                </c:pt>
                <c:pt idx="286">
                  <c:v>-41.6</c:v>
                </c:pt>
                <c:pt idx="287">
                  <c:v>-41.6</c:v>
                </c:pt>
                <c:pt idx="288">
                  <c:v>-41.6</c:v>
                </c:pt>
                <c:pt idx="289">
                  <c:v>-41.7</c:v>
                </c:pt>
                <c:pt idx="290">
                  <c:v>-41.6</c:v>
                </c:pt>
                <c:pt idx="291">
                  <c:v>-41.6</c:v>
                </c:pt>
                <c:pt idx="292">
                  <c:v>-41.6</c:v>
                </c:pt>
                <c:pt idx="293">
                  <c:v>-41.7</c:v>
                </c:pt>
                <c:pt idx="294">
                  <c:v>-41.6</c:v>
                </c:pt>
                <c:pt idx="295">
                  <c:v>-41.6</c:v>
                </c:pt>
                <c:pt idx="296">
                  <c:v>-41.2</c:v>
                </c:pt>
                <c:pt idx="297">
                  <c:v>-40.800000000000004</c:v>
                </c:pt>
                <c:pt idx="298">
                  <c:v>-40.4</c:v>
                </c:pt>
                <c:pt idx="299">
                  <c:v>-39.9</c:v>
                </c:pt>
                <c:pt idx="300">
                  <c:v>-39.4</c:v>
                </c:pt>
                <c:pt idx="301">
                  <c:v>-38.800000000000004</c:v>
                </c:pt>
                <c:pt idx="302">
                  <c:v>-38.200000000000003</c:v>
                </c:pt>
                <c:pt idx="303">
                  <c:v>-37.5</c:v>
                </c:pt>
                <c:pt idx="304">
                  <c:v>-36.9</c:v>
                </c:pt>
                <c:pt idx="305">
                  <c:v>-36.300000000000004</c:v>
                </c:pt>
                <c:pt idx="306">
                  <c:v>-35.700000000000003</c:v>
                </c:pt>
                <c:pt idx="307">
                  <c:v>-35.1</c:v>
                </c:pt>
                <c:pt idx="308">
                  <c:v>-34.4</c:v>
                </c:pt>
                <c:pt idx="309">
                  <c:v>-33.800000000000004</c:v>
                </c:pt>
                <c:pt idx="310">
                  <c:v>-33.200000000000003</c:v>
                </c:pt>
                <c:pt idx="311">
                  <c:v>-32.6</c:v>
                </c:pt>
                <c:pt idx="312">
                  <c:v>-31.9</c:v>
                </c:pt>
                <c:pt idx="313">
                  <c:v>-31.1</c:v>
                </c:pt>
                <c:pt idx="314">
                  <c:v>-30.5</c:v>
                </c:pt>
                <c:pt idx="315">
                  <c:v>-29.9</c:v>
                </c:pt>
                <c:pt idx="316">
                  <c:v>-29.3</c:v>
                </c:pt>
                <c:pt idx="317">
                  <c:v>-28.5</c:v>
                </c:pt>
                <c:pt idx="318">
                  <c:v>-27.9</c:v>
                </c:pt>
                <c:pt idx="319">
                  <c:v>-27.2</c:v>
                </c:pt>
                <c:pt idx="320">
                  <c:v>-26.6</c:v>
                </c:pt>
                <c:pt idx="321">
                  <c:v>-25.8</c:v>
                </c:pt>
                <c:pt idx="322">
                  <c:v>-25.2</c:v>
                </c:pt>
                <c:pt idx="323">
                  <c:v>-24.4</c:v>
                </c:pt>
                <c:pt idx="324">
                  <c:v>-23.8</c:v>
                </c:pt>
                <c:pt idx="325">
                  <c:v>-24.7</c:v>
                </c:pt>
                <c:pt idx="326">
                  <c:v>-26.1</c:v>
                </c:pt>
                <c:pt idx="327">
                  <c:v>-28.2</c:v>
                </c:pt>
                <c:pt idx="328">
                  <c:v>-33.800000000000004</c:v>
                </c:pt>
                <c:pt idx="329">
                  <c:v>-34.300000000000004</c:v>
                </c:pt>
                <c:pt idx="330">
                  <c:v>-34.200000000000003</c:v>
                </c:pt>
                <c:pt idx="331">
                  <c:v>-33.9</c:v>
                </c:pt>
                <c:pt idx="332">
                  <c:v>-34.1</c:v>
                </c:pt>
                <c:pt idx="333">
                  <c:v>-34</c:v>
                </c:pt>
                <c:pt idx="334">
                  <c:v>-34</c:v>
                </c:pt>
                <c:pt idx="335">
                  <c:v>-34</c:v>
                </c:pt>
                <c:pt idx="336">
                  <c:v>-33.9</c:v>
                </c:pt>
                <c:pt idx="337">
                  <c:v>-34</c:v>
                </c:pt>
                <c:pt idx="338">
                  <c:v>-33.9</c:v>
                </c:pt>
                <c:pt idx="339">
                  <c:v>-33.800000000000004</c:v>
                </c:pt>
                <c:pt idx="340">
                  <c:v>-34</c:v>
                </c:pt>
                <c:pt idx="341">
                  <c:v>-34</c:v>
                </c:pt>
                <c:pt idx="342">
                  <c:v>-33.9</c:v>
                </c:pt>
                <c:pt idx="343">
                  <c:v>-33.700000000000003</c:v>
                </c:pt>
                <c:pt idx="344">
                  <c:v>-33.6</c:v>
                </c:pt>
                <c:pt idx="345">
                  <c:v>-33.700000000000003</c:v>
                </c:pt>
                <c:pt idx="346">
                  <c:v>-33.6</c:v>
                </c:pt>
                <c:pt idx="347">
                  <c:v>-33.700000000000003</c:v>
                </c:pt>
                <c:pt idx="348">
                  <c:v>-33.6</c:v>
                </c:pt>
                <c:pt idx="349">
                  <c:v>-34.1</c:v>
                </c:pt>
                <c:pt idx="350">
                  <c:v>-33.5</c:v>
                </c:pt>
                <c:pt idx="351">
                  <c:v>-33.300000000000004</c:v>
                </c:pt>
                <c:pt idx="352">
                  <c:v>-32.6</c:v>
                </c:pt>
                <c:pt idx="353">
                  <c:v>-32.300000000000004</c:v>
                </c:pt>
                <c:pt idx="354">
                  <c:v>-32.1</c:v>
                </c:pt>
                <c:pt idx="355">
                  <c:v>-31.8</c:v>
                </c:pt>
                <c:pt idx="356">
                  <c:v>-31</c:v>
                </c:pt>
                <c:pt idx="357">
                  <c:v>-31</c:v>
                </c:pt>
                <c:pt idx="358">
                  <c:v>-31.1</c:v>
                </c:pt>
                <c:pt idx="359">
                  <c:v>-30.9</c:v>
                </c:pt>
                <c:pt idx="360">
                  <c:v>-30.4</c:v>
                </c:pt>
                <c:pt idx="361">
                  <c:v>-30.3</c:v>
                </c:pt>
                <c:pt idx="362">
                  <c:v>-30.2</c:v>
                </c:pt>
                <c:pt idx="363">
                  <c:v>-30.1</c:v>
                </c:pt>
                <c:pt idx="364">
                  <c:v>-30.2</c:v>
                </c:pt>
                <c:pt idx="365">
                  <c:v>-30.1</c:v>
                </c:pt>
                <c:pt idx="366">
                  <c:v>-30.1</c:v>
                </c:pt>
                <c:pt idx="367">
                  <c:v>-29.9</c:v>
                </c:pt>
                <c:pt idx="368">
                  <c:v>-29.9</c:v>
                </c:pt>
                <c:pt idx="369">
                  <c:v>-29.9</c:v>
                </c:pt>
                <c:pt idx="370">
                  <c:v>-29.8</c:v>
                </c:pt>
                <c:pt idx="371">
                  <c:v>-29.8</c:v>
                </c:pt>
                <c:pt idx="372">
                  <c:v>-29.6</c:v>
                </c:pt>
                <c:pt idx="373">
                  <c:v>-29.6</c:v>
                </c:pt>
                <c:pt idx="374">
                  <c:v>-29.6</c:v>
                </c:pt>
                <c:pt idx="375">
                  <c:v>-29.4</c:v>
                </c:pt>
                <c:pt idx="376">
                  <c:v>-29.3</c:v>
                </c:pt>
                <c:pt idx="377">
                  <c:v>-29.3</c:v>
                </c:pt>
                <c:pt idx="378">
                  <c:v>-29.3</c:v>
                </c:pt>
                <c:pt idx="379">
                  <c:v>-29.3</c:v>
                </c:pt>
                <c:pt idx="380">
                  <c:v>-29.3</c:v>
                </c:pt>
                <c:pt idx="381">
                  <c:v>-29.3</c:v>
                </c:pt>
                <c:pt idx="382">
                  <c:v>-29.2</c:v>
                </c:pt>
                <c:pt idx="383">
                  <c:v>-29.2</c:v>
                </c:pt>
                <c:pt idx="384">
                  <c:v>-29.2</c:v>
                </c:pt>
                <c:pt idx="385">
                  <c:v>-29.2</c:v>
                </c:pt>
                <c:pt idx="386">
                  <c:v>-29.1</c:v>
                </c:pt>
                <c:pt idx="387">
                  <c:v>-29.2</c:v>
                </c:pt>
                <c:pt idx="388">
                  <c:v>-29.1</c:v>
                </c:pt>
                <c:pt idx="389">
                  <c:v>-29.1</c:v>
                </c:pt>
                <c:pt idx="390">
                  <c:v>-29.1</c:v>
                </c:pt>
                <c:pt idx="391">
                  <c:v>-29.1</c:v>
                </c:pt>
                <c:pt idx="392">
                  <c:v>-29.1</c:v>
                </c:pt>
                <c:pt idx="393">
                  <c:v>-29.1</c:v>
                </c:pt>
                <c:pt idx="394">
                  <c:v>-29</c:v>
                </c:pt>
                <c:pt idx="395">
                  <c:v>-29</c:v>
                </c:pt>
                <c:pt idx="396">
                  <c:v>-28.9</c:v>
                </c:pt>
                <c:pt idx="397">
                  <c:v>-29</c:v>
                </c:pt>
                <c:pt idx="398">
                  <c:v>-28.9</c:v>
                </c:pt>
                <c:pt idx="399">
                  <c:v>-29</c:v>
                </c:pt>
                <c:pt idx="400">
                  <c:v>-29</c:v>
                </c:pt>
                <c:pt idx="401">
                  <c:v>-29</c:v>
                </c:pt>
                <c:pt idx="402">
                  <c:v>-28.8</c:v>
                </c:pt>
                <c:pt idx="403">
                  <c:v>-28.8</c:v>
                </c:pt>
                <c:pt idx="404">
                  <c:v>-28.9</c:v>
                </c:pt>
                <c:pt idx="405">
                  <c:v>-28.9</c:v>
                </c:pt>
                <c:pt idx="406">
                  <c:v>-28.8</c:v>
                </c:pt>
                <c:pt idx="407">
                  <c:v>-28.8</c:v>
                </c:pt>
                <c:pt idx="408">
                  <c:v>-28.9</c:v>
                </c:pt>
                <c:pt idx="409">
                  <c:v>-28.9</c:v>
                </c:pt>
                <c:pt idx="410">
                  <c:v>-28.9</c:v>
                </c:pt>
                <c:pt idx="411">
                  <c:v>-28.8</c:v>
                </c:pt>
                <c:pt idx="412">
                  <c:v>-28.8</c:v>
                </c:pt>
                <c:pt idx="413">
                  <c:v>-28.8</c:v>
                </c:pt>
                <c:pt idx="414">
                  <c:v>-28.8</c:v>
                </c:pt>
                <c:pt idx="415">
                  <c:v>-28.7</c:v>
                </c:pt>
                <c:pt idx="416">
                  <c:v>-28.8</c:v>
                </c:pt>
                <c:pt idx="417">
                  <c:v>-28.8</c:v>
                </c:pt>
                <c:pt idx="418">
                  <c:v>-28.8</c:v>
                </c:pt>
                <c:pt idx="419">
                  <c:v>-28.7</c:v>
                </c:pt>
                <c:pt idx="420">
                  <c:v>-28.8</c:v>
                </c:pt>
                <c:pt idx="421">
                  <c:v>-28.7</c:v>
                </c:pt>
                <c:pt idx="422">
                  <c:v>-28.8</c:v>
                </c:pt>
                <c:pt idx="423">
                  <c:v>-28.7</c:v>
                </c:pt>
                <c:pt idx="424">
                  <c:v>-28.7</c:v>
                </c:pt>
                <c:pt idx="425">
                  <c:v>-28.6</c:v>
                </c:pt>
                <c:pt idx="426">
                  <c:v>-28.7</c:v>
                </c:pt>
                <c:pt idx="427">
                  <c:v>-28.7</c:v>
                </c:pt>
                <c:pt idx="428">
                  <c:v>-28.6</c:v>
                </c:pt>
                <c:pt idx="429">
                  <c:v>-28.7</c:v>
                </c:pt>
                <c:pt idx="430">
                  <c:v>-28.5</c:v>
                </c:pt>
                <c:pt idx="431">
                  <c:v>-28.6</c:v>
                </c:pt>
                <c:pt idx="432">
                  <c:v>-28.6</c:v>
                </c:pt>
                <c:pt idx="433">
                  <c:v>-28.6</c:v>
                </c:pt>
                <c:pt idx="434">
                  <c:v>-28.7</c:v>
                </c:pt>
                <c:pt idx="435">
                  <c:v>-28.6</c:v>
                </c:pt>
                <c:pt idx="436">
                  <c:v>-28.6</c:v>
                </c:pt>
                <c:pt idx="437">
                  <c:v>-28.6</c:v>
                </c:pt>
                <c:pt idx="438">
                  <c:v>-28.7</c:v>
                </c:pt>
                <c:pt idx="439">
                  <c:v>-28.5</c:v>
                </c:pt>
                <c:pt idx="440">
                  <c:v>-28.6</c:v>
                </c:pt>
                <c:pt idx="441">
                  <c:v>-28.5</c:v>
                </c:pt>
                <c:pt idx="442">
                  <c:v>-28.5</c:v>
                </c:pt>
                <c:pt idx="443">
                  <c:v>-28.5</c:v>
                </c:pt>
                <c:pt idx="444">
                  <c:v>-28.6</c:v>
                </c:pt>
                <c:pt idx="445">
                  <c:v>-28.5</c:v>
                </c:pt>
                <c:pt idx="446">
                  <c:v>-28.5</c:v>
                </c:pt>
                <c:pt idx="447">
                  <c:v>-28.5</c:v>
                </c:pt>
                <c:pt idx="448">
                  <c:v>-28.5</c:v>
                </c:pt>
                <c:pt idx="449">
                  <c:v>-28.5</c:v>
                </c:pt>
                <c:pt idx="450">
                  <c:v>-28.5</c:v>
                </c:pt>
                <c:pt idx="451">
                  <c:v>-28.5</c:v>
                </c:pt>
                <c:pt idx="452">
                  <c:v>-28.5</c:v>
                </c:pt>
                <c:pt idx="453">
                  <c:v>-28.5</c:v>
                </c:pt>
                <c:pt idx="454">
                  <c:v>-28.5</c:v>
                </c:pt>
                <c:pt idx="455">
                  <c:v>-28.4</c:v>
                </c:pt>
                <c:pt idx="456">
                  <c:v>-28.5</c:v>
                </c:pt>
                <c:pt idx="457">
                  <c:v>-28.4</c:v>
                </c:pt>
                <c:pt idx="458">
                  <c:v>-28.4</c:v>
                </c:pt>
                <c:pt idx="459">
                  <c:v>-28.4</c:v>
                </c:pt>
                <c:pt idx="460">
                  <c:v>-28.4</c:v>
                </c:pt>
                <c:pt idx="461">
                  <c:v>-28.4</c:v>
                </c:pt>
                <c:pt idx="462">
                  <c:v>-28.4</c:v>
                </c:pt>
                <c:pt idx="463">
                  <c:v>-28.4</c:v>
                </c:pt>
                <c:pt idx="464">
                  <c:v>-28.4</c:v>
                </c:pt>
                <c:pt idx="465">
                  <c:v>-28.4</c:v>
                </c:pt>
                <c:pt idx="466">
                  <c:v>-28.3</c:v>
                </c:pt>
                <c:pt idx="467">
                  <c:v>-28.3</c:v>
                </c:pt>
                <c:pt idx="468">
                  <c:v>-28.3</c:v>
                </c:pt>
                <c:pt idx="469">
                  <c:v>-28.3</c:v>
                </c:pt>
                <c:pt idx="470">
                  <c:v>-28.3</c:v>
                </c:pt>
                <c:pt idx="471">
                  <c:v>-28.3</c:v>
                </c:pt>
                <c:pt idx="472">
                  <c:v>-28.3</c:v>
                </c:pt>
                <c:pt idx="473">
                  <c:v>-28.4</c:v>
                </c:pt>
                <c:pt idx="474">
                  <c:v>-28.3</c:v>
                </c:pt>
                <c:pt idx="475">
                  <c:v>-28.3</c:v>
                </c:pt>
                <c:pt idx="476">
                  <c:v>-28.2</c:v>
                </c:pt>
                <c:pt idx="477">
                  <c:v>-28.3</c:v>
                </c:pt>
                <c:pt idx="478">
                  <c:v>-28.2</c:v>
                </c:pt>
                <c:pt idx="479">
                  <c:v>-28.2</c:v>
                </c:pt>
                <c:pt idx="480">
                  <c:v>-28.3</c:v>
                </c:pt>
                <c:pt idx="481">
                  <c:v>-28.2</c:v>
                </c:pt>
                <c:pt idx="482">
                  <c:v>-28.2</c:v>
                </c:pt>
                <c:pt idx="483">
                  <c:v>-28.2</c:v>
                </c:pt>
                <c:pt idx="484">
                  <c:v>-28.2</c:v>
                </c:pt>
                <c:pt idx="485">
                  <c:v>-28.2</c:v>
                </c:pt>
                <c:pt idx="486">
                  <c:v>-28</c:v>
                </c:pt>
                <c:pt idx="487">
                  <c:v>-28.2</c:v>
                </c:pt>
                <c:pt idx="488">
                  <c:v>-28</c:v>
                </c:pt>
                <c:pt idx="489">
                  <c:v>-28.2</c:v>
                </c:pt>
                <c:pt idx="490">
                  <c:v>-28</c:v>
                </c:pt>
                <c:pt idx="491">
                  <c:v>-28.2</c:v>
                </c:pt>
                <c:pt idx="492">
                  <c:v>-27.9</c:v>
                </c:pt>
                <c:pt idx="493">
                  <c:v>-28.2</c:v>
                </c:pt>
                <c:pt idx="494">
                  <c:v>-28</c:v>
                </c:pt>
                <c:pt idx="495">
                  <c:v>-28</c:v>
                </c:pt>
                <c:pt idx="496">
                  <c:v>-28</c:v>
                </c:pt>
                <c:pt idx="497">
                  <c:v>-28</c:v>
                </c:pt>
                <c:pt idx="498">
                  <c:v>-27.9</c:v>
                </c:pt>
                <c:pt idx="499">
                  <c:v>-28.2</c:v>
                </c:pt>
                <c:pt idx="500">
                  <c:v>-27.9</c:v>
                </c:pt>
                <c:pt idx="501">
                  <c:v>-28</c:v>
                </c:pt>
                <c:pt idx="502">
                  <c:v>-27.8</c:v>
                </c:pt>
                <c:pt idx="503">
                  <c:v>-27.9</c:v>
                </c:pt>
                <c:pt idx="504">
                  <c:v>-27.8</c:v>
                </c:pt>
                <c:pt idx="505">
                  <c:v>-27.9</c:v>
                </c:pt>
                <c:pt idx="506">
                  <c:v>-27.9</c:v>
                </c:pt>
                <c:pt idx="507">
                  <c:v>-27.9</c:v>
                </c:pt>
                <c:pt idx="508">
                  <c:v>-27.9</c:v>
                </c:pt>
                <c:pt idx="509">
                  <c:v>-27.9</c:v>
                </c:pt>
                <c:pt idx="510">
                  <c:v>-27.8</c:v>
                </c:pt>
                <c:pt idx="511">
                  <c:v>-27.8</c:v>
                </c:pt>
                <c:pt idx="512">
                  <c:v>-27.7</c:v>
                </c:pt>
                <c:pt idx="513">
                  <c:v>-27.8</c:v>
                </c:pt>
                <c:pt idx="514">
                  <c:v>-27.7</c:v>
                </c:pt>
                <c:pt idx="515">
                  <c:v>-27.8</c:v>
                </c:pt>
                <c:pt idx="516">
                  <c:v>-27.7</c:v>
                </c:pt>
                <c:pt idx="517">
                  <c:v>-27.6</c:v>
                </c:pt>
                <c:pt idx="518">
                  <c:v>-27.7</c:v>
                </c:pt>
                <c:pt idx="519">
                  <c:v>-27.7</c:v>
                </c:pt>
                <c:pt idx="520">
                  <c:v>-27.7</c:v>
                </c:pt>
                <c:pt idx="521">
                  <c:v>-27.7</c:v>
                </c:pt>
                <c:pt idx="522">
                  <c:v>-27.7</c:v>
                </c:pt>
                <c:pt idx="523">
                  <c:v>-27.6</c:v>
                </c:pt>
                <c:pt idx="524">
                  <c:v>-27.7</c:v>
                </c:pt>
                <c:pt idx="525">
                  <c:v>-27.5</c:v>
                </c:pt>
                <c:pt idx="526">
                  <c:v>-27.6</c:v>
                </c:pt>
                <c:pt idx="527">
                  <c:v>-27.5</c:v>
                </c:pt>
                <c:pt idx="528">
                  <c:v>-27.6</c:v>
                </c:pt>
                <c:pt idx="529">
                  <c:v>-27.6</c:v>
                </c:pt>
                <c:pt idx="530">
                  <c:v>-27.5</c:v>
                </c:pt>
                <c:pt idx="531">
                  <c:v>-27.5</c:v>
                </c:pt>
                <c:pt idx="532">
                  <c:v>-27.5</c:v>
                </c:pt>
                <c:pt idx="533">
                  <c:v>-27.4</c:v>
                </c:pt>
                <c:pt idx="534">
                  <c:v>-27.5</c:v>
                </c:pt>
                <c:pt idx="535">
                  <c:v>-27.4</c:v>
                </c:pt>
                <c:pt idx="536">
                  <c:v>-27.4</c:v>
                </c:pt>
                <c:pt idx="537">
                  <c:v>-27.3</c:v>
                </c:pt>
                <c:pt idx="538">
                  <c:v>-27.4</c:v>
                </c:pt>
                <c:pt idx="539">
                  <c:v>-27.3</c:v>
                </c:pt>
                <c:pt idx="540">
                  <c:v>-27.3</c:v>
                </c:pt>
                <c:pt idx="541">
                  <c:v>-27.3</c:v>
                </c:pt>
                <c:pt idx="542">
                  <c:v>-27.3</c:v>
                </c:pt>
                <c:pt idx="543">
                  <c:v>-27.3</c:v>
                </c:pt>
                <c:pt idx="544">
                  <c:v>-27.3</c:v>
                </c:pt>
                <c:pt idx="545">
                  <c:v>-27.2</c:v>
                </c:pt>
                <c:pt idx="546">
                  <c:v>-27.3</c:v>
                </c:pt>
                <c:pt idx="547">
                  <c:v>-27.2</c:v>
                </c:pt>
                <c:pt idx="548">
                  <c:v>-27.2</c:v>
                </c:pt>
                <c:pt idx="549">
                  <c:v>-27.2</c:v>
                </c:pt>
                <c:pt idx="550">
                  <c:v>-27.2</c:v>
                </c:pt>
                <c:pt idx="551">
                  <c:v>-27.1</c:v>
                </c:pt>
                <c:pt idx="552">
                  <c:v>-27.1</c:v>
                </c:pt>
                <c:pt idx="553">
                  <c:v>-27.2</c:v>
                </c:pt>
                <c:pt idx="554">
                  <c:v>-27.1</c:v>
                </c:pt>
                <c:pt idx="555">
                  <c:v>-27.1</c:v>
                </c:pt>
                <c:pt idx="556">
                  <c:v>-27</c:v>
                </c:pt>
                <c:pt idx="557">
                  <c:v>-27.1</c:v>
                </c:pt>
                <c:pt idx="558">
                  <c:v>-27</c:v>
                </c:pt>
                <c:pt idx="559">
                  <c:v>-27</c:v>
                </c:pt>
                <c:pt idx="560">
                  <c:v>-27</c:v>
                </c:pt>
                <c:pt idx="561">
                  <c:v>-26.9</c:v>
                </c:pt>
                <c:pt idx="562">
                  <c:v>-26.9</c:v>
                </c:pt>
                <c:pt idx="563">
                  <c:v>-26.9</c:v>
                </c:pt>
                <c:pt idx="564">
                  <c:v>-26.9</c:v>
                </c:pt>
                <c:pt idx="565">
                  <c:v>-26.9</c:v>
                </c:pt>
                <c:pt idx="566">
                  <c:v>-26.8</c:v>
                </c:pt>
                <c:pt idx="567">
                  <c:v>-26.8</c:v>
                </c:pt>
                <c:pt idx="568">
                  <c:v>-26.8</c:v>
                </c:pt>
                <c:pt idx="569">
                  <c:v>-26.8</c:v>
                </c:pt>
                <c:pt idx="570">
                  <c:v>-26.8</c:v>
                </c:pt>
                <c:pt idx="571">
                  <c:v>-26.8</c:v>
                </c:pt>
                <c:pt idx="572">
                  <c:v>-26.7</c:v>
                </c:pt>
                <c:pt idx="573">
                  <c:v>-26.7</c:v>
                </c:pt>
                <c:pt idx="574">
                  <c:v>-26.7</c:v>
                </c:pt>
                <c:pt idx="575">
                  <c:v>-26.7</c:v>
                </c:pt>
                <c:pt idx="576">
                  <c:v>-26.6</c:v>
                </c:pt>
                <c:pt idx="577">
                  <c:v>-26.6</c:v>
                </c:pt>
                <c:pt idx="578">
                  <c:v>-26.6</c:v>
                </c:pt>
                <c:pt idx="579">
                  <c:v>-26.6</c:v>
                </c:pt>
                <c:pt idx="580">
                  <c:v>-26.4</c:v>
                </c:pt>
                <c:pt idx="581">
                  <c:v>-26.4</c:v>
                </c:pt>
                <c:pt idx="582">
                  <c:v>-26.4</c:v>
                </c:pt>
                <c:pt idx="583">
                  <c:v>-26.3</c:v>
                </c:pt>
                <c:pt idx="584">
                  <c:v>-26.3</c:v>
                </c:pt>
                <c:pt idx="585">
                  <c:v>-26.4</c:v>
                </c:pt>
                <c:pt idx="586">
                  <c:v>-26.3</c:v>
                </c:pt>
                <c:pt idx="587">
                  <c:v>-26.3</c:v>
                </c:pt>
                <c:pt idx="588">
                  <c:v>-26.2</c:v>
                </c:pt>
                <c:pt idx="589">
                  <c:v>-26.3</c:v>
                </c:pt>
                <c:pt idx="590">
                  <c:v>-26.2</c:v>
                </c:pt>
                <c:pt idx="591">
                  <c:v>-26.3</c:v>
                </c:pt>
                <c:pt idx="592">
                  <c:v>-26.1</c:v>
                </c:pt>
                <c:pt idx="593">
                  <c:v>-26.2</c:v>
                </c:pt>
                <c:pt idx="594">
                  <c:v>-26.1</c:v>
                </c:pt>
                <c:pt idx="595">
                  <c:v>-26.1</c:v>
                </c:pt>
                <c:pt idx="596">
                  <c:v>-26.1</c:v>
                </c:pt>
                <c:pt idx="597">
                  <c:v>-25.9</c:v>
                </c:pt>
                <c:pt idx="598">
                  <c:v>-26</c:v>
                </c:pt>
                <c:pt idx="599">
                  <c:v>-25.9</c:v>
                </c:pt>
                <c:pt idx="600">
                  <c:v>-25.9</c:v>
                </c:pt>
                <c:pt idx="601">
                  <c:v>-25.9</c:v>
                </c:pt>
                <c:pt idx="602">
                  <c:v>-25.9</c:v>
                </c:pt>
                <c:pt idx="603">
                  <c:v>-25.8</c:v>
                </c:pt>
                <c:pt idx="604">
                  <c:v>-25.8</c:v>
                </c:pt>
                <c:pt idx="605">
                  <c:v>-25.8</c:v>
                </c:pt>
                <c:pt idx="606">
                  <c:v>-25.8</c:v>
                </c:pt>
                <c:pt idx="607">
                  <c:v>-25.8</c:v>
                </c:pt>
                <c:pt idx="608">
                  <c:v>-25.7</c:v>
                </c:pt>
                <c:pt idx="609">
                  <c:v>-25.7</c:v>
                </c:pt>
                <c:pt idx="610">
                  <c:v>-25.6</c:v>
                </c:pt>
                <c:pt idx="611">
                  <c:v>-25.6</c:v>
                </c:pt>
                <c:pt idx="612">
                  <c:v>-25.5</c:v>
                </c:pt>
                <c:pt idx="613">
                  <c:v>-25.4</c:v>
                </c:pt>
                <c:pt idx="614">
                  <c:v>-25.4</c:v>
                </c:pt>
                <c:pt idx="615">
                  <c:v>-25.4</c:v>
                </c:pt>
                <c:pt idx="616">
                  <c:v>-25.5</c:v>
                </c:pt>
                <c:pt idx="617">
                  <c:v>-25.4</c:v>
                </c:pt>
                <c:pt idx="618">
                  <c:v>-25.4</c:v>
                </c:pt>
                <c:pt idx="619">
                  <c:v>-25.4</c:v>
                </c:pt>
                <c:pt idx="620">
                  <c:v>-25.3</c:v>
                </c:pt>
                <c:pt idx="621">
                  <c:v>-25.2</c:v>
                </c:pt>
                <c:pt idx="622">
                  <c:v>-25.2</c:v>
                </c:pt>
                <c:pt idx="623">
                  <c:v>-25.2</c:v>
                </c:pt>
                <c:pt idx="624">
                  <c:v>-25.1</c:v>
                </c:pt>
                <c:pt idx="625">
                  <c:v>-25.1</c:v>
                </c:pt>
                <c:pt idx="626">
                  <c:v>-25.1</c:v>
                </c:pt>
                <c:pt idx="627">
                  <c:v>-25.1</c:v>
                </c:pt>
                <c:pt idx="628">
                  <c:v>-25.1</c:v>
                </c:pt>
                <c:pt idx="629">
                  <c:v>-25.1</c:v>
                </c:pt>
              </c:numCache>
            </c:numRef>
          </c:yVal>
          <c:smooth val="1"/>
          <c:extLst xmlns:c16r2="http://schemas.microsoft.com/office/drawing/2015/06/chart">
            <c:ext xmlns:c16="http://schemas.microsoft.com/office/drawing/2014/chart" uri="{C3380CC4-5D6E-409C-BE32-E72D297353CC}">
              <c16:uniqueId val="{00000003-34F1-4A32-9745-CAAE329373A5}"/>
            </c:ext>
          </c:extLst>
        </c:ser>
        <c:ser>
          <c:idx val="5"/>
          <c:order val="4"/>
          <c:tx>
            <c:strRef>
              <c:f>'1607015E_data log'!$H$3</c:f>
              <c:strCache>
                <c:ptCount val="1"/>
                <c:pt idx="0">
                  <c:v>Tshelf</c:v>
                </c:pt>
              </c:strCache>
            </c:strRef>
          </c:tx>
          <c:spPr>
            <a:ln w="12700" cap="rnd">
              <a:solidFill>
                <a:schemeClr val="tx1">
                  <a:lumMod val="95000"/>
                  <a:lumOff val="5000"/>
                </a:schemeClr>
              </a:solidFill>
              <a:round/>
            </a:ln>
            <a:effectLst/>
          </c:spPr>
          <c:marker>
            <c:symbol val="none"/>
          </c:marker>
          <c:xVal>
            <c:numRef>
              <c:f>'1607015E_data log'!$B$4:$B$1163</c:f>
              <c:numCache>
                <c:formatCode>0.00</c:formatCode>
                <c:ptCount val="1160"/>
                <c:pt idx="0">
                  <c:v>0</c:v>
                </c:pt>
                <c:pt idx="1">
                  <c:v>3.333333333333334E-2</c:v>
                </c:pt>
                <c:pt idx="2">
                  <c:v>6.666666666666668E-2</c:v>
                </c:pt>
                <c:pt idx="3">
                  <c:v>0.1</c:v>
                </c:pt>
                <c:pt idx="4">
                  <c:v>0.13333333333333341</c:v>
                </c:pt>
                <c:pt idx="5">
                  <c:v>0.16666666666666666</c:v>
                </c:pt>
                <c:pt idx="6">
                  <c:v>0.2</c:v>
                </c:pt>
                <c:pt idx="7">
                  <c:v>0.23333333333333342</c:v>
                </c:pt>
                <c:pt idx="8">
                  <c:v>0.26666666666666683</c:v>
                </c:pt>
                <c:pt idx="9">
                  <c:v>0.30000000000000016</c:v>
                </c:pt>
                <c:pt idx="10">
                  <c:v>0.33333333333333331</c:v>
                </c:pt>
                <c:pt idx="11">
                  <c:v>0.36666666666666692</c:v>
                </c:pt>
                <c:pt idx="12">
                  <c:v>0.4</c:v>
                </c:pt>
                <c:pt idx="13">
                  <c:v>0.43333333333333335</c:v>
                </c:pt>
                <c:pt idx="14">
                  <c:v>0.4666666666666669</c:v>
                </c:pt>
                <c:pt idx="15">
                  <c:v>0.5</c:v>
                </c:pt>
                <c:pt idx="16">
                  <c:v>0.53333333333333333</c:v>
                </c:pt>
                <c:pt idx="17">
                  <c:v>0.56666666666666654</c:v>
                </c:pt>
                <c:pt idx="18">
                  <c:v>0.60000000000000031</c:v>
                </c:pt>
                <c:pt idx="19">
                  <c:v>0.63333333333333364</c:v>
                </c:pt>
                <c:pt idx="20">
                  <c:v>0.66666666666666663</c:v>
                </c:pt>
                <c:pt idx="21">
                  <c:v>0.70000000000000029</c:v>
                </c:pt>
                <c:pt idx="22">
                  <c:v>0.73333333333333361</c:v>
                </c:pt>
                <c:pt idx="23">
                  <c:v>0.76666666666666672</c:v>
                </c:pt>
                <c:pt idx="24">
                  <c:v>0.8</c:v>
                </c:pt>
                <c:pt idx="25">
                  <c:v>0.8333333333333337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1.4333333333333327</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1.9000000000000001</c:v>
                </c:pt>
                <c:pt idx="58">
                  <c:v>1.9333333333333333</c:v>
                </c:pt>
                <c:pt idx="59">
                  <c:v>1.9666666666666672</c:v>
                </c:pt>
                <c:pt idx="60">
                  <c:v>2</c:v>
                </c:pt>
                <c:pt idx="61">
                  <c:v>2.0333333333333332</c:v>
                </c:pt>
                <c:pt idx="62">
                  <c:v>2.0666666666666669</c:v>
                </c:pt>
                <c:pt idx="63">
                  <c:v>2.1</c:v>
                </c:pt>
                <c:pt idx="64">
                  <c:v>2.1333333333333342</c:v>
                </c:pt>
                <c:pt idx="65">
                  <c:v>2.1666666666666665</c:v>
                </c:pt>
                <c:pt idx="66">
                  <c:v>2.2000000000000002</c:v>
                </c:pt>
                <c:pt idx="67">
                  <c:v>2.2333333333333347</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2.6333333333333342</c:v>
                </c:pt>
                <c:pt idx="80">
                  <c:v>2.6666666666666665</c:v>
                </c:pt>
                <c:pt idx="81">
                  <c:v>2.7</c:v>
                </c:pt>
                <c:pt idx="82">
                  <c:v>2.7333333333333347</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3.1333333333333342</c:v>
                </c:pt>
                <c:pt idx="95">
                  <c:v>3.1666666666666665</c:v>
                </c:pt>
                <c:pt idx="96">
                  <c:v>3.2</c:v>
                </c:pt>
                <c:pt idx="97">
                  <c:v>3.2333333333333347</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3.6333333333333342</c:v>
                </c:pt>
                <c:pt idx="110">
                  <c:v>3.6666666666666665</c:v>
                </c:pt>
                <c:pt idx="111">
                  <c:v>3.7</c:v>
                </c:pt>
                <c:pt idx="112">
                  <c:v>3.7333333333333347</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4.0333333333333377</c:v>
                </c:pt>
                <c:pt idx="122">
                  <c:v>4.0666666666666664</c:v>
                </c:pt>
                <c:pt idx="123">
                  <c:v>4.0999999999999996</c:v>
                </c:pt>
                <c:pt idx="124">
                  <c:v>4.1333333333333373</c:v>
                </c:pt>
                <c:pt idx="125">
                  <c:v>4.166666666666667</c:v>
                </c:pt>
                <c:pt idx="126">
                  <c:v>4.2</c:v>
                </c:pt>
                <c:pt idx="127">
                  <c:v>4.2333333333333378</c:v>
                </c:pt>
                <c:pt idx="128">
                  <c:v>4.2666666666666684</c:v>
                </c:pt>
                <c:pt idx="129">
                  <c:v>4.3</c:v>
                </c:pt>
                <c:pt idx="130">
                  <c:v>4.3333333333333366</c:v>
                </c:pt>
                <c:pt idx="131">
                  <c:v>4.3666666666666663</c:v>
                </c:pt>
                <c:pt idx="132">
                  <c:v>4.4000000000000004</c:v>
                </c:pt>
                <c:pt idx="133">
                  <c:v>4.4333333333333389</c:v>
                </c:pt>
                <c:pt idx="134">
                  <c:v>4.4666666666666694</c:v>
                </c:pt>
                <c:pt idx="135">
                  <c:v>4.5</c:v>
                </c:pt>
                <c:pt idx="136">
                  <c:v>4.5333333333333377</c:v>
                </c:pt>
                <c:pt idx="137">
                  <c:v>4.5666666666666664</c:v>
                </c:pt>
                <c:pt idx="138">
                  <c:v>4.5999999999999996</c:v>
                </c:pt>
                <c:pt idx="139">
                  <c:v>4.6333333333333373</c:v>
                </c:pt>
                <c:pt idx="140">
                  <c:v>4.666666666666667</c:v>
                </c:pt>
                <c:pt idx="141">
                  <c:v>4.7</c:v>
                </c:pt>
                <c:pt idx="142">
                  <c:v>4.7333333333333378</c:v>
                </c:pt>
                <c:pt idx="143">
                  <c:v>4.7666666666666684</c:v>
                </c:pt>
                <c:pt idx="144">
                  <c:v>4.8</c:v>
                </c:pt>
                <c:pt idx="145">
                  <c:v>4.8333333333333366</c:v>
                </c:pt>
                <c:pt idx="146">
                  <c:v>4.8666666666666663</c:v>
                </c:pt>
                <c:pt idx="147">
                  <c:v>4.9000000000000004</c:v>
                </c:pt>
                <c:pt idx="148">
                  <c:v>4.9333333333333389</c:v>
                </c:pt>
                <c:pt idx="149">
                  <c:v>4.9666666666666694</c:v>
                </c:pt>
                <c:pt idx="150">
                  <c:v>5</c:v>
                </c:pt>
                <c:pt idx="151">
                  <c:v>5.0333333333333377</c:v>
                </c:pt>
                <c:pt idx="152">
                  <c:v>5.0666666666666664</c:v>
                </c:pt>
                <c:pt idx="153">
                  <c:v>5.0999999999999996</c:v>
                </c:pt>
                <c:pt idx="154">
                  <c:v>5.1333333333333373</c:v>
                </c:pt>
                <c:pt idx="155">
                  <c:v>5.166666666666667</c:v>
                </c:pt>
                <c:pt idx="156">
                  <c:v>5.2</c:v>
                </c:pt>
                <c:pt idx="157">
                  <c:v>5.2333333333333378</c:v>
                </c:pt>
                <c:pt idx="158">
                  <c:v>5.2666666666666684</c:v>
                </c:pt>
                <c:pt idx="159">
                  <c:v>5.3</c:v>
                </c:pt>
                <c:pt idx="160">
                  <c:v>5.3333333333333366</c:v>
                </c:pt>
                <c:pt idx="161">
                  <c:v>5.3666666666666663</c:v>
                </c:pt>
                <c:pt idx="162">
                  <c:v>5.4</c:v>
                </c:pt>
                <c:pt idx="163">
                  <c:v>5.4333333333333389</c:v>
                </c:pt>
                <c:pt idx="164">
                  <c:v>5.4666666666666694</c:v>
                </c:pt>
                <c:pt idx="165">
                  <c:v>5.5</c:v>
                </c:pt>
                <c:pt idx="166">
                  <c:v>5.5333333333333377</c:v>
                </c:pt>
                <c:pt idx="167">
                  <c:v>5.5666666666666664</c:v>
                </c:pt>
                <c:pt idx="168">
                  <c:v>5.6</c:v>
                </c:pt>
                <c:pt idx="169">
                  <c:v>5.6333333333333373</c:v>
                </c:pt>
                <c:pt idx="170">
                  <c:v>5.666666666666667</c:v>
                </c:pt>
                <c:pt idx="171">
                  <c:v>5.7</c:v>
                </c:pt>
                <c:pt idx="172">
                  <c:v>5.7333333333333378</c:v>
                </c:pt>
                <c:pt idx="173">
                  <c:v>5.7666666666666684</c:v>
                </c:pt>
                <c:pt idx="174">
                  <c:v>5.8</c:v>
                </c:pt>
                <c:pt idx="175">
                  <c:v>5.8333333333333366</c:v>
                </c:pt>
                <c:pt idx="176">
                  <c:v>5.8666666666666663</c:v>
                </c:pt>
                <c:pt idx="177">
                  <c:v>5.9</c:v>
                </c:pt>
                <c:pt idx="178">
                  <c:v>5.9333333333333389</c:v>
                </c:pt>
                <c:pt idx="179">
                  <c:v>5.9666666666666694</c:v>
                </c:pt>
                <c:pt idx="180">
                  <c:v>6</c:v>
                </c:pt>
                <c:pt idx="181">
                  <c:v>6.0333333333333377</c:v>
                </c:pt>
                <c:pt idx="182">
                  <c:v>6.0666666666666664</c:v>
                </c:pt>
                <c:pt idx="183">
                  <c:v>6.1</c:v>
                </c:pt>
                <c:pt idx="184">
                  <c:v>6.1333333333333373</c:v>
                </c:pt>
                <c:pt idx="185">
                  <c:v>6.166666666666667</c:v>
                </c:pt>
                <c:pt idx="186">
                  <c:v>6.2</c:v>
                </c:pt>
                <c:pt idx="187">
                  <c:v>6.2333333333333378</c:v>
                </c:pt>
                <c:pt idx="188">
                  <c:v>6.2666666666666684</c:v>
                </c:pt>
                <c:pt idx="189">
                  <c:v>6.3</c:v>
                </c:pt>
                <c:pt idx="190">
                  <c:v>6.3333333333333366</c:v>
                </c:pt>
                <c:pt idx="191">
                  <c:v>6.3666666666666663</c:v>
                </c:pt>
                <c:pt idx="192">
                  <c:v>6.4</c:v>
                </c:pt>
                <c:pt idx="193">
                  <c:v>6.4333333333333389</c:v>
                </c:pt>
                <c:pt idx="194">
                  <c:v>6.4666666666666694</c:v>
                </c:pt>
                <c:pt idx="195">
                  <c:v>6.5</c:v>
                </c:pt>
                <c:pt idx="196">
                  <c:v>6.5333333333333377</c:v>
                </c:pt>
                <c:pt idx="197">
                  <c:v>6.5666666666666664</c:v>
                </c:pt>
                <c:pt idx="198">
                  <c:v>6.6</c:v>
                </c:pt>
                <c:pt idx="199">
                  <c:v>6.6333333333333373</c:v>
                </c:pt>
                <c:pt idx="200">
                  <c:v>6.666666666666667</c:v>
                </c:pt>
                <c:pt idx="201">
                  <c:v>6.7</c:v>
                </c:pt>
                <c:pt idx="202">
                  <c:v>6.7333333333333378</c:v>
                </c:pt>
                <c:pt idx="203">
                  <c:v>6.7666666666666684</c:v>
                </c:pt>
                <c:pt idx="204">
                  <c:v>6.8</c:v>
                </c:pt>
                <c:pt idx="205">
                  <c:v>6.8333333333333366</c:v>
                </c:pt>
                <c:pt idx="206">
                  <c:v>6.8666666666666663</c:v>
                </c:pt>
                <c:pt idx="207">
                  <c:v>6.9</c:v>
                </c:pt>
                <c:pt idx="208">
                  <c:v>6.9333333333333389</c:v>
                </c:pt>
                <c:pt idx="209">
                  <c:v>6.9666666666666694</c:v>
                </c:pt>
                <c:pt idx="210">
                  <c:v>7</c:v>
                </c:pt>
                <c:pt idx="211">
                  <c:v>7.0333333333333377</c:v>
                </c:pt>
                <c:pt idx="212">
                  <c:v>7.0666666666666664</c:v>
                </c:pt>
                <c:pt idx="213">
                  <c:v>7.1</c:v>
                </c:pt>
                <c:pt idx="214">
                  <c:v>7.1333333333333373</c:v>
                </c:pt>
                <c:pt idx="215">
                  <c:v>7.166666666666667</c:v>
                </c:pt>
                <c:pt idx="216">
                  <c:v>7.2</c:v>
                </c:pt>
                <c:pt idx="217">
                  <c:v>7.2333333333333378</c:v>
                </c:pt>
                <c:pt idx="218">
                  <c:v>7.2666666666666684</c:v>
                </c:pt>
                <c:pt idx="219">
                  <c:v>7.3</c:v>
                </c:pt>
                <c:pt idx="220">
                  <c:v>7.3333333333333366</c:v>
                </c:pt>
                <c:pt idx="221">
                  <c:v>7.3666666666666663</c:v>
                </c:pt>
                <c:pt idx="222">
                  <c:v>7.4</c:v>
                </c:pt>
                <c:pt idx="223">
                  <c:v>7.4333333333333389</c:v>
                </c:pt>
                <c:pt idx="224">
                  <c:v>7.4666666666666694</c:v>
                </c:pt>
                <c:pt idx="225">
                  <c:v>7.5</c:v>
                </c:pt>
                <c:pt idx="226">
                  <c:v>7.5333333333333377</c:v>
                </c:pt>
                <c:pt idx="227">
                  <c:v>7.5666666666666664</c:v>
                </c:pt>
                <c:pt idx="228">
                  <c:v>7.6</c:v>
                </c:pt>
                <c:pt idx="229">
                  <c:v>7.6333333333333373</c:v>
                </c:pt>
                <c:pt idx="230">
                  <c:v>7.666666666666667</c:v>
                </c:pt>
                <c:pt idx="231">
                  <c:v>7.7</c:v>
                </c:pt>
                <c:pt idx="232">
                  <c:v>7.7333333333333378</c:v>
                </c:pt>
                <c:pt idx="233">
                  <c:v>7.7666666666666684</c:v>
                </c:pt>
                <c:pt idx="234">
                  <c:v>7.8</c:v>
                </c:pt>
                <c:pt idx="235">
                  <c:v>7.8333333333333366</c:v>
                </c:pt>
                <c:pt idx="236">
                  <c:v>7.8666666666666663</c:v>
                </c:pt>
                <c:pt idx="237">
                  <c:v>7.9</c:v>
                </c:pt>
                <c:pt idx="238">
                  <c:v>7.9333333333333389</c:v>
                </c:pt>
                <c:pt idx="239">
                  <c:v>7.9666666666666694</c:v>
                </c:pt>
                <c:pt idx="240">
                  <c:v>8</c:v>
                </c:pt>
                <c:pt idx="241">
                  <c:v>8.0333333333333332</c:v>
                </c:pt>
                <c:pt idx="242">
                  <c:v>8.0666666666666735</c:v>
                </c:pt>
                <c:pt idx="243">
                  <c:v>8.1</c:v>
                </c:pt>
                <c:pt idx="244">
                  <c:v>8.1333333333333329</c:v>
                </c:pt>
                <c:pt idx="245">
                  <c:v>8.1666666666666732</c:v>
                </c:pt>
                <c:pt idx="246">
                  <c:v>8.2000000000000011</c:v>
                </c:pt>
                <c:pt idx="247">
                  <c:v>8.2333333333333272</c:v>
                </c:pt>
                <c:pt idx="248">
                  <c:v>8.2666666666666728</c:v>
                </c:pt>
                <c:pt idx="249">
                  <c:v>8.3000000000000007</c:v>
                </c:pt>
                <c:pt idx="250">
                  <c:v>8.3333333333333357</c:v>
                </c:pt>
                <c:pt idx="251">
                  <c:v>8.3666666666666742</c:v>
                </c:pt>
                <c:pt idx="252">
                  <c:v>8.4</c:v>
                </c:pt>
                <c:pt idx="253">
                  <c:v>8.4333333333333336</c:v>
                </c:pt>
                <c:pt idx="254">
                  <c:v>8.4666666666666739</c:v>
                </c:pt>
                <c:pt idx="255">
                  <c:v>8.5</c:v>
                </c:pt>
                <c:pt idx="256">
                  <c:v>8.5333333333333332</c:v>
                </c:pt>
                <c:pt idx="257">
                  <c:v>8.5666666666666735</c:v>
                </c:pt>
                <c:pt idx="258">
                  <c:v>8.6</c:v>
                </c:pt>
                <c:pt idx="259">
                  <c:v>8.6333333333333329</c:v>
                </c:pt>
                <c:pt idx="260">
                  <c:v>8.6666666666666732</c:v>
                </c:pt>
                <c:pt idx="261">
                  <c:v>8.7000000000000011</c:v>
                </c:pt>
                <c:pt idx="262">
                  <c:v>8.7333333333333272</c:v>
                </c:pt>
                <c:pt idx="263">
                  <c:v>8.7666666666666728</c:v>
                </c:pt>
                <c:pt idx="264">
                  <c:v>8.8000000000000007</c:v>
                </c:pt>
                <c:pt idx="265">
                  <c:v>8.8333333333333357</c:v>
                </c:pt>
                <c:pt idx="266">
                  <c:v>8.8666666666666742</c:v>
                </c:pt>
                <c:pt idx="267">
                  <c:v>8.9</c:v>
                </c:pt>
                <c:pt idx="268">
                  <c:v>8.9333333333333336</c:v>
                </c:pt>
                <c:pt idx="269">
                  <c:v>8.9666666666666739</c:v>
                </c:pt>
                <c:pt idx="270">
                  <c:v>9</c:v>
                </c:pt>
                <c:pt idx="271">
                  <c:v>9.0333333333333332</c:v>
                </c:pt>
                <c:pt idx="272">
                  <c:v>9.0666666666666735</c:v>
                </c:pt>
                <c:pt idx="273">
                  <c:v>9.1</c:v>
                </c:pt>
                <c:pt idx="274">
                  <c:v>9.1333333333333329</c:v>
                </c:pt>
                <c:pt idx="275">
                  <c:v>9.1666666666666732</c:v>
                </c:pt>
                <c:pt idx="276">
                  <c:v>9.2000000000000011</c:v>
                </c:pt>
                <c:pt idx="277">
                  <c:v>9.2333333333333272</c:v>
                </c:pt>
                <c:pt idx="278">
                  <c:v>9.2666666666666728</c:v>
                </c:pt>
                <c:pt idx="279">
                  <c:v>9.3000000000000007</c:v>
                </c:pt>
                <c:pt idx="280">
                  <c:v>9.3333333333333357</c:v>
                </c:pt>
                <c:pt idx="281">
                  <c:v>9.3666666666666742</c:v>
                </c:pt>
                <c:pt idx="282">
                  <c:v>9.4</c:v>
                </c:pt>
                <c:pt idx="283">
                  <c:v>9.4333333333333336</c:v>
                </c:pt>
                <c:pt idx="284">
                  <c:v>9.4666666666666739</c:v>
                </c:pt>
                <c:pt idx="285">
                  <c:v>9.5</c:v>
                </c:pt>
                <c:pt idx="286">
                  <c:v>9.5333333333333332</c:v>
                </c:pt>
                <c:pt idx="287">
                  <c:v>9.5666666666666735</c:v>
                </c:pt>
                <c:pt idx="288">
                  <c:v>9.6</c:v>
                </c:pt>
                <c:pt idx="289">
                  <c:v>9.6333333333333329</c:v>
                </c:pt>
                <c:pt idx="290">
                  <c:v>9.6666666666666732</c:v>
                </c:pt>
                <c:pt idx="291">
                  <c:v>9.7000000000000011</c:v>
                </c:pt>
                <c:pt idx="292">
                  <c:v>9.7333333333333272</c:v>
                </c:pt>
                <c:pt idx="293">
                  <c:v>9.7666666666666728</c:v>
                </c:pt>
                <c:pt idx="294">
                  <c:v>9.8000000000000007</c:v>
                </c:pt>
                <c:pt idx="295">
                  <c:v>9.8333333333333357</c:v>
                </c:pt>
                <c:pt idx="296">
                  <c:v>9.8666666666666742</c:v>
                </c:pt>
                <c:pt idx="297">
                  <c:v>9.9</c:v>
                </c:pt>
                <c:pt idx="298">
                  <c:v>9.9333333333333336</c:v>
                </c:pt>
                <c:pt idx="299">
                  <c:v>9.9666666666666739</c:v>
                </c:pt>
                <c:pt idx="300">
                  <c:v>10</c:v>
                </c:pt>
                <c:pt idx="301">
                  <c:v>10.033333333333333</c:v>
                </c:pt>
                <c:pt idx="302">
                  <c:v>10.066666666666674</c:v>
                </c:pt>
                <c:pt idx="303">
                  <c:v>10.1</c:v>
                </c:pt>
                <c:pt idx="304">
                  <c:v>10.133333333333333</c:v>
                </c:pt>
                <c:pt idx="305">
                  <c:v>10.166666666666673</c:v>
                </c:pt>
                <c:pt idx="306">
                  <c:v>10.200000000000001</c:v>
                </c:pt>
                <c:pt idx="307">
                  <c:v>10.233333333333333</c:v>
                </c:pt>
                <c:pt idx="308">
                  <c:v>10.266666666666673</c:v>
                </c:pt>
                <c:pt idx="309">
                  <c:v>10.3</c:v>
                </c:pt>
                <c:pt idx="310">
                  <c:v>10.333333333333334</c:v>
                </c:pt>
                <c:pt idx="311">
                  <c:v>10.366666666666676</c:v>
                </c:pt>
                <c:pt idx="312">
                  <c:v>10.4</c:v>
                </c:pt>
                <c:pt idx="313">
                  <c:v>10.433333333333334</c:v>
                </c:pt>
                <c:pt idx="314">
                  <c:v>10.466666666666674</c:v>
                </c:pt>
                <c:pt idx="315">
                  <c:v>10.5</c:v>
                </c:pt>
                <c:pt idx="316">
                  <c:v>10.533333333333333</c:v>
                </c:pt>
                <c:pt idx="317">
                  <c:v>10.566666666666674</c:v>
                </c:pt>
                <c:pt idx="318">
                  <c:v>10.6</c:v>
                </c:pt>
                <c:pt idx="319">
                  <c:v>10.633333333333333</c:v>
                </c:pt>
                <c:pt idx="320">
                  <c:v>10.666666666666673</c:v>
                </c:pt>
                <c:pt idx="321">
                  <c:v>10.7</c:v>
                </c:pt>
                <c:pt idx="322">
                  <c:v>10.733333333333333</c:v>
                </c:pt>
                <c:pt idx="323">
                  <c:v>10.766666666666673</c:v>
                </c:pt>
                <c:pt idx="324">
                  <c:v>10.8</c:v>
                </c:pt>
                <c:pt idx="325">
                  <c:v>10.833333333333334</c:v>
                </c:pt>
                <c:pt idx="326">
                  <c:v>10.866666666666676</c:v>
                </c:pt>
                <c:pt idx="327">
                  <c:v>10.9</c:v>
                </c:pt>
                <c:pt idx="328">
                  <c:v>10.933333333333334</c:v>
                </c:pt>
                <c:pt idx="329">
                  <c:v>10.966666666666674</c:v>
                </c:pt>
                <c:pt idx="330">
                  <c:v>11</c:v>
                </c:pt>
                <c:pt idx="331">
                  <c:v>11.033333333333333</c:v>
                </c:pt>
                <c:pt idx="332">
                  <c:v>11.066666666666674</c:v>
                </c:pt>
                <c:pt idx="333">
                  <c:v>11.1</c:v>
                </c:pt>
                <c:pt idx="334">
                  <c:v>11.133333333333333</c:v>
                </c:pt>
                <c:pt idx="335">
                  <c:v>11.166666666666673</c:v>
                </c:pt>
                <c:pt idx="336">
                  <c:v>11.2</c:v>
                </c:pt>
                <c:pt idx="337">
                  <c:v>11.233333333333333</c:v>
                </c:pt>
                <c:pt idx="338">
                  <c:v>11.266666666666673</c:v>
                </c:pt>
                <c:pt idx="339">
                  <c:v>11.3</c:v>
                </c:pt>
                <c:pt idx="340">
                  <c:v>11.333333333333334</c:v>
                </c:pt>
                <c:pt idx="341">
                  <c:v>11.366666666666676</c:v>
                </c:pt>
                <c:pt idx="342">
                  <c:v>11.4</c:v>
                </c:pt>
                <c:pt idx="343">
                  <c:v>11.433333333333334</c:v>
                </c:pt>
                <c:pt idx="344">
                  <c:v>11.466666666666674</c:v>
                </c:pt>
                <c:pt idx="345">
                  <c:v>11.5</c:v>
                </c:pt>
                <c:pt idx="346">
                  <c:v>11.533333333333333</c:v>
                </c:pt>
                <c:pt idx="347">
                  <c:v>11.566666666666674</c:v>
                </c:pt>
                <c:pt idx="348">
                  <c:v>11.6</c:v>
                </c:pt>
                <c:pt idx="349">
                  <c:v>11.633333333333333</c:v>
                </c:pt>
                <c:pt idx="350">
                  <c:v>11.666666666666673</c:v>
                </c:pt>
                <c:pt idx="351">
                  <c:v>11.7</c:v>
                </c:pt>
                <c:pt idx="352">
                  <c:v>11.733333333333333</c:v>
                </c:pt>
                <c:pt idx="353">
                  <c:v>11.766666666666673</c:v>
                </c:pt>
                <c:pt idx="354">
                  <c:v>11.8</c:v>
                </c:pt>
                <c:pt idx="355">
                  <c:v>11.833333333333334</c:v>
                </c:pt>
                <c:pt idx="356">
                  <c:v>11.866666666666676</c:v>
                </c:pt>
                <c:pt idx="357">
                  <c:v>11.9</c:v>
                </c:pt>
                <c:pt idx="358">
                  <c:v>11.933333333333334</c:v>
                </c:pt>
                <c:pt idx="359">
                  <c:v>11.966666666666674</c:v>
                </c:pt>
                <c:pt idx="360">
                  <c:v>12</c:v>
                </c:pt>
                <c:pt idx="361">
                  <c:v>12.033333333333333</c:v>
                </c:pt>
                <c:pt idx="362">
                  <c:v>12.066666666666674</c:v>
                </c:pt>
                <c:pt idx="363">
                  <c:v>12.1</c:v>
                </c:pt>
                <c:pt idx="364">
                  <c:v>12.133333333333333</c:v>
                </c:pt>
                <c:pt idx="365">
                  <c:v>12.166666666666673</c:v>
                </c:pt>
                <c:pt idx="366">
                  <c:v>12.2</c:v>
                </c:pt>
                <c:pt idx="367">
                  <c:v>12.233333333333333</c:v>
                </c:pt>
                <c:pt idx="368">
                  <c:v>12.266666666666673</c:v>
                </c:pt>
                <c:pt idx="369">
                  <c:v>12.3</c:v>
                </c:pt>
                <c:pt idx="370">
                  <c:v>12.333333333333334</c:v>
                </c:pt>
                <c:pt idx="371">
                  <c:v>12.366666666666676</c:v>
                </c:pt>
                <c:pt idx="372">
                  <c:v>12.4</c:v>
                </c:pt>
                <c:pt idx="373">
                  <c:v>12.433333333333334</c:v>
                </c:pt>
                <c:pt idx="374">
                  <c:v>12.466666666666674</c:v>
                </c:pt>
                <c:pt idx="375">
                  <c:v>12.5</c:v>
                </c:pt>
                <c:pt idx="376">
                  <c:v>12.533333333333333</c:v>
                </c:pt>
                <c:pt idx="377">
                  <c:v>12.566666666666674</c:v>
                </c:pt>
                <c:pt idx="378">
                  <c:v>12.6</c:v>
                </c:pt>
                <c:pt idx="379">
                  <c:v>12.633333333333333</c:v>
                </c:pt>
                <c:pt idx="380">
                  <c:v>12.666666666666673</c:v>
                </c:pt>
                <c:pt idx="381">
                  <c:v>12.7</c:v>
                </c:pt>
                <c:pt idx="382">
                  <c:v>12.733333333333333</c:v>
                </c:pt>
                <c:pt idx="383">
                  <c:v>12.766666666666673</c:v>
                </c:pt>
                <c:pt idx="384">
                  <c:v>12.8</c:v>
                </c:pt>
                <c:pt idx="385">
                  <c:v>12.833333333333334</c:v>
                </c:pt>
                <c:pt idx="386">
                  <c:v>12.866666666666676</c:v>
                </c:pt>
                <c:pt idx="387">
                  <c:v>12.9</c:v>
                </c:pt>
                <c:pt idx="388">
                  <c:v>12.933333333333334</c:v>
                </c:pt>
                <c:pt idx="389">
                  <c:v>12.966666666666674</c:v>
                </c:pt>
                <c:pt idx="390">
                  <c:v>13</c:v>
                </c:pt>
                <c:pt idx="391">
                  <c:v>13.033333333333333</c:v>
                </c:pt>
                <c:pt idx="392">
                  <c:v>13.066666666666674</c:v>
                </c:pt>
                <c:pt idx="393">
                  <c:v>13.1</c:v>
                </c:pt>
                <c:pt idx="394">
                  <c:v>13.133333333333333</c:v>
                </c:pt>
                <c:pt idx="395">
                  <c:v>13.166666666666673</c:v>
                </c:pt>
                <c:pt idx="396">
                  <c:v>13.2</c:v>
                </c:pt>
                <c:pt idx="397">
                  <c:v>13.233333333333333</c:v>
                </c:pt>
                <c:pt idx="398">
                  <c:v>13.266666666666673</c:v>
                </c:pt>
                <c:pt idx="399">
                  <c:v>13.3</c:v>
                </c:pt>
                <c:pt idx="400">
                  <c:v>13.333333333333334</c:v>
                </c:pt>
                <c:pt idx="401">
                  <c:v>13.366666666666676</c:v>
                </c:pt>
                <c:pt idx="402">
                  <c:v>13.4</c:v>
                </c:pt>
                <c:pt idx="403">
                  <c:v>13.433333333333334</c:v>
                </c:pt>
                <c:pt idx="404">
                  <c:v>13.466666666666674</c:v>
                </c:pt>
                <c:pt idx="405">
                  <c:v>13.5</c:v>
                </c:pt>
                <c:pt idx="406">
                  <c:v>13.533333333333333</c:v>
                </c:pt>
                <c:pt idx="407">
                  <c:v>13.566666666666674</c:v>
                </c:pt>
                <c:pt idx="408">
                  <c:v>13.6</c:v>
                </c:pt>
                <c:pt idx="409">
                  <c:v>13.633333333333333</c:v>
                </c:pt>
                <c:pt idx="410">
                  <c:v>13.666666666666673</c:v>
                </c:pt>
                <c:pt idx="411">
                  <c:v>13.7</c:v>
                </c:pt>
                <c:pt idx="412">
                  <c:v>13.733333333333333</c:v>
                </c:pt>
                <c:pt idx="413">
                  <c:v>13.766666666666673</c:v>
                </c:pt>
                <c:pt idx="414">
                  <c:v>13.8</c:v>
                </c:pt>
                <c:pt idx="415">
                  <c:v>13.833333333333334</c:v>
                </c:pt>
                <c:pt idx="416">
                  <c:v>13.866666666666676</c:v>
                </c:pt>
                <c:pt idx="417">
                  <c:v>13.9</c:v>
                </c:pt>
                <c:pt idx="418">
                  <c:v>13.933333333333334</c:v>
                </c:pt>
                <c:pt idx="419">
                  <c:v>13.966666666666674</c:v>
                </c:pt>
                <c:pt idx="420">
                  <c:v>14</c:v>
                </c:pt>
                <c:pt idx="421">
                  <c:v>14.033333333333333</c:v>
                </c:pt>
                <c:pt idx="422">
                  <c:v>14.066666666666674</c:v>
                </c:pt>
                <c:pt idx="423">
                  <c:v>14.1</c:v>
                </c:pt>
                <c:pt idx="424">
                  <c:v>14.133333333333333</c:v>
                </c:pt>
                <c:pt idx="425">
                  <c:v>14.166666666666673</c:v>
                </c:pt>
                <c:pt idx="426">
                  <c:v>14.2</c:v>
                </c:pt>
                <c:pt idx="427">
                  <c:v>14.233333333333333</c:v>
                </c:pt>
                <c:pt idx="428">
                  <c:v>14.266666666666673</c:v>
                </c:pt>
                <c:pt idx="429">
                  <c:v>14.3</c:v>
                </c:pt>
                <c:pt idx="430">
                  <c:v>14.333333333333334</c:v>
                </c:pt>
                <c:pt idx="431">
                  <c:v>14.366666666666676</c:v>
                </c:pt>
                <c:pt idx="432">
                  <c:v>14.4</c:v>
                </c:pt>
                <c:pt idx="433">
                  <c:v>14.433333333333334</c:v>
                </c:pt>
                <c:pt idx="434">
                  <c:v>14.466666666666674</c:v>
                </c:pt>
                <c:pt idx="435">
                  <c:v>14.5</c:v>
                </c:pt>
                <c:pt idx="436">
                  <c:v>14.533333333333333</c:v>
                </c:pt>
                <c:pt idx="437">
                  <c:v>14.566666666666674</c:v>
                </c:pt>
                <c:pt idx="438">
                  <c:v>14.6</c:v>
                </c:pt>
                <c:pt idx="439">
                  <c:v>14.633333333333333</c:v>
                </c:pt>
                <c:pt idx="440">
                  <c:v>14.666666666666673</c:v>
                </c:pt>
                <c:pt idx="441">
                  <c:v>14.7</c:v>
                </c:pt>
                <c:pt idx="442">
                  <c:v>14.733333333333333</c:v>
                </c:pt>
                <c:pt idx="443">
                  <c:v>14.766666666666673</c:v>
                </c:pt>
                <c:pt idx="444">
                  <c:v>14.8</c:v>
                </c:pt>
                <c:pt idx="445">
                  <c:v>14.833333333333334</c:v>
                </c:pt>
                <c:pt idx="446">
                  <c:v>14.866666666666676</c:v>
                </c:pt>
                <c:pt idx="447">
                  <c:v>14.9</c:v>
                </c:pt>
                <c:pt idx="448">
                  <c:v>14.933333333333334</c:v>
                </c:pt>
                <c:pt idx="449">
                  <c:v>14.966666666666674</c:v>
                </c:pt>
                <c:pt idx="450">
                  <c:v>15</c:v>
                </c:pt>
                <c:pt idx="451">
                  <c:v>15.033333333333333</c:v>
                </c:pt>
                <c:pt idx="452">
                  <c:v>15.066666666666674</c:v>
                </c:pt>
                <c:pt idx="453">
                  <c:v>15.1</c:v>
                </c:pt>
                <c:pt idx="454">
                  <c:v>15.133333333333333</c:v>
                </c:pt>
                <c:pt idx="455">
                  <c:v>15.166666666666673</c:v>
                </c:pt>
                <c:pt idx="456">
                  <c:v>15.2</c:v>
                </c:pt>
                <c:pt idx="457">
                  <c:v>15.233333333333333</c:v>
                </c:pt>
                <c:pt idx="458">
                  <c:v>15.266666666666673</c:v>
                </c:pt>
                <c:pt idx="459">
                  <c:v>15.3</c:v>
                </c:pt>
                <c:pt idx="460">
                  <c:v>15.333333333333334</c:v>
                </c:pt>
                <c:pt idx="461">
                  <c:v>15.366666666666676</c:v>
                </c:pt>
                <c:pt idx="462">
                  <c:v>15.4</c:v>
                </c:pt>
                <c:pt idx="463">
                  <c:v>15.433333333333334</c:v>
                </c:pt>
                <c:pt idx="464">
                  <c:v>15.466666666666674</c:v>
                </c:pt>
                <c:pt idx="465">
                  <c:v>15.5</c:v>
                </c:pt>
                <c:pt idx="466">
                  <c:v>15.533333333333333</c:v>
                </c:pt>
                <c:pt idx="467">
                  <c:v>15.566666666666674</c:v>
                </c:pt>
                <c:pt idx="468">
                  <c:v>15.6</c:v>
                </c:pt>
                <c:pt idx="469">
                  <c:v>15.633333333333333</c:v>
                </c:pt>
                <c:pt idx="470">
                  <c:v>15.666666666666673</c:v>
                </c:pt>
                <c:pt idx="471">
                  <c:v>15.7</c:v>
                </c:pt>
                <c:pt idx="472">
                  <c:v>15.733333333333333</c:v>
                </c:pt>
                <c:pt idx="473">
                  <c:v>15.766666666666673</c:v>
                </c:pt>
                <c:pt idx="474">
                  <c:v>15.8</c:v>
                </c:pt>
                <c:pt idx="475">
                  <c:v>15.833333333333334</c:v>
                </c:pt>
                <c:pt idx="476">
                  <c:v>15.866666666666676</c:v>
                </c:pt>
                <c:pt idx="477">
                  <c:v>15.9</c:v>
                </c:pt>
                <c:pt idx="478">
                  <c:v>15.933333333333334</c:v>
                </c:pt>
                <c:pt idx="479">
                  <c:v>15.966666666666674</c:v>
                </c:pt>
                <c:pt idx="480">
                  <c:v>16</c:v>
                </c:pt>
                <c:pt idx="481">
                  <c:v>16.03333333333331</c:v>
                </c:pt>
                <c:pt idx="482">
                  <c:v>16.066666666666666</c:v>
                </c:pt>
                <c:pt idx="483">
                  <c:v>16.100000000000001</c:v>
                </c:pt>
                <c:pt idx="484">
                  <c:v>16.133333333333319</c:v>
                </c:pt>
                <c:pt idx="485">
                  <c:v>16.166666666666668</c:v>
                </c:pt>
                <c:pt idx="486">
                  <c:v>16.2</c:v>
                </c:pt>
                <c:pt idx="487">
                  <c:v>16.233333333333309</c:v>
                </c:pt>
                <c:pt idx="488">
                  <c:v>16.266666666666666</c:v>
                </c:pt>
                <c:pt idx="489">
                  <c:v>16.3</c:v>
                </c:pt>
                <c:pt idx="490">
                  <c:v>16.333333333333311</c:v>
                </c:pt>
                <c:pt idx="491">
                  <c:v>16.366666666666667</c:v>
                </c:pt>
                <c:pt idx="492">
                  <c:v>16.399999999999999</c:v>
                </c:pt>
                <c:pt idx="493">
                  <c:v>16.433333333333309</c:v>
                </c:pt>
                <c:pt idx="494">
                  <c:v>16.466666666666654</c:v>
                </c:pt>
                <c:pt idx="495">
                  <c:v>16.5</c:v>
                </c:pt>
                <c:pt idx="496">
                  <c:v>16.53333333333331</c:v>
                </c:pt>
                <c:pt idx="497">
                  <c:v>16.566666666666666</c:v>
                </c:pt>
                <c:pt idx="498">
                  <c:v>16.600000000000001</c:v>
                </c:pt>
                <c:pt idx="499">
                  <c:v>16.633333333333319</c:v>
                </c:pt>
                <c:pt idx="500">
                  <c:v>16.666666666666668</c:v>
                </c:pt>
                <c:pt idx="501">
                  <c:v>16.7</c:v>
                </c:pt>
                <c:pt idx="502">
                  <c:v>16.733333333333309</c:v>
                </c:pt>
                <c:pt idx="503">
                  <c:v>16.766666666666666</c:v>
                </c:pt>
                <c:pt idx="504">
                  <c:v>16.8</c:v>
                </c:pt>
                <c:pt idx="505">
                  <c:v>16.833333333333311</c:v>
                </c:pt>
                <c:pt idx="506">
                  <c:v>16.866666666666667</c:v>
                </c:pt>
                <c:pt idx="507">
                  <c:v>16.899999999999999</c:v>
                </c:pt>
                <c:pt idx="508">
                  <c:v>16.933333333333309</c:v>
                </c:pt>
                <c:pt idx="509">
                  <c:v>16.966666666666654</c:v>
                </c:pt>
                <c:pt idx="510">
                  <c:v>17</c:v>
                </c:pt>
                <c:pt idx="511">
                  <c:v>17.03333333333331</c:v>
                </c:pt>
                <c:pt idx="512">
                  <c:v>17.066666666666666</c:v>
                </c:pt>
                <c:pt idx="513">
                  <c:v>17.100000000000001</c:v>
                </c:pt>
                <c:pt idx="514">
                  <c:v>17.133333333333319</c:v>
                </c:pt>
                <c:pt idx="515">
                  <c:v>17.166666666666668</c:v>
                </c:pt>
                <c:pt idx="516">
                  <c:v>17.2</c:v>
                </c:pt>
                <c:pt idx="517">
                  <c:v>17.233333333333309</c:v>
                </c:pt>
                <c:pt idx="518">
                  <c:v>17.266666666666666</c:v>
                </c:pt>
                <c:pt idx="519">
                  <c:v>17.3</c:v>
                </c:pt>
                <c:pt idx="520">
                  <c:v>17.333333333333311</c:v>
                </c:pt>
                <c:pt idx="521">
                  <c:v>17.366666666666667</c:v>
                </c:pt>
                <c:pt idx="522">
                  <c:v>17.399999999999999</c:v>
                </c:pt>
                <c:pt idx="523">
                  <c:v>17.433333333333309</c:v>
                </c:pt>
                <c:pt idx="524">
                  <c:v>17.466666666666654</c:v>
                </c:pt>
                <c:pt idx="525">
                  <c:v>17.5</c:v>
                </c:pt>
                <c:pt idx="526">
                  <c:v>17.53333333333331</c:v>
                </c:pt>
                <c:pt idx="527">
                  <c:v>17.566666666666666</c:v>
                </c:pt>
                <c:pt idx="528">
                  <c:v>17.600000000000001</c:v>
                </c:pt>
                <c:pt idx="529">
                  <c:v>17.633333333333319</c:v>
                </c:pt>
                <c:pt idx="530">
                  <c:v>17.666666666666668</c:v>
                </c:pt>
                <c:pt idx="531">
                  <c:v>17.7</c:v>
                </c:pt>
                <c:pt idx="532">
                  <c:v>17.733333333333309</c:v>
                </c:pt>
                <c:pt idx="533">
                  <c:v>17.766666666666666</c:v>
                </c:pt>
                <c:pt idx="534">
                  <c:v>17.8</c:v>
                </c:pt>
                <c:pt idx="535">
                  <c:v>17.833333333333311</c:v>
                </c:pt>
                <c:pt idx="536">
                  <c:v>17.866666666666667</c:v>
                </c:pt>
                <c:pt idx="537">
                  <c:v>17.899999999999999</c:v>
                </c:pt>
                <c:pt idx="538">
                  <c:v>17.933333333333309</c:v>
                </c:pt>
                <c:pt idx="539">
                  <c:v>17.966666666666654</c:v>
                </c:pt>
                <c:pt idx="540">
                  <c:v>18</c:v>
                </c:pt>
                <c:pt idx="541">
                  <c:v>18.03333333333331</c:v>
                </c:pt>
                <c:pt idx="542">
                  <c:v>18.066666666666666</c:v>
                </c:pt>
                <c:pt idx="543">
                  <c:v>18.100000000000001</c:v>
                </c:pt>
                <c:pt idx="544">
                  <c:v>18.133333333333319</c:v>
                </c:pt>
                <c:pt idx="545">
                  <c:v>18.166666666666668</c:v>
                </c:pt>
                <c:pt idx="546">
                  <c:v>18.2</c:v>
                </c:pt>
                <c:pt idx="547">
                  <c:v>18.233333333333309</c:v>
                </c:pt>
                <c:pt idx="548">
                  <c:v>18.266666666666666</c:v>
                </c:pt>
                <c:pt idx="549">
                  <c:v>18.3</c:v>
                </c:pt>
                <c:pt idx="550">
                  <c:v>18.333333333333311</c:v>
                </c:pt>
                <c:pt idx="551">
                  <c:v>18.366666666666667</c:v>
                </c:pt>
                <c:pt idx="552">
                  <c:v>18.399999999999999</c:v>
                </c:pt>
                <c:pt idx="553">
                  <c:v>18.433333333333309</c:v>
                </c:pt>
                <c:pt idx="554">
                  <c:v>18.466666666666654</c:v>
                </c:pt>
                <c:pt idx="555">
                  <c:v>18.5</c:v>
                </c:pt>
                <c:pt idx="556">
                  <c:v>18.53333333333331</c:v>
                </c:pt>
                <c:pt idx="557">
                  <c:v>18.566666666666666</c:v>
                </c:pt>
                <c:pt idx="558">
                  <c:v>18.600000000000001</c:v>
                </c:pt>
                <c:pt idx="559">
                  <c:v>18.633333333333319</c:v>
                </c:pt>
                <c:pt idx="560">
                  <c:v>18.666666666666668</c:v>
                </c:pt>
                <c:pt idx="561">
                  <c:v>18.7</c:v>
                </c:pt>
                <c:pt idx="562">
                  <c:v>18.733333333333309</c:v>
                </c:pt>
                <c:pt idx="563">
                  <c:v>18.766666666666666</c:v>
                </c:pt>
                <c:pt idx="564">
                  <c:v>18.8</c:v>
                </c:pt>
                <c:pt idx="565">
                  <c:v>18.833333333333311</c:v>
                </c:pt>
                <c:pt idx="566">
                  <c:v>18.866666666666667</c:v>
                </c:pt>
                <c:pt idx="567">
                  <c:v>18.899999999999999</c:v>
                </c:pt>
                <c:pt idx="568">
                  <c:v>18.933333333333309</c:v>
                </c:pt>
                <c:pt idx="569">
                  <c:v>18.966666666666654</c:v>
                </c:pt>
                <c:pt idx="570">
                  <c:v>19</c:v>
                </c:pt>
                <c:pt idx="571">
                  <c:v>19.03333333333331</c:v>
                </c:pt>
                <c:pt idx="572">
                  <c:v>19.066666666666666</c:v>
                </c:pt>
                <c:pt idx="573">
                  <c:v>19.100000000000001</c:v>
                </c:pt>
                <c:pt idx="574">
                  <c:v>19.133333333333319</c:v>
                </c:pt>
                <c:pt idx="575">
                  <c:v>19.166666666666668</c:v>
                </c:pt>
                <c:pt idx="576">
                  <c:v>19.2</c:v>
                </c:pt>
                <c:pt idx="577">
                  <c:v>19.233333333333309</c:v>
                </c:pt>
                <c:pt idx="578">
                  <c:v>19.266666666666666</c:v>
                </c:pt>
                <c:pt idx="579">
                  <c:v>19.3</c:v>
                </c:pt>
                <c:pt idx="580">
                  <c:v>19.333333333333311</c:v>
                </c:pt>
                <c:pt idx="581">
                  <c:v>19.366666666666667</c:v>
                </c:pt>
                <c:pt idx="582">
                  <c:v>19.399999999999999</c:v>
                </c:pt>
                <c:pt idx="583">
                  <c:v>19.433333333333309</c:v>
                </c:pt>
                <c:pt idx="584">
                  <c:v>19.466666666666654</c:v>
                </c:pt>
                <c:pt idx="585">
                  <c:v>19.5</c:v>
                </c:pt>
                <c:pt idx="586">
                  <c:v>19.53333333333331</c:v>
                </c:pt>
                <c:pt idx="587">
                  <c:v>19.566666666666666</c:v>
                </c:pt>
                <c:pt idx="588">
                  <c:v>19.600000000000001</c:v>
                </c:pt>
                <c:pt idx="589">
                  <c:v>19.633333333333319</c:v>
                </c:pt>
                <c:pt idx="590">
                  <c:v>19.666666666666668</c:v>
                </c:pt>
                <c:pt idx="591">
                  <c:v>19.7</c:v>
                </c:pt>
                <c:pt idx="592">
                  <c:v>19.733333333333309</c:v>
                </c:pt>
                <c:pt idx="593">
                  <c:v>19.766666666666666</c:v>
                </c:pt>
                <c:pt idx="594">
                  <c:v>19.8</c:v>
                </c:pt>
                <c:pt idx="595">
                  <c:v>19.833333333333311</c:v>
                </c:pt>
                <c:pt idx="596">
                  <c:v>19.866666666666667</c:v>
                </c:pt>
                <c:pt idx="597">
                  <c:v>19.899999999999999</c:v>
                </c:pt>
                <c:pt idx="598">
                  <c:v>19.933333333333309</c:v>
                </c:pt>
                <c:pt idx="599">
                  <c:v>19.966666666666654</c:v>
                </c:pt>
                <c:pt idx="600">
                  <c:v>20</c:v>
                </c:pt>
                <c:pt idx="601">
                  <c:v>20.03333333333331</c:v>
                </c:pt>
                <c:pt idx="602">
                  <c:v>20.066666666666666</c:v>
                </c:pt>
                <c:pt idx="603">
                  <c:v>20.100000000000001</c:v>
                </c:pt>
                <c:pt idx="604">
                  <c:v>20.133333333333319</c:v>
                </c:pt>
                <c:pt idx="605">
                  <c:v>20.166666666666668</c:v>
                </c:pt>
                <c:pt idx="606">
                  <c:v>20.2</c:v>
                </c:pt>
                <c:pt idx="607">
                  <c:v>20.233333333333309</c:v>
                </c:pt>
                <c:pt idx="608">
                  <c:v>20.266666666666666</c:v>
                </c:pt>
                <c:pt idx="609">
                  <c:v>20.3</c:v>
                </c:pt>
                <c:pt idx="610">
                  <c:v>20.333333333333311</c:v>
                </c:pt>
                <c:pt idx="611">
                  <c:v>20.366666666666667</c:v>
                </c:pt>
                <c:pt idx="612">
                  <c:v>20.399999999999999</c:v>
                </c:pt>
                <c:pt idx="613">
                  <c:v>20.433333333333309</c:v>
                </c:pt>
                <c:pt idx="614">
                  <c:v>20.466666666666654</c:v>
                </c:pt>
                <c:pt idx="615">
                  <c:v>20.5</c:v>
                </c:pt>
                <c:pt idx="616">
                  <c:v>20.53333333333331</c:v>
                </c:pt>
                <c:pt idx="617">
                  <c:v>20.566666666666666</c:v>
                </c:pt>
                <c:pt idx="618">
                  <c:v>20.6</c:v>
                </c:pt>
                <c:pt idx="619">
                  <c:v>20.633333333333319</c:v>
                </c:pt>
                <c:pt idx="620">
                  <c:v>20.666666666666668</c:v>
                </c:pt>
                <c:pt idx="621">
                  <c:v>20.7</c:v>
                </c:pt>
                <c:pt idx="622">
                  <c:v>20.733333333333309</c:v>
                </c:pt>
                <c:pt idx="623">
                  <c:v>20.766666666666666</c:v>
                </c:pt>
                <c:pt idx="624">
                  <c:v>20.8</c:v>
                </c:pt>
                <c:pt idx="625">
                  <c:v>20.833333333333311</c:v>
                </c:pt>
                <c:pt idx="626">
                  <c:v>20.866666666666667</c:v>
                </c:pt>
                <c:pt idx="627">
                  <c:v>20.9</c:v>
                </c:pt>
                <c:pt idx="628">
                  <c:v>20.933333333333309</c:v>
                </c:pt>
                <c:pt idx="629">
                  <c:v>20.966666666666654</c:v>
                </c:pt>
              </c:numCache>
            </c:numRef>
          </c:xVal>
          <c:yVal>
            <c:numRef>
              <c:f>'1607015E_data log'!$H$4:$H$1163</c:f>
              <c:numCache>
                <c:formatCode>General</c:formatCode>
                <c:ptCount val="1160"/>
                <c:pt idx="0">
                  <c:v>21.7</c:v>
                </c:pt>
                <c:pt idx="1">
                  <c:v>24.1</c:v>
                </c:pt>
                <c:pt idx="2">
                  <c:v>20.8</c:v>
                </c:pt>
                <c:pt idx="3">
                  <c:v>20.9</c:v>
                </c:pt>
                <c:pt idx="4">
                  <c:v>20.3</c:v>
                </c:pt>
                <c:pt idx="5">
                  <c:v>20.100000000000001</c:v>
                </c:pt>
                <c:pt idx="6">
                  <c:v>19.3</c:v>
                </c:pt>
                <c:pt idx="7">
                  <c:v>18.399999999999999</c:v>
                </c:pt>
                <c:pt idx="8">
                  <c:v>17.2</c:v>
                </c:pt>
                <c:pt idx="9">
                  <c:v>15.4</c:v>
                </c:pt>
                <c:pt idx="10">
                  <c:v>14.3</c:v>
                </c:pt>
                <c:pt idx="11">
                  <c:v>13</c:v>
                </c:pt>
                <c:pt idx="12">
                  <c:v>11.6</c:v>
                </c:pt>
                <c:pt idx="13">
                  <c:v>10.3</c:v>
                </c:pt>
                <c:pt idx="14">
                  <c:v>9.3000000000000007</c:v>
                </c:pt>
                <c:pt idx="15">
                  <c:v>7.8</c:v>
                </c:pt>
                <c:pt idx="16">
                  <c:v>6.4</c:v>
                </c:pt>
                <c:pt idx="17">
                  <c:v>5.3</c:v>
                </c:pt>
                <c:pt idx="18">
                  <c:v>3.5</c:v>
                </c:pt>
                <c:pt idx="19">
                  <c:v>2.6</c:v>
                </c:pt>
                <c:pt idx="20">
                  <c:v>0.70000000000000029</c:v>
                </c:pt>
                <c:pt idx="21">
                  <c:v>-0.1</c:v>
                </c:pt>
                <c:pt idx="22">
                  <c:v>-1.9000000000000001</c:v>
                </c:pt>
                <c:pt idx="23">
                  <c:v>-2.5</c:v>
                </c:pt>
                <c:pt idx="24">
                  <c:v>-4.3</c:v>
                </c:pt>
                <c:pt idx="25">
                  <c:v>-5.2</c:v>
                </c:pt>
                <c:pt idx="26">
                  <c:v>-6.8</c:v>
                </c:pt>
                <c:pt idx="27">
                  <c:v>-8.1</c:v>
                </c:pt>
                <c:pt idx="28">
                  <c:v>-9.5</c:v>
                </c:pt>
                <c:pt idx="29">
                  <c:v>-10.6</c:v>
                </c:pt>
                <c:pt idx="30">
                  <c:v>-12</c:v>
                </c:pt>
                <c:pt idx="31">
                  <c:v>-13.2</c:v>
                </c:pt>
                <c:pt idx="32">
                  <c:v>-14.7</c:v>
                </c:pt>
                <c:pt idx="33">
                  <c:v>-15.8</c:v>
                </c:pt>
                <c:pt idx="34">
                  <c:v>-17.3</c:v>
                </c:pt>
                <c:pt idx="35">
                  <c:v>-18.3</c:v>
                </c:pt>
                <c:pt idx="36">
                  <c:v>-19.8</c:v>
                </c:pt>
                <c:pt idx="37">
                  <c:v>-21</c:v>
                </c:pt>
                <c:pt idx="38">
                  <c:v>-21.9</c:v>
                </c:pt>
                <c:pt idx="39">
                  <c:v>-22.9</c:v>
                </c:pt>
                <c:pt idx="40">
                  <c:v>-24.7</c:v>
                </c:pt>
                <c:pt idx="41">
                  <c:v>-26.6</c:v>
                </c:pt>
                <c:pt idx="42">
                  <c:v>-27.6</c:v>
                </c:pt>
                <c:pt idx="43">
                  <c:v>-28.5</c:v>
                </c:pt>
                <c:pt idx="44">
                  <c:v>-30.2</c:v>
                </c:pt>
                <c:pt idx="45">
                  <c:v>-31.8</c:v>
                </c:pt>
                <c:pt idx="46">
                  <c:v>-33</c:v>
                </c:pt>
                <c:pt idx="47">
                  <c:v>-34.200000000000003</c:v>
                </c:pt>
                <c:pt idx="48">
                  <c:v>-35.6</c:v>
                </c:pt>
                <c:pt idx="49">
                  <c:v>-36.5</c:v>
                </c:pt>
                <c:pt idx="50">
                  <c:v>-37.5</c:v>
                </c:pt>
                <c:pt idx="51">
                  <c:v>-38.300000000000004</c:v>
                </c:pt>
                <c:pt idx="52">
                  <c:v>-39.1</c:v>
                </c:pt>
                <c:pt idx="53">
                  <c:v>-39.9</c:v>
                </c:pt>
                <c:pt idx="54">
                  <c:v>-40.200000000000003</c:v>
                </c:pt>
                <c:pt idx="55">
                  <c:v>-40.1</c:v>
                </c:pt>
                <c:pt idx="56">
                  <c:v>-40.200000000000003</c:v>
                </c:pt>
                <c:pt idx="57">
                  <c:v>-40.300000000000004</c:v>
                </c:pt>
                <c:pt idx="58">
                  <c:v>-40.300000000000004</c:v>
                </c:pt>
                <c:pt idx="59">
                  <c:v>-40.5</c:v>
                </c:pt>
                <c:pt idx="60">
                  <c:v>-40.300000000000004</c:v>
                </c:pt>
                <c:pt idx="61">
                  <c:v>-40.300000000000004</c:v>
                </c:pt>
                <c:pt idx="62">
                  <c:v>-40.4</c:v>
                </c:pt>
                <c:pt idx="63">
                  <c:v>-40.300000000000004</c:v>
                </c:pt>
                <c:pt idx="64">
                  <c:v>-40.4</c:v>
                </c:pt>
                <c:pt idx="65">
                  <c:v>-40.300000000000004</c:v>
                </c:pt>
                <c:pt idx="66">
                  <c:v>-40.4</c:v>
                </c:pt>
                <c:pt idx="67">
                  <c:v>-40.300000000000004</c:v>
                </c:pt>
                <c:pt idx="68">
                  <c:v>-40.5</c:v>
                </c:pt>
                <c:pt idx="69">
                  <c:v>-40.200000000000003</c:v>
                </c:pt>
                <c:pt idx="70">
                  <c:v>-40.300000000000004</c:v>
                </c:pt>
                <c:pt idx="71">
                  <c:v>-40.300000000000004</c:v>
                </c:pt>
                <c:pt idx="72">
                  <c:v>-40.300000000000004</c:v>
                </c:pt>
                <c:pt idx="73">
                  <c:v>-40.200000000000003</c:v>
                </c:pt>
                <c:pt idx="74">
                  <c:v>-40.200000000000003</c:v>
                </c:pt>
                <c:pt idx="75">
                  <c:v>-40.300000000000004</c:v>
                </c:pt>
                <c:pt idx="76">
                  <c:v>-40.200000000000003</c:v>
                </c:pt>
                <c:pt idx="77">
                  <c:v>-40.300000000000004</c:v>
                </c:pt>
                <c:pt idx="78">
                  <c:v>-40.1</c:v>
                </c:pt>
                <c:pt idx="79">
                  <c:v>-40.4</c:v>
                </c:pt>
                <c:pt idx="80">
                  <c:v>-40.200000000000003</c:v>
                </c:pt>
                <c:pt idx="81">
                  <c:v>-40.4</c:v>
                </c:pt>
                <c:pt idx="82">
                  <c:v>-40.1</c:v>
                </c:pt>
                <c:pt idx="83">
                  <c:v>-40.200000000000003</c:v>
                </c:pt>
                <c:pt idx="84">
                  <c:v>-40.1</c:v>
                </c:pt>
                <c:pt idx="85">
                  <c:v>-40.200000000000003</c:v>
                </c:pt>
                <c:pt idx="86">
                  <c:v>-40</c:v>
                </c:pt>
                <c:pt idx="87">
                  <c:v>-40.300000000000004</c:v>
                </c:pt>
                <c:pt idx="88">
                  <c:v>-40.1</c:v>
                </c:pt>
                <c:pt idx="89">
                  <c:v>-40.1</c:v>
                </c:pt>
                <c:pt idx="90">
                  <c:v>-40</c:v>
                </c:pt>
                <c:pt idx="91">
                  <c:v>-40.1</c:v>
                </c:pt>
                <c:pt idx="92">
                  <c:v>-40.1</c:v>
                </c:pt>
                <c:pt idx="93">
                  <c:v>-40</c:v>
                </c:pt>
                <c:pt idx="94">
                  <c:v>-40.200000000000003</c:v>
                </c:pt>
                <c:pt idx="95">
                  <c:v>-40.1</c:v>
                </c:pt>
                <c:pt idx="96">
                  <c:v>-40.1</c:v>
                </c:pt>
                <c:pt idx="97">
                  <c:v>-40</c:v>
                </c:pt>
                <c:pt idx="98">
                  <c:v>-40.200000000000003</c:v>
                </c:pt>
                <c:pt idx="99">
                  <c:v>-40</c:v>
                </c:pt>
                <c:pt idx="100">
                  <c:v>-40.300000000000004</c:v>
                </c:pt>
                <c:pt idx="101">
                  <c:v>-40.1</c:v>
                </c:pt>
                <c:pt idx="102">
                  <c:v>-40.200000000000003</c:v>
                </c:pt>
                <c:pt idx="103">
                  <c:v>-39.9</c:v>
                </c:pt>
                <c:pt idx="104">
                  <c:v>-40.1</c:v>
                </c:pt>
                <c:pt idx="105">
                  <c:v>-40</c:v>
                </c:pt>
                <c:pt idx="106">
                  <c:v>-40.1</c:v>
                </c:pt>
                <c:pt idx="107">
                  <c:v>-40</c:v>
                </c:pt>
                <c:pt idx="108">
                  <c:v>-40.1</c:v>
                </c:pt>
                <c:pt idx="109">
                  <c:v>-40.200000000000003</c:v>
                </c:pt>
                <c:pt idx="110">
                  <c:v>-40.1</c:v>
                </c:pt>
                <c:pt idx="111">
                  <c:v>-40.1</c:v>
                </c:pt>
                <c:pt idx="112">
                  <c:v>-40</c:v>
                </c:pt>
                <c:pt idx="113">
                  <c:v>-38.9</c:v>
                </c:pt>
                <c:pt idx="114">
                  <c:v>-38.1</c:v>
                </c:pt>
                <c:pt idx="115">
                  <c:v>-36.9</c:v>
                </c:pt>
                <c:pt idx="116">
                  <c:v>-36.300000000000004</c:v>
                </c:pt>
                <c:pt idx="117">
                  <c:v>-34.9</c:v>
                </c:pt>
                <c:pt idx="118">
                  <c:v>-34.200000000000003</c:v>
                </c:pt>
                <c:pt idx="119">
                  <c:v>-32.700000000000003</c:v>
                </c:pt>
                <c:pt idx="120">
                  <c:v>-32.200000000000003</c:v>
                </c:pt>
                <c:pt idx="121">
                  <c:v>-30.8</c:v>
                </c:pt>
                <c:pt idx="122">
                  <c:v>-30.1</c:v>
                </c:pt>
                <c:pt idx="123">
                  <c:v>-29.2</c:v>
                </c:pt>
                <c:pt idx="124">
                  <c:v>-27.6</c:v>
                </c:pt>
                <c:pt idx="125">
                  <c:v>-27.1</c:v>
                </c:pt>
                <c:pt idx="126">
                  <c:v>-25.8</c:v>
                </c:pt>
                <c:pt idx="127">
                  <c:v>-25</c:v>
                </c:pt>
                <c:pt idx="128">
                  <c:v>-23.7</c:v>
                </c:pt>
                <c:pt idx="129">
                  <c:v>-23.2</c:v>
                </c:pt>
                <c:pt idx="130">
                  <c:v>-21.8</c:v>
                </c:pt>
                <c:pt idx="131">
                  <c:v>-20.9</c:v>
                </c:pt>
                <c:pt idx="132">
                  <c:v>-19.600000000000001</c:v>
                </c:pt>
                <c:pt idx="133">
                  <c:v>-18.600000000000001</c:v>
                </c:pt>
                <c:pt idx="134">
                  <c:v>-17.7</c:v>
                </c:pt>
                <c:pt idx="135">
                  <c:v>-16.600000000000001</c:v>
                </c:pt>
                <c:pt idx="136">
                  <c:v>-16.100000000000001</c:v>
                </c:pt>
                <c:pt idx="137">
                  <c:v>-14.5</c:v>
                </c:pt>
                <c:pt idx="138">
                  <c:v>-14.1</c:v>
                </c:pt>
                <c:pt idx="139">
                  <c:v>-12.6</c:v>
                </c:pt>
                <c:pt idx="140">
                  <c:v>-12.1</c:v>
                </c:pt>
                <c:pt idx="141">
                  <c:v>-10.4</c:v>
                </c:pt>
                <c:pt idx="142">
                  <c:v>-9.8000000000000007</c:v>
                </c:pt>
                <c:pt idx="143">
                  <c:v>-10.200000000000001</c:v>
                </c:pt>
                <c:pt idx="144">
                  <c:v>-9.9</c:v>
                </c:pt>
                <c:pt idx="145">
                  <c:v>-10</c:v>
                </c:pt>
                <c:pt idx="146">
                  <c:v>-9.9</c:v>
                </c:pt>
                <c:pt idx="147">
                  <c:v>-10.1</c:v>
                </c:pt>
                <c:pt idx="148">
                  <c:v>-9.8000000000000007</c:v>
                </c:pt>
                <c:pt idx="149">
                  <c:v>-9.9</c:v>
                </c:pt>
                <c:pt idx="150">
                  <c:v>-10</c:v>
                </c:pt>
                <c:pt idx="151">
                  <c:v>-9.8000000000000007</c:v>
                </c:pt>
                <c:pt idx="152">
                  <c:v>-9.9</c:v>
                </c:pt>
                <c:pt idx="153">
                  <c:v>-10</c:v>
                </c:pt>
                <c:pt idx="154">
                  <c:v>-9.8000000000000007</c:v>
                </c:pt>
                <c:pt idx="155">
                  <c:v>-9.9</c:v>
                </c:pt>
                <c:pt idx="156">
                  <c:v>-10</c:v>
                </c:pt>
                <c:pt idx="157">
                  <c:v>-9.9</c:v>
                </c:pt>
                <c:pt idx="158">
                  <c:v>-10</c:v>
                </c:pt>
                <c:pt idx="159">
                  <c:v>-9.9</c:v>
                </c:pt>
                <c:pt idx="160">
                  <c:v>-10.1</c:v>
                </c:pt>
                <c:pt idx="161">
                  <c:v>-9.9</c:v>
                </c:pt>
                <c:pt idx="162">
                  <c:v>-10</c:v>
                </c:pt>
                <c:pt idx="163">
                  <c:v>-9.9</c:v>
                </c:pt>
                <c:pt idx="164">
                  <c:v>-9.9</c:v>
                </c:pt>
                <c:pt idx="165">
                  <c:v>-10</c:v>
                </c:pt>
                <c:pt idx="166">
                  <c:v>-10</c:v>
                </c:pt>
                <c:pt idx="167">
                  <c:v>-10.1</c:v>
                </c:pt>
                <c:pt idx="168">
                  <c:v>-9.9</c:v>
                </c:pt>
                <c:pt idx="169">
                  <c:v>-9.7000000000000011</c:v>
                </c:pt>
                <c:pt idx="170">
                  <c:v>-10</c:v>
                </c:pt>
                <c:pt idx="171">
                  <c:v>-10</c:v>
                </c:pt>
                <c:pt idx="172">
                  <c:v>-9.9</c:v>
                </c:pt>
                <c:pt idx="173">
                  <c:v>-10</c:v>
                </c:pt>
                <c:pt idx="174">
                  <c:v>-9.7000000000000011</c:v>
                </c:pt>
                <c:pt idx="175">
                  <c:v>-9.9</c:v>
                </c:pt>
                <c:pt idx="176">
                  <c:v>-10</c:v>
                </c:pt>
                <c:pt idx="177">
                  <c:v>-10.1</c:v>
                </c:pt>
                <c:pt idx="178">
                  <c:v>-10</c:v>
                </c:pt>
                <c:pt idx="179">
                  <c:v>-10.1</c:v>
                </c:pt>
                <c:pt idx="180">
                  <c:v>-10</c:v>
                </c:pt>
                <c:pt idx="181">
                  <c:v>-10</c:v>
                </c:pt>
                <c:pt idx="182">
                  <c:v>-10.1</c:v>
                </c:pt>
                <c:pt idx="183">
                  <c:v>-9.7000000000000011</c:v>
                </c:pt>
                <c:pt idx="184">
                  <c:v>-10.1</c:v>
                </c:pt>
                <c:pt idx="185">
                  <c:v>-9.9</c:v>
                </c:pt>
                <c:pt idx="186">
                  <c:v>-10</c:v>
                </c:pt>
                <c:pt idx="187">
                  <c:v>-9.9</c:v>
                </c:pt>
                <c:pt idx="188">
                  <c:v>-10</c:v>
                </c:pt>
                <c:pt idx="189">
                  <c:v>-9.8000000000000007</c:v>
                </c:pt>
                <c:pt idx="190">
                  <c:v>-9.9</c:v>
                </c:pt>
                <c:pt idx="191">
                  <c:v>-10</c:v>
                </c:pt>
                <c:pt idx="192">
                  <c:v>-9.9</c:v>
                </c:pt>
                <c:pt idx="193">
                  <c:v>-10.1</c:v>
                </c:pt>
                <c:pt idx="194">
                  <c:v>-10.200000000000001</c:v>
                </c:pt>
                <c:pt idx="195">
                  <c:v>-9.8000000000000007</c:v>
                </c:pt>
                <c:pt idx="196">
                  <c:v>-10.1</c:v>
                </c:pt>
                <c:pt idx="197">
                  <c:v>-10</c:v>
                </c:pt>
                <c:pt idx="198">
                  <c:v>-9.9</c:v>
                </c:pt>
                <c:pt idx="199">
                  <c:v>-10</c:v>
                </c:pt>
                <c:pt idx="200">
                  <c:v>-10</c:v>
                </c:pt>
                <c:pt idx="201">
                  <c:v>-9.8000000000000007</c:v>
                </c:pt>
                <c:pt idx="202">
                  <c:v>-10</c:v>
                </c:pt>
                <c:pt idx="203">
                  <c:v>-9.9</c:v>
                </c:pt>
                <c:pt idx="204">
                  <c:v>-11.1</c:v>
                </c:pt>
                <c:pt idx="205">
                  <c:v>-12.2</c:v>
                </c:pt>
                <c:pt idx="206">
                  <c:v>-13</c:v>
                </c:pt>
                <c:pt idx="207">
                  <c:v>-14.1</c:v>
                </c:pt>
                <c:pt idx="208">
                  <c:v>-15</c:v>
                </c:pt>
                <c:pt idx="209">
                  <c:v>-15.9</c:v>
                </c:pt>
                <c:pt idx="210">
                  <c:v>-17.2</c:v>
                </c:pt>
                <c:pt idx="211">
                  <c:v>-17.7</c:v>
                </c:pt>
                <c:pt idx="212">
                  <c:v>-19</c:v>
                </c:pt>
                <c:pt idx="213">
                  <c:v>-19.899999999999999</c:v>
                </c:pt>
                <c:pt idx="214">
                  <c:v>-21</c:v>
                </c:pt>
                <c:pt idx="215">
                  <c:v>-21.6</c:v>
                </c:pt>
                <c:pt idx="216">
                  <c:v>-22.7</c:v>
                </c:pt>
                <c:pt idx="217">
                  <c:v>-23.7</c:v>
                </c:pt>
                <c:pt idx="218">
                  <c:v>-24.9</c:v>
                </c:pt>
                <c:pt idx="219">
                  <c:v>-25.6</c:v>
                </c:pt>
                <c:pt idx="220">
                  <c:v>-26.9</c:v>
                </c:pt>
                <c:pt idx="221">
                  <c:v>-27.9</c:v>
                </c:pt>
                <c:pt idx="222">
                  <c:v>-28.8</c:v>
                </c:pt>
                <c:pt idx="223">
                  <c:v>-29.8</c:v>
                </c:pt>
                <c:pt idx="224">
                  <c:v>-30.9</c:v>
                </c:pt>
                <c:pt idx="225">
                  <c:v>-31.8</c:v>
                </c:pt>
                <c:pt idx="226">
                  <c:v>-32.700000000000003</c:v>
                </c:pt>
                <c:pt idx="227">
                  <c:v>-33.6</c:v>
                </c:pt>
                <c:pt idx="228">
                  <c:v>-34.6</c:v>
                </c:pt>
                <c:pt idx="229">
                  <c:v>-34.9</c:v>
                </c:pt>
                <c:pt idx="230">
                  <c:v>-35.9</c:v>
                </c:pt>
                <c:pt idx="231">
                  <c:v>-37.4</c:v>
                </c:pt>
                <c:pt idx="232">
                  <c:v>-38.6</c:v>
                </c:pt>
                <c:pt idx="233">
                  <c:v>-39.4</c:v>
                </c:pt>
                <c:pt idx="234">
                  <c:v>-40.200000000000003</c:v>
                </c:pt>
                <c:pt idx="235">
                  <c:v>-40.1</c:v>
                </c:pt>
                <c:pt idx="236">
                  <c:v>-40.200000000000003</c:v>
                </c:pt>
                <c:pt idx="237">
                  <c:v>-40.1</c:v>
                </c:pt>
                <c:pt idx="238">
                  <c:v>-40.200000000000003</c:v>
                </c:pt>
                <c:pt idx="239">
                  <c:v>-40.200000000000003</c:v>
                </c:pt>
                <c:pt idx="240">
                  <c:v>-40.300000000000004</c:v>
                </c:pt>
                <c:pt idx="241">
                  <c:v>-40.300000000000004</c:v>
                </c:pt>
                <c:pt idx="242">
                  <c:v>-40.4</c:v>
                </c:pt>
                <c:pt idx="243">
                  <c:v>-40.300000000000004</c:v>
                </c:pt>
                <c:pt idx="244">
                  <c:v>-40.4</c:v>
                </c:pt>
                <c:pt idx="245">
                  <c:v>-40.300000000000004</c:v>
                </c:pt>
                <c:pt idx="246">
                  <c:v>-40.200000000000003</c:v>
                </c:pt>
                <c:pt idx="247">
                  <c:v>-40.4</c:v>
                </c:pt>
                <c:pt idx="248">
                  <c:v>-40.300000000000004</c:v>
                </c:pt>
                <c:pt idx="249">
                  <c:v>-40.300000000000004</c:v>
                </c:pt>
                <c:pt idx="250">
                  <c:v>-40.1</c:v>
                </c:pt>
                <c:pt idx="251">
                  <c:v>-40.4</c:v>
                </c:pt>
                <c:pt idx="252">
                  <c:v>-40.1</c:v>
                </c:pt>
                <c:pt idx="253">
                  <c:v>-40.300000000000004</c:v>
                </c:pt>
                <c:pt idx="254">
                  <c:v>-40.1</c:v>
                </c:pt>
                <c:pt idx="255">
                  <c:v>-40.300000000000004</c:v>
                </c:pt>
                <c:pt idx="256">
                  <c:v>-40.200000000000003</c:v>
                </c:pt>
                <c:pt idx="257">
                  <c:v>-40.4</c:v>
                </c:pt>
                <c:pt idx="258">
                  <c:v>-40.1</c:v>
                </c:pt>
                <c:pt idx="259">
                  <c:v>-40.200000000000003</c:v>
                </c:pt>
                <c:pt idx="260">
                  <c:v>-40.1</c:v>
                </c:pt>
                <c:pt idx="261">
                  <c:v>-40.200000000000003</c:v>
                </c:pt>
                <c:pt idx="262">
                  <c:v>-40</c:v>
                </c:pt>
                <c:pt idx="263">
                  <c:v>-40.1</c:v>
                </c:pt>
                <c:pt idx="264">
                  <c:v>-40</c:v>
                </c:pt>
                <c:pt idx="265">
                  <c:v>-40</c:v>
                </c:pt>
                <c:pt idx="266">
                  <c:v>-40</c:v>
                </c:pt>
                <c:pt idx="267">
                  <c:v>-40</c:v>
                </c:pt>
                <c:pt idx="268">
                  <c:v>-40</c:v>
                </c:pt>
                <c:pt idx="269">
                  <c:v>-40.1</c:v>
                </c:pt>
                <c:pt idx="270">
                  <c:v>-40.1</c:v>
                </c:pt>
                <c:pt idx="271">
                  <c:v>-40</c:v>
                </c:pt>
                <c:pt idx="272">
                  <c:v>-40.200000000000003</c:v>
                </c:pt>
                <c:pt idx="273">
                  <c:v>-40</c:v>
                </c:pt>
                <c:pt idx="274">
                  <c:v>-40.200000000000003</c:v>
                </c:pt>
                <c:pt idx="275">
                  <c:v>-40</c:v>
                </c:pt>
                <c:pt idx="276">
                  <c:v>-40.200000000000003</c:v>
                </c:pt>
                <c:pt idx="277">
                  <c:v>-39.9</c:v>
                </c:pt>
                <c:pt idx="278">
                  <c:v>-40.1</c:v>
                </c:pt>
                <c:pt idx="279">
                  <c:v>-40</c:v>
                </c:pt>
                <c:pt idx="280">
                  <c:v>-40.1</c:v>
                </c:pt>
                <c:pt idx="281">
                  <c:v>-39.9</c:v>
                </c:pt>
                <c:pt idx="282">
                  <c:v>-40.1</c:v>
                </c:pt>
                <c:pt idx="283">
                  <c:v>-40.1</c:v>
                </c:pt>
                <c:pt idx="284">
                  <c:v>-40</c:v>
                </c:pt>
                <c:pt idx="285">
                  <c:v>-40</c:v>
                </c:pt>
                <c:pt idx="286">
                  <c:v>-39.9</c:v>
                </c:pt>
                <c:pt idx="287">
                  <c:v>-39.9</c:v>
                </c:pt>
                <c:pt idx="288">
                  <c:v>-40</c:v>
                </c:pt>
                <c:pt idx="289">
                  <c:v>-40.1</c:v>
                </c:pt>
                <c:pt idx="290">
                  <c:v>-40.1</c:v>
                </c:pt>
                <c:pt idx="291">
                  <c:v>-40</c:v>
                </c:pt>
                <c:pt idx="292">
                  <c:v>-40</c:v>
                </c:pt>
                <c:pt idx="293">
                  <c:v>-40</c:v>
                </c:pt>
                <c:pt idx="294">
                  <c:v>-39.9</c:v>
                </c:pt>
                <c:pt idx="295">
                  <c:v>-39.5</c:v>
                </c:pt>
                <c:pt idx="296">
                  <c:v>-38.700000000000003</c:v>
                </c:pt>
                <c:pt idx="297">
                  <c:v>-38.1</c:v>
                </c:pt>
                <c:pt idx="298">
                  <c:v>-37.800000000000004</c:v>
                </c:pt>
                <c:pt idx="299">
                  <c:v>-36.700000000000003</c:v>
                </c:pt>
                <c:pt idx="300">
                  <c:v>-36.300000000000004</c:v>
                </c:pt>
                <c:pt idx="301">
                  <c:v>-35.300000000000004</c:v>
                </c:pt>
                <c:pt idx="302">
                  <c:v>-34.9</c:v>
                </c:pt>
                <c:pt idx="303">
                  <c:v>-34</c:v>
                </c:pt>
                <c:pt idx="304">
                  <c:v>-33.5</c:v>
                </c:pt>
                <c:pt idx="305">
                  <c:v>-32.700000000000003</c:v>
                </c:pt>
                <c:pt idx="306">
                  <c:v>-32.1</c:v>
                </c:pt>
                <c:pt idx="307">
                  <c:v>-31.4</c:v>
                </c:pt>
                <c:pt idx="308">
                  <c:v>-30.7</c:v>
                </c:pt>
                <c:pt idx="309">
                  <c:v>-30.1</c:v>
                </c:pt>
                <c:pt idx="310">
                  <c:v>-29.2</c:v>
                </c:pt>
                <c:pt idx="311">
                  <c:v>-29</c:v>
                </c:pt>
                <c:pt idx="312">
                  <c:v>-27.4</c:v>
                </c:pt>
                <c:pt idx="313">
                  <c:v>-27.5</c:v>
                </c:pt>
                <c:pt idx="314">
                  <c:v>-26.4</c:v>
                </c:pt>
                <c:pt idx="315">
                  <c:v>-25.8</c:v>
                </c:pt>
                <c:pt idx="316">
                  <c:v>-25.3</c:v>
                </c:pt>
                <c:pt idx="317">
                  <c:v>-24.5</c:v>
                </c:pt>
                <c:pt idx="318">
                  <c:v>-23.8</c:v>
                </c:pt>
                <c:pt idx="319">
                  <c:v>-23.3</c:v>
                </c:pt>
                <c:pt idx="320">
                  <c:v>-22.7</c:v>
                </c:pt>
                <c:pt idx="321">
                  <c:v>-21.7</c:v>
                </c:pt>
                <c:pt idx="322">
                  <c:v>-21.4</c:v>
                </c:pt>
                <c:pt idx="323">
                  <c:v>-20.100000000000001</c:v>
                </c:pt>
                <c:pt idx="324">
                  <c:v>-20.3</c:v>
                </c:pt>
                <c:pt idx="325">
                  <c:v>-23.9</c:v>
                </c:pt>
                <c:pt idx="326">
                  <c:v>-26.4</c:v>
                </c:pt>
                <c:pt idx="327">
                  <c:v>-28.8</c:v>
                </c:pt>
                <c:pt idx="328">
                  <c:v>-27.9</c:v>
                </c:pt>
                <c:pt idx="329">
                  <c:v>-20.5</c:v>
                </c:pt>
                <c:pt idx="330">
                  <c:v>-19.5</c:v>
                </c:pt>
                <c:pt idx="331">
                  <c:v>-19.5</c:v>
                </c:pt>
                <c:pt idx="332">
                  <c:v>-19.8</c:v>
                </c:pt>
                <c:pt idx="333">
                  <c:v>-19.8</c:v>
                </c:pt>
                <c:pt idx="334">
                  <c:v>-19.7</c:v>
                </c:pt>
                <c:pt idx="335">
                  <c:v>-19.8</c:v>
                </c:pt>
                <c:pt idx="336">
                  <c:v>-19.7</c:v>
                </c:pt>
                <c:pt idx="337">
                  <c:v>-20</c:v>
                </c:pt>
                <c:pt idx="338">
                  <c:v>-19.7</c:v>
                </c:pt>
                <c:pt idx="339">
                  <c:v>-19.8</c:v>
                </c:pt>
                <c:pt idx="340">
                  <c:v>-19.899999999999999</c:v>
                </c:pt>
                <c:pt idx="341">
                  <c:v>-19.8</c:v>
                </c:pt>
                <c:pt idx="342">
                  <c:v>-19.7</c:v>
                </c:pt>
                <c:pt idx="343">
                  <c:v>-19.899999999999999</c:v>
                </c:pt>
                <c:pt idx="344">
                  <c:v>-19.899999999999999</c:v>
                </c:pt>
                <c:pt idx="345">
                  <c:v>-19.8</c:v>
                </c:pt>
                <c:pt idx="346">
                  <c:v>-19.899999999999999</c:v>
                </c:pt>
                <c:pt idx="347">
                  <c:v>-20</c:v>
                </c:pt>
                <c:pt idx="348">
                  <c:v>-19.8</c:v>
                </c:pt>
                <c:pt idx="349">
                  <c:v>-19.899999999999999</c:v>
                </c:pt>
                <c:pt idx="350">
                  <c:v>-19.8</c:v>
                </c:pt>
                <c:pt idx="351">
                  <c:v>-19.899999999999999</c:v>
                </c:pt>
                <c:pt idx="352">
                  <c:v>-19.899999999999999</c:v>
                </c:pt>
                <c:pt idx="353">
                  <c:v>-19.899999999999999</c:v>
                </c:pt>
                <c:pt idx="354">
                  <c:v>-19.899999999999999</c:v>
                </c:pt>
                <c:pt idx="355">
                  <c:v>-20</c:v>
                </c:pt>
                <c:pt idx="356">
                  <c:v>-19.8</c:v>
                </c:pt>
                <c:pt idx="357">
                  <c:v>-19.899999999999999</c:v>
                </c:pt>
                <c:pt idx="358">
                  <c:v>-19.899999999999999</c:v>
                </c:pt>
                <c:pt idx="359">
                  <c:v>-19.899999999999999</c:v>
                </c:pt>
                <c:pt idx="360">
                  <c:v>-19.899999999999999</c:v>
                </c:pt>
                <c:pt idx="361">
                  <c:v>-19.8</c:v>
                </c:pt>
                <c:pt idx="362">
                  <c:v>-19.8</c:v>
                </c:pt>
                <c:pt idx="363">
                  <c:v>-19.7</c:v>
                </c:pt>
                <c:pt idx="364">
                  <c:v>-20</c:v>
                </c:pt>
                <c:pt idx="365">
                  <c:v>-20</c:v>
                </c:pt>
                <c:pt idx="366">
                  <c:v>-19.899999999999999</c:v>
                </c:pt>
                <c:pt idx="367">
                  <c:v>-19.899999999999999</c:v>
                </c:pt>
                <c:pt idx="368">
                  <c:v>-19.899999999999999</c:v>
                </c:pt>
                <c:pt idx="369">
                  <c:v>-20</c:v>
                </c:pt>
                <c:pt idx="370">
                  <c:v>-19.8</c:v>
                </c:pt>
                <c:pt idx="371">
                  <c:v>-20.100000000000001</c:v>
                </c:pt>
                <c:pt idx="372">
                  <c:v>-19.600000000000001</c:v>
                </c:pt>
                <c:pt idx="373">
                  <c:v>-19.899999999999999</c:v>
                </c:pt>
                <c:pt idx="374">
                  <c:v>-19.899999999999999</c:v>
                </c:pt>
                <c:pt idx="375">
                  <c:v>-20</c:v>
                </c:pt>
                <c:pt idx="376">
                  <c:v>-20</c:v>
                </c:pt>
                <c:pt idx="377">
                  <c:v>-19.899999999999999</c:v>
                </c:pt>
                <c:pt idx="378">
                  <c:v>-19.899999999999999</c:v>
                </c:pt>
                <c:pt idx="379">
                  <c:v>-20</c:v>
                </c:pt>
                <c:pt idx="380">
                  <c:v>-19.899999999999999</c:v>
                </c:pt>
                <c:pt idx="381">
                  <c:v>-20</c:v>
                </c:pt>
                <c:pt idx="382">
                  <c:v>-19.899999999999999</c:v>
                </c:pt>
                <c:pt idx="383">
                  <c:v>-19.899999999999999</c:v>
                </c:pt>
                <c:pt idx="384">
                  <c:v>-20</c:v>
                </c:pt>
                <c:pt idx="385">
                  <c:v>-19.8</c:v>
                </c:pt>
                <c:pt idx="386">
                  <c:v>-20</c:v>
                </c:pt>
                <c:pt idx="387">
                  <c:v>-19.899999999999999</c:v>
                </c:pt>
                <c:pt idx="388">
                  <c:v>-20.100000000000001</c:v>
                </c:pt>
                <c:pt idx="389">
                  <c:v>-19.899999999999999</c:v>
                </c:pt>
                <c:pt idx="390">
                  <c:v>-20</c:v>
                </c:pt>
                <c:pt idx="391">
                  <c:v>-19.8</c:v>
                </c:pt>
                <c:pt idx="392">
                  <c:v>-19.899999999999999</c:v>
                </c:pt>
                <c:pt idx="393">
                  <c:v>-19.899999999999999</c:v>
                </c:pt>
                <c:pt idx="394">
                  <c:v>-19.8</c:v>
                </c:pt>
                <c:pt idx="395">
                  <c:v>-20</c:v>
                </c:pt>
                <c:pt idx="396">
                  <c:v>-19.899999999999999</c:v>
                </c:pt>
                <c:pt idx="397">
                  <c:v>-19.899999999999999</c:v>
                </c:pt>
                <c:pt idx="398">
                  <c:v>-19.899999999999999</c:v>
                </c:pt>
                <c:pt idx="399">
                  <c:v>-20</c:v>
                </c:pt>
                <c:pt idx="400">
                  <c:v>-19.899999999999999</c:v>
                </c:pt>
                <c:pt idx="401">
                  <c:v>-20.100000000000001</c:v>
                </c:pt>
                <c:pt idx="402">
                  <c:v>-19.8</c:v>
                </c:pt>
                <c:pt idx="403">
                  <c:v>-19.899999999999999</c:v>
                </c:pt>
                <c:pt idx="404">
                  <c:v>-19.899999999999999</c:v>
                </c:pt>
                <c:pt idx="405">
                  <c:v>-19.8</c:v>
                </c:pt>
                <c:pt idx="406">
                  <c:v>-20.100000000000001</c:v>
                </c:pt>
                <c:pt idx="407">
                  <c:v>-19.7</c:v>
                </c:pt>
                <c:pt idx="408">
                  <c:v>-19.899999999999999</c:v>
                </c:pt>
                <c:pt idx="409">
                  <c:v>-19.899999999999999</c:v>
                </c:pt>
                <c:pt idx="410">
                  <c:v>-19.899999999999999</c:v>
                </c:pt>
                <c:pt idx="411">
                  <c:v>-19.8</c:v>
                </c:pt>
                <c:pt idx="412">
                  <c:v>-20</c:v>
                </c:pt>
                <c:pt idx="413">
                  <c:v>-19.899999999999999</c:v>
                </c:pt>
                <c:pt idx="414">
                  <c:v>-20</c:v>
                </c:pt>
                <c:pt idx="415">
                  <c:v>-19.899999999999999</c:v>
                </c:pt>
                <c:pt idx="416">
                  <c:v>-19.8</c:v>
                </c:pt>
                <c:pt idx="417">
                  <c:v>-19.899999999999999</c:v>
                </c:pt>
                <c:pt idx="418">
                  <c:v>-20</c:v>
                </c:pt>
                <c:pt idx="419">
                  <c:v>-19.7</c:v>
                </c:pt>
                <c:pt idx="420">
                  <c:v>-20</c:v>
                </c:pt>
                <c:pt idx="421">
                  <c:v>-19.899999999999999</c:v>
                </c:pt>
                <c:pt idx="422">
                  <c:v>-19.899999999999999</c:v>
                </c:pt>
                <c:pt idx="423">
                  <c:v>-20</c:v>
                </c:pt>
                <c:pt idx="424">
                  <c:v>-19.899999999999999</c:v>
                </c:pt>
                <c:pt idx="425">
                  <c:v>-20</c:v>
                </c:pt>
                <c:pt idx="426">
                  <c:v>-19.899999999999999</c:v>
                </c:pt>
                <c:pt idx="427">
                  <c:v>-19.899999999999999</c:v>
                </c:pt>
                <c:pt idx="428">
                  <c:v>-19.899999999999999</c:v>
                </c:pt>
                <c:pt idx="429">
                  <c:v>-20</c:v>
                </c:pt>
                <c:pt idx="430">
                  <c:v>-19.899999999999999</c:v>
                </c:pt>
                <c:pt idx="431">
                  <c:v>-20</c:v>
                </c:pt>
                <c:pt idx="432">
                  <c:v>-19.899999999999999</c:v>
                </c:pt>
                <c:pt idx="433">
                  <c:v>-20.100000000000001</c:v>
                </c:pt>
                <c:pt idx="434">
                  <c:v>-19.899999999999999</c:v>
                </c:pt>
                <c:pt idx="435">
                  <c:v>-20</c:v>
                </c:pt>
                <c:pt idx="436">
                  <c:v>-20</c:v>
                </c:pt>
                <c:pt idx="437">
                  <c:v>-19.899999999999999</c:v>
                </c:pt>
                <c:pt idx="438">
                  <c:v>-20.100000000000001</c:v>
                </c:pt>
                <c:pt idx="439">
                  <c:v>-19.8</c:v>
                </c:pt>
                <c:pt idx="440">
                  <c:v>-20.100000000000001</c:v>
                </c:pt>
                <c:pt idx="441">
                  <c:v>-19.899999999999999</c:v>
                </c:pt>
                <c:pt idx="442">
                  <c:v>-20</c:v>
                </c:pt>
                <c:pt idx="443">
                  <c:v>-20</c:v>
                </c:pt>
                <c:pt idx="444">
                  <c:v>-19.899999999999999</c:v>
                </c:pt>
                <c:pt idx="445">
                  <c:v>-19.899999999999999</c:v>
                </c:pt>
                <c:pt idx="446">
                  <c:v>-20</c:v>
                </c:pt>
                <c:pt idx="447">
                  <c:v>-19.899999999999999</c:v>
                </c:pt>
                <c:pt idx="448">
                  <c:v>-19.899999999999999</c:v>
                </c:pt>
                <c:pt idx="449">
                  <c:v>-20.100000000000001</c:v>
                </c:pt>
                <c:pt idx="450">
                  <c:v>-19.8</c:v>
                </c:pt>
                <c:pt idx="451">
                  <c:v>-20</c:v>
                </c:pt>
                <c:pt idx="452">
                  <c:v>-20</c:v>
                </c:pt>
                <c:pt idx="453">
                  <c:v>-19.899999999999999</c:v>
                </c:pt>
                <c:pt idx="454">
                  <c:v>-19.899999999999999</c:v>
                </c:pt>
                <c:pt idx="455">
                  <c:v>-19.899999999999999</c:v>
                </c:pt>
                <c:pt idx="456">
                  <c:v>-19.899999999999999</c:v>
                </c:pt>
                <c:pt idx="457">
                  <c:v>-19.899999999999999</c:v>
                </c:pt>
                <c:pt idx="458">
                  <c:v>-19.8</c:v>
                </c:pt>
                <c:pt idx="459">
                  <c:v>-20.100000000000001</c:v>
                </c:pt>
                <c:pt idx="460">
                  <c:v>-19.600000000000001</c:v>
                </c:pt>
                <c:pt idx="461">
                  <c:v>-20.2</c:v>
                </c:pt>
                <c:pt idx="462">
                  <c:v>-19.8</c:v>
                </c:pt>
                <c:pt idx="463">
                  <c:v>-19.899999999999999</c:v>
                </c:pt>
                <c:pt idx="464">
                  <c:v>-20.100000000000001</c:v>
                </c:pt>
                <c:pt idx="465">
                  <c:v>-19.899999999999999</c:v>
                </c:pt>
                <c:pt idx="466">
                  <c:v>-19.8</c:v>
                </c:pt>
                <c:pt idx="467">
                  <c:v>-19.899999999999999</c:v>
                </c:pt>
                <c:pt idx="468">
                  <c:v>-19.899999999999999</c:v>
                </c:pt>
                <c:pt idx="469">
                  <c:v>-20.100000000000001</c:v>
                </c:pt>
                <c:pt idx="470">
                  <c:v>-19.8</c:v>
                </c:pt>
                <c:pt idx="471">
                  <c:v>-20</c:v>
                </c:pt>
                <c:pt idx="472">
                  <c:v>-19.899999999999999</c:v>
                </c:pt>
                <c:pt idx="473">
                  <c:v>-19.899999999999999</c:v>
                </c:pt>
                <c:pt idx="474">
                  <c:v>-19.899999999999999</c:v>
                </c:pt>
                <c:pt idx="475">
                  <c:v>-20.100000000000001</c:v>
                </c:pt>
                <c:pt idx="476">
                  <c:v>-19.899999999999999</c:v>
                </c:pt>
                <c:pt idx="477">
                  <c:v>-20.100000000000001</c:v>
                </c:pt>
                <c:pt idx="478">
                  <c:v>-19.899999999999999</c:v>
                </c:pt>
                <c:pt idx="479">
                  <c:v>-19.8</c:v>
                </c:pt>
                <c:pt idx="480">
                  <c:v>-20.2</c:v>
                </c:pt>
                <c:pt idx="481">
                  <c:v>-19.600000000000001</c:v>
                </c:pt>
                <c:pt idx="482">
                  <c:v>-20.100000000000001</c:v>
                </c:pt>
                <c:pt idx="483">
                  <c:v>-19.899999999999999</c:v>
                </c:pt>
                <c:pt idx="484">
                  <c:v>-20.100000000000001</c:v>
                </c:pt>
                <c:pt idx="485">
                  <c:v>-20</c:v>
                </c:pt>
                <c:pt idx="486">
                  <c:v>-19.899999999999999</c:v>
                </c:pt>
                <c:pt idx="487">
                  <c:v>-20.100000000000001</c:v>
                </c:pt>
                <c:pt idx="488">
                  <c:v>-19.899999999999999</c:v>
                </c:pt>
                <c:pt idx="489">
                  <c:v>-20.100000000000001</c:v>
                </c:pt>
                <c:pt idx="490">
                  <c:v>-19.8</c:v>
                </c:pt>
                <c:pt idx="491">
                  <c:v>-19.899999999999999</c:v>
                </c:pt>
                <c:pt idx="492">
                  <c:v>-20</c:v>
                </c:pt>
                <c:pt idx="493">
                  <c:v>-20.100000000000001</c:v>
                </c:pt>
                <c:pt idx="494">
                  <c:v>-19.899999999999999</c:v>
                </c:pt>
                <c:pt idx="495">
                  <c:v>-20</c:v>
                </c:pt>
                <c:pt idx="496">
                  <c:v>-20</c:v>
                </c:pt>
                <c:pt idx="497">
                  <c:v>-19.899999999999999</c:v>
                </c:pt>
                <c:pt idx="498">
                  <c:v>-19.899999999999999</c:v>
                </c:pt>
                <c:pt idx="499">
                  <c:v>-20.2</c:v>
                </c:pt>
                <c:pt idx="500">
                  <c:v>-19.7</c:v>
                </c:pt>
                <c:pt idx="501">
                  <c:v>-20.100000000000001</c:v>
                </c:pt>
                <c:pt idx="502">
                  <c:v>-19.899999999999999</c:v>
                </c:pt>
                <c:pt idx="503">
                  <c:v>-20</c:v>
                </c:pt>
                <c:pt idx="504">
                  <c:v>-19.8</c:v>
                </c:pt>
                <c:pt idx="505">
                  <c:v>-20.2</c:v>
                </c:pt>
                <c:pt idx="506">
                  <c:v>-19.8</c:v>
                </c:pt>
                <c:pt idx="507">
                  <c:v>-20.100000000000001</c:v>
                </c:pt>
                <c:pt idx="508">
                  <c:v>-19.8</c:v>
                </c:pt>
                <c:pt idx="509">
                  <c:v>-20</c:v>
                </c:pt>
                <c:pt idx="510">
                  <c:v>-19.899999999999999</c:v>
                </c:pt>
                <c:pt idx="511">
                  <c:v>-20.2</c:v>
                </c:pt>
                <c:pt idx="512">
                  <c:v>-19.8</c:v>
                </c:pt>
                <c:pt idx="513">
                  <c:v>-20</c:v>
                </c:pt>
                <c:pt idx="514">
                  <c:v>-19.899999999999999</c:v>
                </c:pt>
                <c:pt idx="515">
                  <c:v>-20.100000000000001</c:v>
                </c:pt>
                <c:pt idx="516">
                  <c:v>-20</c:v>
                </c:pt>
                <c:pt idx="517">
                  <c:v>-19.8</c:v>
                </c:pt>
                <c:pt idx="518">
                  <c:v>-20</c:v>
                </c:pt>
                <c:pt idx="519">
                  <c:v>-19.899999999999999</c:v>
                </c:pt>
                <c:pt idx="520">
                  <c:v>-19.899999999999999</c:v>
                </c:pt>
                <c:pt idx="521">
                  <c:v>-20</c:v>
                </c:pt>
                <c:pt idx="522">
                  <c:v>-19.899999999999999</c:v>
                </c:pt>
                <c:pt idx="523">
                  <c:v>-20.100000000000001</c:v>
                </c:pt>
                <c:pt idx="524">
                  <c:v>-20</c:v>
                </c:pt>
                <c:pt idx="525">
                  <c:v>-19.899999999999999</c:v>
                </c:pt>
                <c:pt idx="526">
                  <c:v>-20</c:v>
                </c:pt>
                <c:pt idx="527">
                  <c:v>-19.899999999999999</c:v>
                </c:pt>
                <c:pt idx="528">
                  <c:v>-19.899999999999999</c:v>
                </c:pt>
                <c:pt idx="529">
                  <c:v>-20</c:v>
                </c:pt>
                <c:pt idx="530">
                  <c:v>-19.899999999999999</c:v>
                </c:pt>
                <c:pt idx="531">
                  <c:v>-19.899999999999999</c:v>
                </c:pt>
                <c:pt idx="532">
                  <c:v>-20.100000000000001</c:v>
                </c:pt>
                <c:pt idx="533">
                  <c:v>-19.899999999999999</c:v>
                </c:pt>
                <c:pt idx="534">
                  <c:v>-19.899999999999999</c:v>
                </c:pt>
                <c:pt idx="535">
                  <c:v>-19.899999999999999</c:v>
                </c:pt>
                <c:pt idx="536">
                  <c:v>-19.899999999999999</c:v>
                </c:pt>
                <c:pt idx="537">
                  <c:v>-19.899999999999999</c:v>
                </c:pt>
                <c:pt idx="538">
                  <c:v>-20.100000000000001</c:v>
                </c:pt>
                <c:pt idx="539">
                  <c:v>-19.8</c:v>
                </c:pt>
                <c:pt idx="540">
                  <c:v>-19.899999999999999</c:v>
                </c:pt>
                <c:pt idx="541">
                  <c:v>-19.899999999999999</c:v>
                </c:pt>
                <c:pt idx="542">
                  <c:v>-19.899999999999999</c:v>
                </c:pt>
                <c:pt idx="543">
                  <c:v>-20</c:v>
                </c:pt>
                <c:pt idx="544">
                  <c:v>-20</c:v>
                </c:pt>
                <c:pt idx="545">
                  <c:v>-20</c:v>
                </c:pt>
                <c:pt idx="546">
                  <c:v>-19.899999999999999</c:v>
                </c:pt>
                <c:pt idx="547">
                  <c:v>-19.899999999999999</c:v>
                </c:pt>
                <c:pt idx="548">
                  <c:v>-19.899999999999999</c:v>
                </c:pt>
                <c:pt idx="549">
                  <c:v>-20</c:v>
                </c:pt>
                <c:pt idx="550">
                  <c:v>-19.899999999999999</c:v>
                </c:pt>
                <c:pt idx="551">
                  <c:v>-20.100000000000001</c:v>
                </c:pt>
                <c:pt idx="552">
                  <c:v>-19.8</c:v>
                </c:pt>
                <c:pt idx="553">
                  <c:v>-20</c:v>
                </c:pt>
                <c:pt idx="554">
                  <c:v>-19.8</c:v>
                </c:pt>
                <c:pt idx="555">
                  <c:v>-20</c:v>
                </c:pt>
                <c:pt idx="556">
                  <c:v>-19.899999999999999</c:v>
                </c:pt>
                <c:pt idx="557">
                  <c:v>-20</c:v>
                </c:pt>
                <c:pt idx="558">
                  <c:v>-19.8</c:v>
                </c:pt>
                <c:pt idx="559">
                  <c:v>-19.899999999999999</c:v>
                </c:pt>
                <c:pt idx="560">
                  <c:v>-20.100000000000001</c:v>
                </c:pt>
                <c:pt idx="561">
                  <c:v>-19.899999999999999</c:v>
                </c:pt>
                <c:pt idx="562">
                  <c:v>-20</c:v>
                </c:pt>
                <c:pt idx="563">
                  <c:v>-20</c:v>
                </c:pt>
                <c:pt idx="564">
                  <c:v>-19.899999999999999</c:v>
                </c:pt>
                <c:pt idx="565">
                  <c:v>-20</c:v>
                </c:pt>
                <c:pt idx="566">
                  <c:v>-20</c:v>
                </c:pt>
                <c:pt idx="567">
                  <c:v>-19.8</c:v>
                </c:pt>
                <c:pt idx="568">
                  <c:v>-20.100000000000001</c:v>
                </c:pt>
                <c:pt idx="569">
                  <c:v>-19.7</c:v>
                </c:pt>
                <c:pt idx="570">
                  <c:v>-20.2</c:v>
                </c:pt>
                <c:pt idx="571">
                  <c:v>-19.8</c:v>
                </c:pt>
                <c:pt idx="572">
                  <c:v>-20</c:v>
                </c:pt>
                <c:pt idx="573">
                  <c:v>-19.8</c:v>
                </c:pt>
                <c:pt idx="574">
                  <c:v>-20.100000000000001</c:v>
                </c:pt>
                <c:pt idx="575">
                  <c:v>-19.899999999999999</c:v>
                </c:pt>
                <c:pt idx="576">
                  <c:v>-19.899999999999999</c:v>
                </c:pt>
                <c:pt idx="577">
                  <c:v>-20</c:v>
                </c:pt>
                <c:pt idx="578">
                  <c:v>-19.8</c:v>
                </c:pt>
                <c:pt idx="579">
                  <c:v>-19.899999999999999</c:v>
                </c:pt>
                <c:pt idx="580">
                  <c:v>-20.100000000000001</c:v>
                </c:pt>
                <c:pt idx="581">
                  <c:v>-19.899999999999999</c:v>
                </c:pt>
                <c:pt idx="582">
                  <c:v>-20</c:v>
                </c:pt>
                <c:pt idx="583">
                  <c:v>-20</c:v>
                </c:pt>
                <c:pt idx="584">
                  <c:v>-20</c:v>
                </c:pt>
                <c:pt idx="585">
                  <c:v>-19.899999999999999</c:v>
                </c:pt>
                <c:pt idx="586">
                  <c:v>-20.2</c:v>
                </c:pt>
                <c:pt idx="587">
                  <c:v>-19.8</c:v>
                </c:pt>
                <c:pt idx="588">
                  <c:v>-20</c:v>
                </c:pt>
                <c:pt idx="589">
                  <c:v>-19.899999999999999</c:v>
                </c:pt>
                <c:pt idx="590">
                  <c:v>-19.899999999999999</c:v>
                </c:pt>
                <c:pt idx="591">
                  <c:v>-19.899999999999999</c:v>
                </c:pt>
                <c:pt idx="592">
                  <c:v>-20</c:v>
                </c:pt>
                <c:pt idx="593">
                  <c:v>-20.100000000000001</c:v>
                </c:pt>
                <c:pt idx="594">
                  <c:v>-20</c:v>
                </c:pt>
                <c:pt idx="595">
                  <c:v>-19.8</c:v>
                </c:pt>
                <c:pt idx="596">
                  <c:v>-20.100000000000001</c:v>
                </c:pt>
                <c:pt idx="597">
                  <c:v>-20</c:v>
                </c:pt>
                <c:pt idx="598">
                  <c:v>-20.100000000000001</c:v>
                </c:pt>
                <c:pt idx="599">
                  <c:v>-19.8</c:v>
                </c:pt>
                <c:pt idx="600">
                  <c:v>-19.899999999999999</c:v>
                </c:pt>
                <c:pt idx="601">
                  <c:v>-20</c:v>
                </c:pt>
                <c:pt idx="602">
                  <c:v>-20</c:v>
                </c:pt>
                <c:pt idx="603">
                  <c:v>-19.899999999999999</c:v>
                </c:pt>
                <c:pt idx="604">
                  <c:v>-20</c:v>
                </c:pt>
                <c:pt idx="605">
                  <c:v>-19.8</c:v>
                </c:pt>
                <c:pt idx="606">
                  <c:v>-20</c:v>
                </c:pt>
                <c:pt idx="607">
                  <c:v>-19.8</c:v>
                </c:pt>
                <c:pt idx="608">
                  <c:v>-20</c:v>
                </c:pt>
                <c:pt idx="609">
                  <c:v>-19.899999999999999</c:v>
                </c:pt>
                <c:pt idx="610">
                  <c:v>-19.899999999999999</c:v>
                </c:pt>
                <c:pt idx="611">
                  <c:v>-20.100000000000001</c:v>
                </c:pt>
                <c:pt idx="612">
                  <c:v>-19.899999999999999</c:v>
                </c:pt>
                <c:pt idx="613">
                  <c:v>-19.899999999999999</c:v>
                </c:pt>
                <c:pt idx="614">
                  <c:v>-19.899999999999999</c:v>
                </c:pt>
                <c:pt idx="615">
                  <c:v>-19.899999999999999</c:v>
                </c:pt>
                <c:pt idx="616">
                  <c:v>-20</c:v>
                </c:pt>
                <c:pt idx="617">
                  <c:v>-19.8</c:v>
                </c:pt>
                <c:pt idx="618">
                  <c:v>-20</c:v>
                </c:pt>
                <c:pt idx="619">
                  <c:v>-19.899999999999999</c:v>
                </c:pt>
                <c:pt idx="620">
                  <c:v>-20.100000000000001</c:v>
                </c:pt>
                <c:pt idx="621">
                  <c:v>-19.8</c:v>
                </c:pt>
                <c:pt idx="622">
                  <c:v>-20.100000000000001</c:v>
                </c:pt>
                <c:pt idx="623">
                  <c:v>-19.8</c:v>
                </c:pt>
                <c:pt idx="624">
                  <c:v>-19.899999999999999</c:v>
                </c:pt>
                <c:pt idx="625">
                  <c:v>-20.100000000000001</c:v>
                </c:pt>
                <c:pt idx="626">
                  <c:v>-19.899999999999999</c:v>
                </c:pt>
                <c:pt idx="627">
                  <c:v>-20.100000000000001</c:v>
                </c:pt>
                <c:pt idx="628">
                  <c:v>-19.899999999999999</c:v>
                </c:pt>
                <c:pt idx="629">
                  <c:v>-20</c:v>
                </c:pt>
              </c:numCache>
            </c:numRef>
          </c:yVal>
          <c:smooth val="1"/>
          <c:extLst xmlns:c16r2="http://schemas.microsoft.com/office/drawing/2015/06/chart">
            <c:ext xmlns:c16="http://schemas.microsoft.com/office/drawing/2014/chart" uri="{C3380CC4-5D6E-409C-BE32-E72D297353CC}">
              <c16:uniqueId val="{00000004-34F1-4A32-9745-CAAE329373A5}"/>
            </c:ext>
          </c:extLst>
        </c:ser>
        <c:ser>
          <c:idx val="0"/>
          <c:order val="5"/>
          <c:tx>
            <c:v>Temperature from fpeak calibration</c:v>
          </c:tx>
          <c:spPr>
            <a:ln w="12700">
              <a:solidFill>
                <a:srgbClr val="FF33CC"/>
              </a:solidFill>
            </a:ln>
          </c:spPr>
          <c:marker>
            <c:symbol val="none"/>
          </c:marker>
          <c:xVal>
            <c:numRef>
              <c:f>'Temperature Calibration'!$A$2:$A$626</c:f>
              <c:numCache>
                <c:formatCode>General</c:formatCode>
                <c:ptCount val="625"/>
                <c:pt idx="0">
                  <c:v>3.3000000000000002E-2</c:v>
                </c:pt>
                <c:pt idx="1">
                  <c:v>6.7000000000000004E-2</c:v>
                </c:pt>
                <c:pt idx="2">
                  <c:v>0.1</c:v>
                </c:pt>
                <c:pt idx="3">
                  <c:v>0.13300000000000001</c:v>
                </c:pt>
                <c:pt idx="4">
                  <c:v>0.16700000000000001</c:v>
                </c:pt>
                <c:pt idx="5">
                  <c:v>0.2</c:v>
                </c:pt>
                <c:pt idx="6">
                  <c:v>0.23300000000000001</c:v>
                </c:pt>
                <c:pt idx="7">
                  <c:v>0.26700000000000002</c:v>
                </c:pt>
                <c:pt idx="8">
                  <c:v>0.30000000000000016</c:v>
                </c:pt>
                <c:pt idx="9">
                  <c:v>0.33300000000000024</c:v>
                </c:pt>
                <c:pt idx="10">
                  <c:v>0.36700000000000021</c:v>
                </c:pt>
                <c:pt idx="11">
                  <c:v>0.4</c:v>
                </c:pt>
                <c:pt idx="12">
                  <c:v>0.43300000000000016</c:v>
                </c:pt>
                <c:pt idx="13">
                  <c:v>0.46700000000000008</c:v>
                </c:pt>
                <c:pt idx="14">
                  <c:v>0.5</c:v>
                </c:pt>
                <c:pt idx="15">
                  <c:v>0.53300000000000003</c:v>
                </c:pt>
                <c:pt idx="16">
                  <c:v>0.56699999999999995</c:v>
                </c:pt>
                <c:pt idx="17">
                  <c:v>0.60000000000000031</c:v>
                </c:pt>
                <c:pt idx="18">
                  <c:v>0.63300000000000034</c:v>
                </c:pt>
                <c:pt idx="19">
                  <c:v>0.66700000000000048</c:v>
                </c:pt>
                <c:pt idx="20">
                  <c:v>0.70000000000000029</c:v>
                </c:pt>
                <c:pt idx="21">
                  <c:v>0.73300000000000032</c:v>
                </c:pt>
                <c:pt idx="22">
                  <c:v>0.76700000000000035</c:v>
                </c:pt>
                <c:pt idx="23">
                  <c:v>0.8</c:v>
                </c:pt>
                <c:pt idx="24">
                  <c:v>0.8330000000000003</c:v>
                </c:pt>
                <c:pt idx="25">
                  <c:v>0.86700000000000033</c:v>
                </c:pt>
                <c:pt idx="26">
                  <c:v>0.9</c:v>
                </c:pt>
                <c:pt idx="27">
                  <c:v>0.93300000000000005</c:v>
                </c:pt>
                <c:pt idx="28">
                  <c:v>0.9670000000000003</c:v>
                </c:pt>
                <c:pt idx="29">
                  <c:v>1</c:v>
                </c:pt>
                <c:pt idx="30">
                  <c:v>1.0329999999999993</c:v>
                </c:pt>
                <c:pt idx="31">
                  <c:v>1.0669999999999993</c:v>
                </c:pt>
                <c:pt idx="32">
                  <c:v>1.1000000000000001</c:v>
                </c:pt>
                <c:pt idx="33">
                  <c:v>1.133</c:v>
                </c:pt>
                <c:pt idx="34">
                  <c:v>1.167</c:v>
                </c:pt>
                <c:pt idx="35">
                  <c:v>1.2</c:v>
                </c:pt>
                <c:pt idx="36">
                  <c:v>1.2329999999999994</c:v>
                </c:pt>
                <c:pt idx="37">
                  <c:v>1.2669999999999992</c:v>
                </c:pt>
                <c:pt idx="38">
                  <c:v>1.3</c:v>
                </c:pt>
                <c:pt idx="39">
                  <c:v>1.333</c:v>
                </c:pt>
                <c:pt idx="40">
                  <c:v>1.367</c:v>
                </c:pt>
                <c:pt idx="41">
                  <c:v>1.4</c:v>
                </c:pt>
                <c:pt idx="42">
                  <c:v>1.4329999999999994</c:v>
                </c:pt>
                <c:pt idx="43">
                  <c:v>1.4669999999999994</c:v>
                </c:pt>
                <c:pt idx="44">
                  <c:v>1.5</c:v>
                </c:pt>
                <c:pt idx="45">
                  <c:v>1.5329999999999993</c:v>
                </c:pt>
                <c:pt idx="46">
                  <c:v>1.5669999999999993</c:v>
                </c:pt>
                <c:pt idx="47">
                  <c:v>1.6</c:v>
                </c:pt>
                <c:pt idx="48">
                  <c:v>1.633</c:v>
                </c:pt>
                <c:pt idx="49">
                  <c:v>1.667</c:v>
                </c:pt>
                <c:pt idx="50">
                  <c:v>1.7</c:v>
                </c:pt>
                <c:pt idx="51">
                  <c:v>1.7329999999999994</c:v>
                </c:pt>
                <c:pt idx="52">
                  <c:v>1.7669999999999992</c:v>
                </c:pt>
                <c:pt idx="53">
                  <c:v>1.8</c:v>
                </c:pt>
                <c:pt idx="54">
                  <c:v>1.833</c:v>
                </c:pt>
                <c:pt idx="55">
                  <c:v>1.867</c:v>
                </c:pt>
                <c:pt idx="56">
                  <c:v>1.9000000000000001</c:v>
                </c:pt>
                <c:pt idx="57">
                  <c:v>1.9330000000000001</c:v>
                </c:pt>
                <c:pt idx="58">
                  <c:v>1.9670000000000001</c:v>
                </c:pt>
                <c:pt idx="59">
                  <c:v>2</c:v>
                </c:pt>
                <c:pt idx="60">
                  <c:v>2.0329999999999986</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2.3329999999999989</c:v>
                </c:pt>
                <c:pt idx="70">
                  <c:v>2.367</c:v>
                </c:pt>
                <c:pt idx="71">
                  <c:v>2.4</c:v>
                </c:pt>
                <c:pt idx="72">
                  <c:v>2.4329999999999985</c:v>
                </c:pt>
                <c:pt idx="73">
                  <c:v>2.4670000000000001</c:v>
                </c:pt>
                <c:pt idx="74">
                  <c:v>2.5</c:v>
                </c:pt>
                <c:pt idx="75">
                  <c:v>2.5329999999999986</c:v>
                </c:pt>
                <c:pt idx="76">
                  <c:v>2.5670000000000002</c:v>
                </c:pt>
                <c:pt idx="77">
                  <c:v>2.6</c:v>
                </c:pt>
                <c:pt idx="78">
                  <c:v>2.633</c:v>
                </c:pt>
                <c:pt idx="79">
                  <c:v>2.6669999999999998</c:v>
                </c:pt>
                <c:pt idx="80">
                  <c:v>2.7</c:v>
                </c:pt>
                <c:pt idx="81">
                  <c:v>2.7330000000000001</c:v>
                </c:pt>
                <c:pt idx="82">
                  <c:v>2.7669999999999999</c:v>
                </c:pt>
                <c:pt idx="83">
                  <c:v>2.8</c:v>
                </c:pt>
                <c:pt idx="84">
                  <c:v>2.8329999999999989</c:v>
                </c:pt>
                <c:pt idx="85">
                  <c:v>2.867</c:v>
                </c:pt>
                <c:pt idx="86">
                  <c:v>2.9</c:v>
                </c:pt>
                <c:pt idx="87">
                  <c:v>2.9329999999999985</c:v>
                </c:pt>
                <c:pt idx="88">
                  <c:v>2.9670000000000001</c:v>
                </c:pt>
                <c:pt idx="89">
                  <c:v>3</c:v>
                </c:pt>
                <c:pt idx="90">
                  <c:v>3.0329999999999986</c:v>
                </c:pt>
                <c:pt idx="91">
                  <c:v>3.0670000000000002</c:v>
                </c:pt>
                <c:pt idx="92">
                  <c:v>3.1</c:v>
                </c:pt>
                <c:pt idx="93">
                  <c:v>3.133</c:v>
                </c:pt>
                <c:pt idx="94">
                  <c:v>3.1669999999999998</c:v>
                </c:pt>
                <c:pt idx="95">
                  <c:v>3.2</c:v>
                </c:pt>
                <c:pt idx="96">
                  <c:v>3.2330000000000001</c:v>
                </c:pt>
                <c:pt idx="97">
                  <c:v>3.2669999999999999</c:v>
                </c:pt>
                <c:pt idx="98">
                  <c:v>3.3</c:v>
                </c:pt>
                <c:pt idx="99">
                  <c:v>3.3329999999999989</c:v>
                </c:pt>
                <c:pt idx="100">
                  <c:v>3.367</c:v>
                </c:pt>
                <c:pt idx="101">
                  <c:v>3.4</c:v>
                </c:pt>
                <c:pt idx="102">
                  <c:v>3.4329999999999985</c:v>
                </c:pt>
                <c:pt idx="103">
                  <c:v>3.4670000000000001</c:v>
                </c:pt>
                <c:pt idx="104">
                  <c:v>3.5</c:v>
                </c:pt>
                <c:pt idx="105">
                  <c:v>3.5329999999999986</c:v>
                </c:pt>
                <c:pt idx="106">
                  <c:v>3.5670000000000002</c:v>
                </c:pt>
                <c:pt idx="107">
                  <c:v>3.6</c:v>
                </c:pt>
                <c:pt idx="108">
                  <c:v>3.633</c:v>
                </c:pt>
                <c:pt idx="109">
                  <c:v>3.6669999999999998</c:v>
                </c:pt>
                <c:pt idx="110">
                  <c:v>3.7</c:v>
                </c:pt>
                <c:pt idx="111">
                  <c:v>3.7330000000000001</c:v>
                </c:pt>
                <c:pt idx="112">
                  <c:v>3.7669999999999999</c:v>
                </c:pt>
                <c:pt idx="113">
                  <c:v>3.8</c:v>
                </c:pt>
                <c:pt idx="114">
                  <c:v>3.8329999999999989</c:v>
                </c:pt>
                <c:pt idx="115">
                  <c:v>3.867</c:v>
                </c:pt>
                <c:pt idx="116">
                  <c:v>3.9</c:v>
                </c:pt>
                <c:pt idx="117">
                  <c:v>3.9329999999999985</c:v>
                </c:pt>
                <c:pt idx="118">
                  <c:v>3.9670000000000001</c:v>
                </c:pt>
                <c:pt idx="119">
                  <c:v>4</c:v>
                </c:pt>
                <c:pt idx="120">
                  <c:v>4.0330000000000004</c:v>
                </c:pt>
                <c:pt idx="121">
                  <c:v>4.0669999999999975</c:v>
                </c:pt>
                <c:pt idx="122">
                  <c:v>4.0999999999999996</c:v>
                </c:pt>
                <c:pt idx="123">
                  <c:v>4.133</c:v>
                </c:pt>
                <c:pt idx="124">
                  <c:v>4.1669999999999972</c:v>
                </c:pt>
                <c:pt idx="125">
                  <c:v>4.2</c:v>
                </c:pt>
                <c:pt idx="126">
                  <c:v>4.2329999999999997</c:v>
                </c:pt>
                <c:pt idx="127">
                  <c:v>4.2669999999999995</c:v>
                </c:pt>
                <c:pt idx="128">
                  <c:v>4.3</c:v>
                </c:pt>
                <c:pt idx="129">
                  <c:v>4.3330000000000002</c:v>
                </c:pt>
                <c:pt idx="130">
                  <c:v>4.3669999999999973</c:v>
                </c:pt>
                <c:pt idx="131">
                  <c:v>4.4000000000000004</c:v>
                </c:pt>
                <c:pt idx="132">
                  <c:v>4.4329999999999998</c:v>
                </c:pt>
                <c:pt idx="133">
                  <c:v>4.4669999999999996</c:v>
                </c:pt>
                <c:pt idx="134">
                  <c:v>4.5</c:v>
                </c:pt>
                <c:pt idx="135">
                  <c:v>4.5330000000000004</c:v>
                </c:pt>
                <c:pt idx="136">
                  <c:v>4.5669999999999975</c:v>
                </c:pt>
                <c:pt idx="137">
                  <c:v>4.5999999999999996</c:v>
                </c:pt>
                <c:pt idx="138">
                  <c:v>4.633</c:v>
                </c:pt>
                <c:pt idx="139">
                  <c:v>4.6669999999999972</c:v>
                </c:pt>
                <c:pt idx="140">
                  <c:v>4.7</c:v>
                </c:pt>
                <c:pt idx="141">
                  <c:v>4.7329999999999997</c:v>
                </c:pt>
                <c:pt idx="142">
                  <c:v>4.7669999999999995</c:v>
                </c:pt>
                <c:pt idx="143">
                  <c:v>4.8</c:v>
                </c:pt>
                <c:pt idx="144">
                  <c:v>4.8330000000000002</c:v>
                </c:pt>
                <c:pt idx="145">
                  <c:v>4.8669999999999973</c:v>
                </c:pt>
                <c:pt idx="146">
                  <c:v>4.9000000000000004</c:v>
                </c:pt>
                <c:pt idx="147">
                  <c:v>4.9329999999999998</c:v>
                </c:pt>
                <c:pt idx="148">
                  <c:v>4.9669999999999996</c:v>
                </c:pt>
                <c:pt idx="149">
                  <c:v>5</c:v>
                </c:pt>
                <c:pt idx="150">
                  <c:v>5.0330000000000004</c:v>
                </c:pt>
                <c:pt idx="151">
                  <c:v>5.0669999999999975</c:v>
                </c:pt>
                <c:pt idx="152">
                  <c:v>5.0999999999999996</c:v>
                </c:pt>
                <c:pt idx="153">
                  <c:v>5.133</c:v>
                </c:pt>
                <c:pt idx="154">
                  <c:v>5.1669999999999972</c:v>
                </c:pt>
                <c:pt idx="155">
                  <c:v>5.2</c:v>
                </c:pt>
                <c:pt idx="156">
                  <c:v>5.2329999999999997</c:v>
                </c:pt>
                <c:pt idx="157">
                  <c:v>5.2669999999999995</c:v>
                </c:pt>
                <c:pt idx="158">
                  <c:v>5.3</c:v>
                </c:pt>
                <c:pt idx="159">
                  <c:v>5.3330000000000002</c:v>
                </c:pt>
                <c:pt idx="160">
                  <c:v>5.3669999999999973</c:v>
                </c:pt>
                <c:pt idx="161">
                  <c:v>5.4</c:v>
                </c:pt>
                <c:pt idx="162">
                  <c:v>5.4329999999999998</c:v>
                </c:pt>
                <c:pt idx="163">
                  <c:v>5.4669999999999996</c:v>
                </c:pt>
                <c:pt idx="164">
                  <c:v>5.5</c:v>
                </c:pt>
                <c:pt idx="165">
                  <c:v>5.5330000000000004</c:v>
                </c:pt>
                <c:pt idx="166">
                  <c:v>5.5669999999999975</c:v>
                </c:pt>
                <c:pt idx="167">
                  <c:v>5.6</c:v>
                </c:pt>
                <c:pt idx="168">
                  <c:v>5.633</c:v>
                </c:pt>
                <c:pt idx="169">
                  <c:v>5.6669999999999972</c:v>
                </c:pt>
                <c:pt idx="170">
                  <c:v>5.7</c:v>
                </c:pt>
                <c:pt idx="171">
                  <c:v>5.7329999999999997</c:v>
                </c:pt>
                <c:pt idx="172">
                  <c:v>5.7669999999999995</c:v>
                </c:pt>
                <c:pt idx="173">
                  <c:v>5.8</c:v>
                </c:pt>
                <c:pt idx="174">
                  <c:v>5.8330000000000002</c:v>
                </c:pt>
                <c:pt idx="175">
                  <c:v>5.8669999999999973</c:v>
                </c:pt>
                <c:pt idx="176">
                  <c:v>5.9</c:v>
                </c:pt>
                <c:pt idx="177">
                  <c:v>5.9329999999999998</c:v>
                </c:pt>
                <c:pt idx="178">
                  <c:v>5.9669999999999996</c:v>
                </c:pt>
                <c:pt idx="179">
                  <c:v>6</c:v>
                </c:pt>
                <c:pt idx="180">
                  <c:v>6.0330000000000004</c:v>
                </c:pt>
                <c:pt idx="181">
                  <c:v>6.0669999999999975</c:v>
                </c:pt>
                <c:pt idx="182">
                  <c:v>6.1</c:v>
                </c:pt>
                <c:pt idx="183">
                  <c:v>6.133</c:v>
                </c:pt>
                <c:pt idx="184">
                  <c:v>6.1669999999999972</c:v>
                </c:pt>
                <c:pt idx="185">
                  <c:v>6.2</c:v>
                </c:pt>
                <c:pt idx="186">
                  <c:v>6.2329999999999997</c:v>
                </c:pt>
                <c:pt idx="187">
                  <c:v>6.2669999999999995</c:v>
                </c:pt>
                <c:pt idx="188">
                  <c:v>6.3</c:v>
                </c:pt>
                <c:pt idx="189">
                  <c:v>6.3330000000000002</c:v>
                </c:pt>
                <c:pt idx="190">
                  <c:v>6.3669999999999973</c:v>
                </c:pt>
                <c:pt idx="191">
                  <c:v>6.4</c:v>
                </c:pt>
                <c:pt idx="192">
                  <c:v>6.4329999999999998</c:v>
                </c:pt>
                <c:pt idx="193">
                  <c:v>6.4669999999999996</c:v>
                </c:pt>
                <c:pt idx="194">
                  <c:v>6.5</c:v>
                </c:pt>
                <c:pt idx="195">
                  <c:v>6.5330000000000004</c:v>
                </c:pt>
                <c:pt idx="196">
                  <c:v>6.5669999999999975</c:v>
                </c:pt>
                <c:pt idx="197">
                  <c:v>6.6</c:v>
                </c:pt>
                <c:pt idx="198">
                  <c:v>6.633</c:v>
                </c:pt>
                <c:pt idx="199">
                  <c:v>6.6669999999999972</c:v>
                </c:pt>
                <c:pt idx="200">
                  <c:v>6.7</c:v>
                </c:pt>
                <c:pt idx="201">
                  <c:v>6.7329999999999997</c:v>
                </c:pt>
                <c:pt idx="202">
                  <c:v>6.7669999999999995</c:v>
                </c:pt>
                <c:pt idx="203">
                  <c:v>6.8</c:v>
                </c:pt>
                <c:pt idx="204">
                  <c:v>6.8330000000000002</c:v>
                </c:pt>
                <c:pt idx="205">
                  <c:v>6.8669999999999973</c:v>
                </c:pt>
                <c:pt idx="206">
                  <c:v>6.9</c:v>
                </c:pt>
                <c:pt idx="207">
                  <c:v>6.9329999999999998</c:v>
                </c:pt>
                <c:pt idx="208">
                  <c:v>6.9669999999999996</c:v>
                </c:pt>
                <c:pt idx="209">
                  <c:v>7</c:v>
                </c:pt>
                <c:pt idx="210">
                  <c:v>7.0330000000000004</c:v>
                </c:pt>
                <c:pt idx="211">
                  <c:v>7.0669999999999975</c:v>
                </c:pt>
                <c:pt idx="212">
                  <c:v>7.1</c:v>
                </c:pt>
                <c:pt idx="213">
                  <c:v>7.133</c:v>
                </c:pt>
                <c:pt idx="214">
                  <c:v>7.1669999999999972</c:v>
                </c:pt>
                <c:pt idx="215">
                  <c:v>7.2</c:v>
                </c:pt>
                <c:pt idx="216">
                  <c:v>7.2329999999999997</c:v>
                </c:pt>
                <c:pt idx="217">
                  <c:v>7.2669999999999995</c:v>
                </c:pt>
                <c:pt idx="218">
                  <c:v>7.3</c:v>
                </c:pt>
                <c:pt idx="219">
                  <c:v>7.3330000000000002</c:v>
                </c:pt>
                <c:pt idx="220">
                  <c:v>7.3669999999999973</c:v>
                </c:pt>
                <c:pt idx="221">
                  <c:v>7.4</c:v>
                </c:pt>
                <c:pt idx="222">
                  <c:v>7.4329999999999998</c:v>
                </c:pt>
                <c:pt idx="223">
                  <c:v>7.4669999999999996</c:v>
                </c:pt>
                <c:pt idx="224">
                  <c:v>7.5</c:v>
                </c:pt>
                <c:pt idx="225">
                  <c:v>7.5330000000000004</c:v>
                </c:pt>
                <c:pt idx="226">
                  <c:v>7.5669999999999975</c:v>
                </c:pt>
                <c:pt idx="227">
                  <c:v>7.6</c:v>
                </c:pt>
                <c:pt idx="228">
                  <c:v>7.633</c:v>
                </c:pt>
                <c:pt idx="229">
                  <c:v>7.6669999999999972</c:v>
                </c:pt>
                <c:pt idx="230">
                  <c:v>7.7</c:v>
                </c:pt>
                <c:pt idx="231">
                  <c:v>7.7329999999999997</c:v>
                </c:pt>
                <c:pt idx="232">
                  <c:v>7.7669999999999995</c:v>
                </c:pt>
                <c:pt idx="233">
                  <c:v>7.8</c:v>
                </c:pt>
                <c:pt idx="234">
                  <c:v>7.8330000000000002</c:v>
                </c:pt>
                <c:pt idx="235">
                  <c:v>7.8669999999999973</c:v>
                </c:pt>
                <c:pt idx="236">
                  <c:v>7.9</c:v>
                </c:pt>
                <c:pt idx="237">
                  <c:v>7.9329999999999998</c:v>
                </c:pt>
                <c:pt idx="238">
                  <c:v>7.9669999999999996</c:v>
                </c:pt>
                <c:pt idx="239">
                  <c:v>8</c:v>
                </c:pt>
                <c:pt idx="240">
                  <c:v>8.0330000000000013</c:v>
                </c:pt>
                <c:pt idx="241">
                  <c:v>8.0670000000000002</c:v>
                </c:pt>
                <c:pt idx="242">
                  <c:v>8.1</c:v>
                </c:pt>
                <c:pt idx="243">
                  <c:v>8.1330000000000009</c:v>
                </c:pt>
                <c:pt idx="244">
                  <c:v>8.1670000000000016</c:v>
                </c:pt>
                <c:pt idx="245">
                  <c:v>8.2000000000000011</c:v>
                </c:pt>
                <c:pt idx="246">
                  <c:v>8.2329999999999988</c:v>
                </c:pt>
                <c:pt idx="247">
                  <c:v>8.2670000000000012</c:v>
                </c:pt>
                <c:pt idx="248">
                  <c:v>8.3000000000000007</c:v>
                </c:pt>
                <c:pt idx="249">
                  <c:v>8.3330000000000002</c:v>
                </c:pt>
                <c:pt idx="250">
                  <c:v>8.3670000000000027</c:v>
                </c:pt>
                <c:pt idx="251">
                  <c:v>8.4</c:v>
                </c:pt>
                <c:pt idx="252">
                  <c:v>8.4330000000000016</c:v>
                </c:pt>
                <c:pt idx="253">
                  <c:v>8.4670000000000005</c:v>
                </c:pt>
                <c:pt idx="254">
                  <c:v>8.5</c:v>
                </c:pt>
                <c:pt idx="255">
                  <c:v>8.5330000000000013</c:v>
                </c:pt>
                <c:pt idx="256">
                  <c:v>8.5670000000000002</c:v>
                </c:pt>
                <c:pt idx="257">
                  <c:v>8.6</c:v>
                </c:pt>
                <c:pt idx="258">
                  <c:v>8.6330000000000009</c:v>
                </c:pt>
                <c:pt idx="259">
                  <c:v>8.6670000000000016</c:v>
                </c:pt>
                <c:pt idx="260">
                  <c:v>8.7000000000000011</c:v>
                </c:pt>
                <c:pt idx="261">
                  <c:v>8.7329999999999988</c:v>
                </c:pt>
                <c:pt idx="262">
                  <c:v>8.7670000000000012</c:v>
                </c:pt>
                <c:pt idx="263">
                  <c:v>8.8000000000000007</c:v>
                </c:pt>
                <c:pt idx="264">
                  <c:v>8.8330000000000002</c:v>
                </c:pt>
                <c:pt idx="265">
                  <c:v>8.8670000000000027</c:v>
                </c:pt>
                <c:pt idx="266">
                  <c:v>8.9</c:v>
                </c:pt>
                <c:pt idx="267">
                  <c:v>8.9330000000000016</c:v>
                </c:pt>
                <c:pt idx="268">
                  <c:v>8.9670000000000005</c:v>
                </c:pt>
                <c:pt idx="269">
                  <c:v>9</c:v>
                </c:pt>
                <c:pt idx="270">
                  <c:v>9.0330000000000013</c:v>
                </c:pt>
                <c:pt idx="271">
                  <c:v>9.0670000000000002</c:v>
                </c:pt>
                <c:pt idx="272">
                  <c:v>9.1</c:v>
                </c:pt>
                <c:pt idx="273">
                  <c:v>9.1330000000000009</c:v>
                </c:pt>
                <c:pt idx="274">
                  <c:v>9.1670000000000016</c:v>
                </c:pt>
                <c:pt idx="275">
                  <c:v>9.2000000000000011</c:v>
                </c:pt>
                <c:pt idx="276">
                  <c:v>9.2329999999999988</c:v>
                </c:pt>
                <c:pt idx="277">
                  <c:v>9.2670000000000012</c:v>
                </c:pt>
                <c:pt idx="278">
                  <c:v>9.3000000000000007</c:v>
                </c:pt>
                <c:pt idx="279">
                  <c:v>9.3330000000000002</c:v>
                </c:pt>
                <c:pt idx="280">
                  <c:v>9.3670000000000027</c:v>
                </c:pt>
                <c:pt idx="281">
                  <c:v>9.4</c:v>
                </c:pt>
                <c:pt idx="282">
                  <c:v>9.4330000000000016</c:v>
                </c:pt>
                <c:pt idx="283">
                  <c:v>9.4670000000000005</c:v>
                </c:pt>
                <c:pt idx="284">
                  <c:v>9.5</c:v>
                </c:pt>
                <c:pt idx="285">
                  <c:v>9.5330000000000013</c:v>
                </c:pt>
                <c:pt idx="286">
                  <c:v>9.5670000000000002</c:v>
                </c:pt>
                <c:pt idx="287">
                  <c:v>9.6</c:v>
                </c:pt>
                <c:pt idx="288">
                  <c:v>9.6330000000000009</c:v>
                </c:pt>
                <c:pt idx="289">
                  <c:v>9.6670000000000016</c:v>
                </c:pt>
                <c:pt idx="290">
                  <c:v>9.7000000000000011</c:v>
                </c:pt>
                <c:pt idx="291">
                  <c:v>9.7329999999999988</c:v>
                </c:pt>
                <c:pt idx="292">
                  <c:v>9.7670000000000012</c:v>
                </c:pt>
                <c:pt idx="293">
                  <c:v>9.8000000000000007</c:v>
                </c:pt>
                <c:pt idx="294">
                  <c:v>9.8330000000000002</c:v>
                </c:pt>
                <c:pt idx="295">
                  <c:v>9.8670000000000027</c:v>
                </c:pt>
                <c:pt idx="296">
                  <c:v>9.9</c:v>
                </c:pt>
                <c:pt idx="297">
                  <c:v>9.9330000000000016</c:v>
                </c:pt>
                <c:pt idx="298">
                  <c:v>9.9670000000000005</c:v>
                </c:pt>
                <c:pt idx="299">
                  <c:v>10</c:v>
                </c:pt>
                <c:pt idx="300">
                  <c:v>10.033000000000001</c:v>
                </c:pt>
                <c:pt idx="301">
                  <c:v>10.067</c:v>
                </c:pt>
                <c:pt idx="302">
                  <c:v>10.1</c:v>
                </c:pt>
                <c:pt idx="303">
                  <c:v>10.133000000000001</c:v>
                </c:pt>
                <c:pt idx="304">
                  <c:v>10.167</c:v>
                </c:pt>
                <c:pt idx="305">
                  <c:v>10.200000000000001</c:v>
                </c:pt>
                <c:pt idx="306">
                  <c:v>10.233000000000001</c:v>
                </c:pt>
                <c:pt idx="307">
                  <c:v>10.267000000000001</c:v>
                </c:pt>
                <c:pt idx="308">
                  <c:v>10.3</c:v>
                </c:pt>
                <c:pt idx="309">
                  <c:v>10.333</c:v>
                </c:pt>
                <c:pt idx="310">
                  <c:v>10.367000000000004</c:v>
                </c:pt>
                <c:pt idx="311">
                  <c:v>10.4</c:v>
                </c:pt>
                <c:pt idx="312">
                  <c:v>10.433</c:v>
                </c:pt>
                <c:pt idx="313">
                  <c:v>10.467000000000002</c:v>
                </c:pt>
                <c:pt idx="314">
                  <c:v>10.5</c:v>
                </c:pt>
                <c:pt idx="315">
                  <c:v>10.533000000000001</c:v>
                </c:pt>
                <c:pt idx="316">
                  <c:v>10.567</c:v>
                </c:pt>
                <c:pt idx="317">
                  <c:v>10.6</c:v>
                </c:pt>
                <c:pt idx="318">
                  <c:v>10.633000000000001</c:v>
                </c:pt>
                <c:pt idx="319">
                  <c:v>10.667</c:v>
                </c:pt>
                <c:pt idx="320">
                  <c:v>10.7</c:v>
                </c:pt>
                <c:pt idx="321">
                  <c:v>10.733000000000001</c:v>
                </c:pt>
                <c:pt idx="322">
                  <c:v>10.767000000000001</c:v>
                </c:pt>
                <c:pt idx="323">
                  <c:v>10.8</c:v>
                </c:pt>
                <c:pt idx="324">
                  <c:v>10.833</c:v>
                </c:pt>
                <c:pt idx="325">
                  <c:v>10.867000000000004</c:v>
                </c:pt>
                <c:pt idx="326">
                  <c:v>10.9</c:v>
                </c:pt>
                <c:pt idx="327">
                  <c:v>10.933</c:v>
                </c:pt>
                <c:pt idx="328">
                  <c:v>10.967000000000002</c:v>
                </c:pt>
                <c:pt idx="329">
                  <c:v>11</c:v>
                </c:pt>
                <c:pt idx="330">
                  <c:v>11.033000000000001</c:v>
                </c:pt>
                <c:pt idx="331">
                  <c:v>11.067</c:v>
                </c:pt>
                <c:pt idx="332">
                  <c:v>11.1</c:v>
                </c:pt>
                <c:pt idx="333">
                  <c:v>11.133000000000001</c:v>
                </c:pt>
                <c:pt idx="334">
                  <c:v>11.167</c:v>
                </c:pt>
                <c:pt idx="335">
                  <c:v>11.2</c:v>
                </c:pt>
                <c:pt idx="336">
                  <c:v>11.233000000000001</c:v>
                </c:pt>
                <c:pt idx="337">
                  <c:v>11.267000000000001</c:v>
                </c:pt>
                <c:pt idx="338">
                  <c:v>11.3</c:v>
                </c:pt>
                <c:pt idx="339">
                  <c:v>11.333</c:v>
                </c:pt>
                <c:pt idx="340">
                  <c:v>11.367000000000004</c:v>
                </c:pt>
                <c:pt idx="341">
                  <c:v>11.4</c:v>
                </c:pt>
                <c:pt idx="342">
                  <c:v>11.433</c:v>
                </c:pt>
                <c:pt idx="343">
                  <c:v>11.467000000000002</c:v>
                </c:pt>
                <c:pt idx="344">
                  <c:v>11.5</c:v>
                </c:pt>
                <c:pt idx="345">
                  <c:v>11.533000000000001</c:v>
                </c:pt>
                <c:pt idx="346">
                  <c:v>11.567</c:v>
                </c:pt>
                <c:pt idx="347">
                  <c:v>11.6</c:v>
                </c:pt>
                <c:pt idx="348">
                  <c:v>11.633000000000001</c:v>
                </c:pt>
                <c:pt idx="349">
                  <c:v>11.667</c:v>
                </c:pt>
                <c:pt idx="350">
                  <c:v>11.7</c:v>
                </c:pt>
                <c:pt idx="351">
                  <c:v>11.733000000000001</c:v>
                </c:pt>
                <c:pt idx="352">
                  <c:v>11.767000000000001</c:v>
                </c:pt>
                <c:pt idx="353">
                  <c:v>11.8</c:v>
                </c:pt>
                <c:pt idx="354">
                  <c:v>11.833</c:v>
                </c:pt>
                <c:pt idx="355">
                  <c:v>11.867000000000004</c:v>
                </c:pt>
                <c:pt idx="356">
                  <c:v>11.9</c:v>
                </c:pt>
                <c:pt idx="357">
                  <c:v>11.933</c:v>
                </c:pt>
                <c:pt idx="358">
                  <c:v>11.967000000000002</c:v>
                </c:pt>
                <c:pt idx="359">
                  <c:v>12</c:v>
                </c:pt>
                <c:pt idx="360">
                  <c:v>12.033000000000001</c:v>
                </c:pt>
                <c:pt idx="361">
                  <c:v>12.067</c:v>
                </c:pt>
                <c:pt idx="362">
                  <c:v>12.1</c:v>
                </c:pt>
                <c:pt idx="363">
                  <c:v>12.133000000000001</c:v>
                </c:pt>
                <c:pt idx="364">
                  <c:v>12.167</c:v>
                </c:pt>
                <c:pt idx="365">
                  <c:v>12.2</c:v>
                </c:pt>
                <c:pt idx="366">
                  <c:v>12.233000000000001</c:v>
                </c:pt>
                <c:pt idx="367">
                  <c:v>12.267000000000001</c:v>
                </c:pt>
                <c:pt idx="368">
                  <c:v>12.3</c:v>
                </c:pt>
                <c:pt idx="369">
                  <c:v>12.333</c:v>
                </c:pt>
                <c:pt idx="370">
                  <c:v>12.367000000000004</c:v>
                </c:pt>
                <c:pt idx="371">
                  <c:v>12.4</c:v>
                </c:pt>
                <c:pt idx="372">
                  <c:v>12.433</c:v>
                </c:pt>
                <c:pt idx="373">
                  <c:v>12.467000000000002</c:v>
                </c:pt>
                <c:pt idx="374">
                  <c:v>12.5</c:v>
                </c:pt>
                <c:pt idx="375">
                  <c:v>12.533000000000001</c:v>
                </c:pt>
                <c:pt idx="376">
                  <c:v>12.567</c:v>
                </c:pt>
                <c:pt idx="377">
                  <c:v>12.6</c:v>
                </c:pt>
                <c:pt idx="378">
                  <c:v>12.633000000000001</c:v>
                </c:pt>
                <c:pt idx="379">
                  <c:v>12.667</c:v>
                </c:pt>
                <c:pt idx="380">
                  <c:v>12.7</c:v>
                </c:pt>
                <c:pt idx="381">
                  <c:v>12.733000000000001</c:v>
                </c:pt>
                <c:pt idx="382">
                  <c:v>12.767000000000001</c:v>
                </c:pt>
                <c:pt idx="383">
                  <c:v>12.8</c:v>
                </c:pt>
                <c:pt idx="384">
                  <c:v>12.833</c:v>
                </c:pt>
                <c:pt idx="385">
                  <c:v>12.867000000000004</c:v>
                </c:pt>
                <c:pt idx="386">
                  <c:v>12.9</c:v>
                </c:pt>
                <c:pt idx="387">
                  <c:v>12.933</c:v>
                </c:pt>
                <c:pt idx="388">
                  <c:v>12.967000000000002</c:v>
                </c:pt>
                <c:pt idx="389">
                  <c:v>13</c:v>
                </c:pt>
                <c:pt idx="390">
                  <c:v>13.033000000000001</c:v>
                </c:pt>
                <c:pt idx="391">
                  <c:v>13.067</c:v>
                </c:pt>
                <c:pt idx="392">
                  <c:v>13.1</c:v>
                </c:pt>
                <c:pt idx="393">
                  <c:v>13.133000000000001</c:v>
                </c:pt>
                <c:pt idx="394">
                  <c:v>13.167</c:v>
                </c:pt>
                <c:pt idx="395">
                  <c:v>13.2</c:v>
                </c:pt>
                <c:pt idx="396">
                  <c:v>13.233000000000001</c:v>
                </c:pt>
                <c:pt idx="397">
                  <c:v>13.267000000000001</c:v>
                </c:pt>
                <c:pt idx="398">
                  <c:v>13.3</c:v>
                </c:pt>
                <c:pt idx="399">
                  <c:v>13.333</c:v>
                </c:pt>
                <c:pt idx="400">
                  <c:v>13.367000000000004</c:v>
                </c:pt>
                <c:pt idx="401">
                  <c:v>13.4</c:v>
                </c:pt>
                <c:pt idx="402">
                  <c:v>13.433</c:v>
                </c:pt>
                <c:pt idx="403">
                  <c:v>13.467000000000002</c:v>
                </c:pt>
                <c:pt idx="404">
                  <c:v>13.5</c:v>
                </c:pt>
                <c:pt idx="405">
                  <c:v>13.533000000000001</c:v>
                </c:pt>
                <c:pt idx="406">
                  <c:v>13.567</c:v>
                </c:pt>
                <c:pt idx="407">
                  <c:v>13.6</c:v>
                </c:pt>
                <c:pt idx="408">
                  <c:v>13.633000000000001</c:v>
                </c:pt>
                <c:pt idx="409">
                  <c:v>13.667</c:v>
                </c:pt>
                <c:pt idx="410">
                  <c:v>13.7</c:v>
                </c:pt>
                <c:pt idx="411">
                  <c:v>13.733000000000001</c:v>
                </c:pt>
                <c:pt idx="412">
                  <c:v>13.767000000000001</c:v>
                </c:pt>
                <c:pt idx="413">
                  <c:v>13.8</c:v>
                </c:pt>
                <c:pt idx="414">
                  <c:v>13.833</c:v>
                </c:pt>
                <c:pt idx="415">
                  <c:v>13.867000000000004</c:v>
                </c:pt>
                <c:pt idx="416">
                  <c:v>13.9</c:v>
                </c:pt>
                <c:pt idx="417">
                  <c:v>13.933</c:v>
                </c:pt>
                <c:pt idx="418">
                  <c:v>13.967000000000002</c:v>
                </c:pt>
                <c:pt idx="419">
                  <c:v>14</c:v>
                </c:pt>
                <c:pt idx="420">
                  <c:v>14.033000000000001</c:v>
                </c:pt>
                <c:pt idx="421">
                  <c:v>14.067</c:v>
                </c:pt>
                <c:pt idx="422">
                  <c:v>14.1</c:v>
                </c:pt>
                <c:pt idx="423">
                  <c:v>14.133000000000001</c:v>
                </c:pt>
                <c:pt idx="424">
                  <c:v>14.167</c:v>
                </c:pt>
                <c:pt idx="425">
                  <c:v>14.2</c:v>
                </c:pt>
                <c:pt idx="426">
                  <c:v>14.233000000000001</c:v>
                </c:pt>
                <c:pt idx="427">
                  <c:v>14.267000000000001</c:v>
                </c:pt>
                <c:pt idx="428">
                  <c:v>14.3</c:v>
                </c:pt>
                <c:pt idx="429">
                  <c:v>14.333</c:v>
                </c:pt>
                <c:pt idx="430">
                  <c:v>14.367000000000004</c:v>
                </c:pt>
                <c:pt idx="431">
                  <c:v>14.4</c:v>
                </c:pt>
                <c:pt idx="432">
                  <c:v>14.433</c:v>
                </c:pt>
                <c:pt idx="433">
                  <c:v>14.467000000000002</c:v>
                </c:pt>
                <c:pt idx="434">
                  <c:v>14.5</c:v>
                </c:pt>
                <c:pt idx="435">
                  <c:v>14.533000000000001</c:v>
                </c:pt>
                <c:pt idx="436">
                  <c:v>14.567</c:v>
                </c:pt>
                <c:pt idx="437">
                  <c:v>14.6</c:v>
                </c:pt>
                <c:pt idx="438">
                  <c:v>14.633000000000001</c:v>
                </c:pt>
                <c:pt idx="439">
                  <c:v>14.667</c:v>
                </c:pt>
                <c:pt idx="440">
                  <c:v>14.7</c:v>
                </c:pt>
                <c:pt idx="441">
                  <c:v>14.733000000000001</c:v>
                </c:pt>
                <c:pt idx="442">
                  <c:v>14.767000000000001</c:v>
                </c:pt>
                <c:pt idx="443">
                  <c:v>14.8</c:v>
                </c:pt>
                <c:pt idx="444">
                  <c:v>14.833</c:v>
                </c:pt>
                <c:pt idx="445">
                  <c:v>14.867000000000004</c:v>
                </c:pt>
                <c:pt idx="446">
                  <c:v>14.9</c:v>
                </c:pt>
                <c:pt idx="447">
                  <c:v>14.933</c:v>
                </c:pt>
                <c:pt idx="448">
                  <c:v>14.967000000000002</c:v>
                </c:pt>
                <c:pt idx="449">
                  <c:v>15</c:v>
                </c:pt>
                <c:pt idx="450">
                  <c:v>15.033000000000001</c:v>
                </c:pt>
                <c:pt idx="451">
                  <c:v>15.067</c:v>
                </c:pt>
                <c:pt idx="452">
                  <c:v>15.1</c:v>
                </c:pt>
                <c:pt idx="453">
                  <c:v>15.133000000000001</c:v>
                </c:pt>
                <c:pt idx="454">
                  <c:v>15.167</c:v>
                </c:pt>
                <c:pt idx="455">
                  <c:v>15.2</c:v>
                </c:pt>
                <c:pt idx="456">
                  <c:v>15.233000000000001</c:v>
                </c:pt>
                <c:pt idx="457">
                  <c:v>15.267000000000001</c:v>
                </c:pt>
                <c:pt idx="458">
                  <c:v>15.3</c:v>
                </c:pt>
                <c:pt idx="459">
                  <c:v>15.333</c:v>
                </c:pt>
                <c:pt idx="460">
                  <c:v>15.367000000000004</c:v>
                </c:pt>
                <c:pt idx="461">
                  <c:v>15.4</c:v>
                </c:pt>
                <c:pt idx="462">
                  <c:v>15.433</c:v>
                </c:pt>
                <c:pt idx="463">
                  <c:v>15.467000000000002</c:v>
                </c:pt>
                <c:pt idx="464">
                  <c:v>15.5</c:v>
                </c:pt>
                <c:pt idx="465">
                  <c:v>15.533000000000001</c:v>
                </c:pt>
                <c:pt idx="466">
                  <c:v>15.567</c:v>
                </c:pt>
                <c:pt idx="467">
                  <c:v>15.6</c:v>
                </c:pt>
                <c:pt idx="468">
                  <c:v>15.633000000000001</c:v>
                </c:pt>
                <c:pt idx="469">
                  <c:v>15.667</c:v>
                </c:pt>
                <c:pt idx="470">
                  <c:v>15.7</c:v>
                </c:pt>
                <c:pt idx="471">
                  <c:v>15.733000000000001</c:v>
                </c:pt>
                <c:pt idx="472">
                  <c:v>15.767000000000001</c:v>
                </c:pt>
                <c:pt idx="473">
                  <c:v>15.8</c:v>
                </c:pt>
                <c:pt idx="474">
                  <c:v>15.833</c:v>
                </c:pt>
                <c:pt idx="475">
                  <c:v>15.867000000000004</c:v>
                </c:pt>
                <c:pt idx="476">
                  <c:v>15.9</c:v>
                </c:pt>
                <c:pt idx="477">
                  <c:v>15.933</c:v>
                </c:pt>
                <c:pt idx="478">
                  <c:v>15.967000000000002</c:v>
                </c:pt>
                <c:pt idx="479">
                  <c:v>16</c:v>
                </c:pt>
                <c:pt idx="480">
                  <c:v>16.033000000000001</c:v>
                </c:pt>
                <c:pt idx="481">
                  <c:v>16.067</c:v>
                </c:pt>
                <c:pt idx="482">
                  <c:v>16.100000000000001</c:v>
                </c:pt>
                <c:pt idx="483">
                  <c:v>16.132999999999999</c:v>
                </c:pt>
                <c:pt idx="484">
                  <c:v>16.167000000000005</c:v>
                </c:pt>
                <c:pt idx="485">
                  <c:v>16.2</c:v>
                </c:pt>
                <c:pt idx="486">
                  <c:v>16.233000000000001</c:v>
                </c:pt>
                <c:pt idx="487">
                  <c:v>16.266999999999989</c:v>
                </c:pt>
                <c:pt idx="488">
                  <c:v>16.3</c:v>
                </c:pt>
                <c:pt idx="489">
                  <c:v>16.332999999999988</c:v>
                </c:pt>
                <c:pt idx="490">
                  <c:v>16.367000000000001</c:v>
                </c:pt>
                <c:pt idx="491">
                  <c:v>16.399999999999999</c:v>
                </c:pt>
                <c:pt idx="492">
                  <c:v>16.433</c:v>
                </c:pt>
                <c:pt idx="493">
                  <c:v>16.466999999999985</c:v>
                </c:pt>
                <c:pt idx="494">
                  <c:v>16.5</c:v>
                </c:pt>
                <c:pt idx="495">
                  <c:v>16.533000000000001</c:v>
                </c:pt>
                <c:pt idx="496">
                  <c:v>16.567</c:v>
                </c:pt>
                <c:pt idx="497">
                  <c:v>16.600000000000001</c:v>
                </c:pt>
                <c:pt idx="498">
                  <c:v>16.632999999999999</c:v>
                </c:pt>
                <c:pt idx="499">
                  <c:v>16.667000000000005</c:v>
                </c:pt>
                <c:pt idx="500">
                  <c:v>16.7</c:v>
                </c:pt>
                <c:pt idx="501">
                  <c:v>16.733000000000001</c:v>
                </c:pt>
                <c:pt idx="502">
                  <c:v>16.766999999999989</c:v>
                </c:pt>
                <c:pt idx="503">
                  <c:v>16.8</c:v>
                </c:pt>
                <c:pt idx="504">
                  <c:v>16.832999999999988</c:v>
                </c:pt>
                <c:pt idx="505">
                  <c:v>16.867000000000001</c:v>
                </c:pt>
                <c:pt idx="506">
                  <c:v>16.899999999999999</c:v>
                </c:pt>
                <c:pt idx="507">
                  <c:v>16.933</c:v>
                </c:pt>
                <c:pt idx="508">
                  <c:v>16.966999999999985</c:v>
                </c:pt>
                <c:pt idx="509">
                  <c:v>17</c:v>
                </c:pt>
                <c:pt idx="510">
                  <c:v>17.033000000000001</c:v>
                </c:pt>
                <c:pt idx="511">
                  <c:v>17.067</c:v>
                </c:pt>
                <c:pt idx="512">
                  <c:v>17.100000000000001</c:v>
                </c:pt>
                <c:pt idx="513">
                  <c:v>17.132999999999999</c:v>
                </c:pt>
                <c:pt idx="514">
                  <c:v>17.167000000000005</c:v>
                </c:pt>
                <c:pt idx="515">
                  <c:v>17.2</c:v>
                </c:pt>
                <c:pt idx="516">
                  <c:v>17.233000000000001</c:v>
                </c:pt>
                <c:pt idx="517">
                  <c:v>17.266999999999989</c:v>
                </c:pt>
                <c:pt idx="518">
                  <c:v>17.3</c:v>
                </c:pt>
                <c:pt idx="519">
                  <c:v>17.332999999999988</c:v>
                </c:pt>
                <c:pt idx="520">
                  <c:v>17.367000000000001</c:v>
                </c:pt>
                <c:pt idx="521">
                  <c:v>17.399999999999999</c:v>
                </c:pt>
                <c:pt idx="522">
                  <c:v>17.433</c:v>
                </c:pt>
                <c:pt idx="523">
                  <c:v>17.466999999999985</c:v>
                </c:pt>
                <c:pt idx="524">
                  <c:v>17.5</c:v>
                </c:pt>
                <c:pt idx="525">
                  <c:v>17.533000000000001</c:v>
                </c:pt>
                <c:pt idx="526">
                  <c:v>17.567</c:v>
                </c:pt>
                <c:pt idx="527">
                  <c:v>17.600000000000001</c:v>
                </c:pt>
                <c:pt idx="528">
                  <c:v>17.632999999999999</c:v>
                </c:pt>
                <c:pt idx="529">
                  <c:v>17.667000000000005</c:v>
                </c:pt>
                <c:pt idx="530">
                  <c:v>17.7</c:v>
                </c:pt>
                <c:pt idx="531">
                  <c:v>17.733000000000001</c:v>
                </c:pt>
                <c:pt idx="532">
                  <c:v>17.766999999999989</c:v>
                </c:pt>
                <c:pt idx="533">
                  <c:v>17.8</c:v>
                </c:pt>
                <c:pt idx="534">
                  <c:v>17.832999999999988</c:v>
                </c:pt>
                <c:pt idx="535">
                  <c:v>17.867000000000001</c:v>
                </c:pt>
                <c:pt idx="536">
                  <c:v>17.899999999999999</c:v>
                </c:pt>
                <c:pt idx="537">
                  <c:v>17.933</c:v>
                </c:pt>
                <c:pt idx="538">
                  <c:v>17.966999999999985</c:v>
                </c:pt>
                <c:pt idx="539">
                  <c:v>18</c:v>
                </c:pt>
                <c:pt idx="540">
                  <c:v>18.033000000000001</c:v>
                </c:pt>
                <c:pt idx="541">
                  <c:v>18.067</c:v>
                </c:pt>
                <c:pt idx="542">
                  <c:v>18.100000000000001</c:v>
                </c:pt>
                <c:pt idx="543">
                  <c:v>18.132999999999999</c:v>
                </c:pt>
                <c:pt idx="544">
                  <c:v>18.167000000000005</c:v>
                </c:pt>
                <c:pt idx="545">
                  <c:v>18.2</c:v>
                </c:pt>
                <c:pt idx="546">
                  <c:v>18.233000000000001</c:v>
                </c:pt>
                <c:pt idx="547">
                  <c:v>18.266999999999989</c:v>
                </c:pt>
                <c:pt idx="548">
                  <c:v>18.3</c:v>
                </c:pt>
                <c:pt idx="549">
                  <c:v>18.332999999999988</c:v>
                </c:pt>
                <c:pt idx="550">
                  <c:v>18.367000000000001</c:v>
                </c:pt>
                <c:pt idx="551">
                  <c:v>18.399999999999999</c:v>
                </c:pt>
                <c:pt idx="552">
                  <c:v>18.433</c:v>
                </c:pt>
                <c:pt idx="553">
                  <c:v>18.466999999999985</c:v>
                </c:pt>
                <c:pt idx="554">
                  <c:v>18.5</c:v>
                </c:pt>
                <c:pt idx="555">
                  <c:v>18.533000000000001</c:v>
                </c:pt>
                <c:pt idx="556">
                  <c:v>18.567</c:v>
                </c:pt>
                <c:pt idx="557">
                  <c:v>18.600000000000001</c:v>
                </c:pt>
                <c:pt idx="558">
                  <c:v>18.632999999999999</c:v>
                </c:pt>
                <c:pt idx="559">
                  <c:v>18.667000000000005</c:v>
                </c:pt>
                <c:pt idx="560">
                  <c:v>18.7</c:v>
                </c:pt>
                <c:pt idx="561">
                  <c:v>18.733000000000001</c:v>
                </c:pt>
                <c:pt idx="562">
                  <c:v>18.766999999999989</c:v>
                </c:pt>
                <c:pt idx="563">
                  <c:v>18.8</c:v>
                </c:pt>
                <c:pt idx="564">
                  <c:v>18.832999999999988</c:v>
                </c:pt>
                <c:pt idx="565">
                  <c:v>18.867000000000001</c:v>
                </c:pt>
                <c:pt idx="566">
                  <c:v>18.899999999999999</c:v>
                </c:pt>
                <c:pt idx="567">
                  <c:v>18.933</c:v>
                </c:pt>
                <c:pt idx="568">
                  <c:v>18.966999999999985</c:v>
                </c:pt>
                <c:pt idx="569">
                  <c:v>19</c:v>
                </c:pt>
                <c:pt idx="570">
                  <c:v>19.033000000000001</c:v>
                </c:pt>
                <c:pt idx="571">
                  <c:v>19.067</c:v>
                </c:pt>
                <c:pt idx="572">
                  <c:v>19.100000000000001</c:v>
                </c:pt>
                <c:pt idx="573">
                  <c:v>19.132999999999999</c:v>
                </c:pt>
                <c:pt idx="574">
                  <c:v>19.167000000000005</c:v>
                </c:pt>
                <c:pt idx="575">
                  <c:v>19.2</c:v>
                </c:pt>
                <c:pt idx="576">
                  <c:v>19.233000000000001</c:v>
                </c:pt>
                <c:pt idx="577">
                  <c:v>19.266999999999989</c:v>
                </c:pt>
                <c:pt idx="578">
                  <c:v>19.3</c:v>
                </c:pt>
                <c:pt idx="579">
                  <c:v>19.332999999999988</c:v>
                </c:pt>
                <c:pt idx="580">
                  <c:v>19.367000000000001</c:v>
                </c:pt>
                <c:pt idx="581">
                  <c:v>19.399999999999999</c:v>
                </c:pt>
                <c:pt idx="582">
                  <c:v>19.433</c:v>
                </c:pt>
                <c:pt idx="583">
                  <c:v>19.466999999999985</c:v>
                </c:pt>
                <c:pt idx="584">
                  <c:v>19.5</c:v>
                </c:pt>
                <c:pt idx="585">
                  <c:v>19.533000000000001</c:v>
                </c:pt>
                <c:pt idx="586">
                  <c:v>19.567</c:v>
                </c:pt>
                <c:pt idx="587">
                  <c:v>19.600000000000001</c:v>
                </c:pt>
                <c:pt idx="588">
                  <c:v>19.632999999999999</c:v>
                </c:pt>
                <c:pt idx="589">
                  <c:v>19.667000000000005</c:v>
                </c:pt>
                <c:pt idx="590">
                  <c:v>19.7</c:v>
                </c:pt>
                <c:pt idx="591">
                  <c:v>19.733000000000001</c:v>
                </c:pt>
                <c:pt idx="592">
                  <c:v>19.766999999999989</c:v>
                </c:pt>
                <c:pt idx="593">
                  <c:v>19.8</c:v>
                </c:pt>
                <c:pt idx="594">
                  <c:v>19.832999999999988</c:v>
                </c:pt>
                <c:pt idx="595">
                  <c:v>19.867000000000001</c:v>
                </c:pt>
                <c:pt idx="596">
                  <c:v>19.899999999999999</c:v>
                </c:pt>
                <c:pt idx="597">
                  <c:v>19.933</c:v>
                </c:pt>
                <c:pt idx="598">
                  <c:v>19.966999999999985</c:v>
                </c:pt>
                <c:pt idx="599">
                  <c:v>20</c:v>
                </c:pt>
                <c:pt idx="600">
                  <c:v>20.033000000000001</c:v>
                </c:pt>
                <c:pt idx="601">
                  <c:v>20.067</c:v>
                </c:pt>
                <c:pt idx="602">
                  <c:v>20.100000000000001</c:v>
                </c:pt>
                <c:pt idx="603">
                  <c:v>20.132999999999999</c:v>
                </c:pt>
                <c:pt idx="604">
                  <c:v>20.167000000000005</c:v>
                </c:pt>
                <c:pt idx="605">
                  <c:v>20.2</c:v>
                </c:pt>
                <c:pt idx="606">
                  <c:v>20.233000000000001</c:v>
                </c:pt>
                <c:pt idx="607">
                  <c:v>20.266999999999989</c:v>
                </c:pt>
                <c:pt idx="608">
                  <c:v>20.3</c:v>
                </c:pt>
                <c:pt idx="609">
                  <c:v>20.332999999999988</c:v>
                </c:pt>
                <c:pt idx="610">
                  <c:v>20.367000000000001</c:v>
                </c:pt>
                <c:pt idx="611">
                  <c:v>20.399999999999999</c:v>
                </c:pt>
                <c:pt idx="612">
                  <c:v>20.433</c:v>
                </c:pt>
                <c:pt idx="613">
                  <c:v>20.466999999999985</c:v>
                </c:pt>
                <c:pt idx="614">
                  <c:v>20.5</c:v>
                </c:pt>
                <c:pt idx="615">
                  <c:v>20.533000000000001</c:v>
                </c:pt>
                <c:pt idx="616">
                  <c:v>20.567</c:v>
                </c:pt>
                <c:pt idx="617">
                  <c:v>20.6</c:v>
                </c:pt>
                <c:pt idx="618">
                  <c:v>20.632999999999999</c:v>
                </c:pt>
                <c:pt idx="619">
                  <c:v>20.667000000000005</c:v>
                </c:pt>
                <c:pt idx="620">
                  <c:v>20.7</c:v>
                </c:pt>
                <c:pt idx="621">
                  <c:v>20.733000000000001</c:v>
                </c:pt>
                <c:pt idx="622">
                  <c:v>20.766999999999989</c:v>
                </c:pt>
                <c:pt idx="623">
                  <c:v>20.8</c:v>
                </c:pt>
                <c:pt idx="624">
                  <c:v>20.832999999999988</c:v>
                </c:pt>
              </c:numCache>
            </c:numRef>
          </c:xVal>
          <c:yVal>
            <c:numRef>
              <c:f>'Temperature Calibration'!$M$2:$M$626</c:f>
              <c:numCache>
                <c:formatCode>0.00</c:formatCode>
                <c:ptCount val="625"/>
                <c:pt idx="0">
                  <c:v>-5.8183092598601975</c:v>
                </c:pt>
                <c:pt idx="1">
                  <c:v>-5.7918011745499314</c:v>
                </c:pt>
                <c:pt idx="2">
                  <c:v>-5.7656740249530003</c:v>
                </c:pt>
                <c:pt idx="3">
                  <c:v>-5.7318423848355504</c:v>
                </c:pt>
                <c:pt idx="4">
                  <c:v>-5.7072312208307485</c:v>
                </c:pt>
                <c:pt idx="5">
                  <c:v>-5.6835833900453849</c:v>
                </c:pt>
                <c:pt idx="6">
                  <c:v>-5.6608789898278902</c:v>
                </c:pt>
                <c:pt idx="7">
                  <c:v>-5.631613895488047</c:v>
                </c:pt>
                <c:pt idx="8">
                  <c:v>-5.6037795490027493</c:v>
                </c:pt>
                <c:pt idx="9">
                  <c:v>-5.5705175569789507</c:v>
                </c:pt>
                <c:pt idx="10">
                  <c:v>-5.5336369844538122</c:v>
                </c:pt>
                <c:pt idx="11">
                  <c:v>-5.4995306380438915</c:v>
                </c:pt>
                <c:pt idx="12">
                  <c:v>-5.4636090942619315</c:v>
                </c:pt>
                <c:pt idx="13">
                  <c:v>-5.4313868648970374</c:v>
                </c:pt>
                <c:pt idx="14">
                  <c:v>-5.3994999943203412</c:v>
                </c:pt>
                <c:pt idx="15">
                  <c:v>-5.3731040702783135</c:v>
                </c:pt>
                <c:pt idx="16">
                  <c:v>-5.3516418710711093</c:v>
                </c:pt>
                <c:pt idx="17">
                  <c:v>-5.3356201939755321</c:v>
                </c:pt>
                <c:pt idx="18">
                  <c:v>-5.3238034457320413</c:v>
                </c:pt>
                <c:pt idx="19">
                  <c:v>-5.3186735046835771</c:v>
                </c:pt>
                <c:pt idx="20">
                  <c:v>-5.3201386487575597</c:v>
                </c:pt>
                <c:pt idx="21">
                  <c:v>-5.3295778176562525</c:v>
                </c:pt>
                <c:pt idx="22">
                  <c:v>-5.3472590091675443</c:v>
                </c:pt>
                <c:pt idx="23">
                  <c:v>-5.3704502304365445</c:v>
                </c:pt>
                <c:pt idx="24">
                  <c:v>-5.4036977182045742</c:v>
                </c:pt>
                <c:pt idx="25">
                  <c:v>-5.4451105631790107</c:v>
                </c:pt>
                <c:pt idx="26">
                  <c:v>-5.4946821739099505</c:v>
                </c:pt>
                <c:pt idx="27">
                  <c:v>-5.5524074709363704</c:v>
                </c:pt>
                <c:pt idx="28">
                  <c:v>-5.6329069243078864</c:v>
                </c:pt>
                <c:pt idx="29">
                  <c:v>-5.7166866733563211</c:v>
                </c:pt>
                <c:pt idx="30">
                  <c:v>-5.8107760721320005</c:v>
                </c:pt>
                <c:pt idx="31">
                  <c:v>-5.924293814028772</c:v>
                </c:pt>
                <c:pt idx="32">
                  <c:v>-5.7731047559917394</c:v>
                </c:pt>
                <c:pt idx="33">
                  <c:v>-5.694858976513042</c:v>
                </c:pt>
                <c:pt idx="34">
                  <c:v>-5.7018326943287176</c:v>
                </c:pt>
                <c:pt idx="35">
                  <c:v>-5.8068840721409707</c:v>
                </c:pt>
                <c:pt idx="36">
                  <c:v>-6.0322127855530194</c:v>
                </c:pt>
                <c:pt idx="37">
                  <c:v>-7.0124974916520584</c:v>
                </c:pt>
                <c:pt idx="38">
                  <c:v>-8.8082233080970109</c:v>
                </c:pt>
                <c:pt idx="39">
                  <c:v>-11.687723405988265</c:v>
                </c:pt>
                <c:pt idx="40">
                  <c:v>-15.509780359265914</c:v>
                </c:pt>
                <c:pt idx="41">
                  <c:v>-19.318758107746969</c:v>
                </c:pt>
                <c:pt idx="42">
                  <c:v>-21.646016111750214</c:v>
                </c:pt>
                <c:pt idx="43">
                  <c:v>-23.707211486802986</c:v>
                </c:pt>
                <c:pt idx="44">
                  <c:v>-25.741150349442734</c:v>
                </c:pt>
                <c:pt idx="45">
                  <c:v>-27.803910808521138</c:v>
                </c:pt>
                <c:pt idx="46">
                  <c:v>-29.867102406708256</c:v>
                </c:pt>
                <c:pt idx="47">
                  <c:v>-31.746816734026169</c:v>
                </c:pt>
                <c:pt idx="48">
                  <c:v>-33.421257095172514</c:v>
                </c:pt>
                <c:pt idx="49">
                  <c:v>-34.836477467006873</c:v>
                </c:pt>
                <c:pt idx="50">
                  <c:v>-36.07258521188453</c:v>
                </c:pt>
                <c:pt idx="51">
                  <c:v>-37.100329259189522</c:v>
                </c:pt>
                <c:pt idx="52">
                  <c:v>-37.986778071862318</c:v>
                </c:pt>
                <c:pt idx="53">
                  <c:v>-38.738054290700745</c:v>
                </c:pt>
                <c:pt idx="54">
                  <c:v>-39.342442465504547</c:v>
                </c:pt>
                <c:pt idx="55">
                  <c:v>-39.80341128260099</c:v>
                </c:pt>
                <c:pt idx="56">
                  <c:v>-40.186583392893475</c:v>
                </c:pt>
                <c:pt idx="57">
                  <c:v>-40.490504521206219</c:v>
                </c:pt>
                <c:pt idx="58">
                  <c:v>-40.720306011758282</c:v>
                </c:pt>
                <c:pt idx="59">
                  <c:v>-40.87394904753652</c:v>
                </c:pt>
                <c:pt idx="60">
                  <c:v>-41.105037378825045</c:v>
                </c:pt>
                <c:pt idx="61">
                  <c:v>-41.259472405453501</c:v>
                </c:pt>
                <c:pt idx="62">
                  <c:v>-41.336476690630157</c:v>
                </c:pt>
                <c:pt idx="63">
                  <c:v>-41.413921558968468</c:v>
                </c:pt>
                <c:pt idx="64">
                  <c:v>-41.491808163832268</c:v>
                </c:pt>
                <c:pt idx="65">
                  <c:v>-41.568382793684236</c:v>
                </c:pt>
                <c:pt idx="66">
                  <c:v>-41.64535778875333</c:v>
                </c:pt>
                <c:pt idx="67">
                  <c:v>-41.722774132536522</c:v>
                </c:pt>
                <c:pt idx="68">
                  <c:v>-41.800632973066151</c:v>
                </c:pt>
                <c:pt idx="69">
                  <c:v>-41.878935463706235</c:v>
                </c:pt>
                <c:pt idx="70">
                  <c:v>-41.878935463706235</c:v>
                </c:pt>
                <c:pt idx="71">
                  <c:v>-41.878935463706235</c:v>
                </c:pt>
                <c:pt idx="72">
                  <c:v>-41.878935463706235</c:v>
                </c:pt>
                <c:pt idx="73">
                  <c:v>-41.878935463706235</c:v>
                </c:pt>
                <c:pt idx="74">
                  <c:v>-41.878935463706235</c:v>
                </c:pt>
                <c:pt idx="75">
                  <c:v>-41.878935463706235</c:v>
                </c:pt>
                <c:pt idx="76">
                  <c:v>-41.878935463706235</c:v>
                </c:pt>
                <c:pt idx="77">
                  <c:v>-41.878935463706235</c:v>
                </c:pt>
                <c:pt idx="78">
                  <c:v>-41.878935463706235</c:v>
                </c:pt>
                <c:pt idx="79">
                  <c:v>-41.955918537615524</c:v>
                </c:pt>
                <c:pt idx="80">
                  <c:v>-41.955918537615524</c:v>
                </c:pt>
                <c:pt idx="81">
                  <c:v>-41.955918537615524</c:v>
                </c:pt>
                <c:pt idx="82">
                  <c:v>-41.955918537615524</c:v>
                </c:pt>
                <c:pt idx="83">
                  <c:v>-41.955918537615524</c:v>
                </c:pt>
                <c:pt idx="84">
                  <c:v>-41.955918537615524</c:v>
                </c:pt>
                <c:pt idx="85">
                  <c:v>-42.033303677706279</c:v>
                </c:pt>
                <c:pt idx="86">
                  <c:v>-42.111132080095949</c:v>
                </c:pt>
                <c:pt idx="87">
                  <c:v>-42.189404892816995</c:v>
                </c:pt>
                <c:pt idx="88">
                  <c:v>-42.268123269233314</c:v>
                </c:pt>
                <c:pt idx="89">
                  <c:v>-42.268123269233314</c:v>
                </c:pt>
                <c:pt idx="90">
                  <c:v>-42.268123269233314</c:v>
                </c:pt>
                <c:pt idx="91">
                  <c:v>-42.268123269233314</c:v>
                </c:pt>
                <c:pt idx="92">
                  <c:v>-42.268123269233314</c:v>
                </c:pt>
                <c:pt idx="93">
                  <c:v>-42.268123269233314</c:v>
                </c:pt>
                <c:pt idx="94">
                  <c:v>-42.268123269233314</c:v>
                </c:pt>
                <c:pt idx="95">
                  <c:v>-42.268123269233314</c:v>
                </c:pt>
                <c:pt idx="96">
                  <c:v>-42.268123269233314</c:v>
                </c:pt>
                <c:pt idx="97">
                  <c:v>-42.268123269233314</c:v>
                </c:pt>
                <c:pt idx="98">
                  <c:v>-42.268123269233314</c:v>
                </c:pt>
                <c:pt idx="99">
                  <c:v>-42.268123269233314</c:v>
                </c:pt>
                <c:pt idx="100">
                  <c:v>-42.268123269233314</c:v>
                </c:pt>
                <c:pt idx="101">
                  <c:v>-42.268123269233314</c:v>
                </c:pt>
                <c:pt idx="102">
                  <c:v>-42.268123269233314</c:v>
                </c:pt>
                <c:pt idx="103">
                  <c:v>-42.268123269233314</c:v>
                </c:pt>
                <c:pt idx="104">
                  <c:v>-42.268123269233314</c:v>
                </c:pt>
                <c:pt idx="105">
                  <c:v>-42.268123269233314</c:v>
                </c:pt>
                <c:pt idx="106">
                  <c:v>-42.268123269233314</c:v>
                </c:pt>
                <c:pt idx="107">
                  <c:v>-42.268123269233314</c:v>
                </c:pt>
                <c:pt idx="108">
                  <c:v>-42.268123269233314</c:v>
                </c:pt>
                <c:pt idx="109">
                  <c:v>-42.268123269233314</c:v>
                </c:pt>
                <c:pt idx="110">
                  <c:v>-42.268123269233314</c:v>
                </c:pt>
                <c:pt idx="111">
                  <c:v>-42.189404892816995</c:v>
                </c:pt>
                <c:pt idx="112">
                  <c:v>-41.950626115861098</c:v>
                </c:pt>
                <c:pt idx="113">
                  <c:v>-41.55271049583169</c:v>
                </c:pt>
                <c:pt idx="114">
                  <c:v>-41.001803770723541</c:v>
                </c:pt>
                <c:pt idx="115">
                  <c:v>-40.308886977468489</c:v>
                </c:pt>
                <c:pt idx="116">
                  <c:v>-39.553544762133107</c:v>
                </c:pt>
                <c:pt idx="117">
                  <c:v>-38.724729202748989</c:v>
                </c:pt>
                <c:pt idx="118">
                  <c:v>-37.828255756856237</c:v>
                </c:pt>
                <c:pt idx="119">
                  <c:v>-36.952208383797483</c:v>
                </c:pt>
                <c:pt idx="120">
                  <c:v>-36.016442368344322</c:v>
                </c:pt>
                <c:pt idx="121">
                  <c:v>-35.028361003956292</c:v>
                </c:pt>
                <c:pt idx="122">
                  <c:v>-33.973655347300003</c:v>
                </c:pt>
                <c:pt idx="123">
                  <c:v>-32.938915774221016</c:v>
                </c:pt>
                <c:pt idx="124">
                  <c:v>-31.870201995625024</c:v>
                </c:pt>
                <c:pt idx="125">
                  <c:v>-30.752336993406882</c:v>
                </c:pt>
                <c:pt idx="126">
                  <c:v>-29.594565376471706</c:v>
                </c:pt>
                <c:pt idx="127">
                  <c:v>-28.526969451297003</c:v>
                </c:pt>
                <c:pt idx="128">
                  <c:v>-27.422326996757143</c:v>
                </c:pt>
                <c:pt idx="129">
                  <c:v>-26.289918100537321</c:v>
                </c:pt>
                <c:pt idx="130">
                  <c:v>-25.182648766192727</c:v>
                </c:pt>
                <c:pt idx="131">
                  <c:v>-24.101274512483911</c:v>
                </c:pt>
                <c:pt idx="132">
                  <c:v>-23.004893110753333</c:v>
                </c:pt>
                <c:pt idx="133">
                  <c:v>-21.94147979947299</c:v>
                </c:pt>
                <c:pt idx="134">
                  <c:v>-20.911034578642926</c:v>
                </c:pt>
                <c:pt idx="135">
                  <c:v>-19.913557448263106</c:v>
                </c:pt>
                <c:pt idx="136">
                  <c:v>-18.949048408333525</c:v>
                </c:pt>
                <c:pt idx="137">
                  <c:v>-18.017507458854134</c:v>
                </c:pt>
                <c:pt idx="138">
                  <c:v>-17.118934599825025</c:v>
                </c:pt>
                <c:pt idx="139">
                  <c:v>-16.202591411254303</c:v>
                </c:pt>
                <c:pt idx="140">
                  <c:v>-15.376086127850987</c:v>
                </c:pt>
                <c:pt idx="141">
                  <c:v>-14.717260978174608</c:v>
                </c:pt>
                <c:pt idx="142">
                  <c:v>-14.156327324259934</c:v>
                </c:pt>
                <c:pt idx="143">
                  <c:v>-13.761102907945144</c:v>
                </c:pt>
                <c:pt idx="144">
                  <c:v>-13.5076397805243</c:v>
                </c:pt>
                <c:pt idx="145">
                  <c:v>-13.325770139736736</c:v>
                </c:pt>
                <c:pt idx="146">
                  <c:v>-13.183015458234763</c:v>
                </c:pt>
                <c:pt idx="147">
                  <c:v>-13.074900955135547</c:v>
                </c:pt>
                <c:pt idx="148">
                  <c:v>-12.96894547729093</c:v>
                </c:pt>
                <c:pt idx="149">
                  <c:v>-12.898713311498909</c:v>
                </c:pt>
                <c:pt idx="150">
                  <c:v>-12.863573108639173</c:v>
                </c:pt>
                <c:pt idx="151">
                  <c:v>-12.828659772635888</c:v>
                </c:pt>
                <c:pt idx="152">
                  <c:v>-12.79319351694852</c:v>
                </c:pt>
                <c:pt idx="153">
                  <c:v>-12.757973812130983</c:v>
                </c:pt>
                <c:pt idx="154">
                  <c:v>-12.72299950481937</c:v>
                </c:pt>
                <c:pt idx="155">
                  <c:v>-12.688269446981275</c:v>
                </c:pt>
                <c:pt idx="156">
                  <c:v>-12.653764555035426</c:v>
                </c:pt>
                <c:pt idx="157">
                  <c:v>-12.653764555035426</c:v>
                </c:pt>
                <c:pt idx="158">
                  <c:v>-12.653764555035426</c:v>
                </c:pt>
                <c:pt idx="159">
                  <c:v>-12.653764555035426</c:v>
                </c:pt>
                <c:pt idx="160">
                  <c:v>-12.618714185124301</c:v>
                </c:pt>
                <c:pt idx="161">
                  <c:v>-12.583908452498065</c:v>
                </c:pt>
                <c:pt idx="162">
                  <c:v>-12.549346203793021</c:v>
                </c:pt>
                <c:pt idx="163">
                  <c:v>-12.515026290976614</c:v>
                </c:pt>
                <c:pt idx="164">
                  <c:v>-12.480929843088006</c:v>
                </c:pt>
                <c:pt idx="165">
                  <c:v>-12.480929843088006</c:v>
                </c:pt>
                <c:pt idx="166">
                  <c:v>-12.480929843088006</c:v>
                </c:pt>
                <c:pt idx="167">
                  <c:v>-12.480929843088006</c:v>
                </c:pt>
                <c:pt idx="168">
                  <c:v>-12.480929843088006</c:v>
                </c:pt>
                <c:pt idx="169">
                  <c:v>-12.480929843088006</c:v>
                </c:pt>
                <c:pt idx="170">
                  <c:v>-12.480929843088006</c:v>
                </c:pt>
                <c:pt idx="171">
                  <c:v>-12.480929843088006</c:v>
                </c:pt>
                <c:pt idx="172">
                  <c:v>-12.480929843088006</c:v>
                </c:pt>
                <c:pt idx="173">
                  <c:v>-12.446295358953137</c:v>
                </c:pt>
                <c:pt idx="174">
                  <c:v>-12.411903598518364</c:v>
                </c:pt>
                <c:pt idx="175">
                  <c:v>-12.411903598518364</c:v>
                </c:pt>
                <c:pt idx="176">
                  <c:v>-12.411903598518364</c:v>
                </c:pt>
                <c:pt idx="177">
                  <c:v>-12.411903598518364</c:v>
                </c:pt>
                <c:pt idx="178">
                  <c:v>-12.411903598518364</c:v>
                </c:pt>
                <c:pt idx="179">
                  <c:v>-12.411903598518364</c:v>
                </c:pt>
                <c:pt idx="180">
                  <c:v>-12.377753408419778</c:v>
                </c:pt>
                <c:pt idx="181">
                  <c:v>-12.34384364062501</c:v>
                </c:pt>
                <c:pt idx="182">
                  <c:v>-12.31015563679378</c:v>
                </c:pt>
                <c:pt idx="183">
                  <c:v>-12.31015563679378</c:v>
                </c:pt>
                <c:pt idx="184">
                  <c:v>-12.31015563679378</c:v>
                </c:pt>
                <c:pt idx="185">
                  <c:v>-12.31015563679378</c:v>
                </c:pt>
                <c:pt idx="186">
                  <c:v>-12.31015563679378</c:v>
                </c:pt>
                <c:pt idx="187">
                  <c:v>-12.31015563679378</c:v>
                </c:pt>
                <c:pt idx="188">
                  <c:v>-12.31015563679378</c:v>
                </c:pt>
                <c:pt idx="189">
                  <c:v>-12.31015563679378</c:v>
                </c:pt>
                <c:pt idx="190">
                  <c:v>-12.31015563679378</c:v>
                </c:pt>
                <c:pt idx="191">
                  <c:v>-12.31015563679378</c:v>
                </c:pt>
                <c:pt idx="192">
                  <c:v>-12.31015563679378</c:v>
                </c:pt>
                <c:pt idx="193">
                  <c:v>-12.31015563679378</c:v>
                </c:pt>
                <c:pt idx="194">
                  <c:v>-12.31015563679378</c:v>
                </c:pt>
                <c:pt idx="195">
                  <c:v>-12.31015563679378</c:v>
                </c:pt>
                <c:pt idx="196">
                  <c:v>-12.31015563679378</c:v>
                </c:pt>
                <c:pt idx="197">
                  <c:v>-12.31015563679378</c:v>
                </c:pt>
                <c:pt idx="198">
                  <c:v>-12.31015563679378</c:v>
                </c:pt>
                <c:pt idx="199">
                  <c:v>-12.31015563679378</c:v>
                </c:pt>
                <c:pt idx="200">
                  <c:v>-12.31015563679378</c:v>
                </c:pt>
                <c:pt idx="201">
                  <c:v>-12.34384364062501</c:v>
                </c:pt>
                <c:pt idx="202">
                  <c:v>-12.444031815913149</c:v>
                </c:pt>
                <c:pt idx="203">
                  <c:v>-12.64381075158596</c:v>
                </c:pt>
                <c:pt idx="204">
                  <c:v>-12.948584697554287</c:v>
                </c:pt>
                <c:pt idx="205">
                  <c:v>-13.370256608866365</c:v>
                </c:pt>
                <c:pt idx="206">
                  <c:v>-13.916017762590741</c:v>
                </c:pt>
                <c:pt idx="207">
                  <c:v>-14.526027085493919</c:v>
                </c:pt>
                <c:pt idx="208">
                  <c:v>-15.19412723130003</c:v>
                </c:pt>
                <c:pt idx="209">
                  <c:v>-15.9270522931175</c:v>
                </c:pt>
                <c:pt idx="210">
                  <c:v>-16.732958523962708</c:v>
                </c:pt>
                <c:pt idx="211">
                  <c:v>-17.526483652270059</c:v>
                </c:pt>
                <c:pt idx="212">
                  <c:v>-18.397769701679525</c:v>
                </c:pt>
                <c:pt idx="213">
                  <c:v>-19.254611805890733</c:v>
                </c:pt>
                <c:pt idx="214">
                  <c:v>-20.130987531683871</c:v>
                </c:pt>
                <c:pt idx="215">
                  <c:v>-21.025656440207989</c:v>
                </c:pt>
                <c:pt idx="216">
                  <c:v>-21.958958419968354</c:v>
                </c:pt>
                <c:pt idx="217">
                  <c:v>-22.910524130455087</c:v>
                </c:pt>
                <c:pt idx="218">
                  <c:v>-23.948940289798184</c:v>
                </c:pt>
                <c:pt idx="219">
                  <c:v>-24.964187714018276</c:v>
                </c:pt>
                <c:pt idx="220">
                  <c:v>-25.947386892527518</c:v>
                </c:pt>
                <c:pt idx="221">
                  <c:v>-27.015704795873916</c:v>
                </c:pt>
                <c:pt idx="222">
                  <c:v>-28.049111816711076</c:v>
                </c:pt>
                <c:pt idx="223">
                  <c:v>-29.038728202980586</c:v>
                </c:pt>
                <c:pt idx="224">
                  <c:v>-30.054108320531924</c:v>
                </c:pt>
                <c:pt idx="225">
                  <c:v>-31.095980461200025</c:v>
                </c:pt>
                <c:pt idx="226">
                  <c:v>-32.024709288513009</c:v>
                </c:pt>
                <c:pt idx="227">
                  <c:v>-32.966007400385756</c:v>
                </c:pt>
                <c:pt idx="228">
                  <c:v>-33.919463084593765</c:v>
                </c:pt>
                <c:pt idx="229">
                  <c:v>-34.884579170123715</c:v>
                </c:pt>
                <c:pt idx="230">
                  <c:v>-35.798600744221815</c:v>
                </c:pt>
                <c:pt idx="231">
                  <c:v>-36.739456768835929</c:v>
                </c:pt>
                <c:pt idx="232">
                  <c:v>-37.620893264898761</c:v>
                </c:pt>
                <c:pt idx="233">
                  <c:v>-38.367974480482935</c:v>
                </c:pt>
                <c:pt idx="234">
                  <c:v>-38.969021961362259</c:v>
                </c:pt>
                <c:pt idx="235">
                  <c:v>-39.499497717724196</c:v>
                </c:pt>
                <c:pt idx="236">
                  <c:v>-39.882617984041325</c:v>
                </c:pt>
                <c:pt idx="237">
                  <c:v>-40.186583392893475</c:v>
                </c:pt>
                <c:pt idx="238">
                  <c:v>-40.416411833963735</c:v>
                </c:pt>
                <c:pt idx="239">
                  <c:v>-40.570063323776964</c:v>
                </c:pt>
                <c:pt idx="240">
                  <c:v>-40.722040232940621</c:v>
                </c:pt>
                <c:pt idx="241">
                  <c:v>-40.875647527806848</c:v>
                </c:pt>
                <c:pt idx="242">
                  <c:v>-40.952239754377047</c:v>
                </c:pt>
                <c:pt idx="243">
                  <c:v>-41.029270650523962</c:v>
                </c:pt>
                <c:pt idx="244">
                  <c:v>-41.10674136961152</c:v>
                </c:pt>
                <c:pt idx="245">
                  <c:v>-41.10674136961152</c:v>
                </c:pt>
                <c:pt idx="246">
                  <c:v>-41.10674136961152</c:v>
                </c:pt>
                <c:pt idx="247">
                  <c:v>-41.10674136961152</c:v>
                </c:pt>
                <c:pt idx="248">
                  <c:v>-41.10674136961152</c:v>
                </c:pt>
                <c:pt idx="249">
                  <c:v>-41.10674136961152</c:v>
                </c:pt>
                <c:pt idx="250">
                  <c:v>-41.182907555406068</c:v>
                </c:pt>
                <c:pt idx="251">
                  <c:v>-41.259472405453501</c:v>
                </c:pt>
                <c:pt idx="252">
                  <c:v>-41.336476690630157</c:v>
                </c:pt>
                <c:pt idx="253">
                  <c:v>-41.413921558968468</c:v>
                </c:pt>
                <c:pt idx="254">
                  <c:v>-41.491808163832268</c:v>
                </c:pt>
                <c:pt idx="255">
                  <c:v>-41.491808163832268</c:v>
                </c:pt>
                <c:pt idx="256">
                  <c:v>-41.491808163832268</c:v>
                </c:pt>
                <c:pt idx="257">
                  <c:v>-41.491808163832268</c:v>
                </c:pt>
                <c:pt idx="258">
                  <c:v>-41.491808163832268</c:v>
                </c:pt>
                <c:pt idx="259">
                  <c:v>-41.491808163832268</c:v>
                </c:pt>
                <c:pt idx="260">
                  <c:v>-41.491808163832268</c:v>
                </c:pt>
                <c:pt idx="261">
                  <c:v>-41.491808163832268</c:v>
                </c:pt>
                <c:pt idx="262">
                  <c:v>-41.491808163832268</c:v>
                </c:pt>
                <c:pt idx="263">
                  <c:v>-41.491808163832268</c:v>
                </c:pt>
                <c:pt idx="264">
                  <c:v>-41.491808163832268</c:v>
                </c:pt>
                <c:pt idx="265">
                  <c:v>-41.491808163832268</c:v>
                </c:pt>
                <c:pt idx="266">
                  <c:v>-41.491808163832268</c:v>
                </c:pt>
                <c:pt idx="267">
                  <c:v>-41.491808163832268</c:v>
                </c:pt>
                <c:pt idx="268">
                  <c:v>-41.491808163832268</c:v>
                </c:pt>
                <c:pt idx="269">
                  <c:v>-41.491808163832268</c:v>
                </c:pt>
                <c:pt idx="270">
                  <c:v>-41.491808163832268</c:v>
                </c:pt>
                <c:pt idx="271">
                  <c:v>-41.491808163832268</c:v>
                </c:pt>
                <c:pt idx="272">
                  <c:v>-41.491808163832268</c:v>
                </c:pt>
                <c:pt idx="273">
                  <c:v>-41.491808163832268</c:v>
                </c:pt>
                <c:pt idx="274">
                  <c:v>-41.491808163832268</c:v>
                </c:pt>
                <c:pt idx="275">
                  <c:v>-41.491808163832268</c:v>
                </c:pt>
                <c:pt idx="276">
                  <c:v>-41.491808163832268</c:v>
                </c:pt>
                <c:pt idx="277">
                  <c:v>-41.491808163832268</c:v>
                </c:pt>
                <c:pt idx="278">
                  <c:v>-41.491808163832268</c:v>
                </c:pt>
                <c:pt idx="279">
                  <c:v>-41.491808163832268</c:v>
                </c:pt>
                <c:pt idx="280">
                  <c:v>-41.491808163832268</c:v>
                </c:pt>
                <c:pt idx="281">
                  <c:v>-41.491808163832268</c:v>
                </c:pt>
                <c:pt idx="282">
                  <c:v>-41.491808163832268</c:v>
                </c:pt>
                <c:pt idx="283">
                  <c:v>-41.491808163832268</c:v>
                </c:pt>
                <c:pt idx="284">
                  <c:v>-41.491808163832268</c:v>
                </c:pt>
                <c:pt idx="285">
                  <c:v>-41.491808163832268</c:v>
                </c:pt>
                <c:pt idx="286">
                  <c:v>-41.491808163832268</c:v>
                </c:pt>
                <c:pt idx="287">
                  <c:v>-41.491808163832268</c:v>
                </c:pt>
                <c:pt idx="288">
                  <c:v>-41.491808163832268</c:v>
                </c:pt>
                <c:pt idx="289">
                  <c:v>-41.491808163832268</c:v>
                </c:pt>
                <c:pt idx="290">
                  <c:v>-41.491808163832268</c:v>
                </c:pt>
                <c:pt idx="291">
                  <c:v>-41.491808163832268</c:v>
                </c:pt>
                <c:pt idx="292">
                  <c:v>-41.491808163832268</c:v>
                </c:pt>
                <c:pt idx="293">
                  <c:v>-41.413921558968468</c:v>
                </c:pt>
                <c:pt idx="294">
                  <c:v>-41.257764782500004</c:v>
                </c:pt>
                <c:pt idx="295">
                  <c:v>-41.024124753445513</c:v>
                </c:pt>
                <c:pt idx="296">
                  <c:v>-40.715221835382145</c:v>
                </c:pt>
                <c:pt idx="297">
                  <c:v>-40.25424672175297</c:v>
                </c:pt>
                <c:pt idx="298">
                  <c:v>-39.798432276661835</c:v>
                </c:pt>
                <c:pt idx="299">
                  <c:v>-39.268025806370311</c:v>
                </c:pt>
                <c:pt idx="300">
                  <c:v>-38.74647956768834</c:v>
                </c:pt>
                <c:pt idx="301">
                  <c:v>-38.155174970244566</c:v>
                </c:pt>
                <c:pt idx="302">
                  <c:v>-37.564030968738251</c:v>
                </c:pt>
                <c:pt idx="303">
                  <c:v>-36.986046862873025</c:v>
                </c:pt>
                <c:pt idx="304">
                  <c:v>-36.408155504917936</c:v>
                </c:pt>
                <c:pt idx="305">
                  <c:v>-35.767120866896988</c:v>
                </c:pt>
                <c:pt idx="306">
                  <c:v>-35.129978942913979</c:v>
                </c:pt>
                <c:pt idx="307">
                  <c:v>-34.49692588793701</c:v>
                </c:pt>
                <c:pt idx="308">
                  <c:v>-33.807519853502079</c:v>
                </c:pt>
                <c:pt idx="309">
                  <c:v>-33.126355841679782</c:v>
                </c:pt>
                <c:pt idx="310">
                  <c:v>-32.379881838821376</c:v>
                </c:pt>
                <c:pt idx="311">
                  <c:v>-31.647030591867889</c:v>
                </c:pt>
                <c:pt idx="312">
                  <c:v>-30.927524253298333</c:v>
                </c:pt>
                <c:pt idx="313">
                  <c:v>-30.221026994832016</c:v>
                </c:pt>
                <c:pt idx="314">
                  <c:v>-29.457809593714103</c:v>
                </c:pt>
                <c:pt idx="315">
                  <c:v>-28.765933939367763</c:v>
                </c:pt>
                <c:pt idx="316">
                  <c:v>-28.019276624593971</c:v>
                </c:pt>
                <c:pt idx="317">
                  <c:v>-27.29131402547203</c:v>
                </c:pt>
                <c:pt idx="318">
                  <c:v>-26.581384142610631</c:v>
                </c:pt>
                <c:pt idx="319">
                  <c:v>-25.808291463158298</c:v>
                </c:pt>
                <c:pt idx="320">
                  <c:v>-25.05978502587303</c:v>
                </c:pt>
                <c:pt idx="321">
                  <c:v>-24.318881783381954</c:v>
                </c:pt>
                <c:pt idx="322">
                  <c:v>-23.722184488143757</c:v>
                </c:pt>
                <c:pt idx="323">
                  <c:v>-23.623565976921004</c:v>
                </c:pt>
                <c:pt idx="324">
                  <c:v>-24.015934470429499</c:v>
                </c:pt>
                <c:pt idx="325">
                  <c:v>-25.180818345922734</c:v>
                </c:pt>
                <c:pt idx="326">
                  <c:v>-27.13240342331839</c:v>
                </c:pt>
                <c:pt idx="327">
                  <c:v>-29.496880483090091</c:v>
                </c:pt>
                <c:pt idx="328">
                  <c:v>-31.602387074552343</c:v>
                </c:pt>
                <c:pt idx="329">
                  <c:v>-33.445949253920986</c:v>
                </c:pt>
                <c:pt idx="330">
                  <c:v>-34.041707442026258</c:v>
                </c:pt>
                <c:pt idx="331">
                  <c:v>-33.90610897700293</c:v>
                </c:pt>
                <c:pt idx="332">
                  <c:v>-33.838111672355161</c:v>
                </c:pt>
                <c:pt idx="333">
                  <c:v>-33.838111672355161</c:v>
                </c:pt>
                <c:pt idx="334">
                  <c:v>-33.838111672355161</c:v>
                </c:pt>
                <c:pt idx="335">
                  <c:v>-33.838111672355161</c:v>
                </c:pt>
                <c:pt idx="336">
                  <c:v>-33.838111672355161</c:v>
                </c:pt>
                <c:pt idx="337">
                  <c:v>-33.838111672355161</c:v>
                </c:pt>
                <c:pt idx="338">
                  <c:v>-33.90610897700293</c:v>
                </c:pt>
                <c:pt idx="339">
                  <c:v>-33.90610897700293</c:v>
                </c:pt>
                <c:pt idx="340">
                  <c:v>-33.90610897700293</c:v>
                </c:pt>
                <c:pt idx="341">
                  <c:v>-33.90610897700293</c:v>
                </c:pt>
                <c:pt idx="342">
                  <c:v>-33.90610897700293</c:v>
                </c:pt>
                <c:pt idx="343">
                  <c:v>-33.838111672355161</c:v>
                </c:pt>
                <c:pt idx="344">
                  <c:v>-33.838111672355161</c:v>
                </c:pt>
                <c:pt idx="345">
                  <c:v>-33.838111672355161</c:v>
                </c:pt>
                <c:pt idx="346">
                  <c:v>-33.90610897700293</c:v>
                </c:pt>
                <c:pt idx="347">
                  <c:v>-33.974470926617144</c:v>
                </c:pt>
                <c:pt idx="348">
                  <c:v>-34.043234039663375</c:v>
                </c:pt>
                <c:pt idx="349">
                  <c:v>-34.043234039663375</c:v>
                </c:pt>
                <c:pt idx="350">
                  <c:v>-34.043234039663375</c:v>
                </c:pt>
                <c:pt idx="351">
                  <c:v>-33.974470926617144</c:v>
                </c:pt>
                <c:pt idx="352">
                  <c:v>-33.974470926617144</c:v>
                </c:pt>
                <c:pt idx="353">
                  <c:v>-33.974470926617144</c:v>
                </c:pt>
                <c:pt idx="354">
                  <c:v>-34.043234039663375</c:v>
                </c:pt>
                <c:pt idx="355">
                  <c:v>-34.112399464174111</c:v>
                </c:pt>
                <c:pt idx="356">
                  <c:v>-34.181968353513099</c:v>
                </c:pt>
                <c:pt idx="357">
                  <c:v>-34.181968353513099</c:v>
                </c:pt>
                <c:pt idx="358">
                  <c:v>-34.181968353513099</c:v>
                </c:pt>
                <c:pt idx="359">
                  <c:v>-34.181968353513099</c:v>
                </c:pt>
                <c:pt idx="360">
                  <c:v>-34.181968353513099</c:v>
                </c:pt>
                <c:pt idx="361">
                  <c:v>-34.181968353513099</c:v>
                </c:pt>
                <c:pt idx="362">
                  <c:v>-34.181968353513099</c:v>
                </c:pt>
                <c:pt idx="363">
                  <c:v>-34.181968353513099</c:v>
                </c:pt>
                <c:pt idx="364">
                  <c:v>-34.181968353513099</c:v>
                </c:pt>
                <c:pt idx="365">
                  <c:v>-34.181968353513099</c:v>
                </c:pt>
                <c:pt idx="366">
                  <c:v>-34.250374102218274</c:v>
                </c:pt>
                <c:pt idx="367">
                  <c:v>-34.31914619685412</c:v>
                </c:pt>
                <c:pt idx="368">
                  <c:v>-34.388321368506865</c:v>
                </c:pt>
                <c:pt idx="369">
                  <c:v>-34.45790076520899</c:v>
                </c:pt>
                <c:pt idx="370">
                  <c:v>-34.527885540324256</c:v>
                </c:pt>
                <c:pt idx="371">
                  <c:v>-34.527885540324256</c:v>
                </c:pt>
                <c:pt idx="372">
                  <c:v>-34.527885540324256</c:v>
                </c:pt>
                <c:pt idx="373">
                  <c:v>-34.527885540324256</c:v>
                </c:pt>
                <c:pt idx="374">
                  <c:v>-34.527885540324256</c:v>
                </c:pt>
                <c:pt idx="375">
                  <c:v>-34.527885540324256</c:v>
                </c:pt>
                <c:pt idx="376">
                  <c:v>-34.596699733086695</c:v>
                </c:pt>
                <c:pt idx="377">
                  <c:v>-34.665881972744245</c:v>
                </c:pt>
                <c:pt idx="378">
                  <c:v>-34.735469203003525</c:v>
                </c:pt>
                <c:pt idx="379">
                  <c:v>-34.805462571896939</c:v>
                </c:pt>
                <c:pt idx="380">
                  <c:v>-34.875863232788525</c:v>
                </c:pt>
                <c:pt idx="381">
                  <c:v>-34.875863232788525</c:v>
                </c:pt>
                <c:pt idx="382">
                  <c:v>-34.875863232788525</c:v>
                </c:pt>
                <c:pt idx="383">
                  <c:v>-34.875863232788525</c:v>
                </c:pt>
                <c:pt idx="384">
                  <c:v>-34.875863232788525</c:v>
                </c:pt>
                <c:pt idx="385">
                  <c:v>-34.945085869608313</c:v>
                </c:pt>
                <c:pt idx="386">
                  <c:v>-35.014678254287489</c:v>
                </c:pt>
                <c:pt idx="387">
                  <c:v>-35.084677543153283</c:v>
                </c:pt>
                <c:pt idx="388">
                  <c:v>-35.155084884238171</c:v>
                </c:pt>
                <c:pt idx="389">
                  <c:v>-35.225901430906006</c:v>
                </c:pt>
                <c:pt idx="390">
                  <c:v>-35.225901430906006</c:v>
                </c:pt>
                <c:pt idx="391">
                  <c:v>-35.225901430906006</c:v>
                </c:pt>
                <c:pt idx="392">
                  <c:v>-35.225901430906006</c:v>
                </c:pt>
                <c:pt idx="393">
                  <c:v>-35.295532511783108</c:v>
                </c:pt>
                <c:pt idx="394">
                  <c:v>-35.365535041483945</c:v>
                </c:pt>
                <c:pt idx="395">
                  <c:v>-35.435946388956268</c:v>
                </c:pt>
                <c:pt idx="396">
                  <c:v>-35.506767702232438</c:v>
                </c:pt>
                <c:pt idx="397">
                  <c:v>-35.578000134676472</c:v>
                </c:pt>
                <c:pt idx="398">
                  <c:v>-35.578000134676472</c:v>
                </c:pt>
                <c:pt idx="399">
                  <c:v>-35.648039659610966</c:v>
                </c:pt>
                <c:pt idx="400">
                  <c:v>-35.718452334333499</c:v>
                </c:pt>
                <c:pt idx="401">
                  <c:v>-35.789275740412336</c:v>
                </c:pt>
                <c:pt idx="402">
                  <c:v>-35.86051102587998</c:v>
                </c:pt>
                <c:pt idx="403">
                  <c:v>-35.932159344100242</c:v>
                </c:pt>
                <c:pt idx="404">
                  <c:v>-35.932159344100242</c:v>
                </c:pt>
                <c:pt idx="405">
                  <c:v>-36.002607313092035</c:v>
                </c:pt>
                <c:pt idx="406">
                  <c:v>-36.073430132836201</c:v>
                </c:pt>
                <c:pt idx="407">
                  <c:v>-36.144665597521524</c:v>
                </c:pt>
                <c:pt idx="408">
                  <c:v>-36.21631485518057</c:v>
                </c:pt>
                <c:pt idx="409">
                  <c:v>-36.288379059177011</c:v>
                </c:pt>
                <c:pt idx="410">
                  <c:v>-36.288379059177011</c:v>
                </c:pt>
                <c:pt idx="411">
                  <c:v>-36.359235472226139</c:v>
                </c:pt>
                <c:pt idx="412">
                  <c:v>-36.430468436991994</c:v>
                </c:pt>
                <c:pt idx="413">
                  <c:v>-36.502115960283923</c:v>
                </c:pt>
                <c:pt idx="414">
                  <c:v>-36.574179190134259</c:v>
                </c:pt>
                <c:pt idx="415">
                  <c:v>-36.64665927990697</c:v>
                </c:pt>
                <c:pt idx="416">
                  <c:v>-36.64665927990697</c:v>
                </c:pt>
                <c:pt idx="417">
                  <c:v>-36.717924137013483</c:v>
                </c:pt>
                <c:pt idx="418">
                  <c:v>-36.789567246801013</c:v>
                </c:pt>
                <c:pt idx="419">
                  <c:v>-36.86162682869935</c:v>
                </c:pt>
                <c:pt idx="420">
                  <c:v>-36.934104030741146</c:v>
                </c:pt>
                <c:pt idx="421">
                  <c:v>-37.007000006290077</c:v>
                </c:pt>
                <c:pt idx="422">
                  <c:v>-37.078673307453961</c:v>
                </c:pt>
                <c:pt idx="423">
                  <c:v>-37.150726562263053</c:v>
                </c:pt>
                <c:pt idx="424">
                  <c:v>-37.223198202768025</c:v>
                </c:pt>
                <c:pt idx="425">
                  <c:v>-37.296089377001152</c:v>
                </c:pt>
                <c:pt idx="426">
                  <c:v>-37.369401238326326</c:v>
                </c:pt>
                <c:pt idx="427">
                  <c:v>-37.369401238326326</c:v>
                </c:pt>
                <c:pt idx="428">
                  <c:v>-37.441482983547488</c:v>
                </c:pt>
                <c:pt idx="429">
                  <c:v>-37.51394638337834</c:v>
                </c:pt>
                <c:pt idx="430">
                  <c:v>-37.586830082489811</c:v>
                </c:pt>
                <c:pt idx="431">
                  <c:v>-37.660135228914342</c:v>
                </c:pt>
                <c:pt idx="432">
                  <c:v>-37.733862976015779</c:v>
                </c:pt>
                <c:pt idx="433">
                  <c:v>-37.806353165294205</c:v>
                </c:pt>
                <c:pt idx="434">
                  <c:v>-37.879226710146668</c:v>
                </c:pt>
                <c:pt idx="435">
                  <c:v>-37.952522467864668</c:v>
                </c:pt>
                <c:pt idx="436">
                  <c:v>-38.026241586480545</c:v>
                </c:pt>
                <c:pt idx="437">
                  <c:v>-38.10038521935823</c:v>
                </c:pt>
                <c:pt idx="438">
                  <c:v>-38.173283852694119</c:v>
                </c:pt>
                <c:pt idx="439">
                  <c:v>-38.246567542568272</c:v>
                </c:pt>
                <c:pt idx="440">
                  <c:v>-38.320275358892758</c:v>
                </c:pt>
                <c:pt idx="441">
                  <c:v>-38.394408449700002</c:v>
                </c:pt>
                <c:pt idx="442">
                  <c:v>-38.468967968353951</c:v>
                </c:pt>
                <c:pt idx="443">
                  <c:v>-38.542275045747104</c:v>
                </c:pt>
                <c:pt idx="444">
                  <c:v>-38.615968880642946</c:v>
                </c:pt>
                <c:pt idx="445">
                  <c:v>-38.690088755573903</c:v>
                </c:pt>
                <c:pt idx="446">
                  <c:v>-38.764635818572593</c:v>
                </c:pt>
                <c:pt idx="447">
                  <c:v>-38.83961122300272</c:v>
                </c:pt>
                <c:pt idx="448">
                  <c:v>-38.913326744453286</c:v>
                </c:pt>
                <c:pt idx="449">
                  <c:v>-38.987430724370739</c:v>
                </c:pt>
                <c:pt idx="450">
                  <c:v>-39.061962657908275</c:v>
                </c:pt>
                <c:pt idx="451">
                  <c:v>-39.136923693098275</c:v>
                </c:pt>
                <c:pt idx="452">
                  <c:v>-39.212314983304729</c:v>
                </c:pt>
                <c:pt idx="453">
                  <c:v>-39.286438948812616</c:v>
                </c:pt>
                <c:pt idx="454">
                  <c:v>-39.360953073751716</c:v>
                </c:pt>
                <c:pt idx="455">
                  <c:v>-39.435897065895695</c:v>
                </c:pt>
                <c:pt idx="456">
                  <c:v>-39.511272073277148</c:v>
                </c:pt>
                <c:pt idx="457">
                  <c:v>-39.587079249259801</c:v>
                </c:pt>
                <c:pt idx="458">
                  <c:v>-39.661611658825031</c:v>
                </c:pt>
                <c:pt idx="459">
                  <c:v>-39.736535928785862</c:v>
                </c:pt>
                <c:pt idx="460">
                  <c:v>-39.811891979536291</c:v>
                </c:pt>
                <c:pt idx="461">
                  <c:v>-39.887680959109098</c:v>
                </c:pt>
                <c:pt idx="462">
                  <c:v>-40.038844874490572</c:v>
                </c:pt>
                <c:pt idx="463">
                  <c:v>-40.114179289473014</c:v>
                </c:pt>
                <c:pt idx="464">
                  <c:v>-40.189947398830128</c:v>
                </c:pt>
                <c:pt idx="465">
                  <c:v>-40.266150350594273</c:v>
                </c:pt>
                <c:pt idx="466">
                  <c:v>-40.342789298129418</c:v>
                </c:pt>
                <c:pt idx="467">
                  <c:v>-40.418138595809268</c:v>
                </c:pt>
                <c:pt idx="468">
                  <c:v>-40.493883155813293</c:v>
                </c:pt>
                <c:pt idx="469">
                  <c:v>-40.570063323776964</c:v>
                </c:pt>
                <c:pt idx="470">
                  <c:v>-40.64668024773249</c:v>
                </c:pt>
                <c:pt idx="471">
                  <c:v>-40.79949282278119</c:v>
                </c:pt>
                <c:pt idx="472">
                  <c:v>-40.875647527806848</c:v>
                </c:pt>
                <c:pt idx="473">
                  <c:v>-40.952239754377047</c:v>
                </c:pt>
                <c:pt idx="474">
                  <c:v>-41.029270650523962</c:v>
                </c:pt>
                <c:pt idx="475">
                  <c:v>-41.182907555406068</c:v>
                </c:pt>
                <c:pt idx="476">
                  <c:v>-41.259472405453501</c:v>
                </c:pt>
                <c:pt idx="477">
                  <c:v>-41.336476690630157</c:v>
                </c:pt>
                <c:pt idx="478">
                  <c:v>-41.413921558968468</c:v>
                </c:pt>
                <c:pt idx="479">
                  <c:v>-41.491808163832268</c:v>
                </c:pt>
                <c:pt idx="480">
                  <c:v>-41.568382793684236</c:v>
                </c:pt>
                <c:pt idx="481">
                  <c:v>-41.64535778875333</c:v>
                </c:pt>
                <c:pt idx="482">
                  <c:v>-41.722774132536522</c:v>
                </c:pt>
                <c:pt idx="483">
                  <c:v>-41.877213187553274</c:v>
                </c:pt>
                <c:pt idx="484">
                  <c:v>-42.033303677706279</c:v>
                </c:pt>
                <c:pt idx="485">
                  <c:v>-42.111132080095949</c:v>
                </c:pt>
                <c:pt idx="486">
                  <c:v>-42.189404892816995</c:v>
                </c:pt>
                <c:pt idx="487">
                  <c:v>-42.345514787199932</c:v>
                </c:pt>
                <c:pt idx="488">
                  <c:v>-42.423310072312304</c:v>
                </c:pt>
                <c:pt idx="489">
                  <c:v>-42.501550533308546</c:v>
                </c:pt>
                <c:pt idx="490">
                  <c:v>-42.580237318220981</c:v>
                </c:pt>
                <c:pt idx="491">
                  <c:v>-42.737171542437522</c:v>
                </c:pt>
                <c:pt idx="492">
                  <c:v>-42.815376972571563</c:v>
                </c:pt>
                <c:pt idx="493">
                  <c:v>-42.894029492174255</c:v>
                </c:pt>
                <c:pt idx="494">
                  <c:v>-42.973130249278135</c:v>
                </c:pt>
                <c:pt idx="495">
                  <c:v>-43.130888803328126</c:v>
                </c:pt>
                <c:pt idx="496">
                  <c:v>-43.209504378483892</c:v>
                </c:pt>
                <c:pt idx="497">
                  <c:v>-43.288568956693126</c:v>
                </c:pt>
                <c:pt idx="498">
                  <c:v>-43.368083685988296</c:v>
                </c:pt>
                <c:pt idx="499">
                  <c:v>-43.526666569871992</c:v>
                </c:pt>
                <c:pt idx="500">
                  <c:v>-43.605692290049411</c:v>
                </c:pt>
                <c:pt idx="501">
                  <c:v>-43.685168926865174</c:v>
                </c:pt>
                <c:pt idx="502">
                  <c:v>-43.765097628351789</c:v>
                </c:pt>
                <c:pt idx="503">
                  <c:v>-43.924504842068963</c:v>
                </c:pt>
                <c:pt idx="504">
                  <c:v>-44.003940707267965</c:v>
                </c:pt>
                <c:pt idx="505">
                  <c:v>-44.083829402690228</c:v>
                </c:pt>
                <c:pt idx="506">
                  <c:v>-44.16417207636826</c:v>
                </c:pt>
                <c:pt idx="507">
                  <c:v>-44.244969881665746</c:v>
                </c:pt>
                <c:pt idx="508">
                  <c:v>-44.324403619919075</c:v>
                </c:pt>
                <c:pt idx="509">
                  <c:v>-44.404249630139759</c:v>
                </c:pt>
                <c:pt idx="510">
                  <c:v>-44.484550384168585</c:v>
                </c:pt>
                <c:pt idx="511">
                  <c:v>-44.56530703003795</c:v>
                </c:pt>
                <c:pt idx="512">
                  <c:v>-44.646520721111671</c:v>
                </c:pt>
                <c:pt idx="513">
                  <c:v>-44.646520721111671</c:v>
                </c:pt>
                <c:pt idx="514">
                  <c:v>-44.726362903422391</c:v>
                </c:pt>
                <c:pt idx="515">
                  <c:v>-44.806619058664658</c:v>
                </c:pt>
                <c:pt idx="516">
                  <c:v>-44.887331871299985</c:v>
                </c:pt>
                <c:pt idx="517">
                  <c:v>-44.968502489360759</c:v>
                </c:pt>
                <c:pt idx="518">
                  <c:v>-45.050132066210779</c:v>
                </c:pt>
                <c:pt idx="519">
                  <c:v>-45.130382692578749</c:v>
                </c:pt>
                <c:pt idx="520">
                  <c:v>-45.211048992842734</c:v>
                </c:pt>
                <c:pt idx="521">
                  <c:v>-45.292173864084617</c:v>
                </c:pt>
                <c:pt idx="522">
                  <c:v>-45.373758454336667</c:v>
                </c:pt>
                <c:pt idx="523">
                  <c:v>-45.455803916962907</c:v>
                </c:pt>
                <c:pt idx="524">
                  <c:v>-45.455803916962907</c:v>
                </c:pt>
                <c:pt idx="525">
                  <c:v>-45.455803916962907</c:v>
                </c:pt>
                <c:pt idx="526">
                  <c:v>-45.455803916962907</c:v>
                </c:pt>
                <c:pt idx="527">
                  <c:v>-45.455803916962907</c:v>
                </c:pt>
                <c:pt idx="528">
                  <c:v>-45.455803916962907</c:v>
                </c:pt>
                <c:pt idx="529">
                  <c:v>-45.536462987388255</c:v>
                </c:pt>
                <c:pt idx="530">
                  <c:v>-45.617539432673965</c:v>
                </c:pt>
                <c:pt idx="531">
                  <c:v>-45.699076362522298</c:v>
                </c:pt>
                <c:pt idx="532">
                  <c:v>-45.781074924965814</c:v>
                </c:pt>
                <c:pt idx="533">
                  <c:v>-45.863536273368275</c:v>
                </c:pt>
                <c:pt idx="534">
                  <c:v>-45.863536273368275</c:v>
                </c:pt>
                <c:pt idx="535">
                  <c:v>-45.863536273368275</c:v>
                </c:pt>
                <c:pt idx="536">
                  <c:v>-45.863536273368275</c:v>
                </c:pt>
                <c:pt idx="537">
                  <c:v>-45.863536273368275</c:v>
                </c:pt>
                <c:pt idx="538">
                  <c:v>-45.863536273368275</c:v>
                </c:pt>
                <c:pt idx="539">
                  <c:v>-45.863536273368275</c:v>
                </c:pt>
                <c:pt idx="540">
                  <c:v>-45.863536273368275</c:v>
                </c:pt>
                <c:pt idx="541">
                  <c:v>-45.863536273368275</c:v>
                </c:pt>
                <c:pt idx="542">
                  <c:v>-45.863536273368275</c:v>
                </c:pt>
                <c:pt idx="543">
                  <c:v>-45.863536273368275</c:v>
                </c:pt>
                <c:pt idx="544">
                  <c:v>-45.863536273368275</c:v>
                </c:pt>
                <c:pt idx="545">
                  <c:v>-45.863536273368275</c:v>
                </c:pt>
                <c:pt idx="546">
                  <c:v>-45.944603787850902</c:v>
                </c:pt>
                <c:pt idx="547">
                  <c:v>-46.026090378158237</c:v>
                </c:pt>
                <c:pt idx="548">
                  <c:v>-46.108039366613127</c:v>
                </c:pt>
                <c:pt idx="549">
                  <c:v>-46.190451901247997</c:v>
                </c:pt>
                <c:pt idx="550">
                  <c:v>-46.273329135426756</c:v>
                </c:pt>
                <c:pt idx="551">
                  <c:v>-46.273329135426756</c:v>
                </c:pt>
                <c:pt idx="552">
                  <c:v>-46.273329135426756</c:v>
                </c:pt>
                <c:pt idx="553">
                  <c:v>-46.273329135426756</c:v>
                </c:pt>
                <c:pt idx="554">
                  <c:v>-46.273329135426756</c:v>
                </c:pt>
                <c:pt idx="555">
                  <c:v>-46.273329135426756</c:v>
                </c:pt>
                <c:pt idx="556">
                  <c:v>-46.273329135426756</c:v>
                </c:pt>
                <c:pt idx="557">
                  <c:v>-46.273329135426756</c:v>
                </c:pt>
                <c:pt idx="558">
                  <c:v>-46.354805093966718</c:v>
                </c:pt>
                <c:pt idx="559">
                  <c:v>-46.436701829295743</c:v>
                </c:pt>
                <c:pt idx="560">
                  <c:v>-46.51906287635714</c:v>
                </c:pt>
                <c:pt idx="561">
                  <c:v>-46.601889383183334</c:v>
                </c:pt>
                <c:pt idx="562">
                  <c:v>-46.68518250313835</c:v>
                </c:pt>
                <c:pt idx="563">
                  <c:v>-46.68518250313835</c:v>
                </c:pt>
                <c:pt idx="564">
                  <c:v>-46.68518250313835</c:v>
                </c:pt>
                <c:pt idx="565">
                  <c:v>-46.68518250313835</c:v>
                </c:pt>
                <c:pt idx="566">
                  <c:v>-46.68518250313835</c:v>
                </c:pt>
                <c:pt idx="567">
                  <c:v>-46.68518250313835</c:v>
                </c:pt>
                <c:pt idx="568">
                  <c:v>-46.68518250313835</c:v>
                </c:pt>
                <c:pt idx="569">
                  <c:v>-46.68518250313835</c:v>
                </c:pt>
                <c:pt idx="570">
                  <c:v>-46.68518250313835</c:v>
                </c:pt>
                <c:pt idx="571">
                  <c:v>-46.68518250313835</c:v>
                </c:pt>
                <c:pt idx="572">
                  <c:v>-46.68518250313835</c:v>
                </c:pt>
                <c:pt idx="573">
                  <c:v>-46.68518250313835</c:v>
                </c:pt>
                <c:pt idx="574">
                  <c:v>-46.68518250313835</c:v>
                </c:pt>
                <c:pt idx="575">
                  <c:v>-46.68518250313835</c:v>
                </c:pt>
                <c:pt idx="576">
                  <c:v>-46.68518250313835</c:v>
                </c:pt>
                <c:pt idx="577">
                  <c:v>-46.767066905735675</c:v>
                </c:pt>
                <c:pt idx="578">
                  <c:v>-46.767066905735675</c:v>
                </c:pt>
                <c:pt idx="579">
                  <c:v>-46.767066905735675</c:v>
                </c:pt>
                <c:pt idx="580">
                  <c:v>-46.767066905735675</c:v>
                </c:pt>
                <c:pt idx="581">
                  <c:v>-46.767066905735675</c:v>
                </c:pt>
                <c:pt idx="582">
                  <c:v>-46.68518250313835</c:v>
                </c:pt>
                <c:pt idx="583">
                  <c:v>-46.601889383183334</c:v>
                </c:pt>
                <c:pt idx="584">
                  <c:v>-46.51906287635714</c:v>
                </c:pt>
                <c:pt idx="585">
                  <c:v>-46.436701829295743</c:v>
                </c:pt>
                <c:pt idx="586">
                  <c:v>-46.271506289758349</c:v>
                </c:pt>
                <c:pt idx="587">
                  <c:v>-46.190451901247997</c:v>
                </c:pt>
                <c:pt idx="588">
                  <c:v>-46.190451901247997</c:v>
                </c:pt>
                <c:pt idx="589">
                  <c:v>-46.190451901247997</c:v>
                </c:pt>
                <c:pt idx="590">
                  <c:v>-46.108039366613127</c:v>
                </c:pt>
                <c:pt idx="591">
                  <c:v>-46.108039366613127</c:v>
                </c:pt>
                <c:pt idx="592">
                  <c:v>-45.9427460517527</c:v>
                </c:pt>
                <c:pt idx="593">
                  <c:v>-45.695456361455562</c:v>
                </c:pt>
                <c:pt idx="594">
                  <c:v>-45.534614606593806</c:v>
                </c:pt>
                <c:pt idx="595">
                  <c:v>-45.371955739364296</c:v>
                </c:pt>
                <c:pt idx="596">
                  <c:v>-45.128543667088003</c:v>
                </c:pt>
                <c:pt idx="597">
                  <c:v>-44.966708917071564</c:v>
                </c:pt>
                <c:pt idx="598">
                  <c:v>-44.88558180365505</c:v>
                </c:pt>
                <c:pt idx="599">
                  <c:v>-44.644734446176216</c:v>
                </c:pt>
                <c:pt idx="600">
                  <c:v>-44.4024688657205</c:v>
                </c:pt>
                <c:pt idx="601">
                  <c:v>-44.241374330497337</c:v>
                </c:pt>
                <c:pt idx="602">
                  <c:v>-44.082097195170753</c:v>
                </c:pt>
                <c:pt idx="603">
                  <c:v>-43.843711558303916</c:v>
                </c:pt>
                <c:pt idx="604">
                  <c:v>-43.765097628351789</c:v>
                </c:pt>
                <c:pt idx="605">
                  <c:v>-43.765097628351789</c:v>
                </c:pt>
                <c:pt idx="606">
                  <c:v>-43.685168926865174</c:v>
                </c:pt>
                <c:pt idx="607">
                  <c:v>-43.685168926865174</c:v>
                </c:pt>
                <c:pt idx="608">
                  <c:v>-43.685168926865174</c:v>
                </c:pt>
                <c:pt idx="609">
                  <c:v>-43.605692290049411</c:v>
                </c:pt>
                <c:pt idx="610">
                  <c:v>-43.526666569871992</c:v>
                </c:pt>
                <c:pt idx="611">
                  <c:v>-43.364528864367522</c:v>
                </c:pt>
                <c:pt idx="612">
                  <c:v>-43.286813791975511</c:v>
                </c:pt>
                <c:pt idx="613">
                  <c:v>-43.364528864367522</c:v>
                </c:pt>
                <c:pt idx="614">
                  <c:v>-43.204203718181283</c:v>
                </c:pt>
                <c:pt idx="615">
                  <c:v>-43.125593644919384</c:v>
                </c:pt>
                <c:pt idx="616">
                  <c:v>-43.205997746311681</c:v>
                </c:pt>
                <c:pt idx="617">
                  <c:v>-43.047431406340188</c:v>
                </c:pt>
                <c:pt idx="618">
                  <c:v>-42.815376972571563</c:v>
                </c:pt>
                <c:pt idx="619">
                  <c:v>-42.815376972571563</c:v>
                </c:pt>
                <c:pt idx="620">
                  <c:v>-42.737171542437522</c:v>
                </c:pt>
                <c:pt idx="621">
                  <c:v>-42.659371580413513</c:v>
                </c:pt>
                <c:pt idx="622">
                  <c:v>-42.580237318220981</c:v>
                </c:pt>
                <c:pt idx="623">
                  <c:v>-42.657631018894143</c:v>
                </c:pt>
                <c:pt idx="624">
                  <c:v>-42.657631018894143</c:v>
                </c:pt>
              </c:numCache>
            </c:numRef>
          </c:yVal>
          <c:smooth val="1"/>
          <c:extLst xmlns:c16r2="http://schemas.microsoft.com/office/drawing/2015/06/chart">
            <c:ext xmlns:c16="http://schemas.microsoft.com/office/drawing/2014/chart" uri="{C3380CC4-5D6E-409C-BE32-E72D297353CC}">
              <c16:uniqueId val="{00000005-34F1-4A32-9745-CAAE329373A5}"/>
            </c:ext>
          </c:extLst>
        </c:ser>
        <c:dLbls>
          <c:showLegendKey val="0"/>
          <c:showVal val="0"/>
          <c:showCatName val="0"/>
          <c:showSerName val="0"/>
          <c:showPercent val="0"/>
          <c:showBubbleSize val="0"/>
        </c:dLbls>
        <c:axId val="100139776"/>
        <c:axId val="100141696"/>
      </c:scatterChart>
      <c:valAx>
        <c:axId val="100139776"/>
        <c:scaling>
          <c:orientation val="minMax"/>
          <c:max val="11.5"/>
          <c:min val="10.5"/>
        </c:scaling>
        <c:delete val="0"/>
        <c:axPos val="b"/>
        <c:title>
          <c:tx>
            <c:rich>
              <a:bodyPr/>
              <a:lstStyle/>
              <a:p>
                <a:pPr>
                  <a:defRPr sz="1600">
                    <a:latin typeface="Calibri" panose="020F0502020204030204" pitchFamily="34" charset="0"/>
                    <a:cs typeface="Calibri" panose="020F0502020204030204" pitchFamily="34" charset="0"/>
                  </a:defRPr>
                </a:pPr>
                <a:r>
                  <a:rPr lang="en-GB" sz="1600" b="0" i="0" baseline="0">
                    <a:effectLst/>
                    <a:latin typeface="Calibri" panose="020F0502020204030204" pitchFamily="34" charset="0"/>
                    <a:cs typeface="Calibri" panose="020F0502020204030204" pitchFamily="34" charset="0"/>
                  </a:rPr>
                  <a:t>Time / h</a:t>
                </a:r>
                <a:endParaRPr lang="en-GB" sz="1600">
                  <a:effectLst/>
                  <a:latin typeface="Calibri" panose="020F0502020204030204" pitchFamily="34" charset="0"/>
                  <a:cs typeface="Calibri" panose="020F0502020204030204" pitchFamily="34" charset="0"/>
                </a:endParaRPr>
              </a:p>
            </c:rich>
          </c:tx>
          <c:layout/>
          <c:overlay val="0"/>
        </c:title>
        <c:numFmt formatCode="0.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00141696"/>
        <c:crossesAt val="-50"/>
        <c:crossBetween val="midCat"/>
        <c:majorUnit val="0.5"/>
      </c:valAx>
      <c:valAx>
        <c:axId val="100141696"/>
        <c:scaling>
          <c:orientation val="minMax"/>
          <c:max val="-10"/>
          <c:min val="-40"/>
        </c:scaling>
        <c:delete val="0"/>
        <c:axPos val="l"/>
        <c:title>
          <c:tx>
            <c:rich>
              <a:bodyPr/>
              <a:lstStyle/>
              <a:p>
                <a:pPr>
                  <a:defRPr sz="1600">
                    <a:latin typeface="Calibri" panose="020F0502020204030204" pitchFamily="34" charset="0"/>
                    <a:cs typeface="Calibri" panose="020F0502020204030204" pitchFamily="34" charset="0"/>
                  </a:defRPr>
                </a:pPr>
                <a:r>
                  <a:rPr lang="en-GB" sz="1600" b="0" i="0" baseline="0">
                    <a:effectLst/>
                    <a:latin typeface="Calibri" panose="020F0502020204030204" pitchFamily="34" charset="0"/>
                    <a:cs typeface="Calibri" panose="020F0502020204030204" pitchFamily="34" charset="0"/>
                  </a:rPr>
                  <a:t>Temperature / </a:t>
                </a:r>
                <a:r>
                  <a:rPr lang="en-GB" sz="1600" b="0" i="0" baseline="30000">
                    <a:effectLst/>
                    <a:latin typeface="Calibri" panose="020F0502020204030204" pitchFamily="34" charset="0"/>
                    <a:cs typeface="Calibri" panose="020F0502020204030204" pitchFamily="34" charset="0"/>
                  </a:rPr>
                  <a:t>o</a:t>
                </a:r>
                <a:r>
                  <a:rPr lang="en-GB" sz="1600" b="0" i="0" baseline="0">
                    <a:effectLst/>
                    <a:latin typeface="Calibri" panose="020F0502020204030204" pitchFamily="34" charset="0"/>
                    <a:cs typeface="Calibri" panose="020F0502020204030204" pitchFamily="34" charset="0"/>
                  </a:rPr>
                  <a:t>C</a:t>
                </a:r>
                <a:endParaRPr lang="en-US" sz="1600">
                  <a:effectLst/>
                  <a:latin typeface="Calibri" panose="020F0502020204030204" pitchFamily="34" charset="0"/>
                  <a:cs typeface="Calibri" panose="020F0502020204030204" pitchFamily="34" charset="0"/>
                </a:endParaRPr>
              </a:p>
            </c:rich>
          </c:tx>
          <c:layout>
            <c:manualLayout>
              <c:xMode val="edge"/>
              <c:yMode val="edge"/>
              <c:x val="0"/>
              <c:y val="4.5323201037029033E-2"/>
            </c:manualLayout>
          </c:layout>
          <c:overlay val="0"/>
        </c:title>
        <c:numFmt formatCode="#,##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00139776"/>
        <c:crossesAt val="-45"/>
        <c:crossBetween val="midCat"/>
        <c:majorUnit val="10"/>
      </c:valAx>
    </c:plotArea>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052292440345926"/>
          <c:y val="4.2425840639522365E-2"/>
          <c:w val="0.61437572161111131"/>
          <c:h val="0.7656650720994872"/>
        </c:manualLayout>
      </c:layout>
      <c:scatterChart>
        <c:scatterStyle val="smoothMarker"/>
        <c:varyColors val="0"/>
        <c:ser>
          <c:idx val="1"/>
          <c:order val="1"/>
          <c:tx>
            <c:strRef>
              <c:f>Sheet1!$G$20</c:f>
              <c:strCache>
                <c:ptCount val="1"/>
                <c:pt idx="0">
                  <c:v>O.H.T.C (water exp.)</c:v>
                </c:pt>
              </c:strCache>
            </c:strRef>
          </c:tx>
          <c:spPr>
            <a:ln w="19050" cap="rnd">
              <a:noFill/>
              <a:round/>
            </a:ln>
            <a:effectLst/>
          </c:spPr>
          <c:marker>
            <c:symbol val="triangle"/>
            <c:size val="5"/>
            <c:spPr>
              <a:solidFill>
                <a:schemeClr val="accent2"/>
              </a:solidFill>
              <a:ln w="9525">
                <a:solidFill>
                  <a:schemeClr val="accent2"/>
                </a:solidFill>
              </a:ln>
              <a:effectLst/>
            </c:spPr>
          </c:marker>
          <c:trendline>
            <c:spPr>
              <a:ln w="19050" cap="rnd">
                <a:solidFill>
                  <a:schemeClr val="accent2"/>
                </a:solidFill>
                <a:prstDash val="sysDot"/>
              </a:ln>
              <a:effectLst/>
            </c:spPr>
            <c:trendlineType val="linear"/>
            <c:dispRSqr val="0"/>
            <c:dispEq val="0"/>
          </c:trendline>
          <c:xVal>
            <c:numRef>
              <c:f>Sheet1!$F$22:$F$26</c:f>
              <c:numCache>
                <c:formatCode>0.00</c:formatCode>
                <c:ptCount val="5"/>
                <c:pt idx="0">
                  <c:v>4.6551724137931032</c:v>
                </c:pt>
                <c:pt idx="1">
                  <c:v>15.517241379310345</c:v>
                </c:pt>
                <c:pt idx="2">
                  <c:v>28.706896551724135</c:v>
                </c:pt>
                <c:pt idx="3">
                  <c:v>48.879310344827594</c:v>
                </c:pt>
                <c:pt idx="4">
                  <c:v>89.224137931034477</c:v>
                </c:pt>
              </c:numCache>
            </c:numRef>
          </c:xVal>
          <c:yVal>
            <c:numRef>
              <c:f>Sheet1!$H$22:$H$26</c:f>
              <c:numCache>
                <c:formatCode>0.00</c:formatCode>
                <c:ptCount val="5"/>
                <c:pt idx="0">
                  <c:v>9.1139240506329102</c:v>
                </c:pt>
                <c:pt idx="1">
                  <c:v>18.430379746835442</c:v>
                </c:pt>
                <c:pt idx="2">
                  <c:v>28.354430379746827</c:v>
                </c:pt>
                <c:pt idx="3">
                  <c:v>46.379746835443029</c:v>
                </c:pt>
                <c:pt idx="4">
                  <c:v>75.139240506329088</c:v>
                </c:pt>
              </c:numCache>
            </c:numRef>
          </c:yVal>
          <c:smooth val="1"/>
          <c:extLst xmlns:c16r2="http://schemas.microsoft.com/office/drawing/2015/06/chart">
            <c:ext xmlns:c16="http://schemas.microsoft.com/office/drawing/2014/chart" uri="{C3380CC4-5D6E-409C-BE32-E72D297353CC}">
              <c16:uniqueId val="{00000000-A15C-41EC-B0A1-91115076B196}"/>
            </c:ext>
          </c:extLst>
        </c:ser>
        <c:ser>
          <c:idx val="3"/>
          <c:order val="3"/>
          <c:tx>
            <c:strRef>
              <c:f>Sheet1!$O$20</c:f>
              <c:strCache>
                <c:ptCount val="1"/>
                <c:pt idx="0">
                  <c:v>O.H.T.C (ice exp.)</c:v>
                </c:pt>
              </c:strCache>
            </c:strRef>
          </c:tx>
          <c:spPr>
            <a:ln w="19050" cap="rnd">
              <a:noFill/>
              <a:round/>
            </a:ln>
            <a:effectLst/>
          </c:spPr>
          <c:marker>
            <c:symbol val="triangle"/>
            <c:size val="5"/>
            <c:spPr>
              <a:noFill/>
              <a:ln w="9525">
                <a:solidFill>
                  <a:schemeClr val="accent2">
                    <a:lumMod val="75000"/>
                  </a:schemeClr>
                </a:solidFill>
              </a:ln>
              <a:effectLst/>
            </c:spPr>
          </c:marker>
          <c:xVal>
            <c:numRef>
              <c:f>Sheet1!$N$22:$N$24</c:f>
              <c:numCache>
                <c:formatCode>0.00</c:formatCode>
                <c:ptCount val="3"/>
                <c:pt idx="0">
                  <c:v>4.6551724137931032</c:v>
                </c:pt>
                <c:pt idx="1">
                  <c:v>16.293103448275861</c:v>
                </c:pt>
                <c:pt idx="2">
                  <c:v>48.879310344827594</c:v>
                </c:pt>
              </c:numCache>
            </c:numRef>
          </c:xVal>
          <c:yVal>
            <c:numRef>
              <c:f>Sheet1!$P$22:$P$24</c:f>
              <c:numCache>
                <c:formatCode>0.00</c:formatCode>
                <c:ptCount val="3"/>
                <c:pt idx="0">
                  <c:v>8.1012658227848089</c:v>
                </c:pt>
                <c:pt idx="1">
                  <c:v>18.430379746835442</c:v>
                </c:pt>
                <c:pt idx="2">
                  <c:v>51.443037974683534</c:v>
                </c:pt>
              </c:numCache>
            </c:numRef>
          </c:yVal>
          <c:smooth val="1"/>
          <c:extLst xmlns:c16r2="http://schemas.microsoft.com/office/drawing/2015/06/chart">
            <c:ext xmlns:c16="http://schemas.microsoft.com/office/drawing/2014/chart" uri="{C3380CC4-5D6E-409C-BE32-E72D297353CC}">
              <c16:uniqueId val="{00000001-A15C-41EC-B0A1-91115076B196}"/>
            </c:ext>
          </c:extLst>
        </c:ser>
        <c:dLbls>
          <c:showLegendKey val="0"/>
          <c:showVal val="0"/>
          <c:showCatName val="0"/>
          <c:showSerName val="0"/>
          <c:showPercent val="0"/>
          <c:showBubbleSize val="0"/>
        </c:dLbls>
        <c:axId val="100479744"/>
        <c:axId val="100482048"/>
      </c:scatterChart>
      <c:scatterChart>
        <c:scatterStyle val="smoothMarker"/>
        <c:varyColors val="0"/>
        <c:ser>
          <c:idx val="0"/>
          <c:order val="0"/>
          <c:tx>
            <c:strRef>
              <c:f>Sheet1!$C$20</c:f>
              <c:strCache>
                <c:ptCount val="1"/>
                <c:pt idx="0">
                  <c:v>Heat radiation (water exp.)</c:v>
                </c:pt>
              </c:strCache>
            </c:strRef>
          </c:tx>
          <c:spPr>
            <a:ln w="19050" cap="rnd">
              <a:noFill/>
              <a:round/>
            </a:ln>
            <a:effectLst/>
          </c:spPr>
          <c:marker>
            <c:symbol val="squar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og"/>
            <c:dispRSqr val="0"/>
            <c:dispEq val="0"/>
          </c:trendline>
          <c:xVal>
            <c:numRef>
              <c:f>Sheet1!$B$22:$B$26</c:f>
              <c:numCache>
                <c:formatCode>0.00</c:formatCode>
                <c:ptCount val="5"/>
                <c:pt idx="0">
                  <c:v>4.6551724137931032</c:v>
                </c:pt>
                <c:pt idx="1">
                  <c:v>14.741379310344824</c:v>
                </c:pt>
                <c:pt idx="2">
                  <c:v>28.706896551724135</c:v>
                </c:pt>
                <c:pt idx="3">
                  <c:v>48.879310344827594</c:v>
                </c:pt>
                <c:pt idx="4">
                  <c:v>89.224137931034477</c:v>
                </c:pt>
              </c:numCache>
            </c:numRef>
          </c:xVal>
          <c:yVal>
            <c:numRef>
              <c:f>Sheet1!$D$22:$D$26</c:f>
              <c:numCache>
                <c:formatCode>0.00</c:formatCode>
                <c:ptCount val="5"/>
                <c:pt idx="0">
                  <c:v>62.025316455696192</c:v>
                </c:pt>
                <c:pt idx="1">
                  <c:v>34.025316455696192</c:v>
                </c:pt>
                <c:pt idx="2">
                  <c:v>21.974683544303787</c:v>
                </c:pt>
                <c:pt idx="3">
                  <c:v>14.177215189873415</c:v>
                </c:pt>
                <c:pt idx="4">
                  <c:v>8.1518987341772142</c:v>
                </c:pt>
              </c:numCache>
            </c:numRef>
          </c:yVal>
          <c:smooth val="1"/>
          <c:extLst xmlns:c16r2="http://schemas.microsoft.com/office/drawing/2015/06/chart">
            <c:ext xmlns:c16="http://schemas.microsoft.com/office/drawing/2014/chart" uri="{C3380CC4-5D6E-409C-BE32-E72D297353CC}">
              <c16:uniqueId val="{00000002-A15C-41EC-B0A1-91115076B196}"/>
            </c:ext>
          </c:extLst>
        </c:ser>
        <c:ser>
          <c:idx val="2"/>
          <c:order val="2"/>
          <c:tx>
            <c:strRef>
              <c:f>Sheet1!$K$20</c:f>
              <c:strCache>
                <c:ptCount val="1"/>
                <c:pt idx="0">
                  <c:v>Heat radiation (ice exp.)</c:v>
                </c:pt>
              </c:strCache>
            </c:strRef>
          </c:tx>
          <c:spPr>
            <a:ln w="19050" cap="rnd">
              <a:noFill/>
              <a:round/>
            </a:ln>
            <a:effectLst/>
          </c:spPr>
          <c:marker>
            <c:symbol val="square"/>
            <c:size val="5"/>
            <c:spPr>
              <a:noFill/>
              <a:ln w="9525">
                <a:solidFill>
                  <a:srgbClr val="0070C0"/>
                </a:solidFill>
              </a:ln>
              <a:effectLst/>
            </c:spPr>
          </c:marker>
          <c:xVal>
            <c:numRef>
              <c:f>Sheet1!$J$22:$J$24</c:f>
              <c:numCache>
                <c:formatCode>0.00</c:formatCode>
                <c:ptCount val="3"/>
                <c:pt idx="0">
                  <c:v>4.6551724137931032</c:v>
                </c:pt>
                <c:pt idx="1">
                  <c:v>15.517241379310345</c:v>
                </c:pt>
                <c:pt idx="2">
                  <c:v>48.879310344827594</c:v>
                </c:pt>
              </c:numCache>
            </c:numRef>
          </c:xVal>
          <c:yVal>
            <c:numRef>
              <c:f>Sheet1!$L$22:$L$24</c:f>
              <c:numCache>
                <c:formatCode>0.00</c:formatCode>
                <c:ptCount val="3"/>
                <c:pt idx="0">
                  <c:v>42</c:v>
                </c:pt>
                <c:pt idx="1">
                  <c:v>18.60759493670886</c:v>
                </c:pt>
                <c:pt idx="2">
                  <c:v>7.0886075949367084</c:v>
                </c:pt>
              </c:numCache>
            </c:numRef>
          </c:yVal>
          <c:smooth val="1"/>
          <c:extLst xmlns:c16r2="http://schemas.microsoft.com/office/drawing/2015/06/chart">
            <c:ext xmlns:c16="http://schemas.microsoft.com/office/drawing/2014/chart" uri="{C3380CC4-5D6E-409C-BE32-E72D297353CC}">
              <c16:uniqueId val="{00000003-A15C-41EC-B0A1-91115076B196}"/>
            </c:ext>
          </c:extLst>
        </c:ser>
        <c:ser>
          <c:idx val="4"/>
          <c:order val="4"/>
          <c:tx>
            <c:v>Kv from TVIS</c:v>
          </c:tx>
          <c:spPr>
            <a:ln w="25400" cap="rnd">
              <a:noFill/>
              <a:round/>
            </a:ln>
            <a:effectLst/>
          </c:spPr>
          <c:marker>
            <c:symbol val="circle"/>
            <c:size val="7"/>
            <c:spPr>
              <a:solidFill>
                <a:srgbClr val="FF0000"/>
              </a:solidFill>
              <a:ln w="9525">
                <a:solidFill>
                  <a:srgbClr val="FF0000"/>
                </a:solidFill>
              </a:ln>
              <a:effectLst/>
            </c:spPr>
          </c:marker>
          <c:xVal>
            <c:numRef>
              <c:f>Sheet1!$I$17</c:f>
              <c:numCache>
                <c:formatCode>General</c:formatCode>
                <c:ptCount val="1"/>
                <c:pt idx="0">
                  <c:v>40</c:v>
                </c:pt>
              </c:numCache>
            </c:numRef>
          </c:xVal>
          <c:yVal>
            <c:numRef>
              <c:f>Sheet1!$J$17</c:f>
              <c:numCache>
                <c:formatCode>General</c:formatCode>
                <c:ptCount val="1"/>
                <c:pt idx="0">
                  <c:v>37</c:v>
                </c:pt>
              </c:numCache>
            </c:numRef>
          </c:yVal>
          <c:smooth val="1"/>
          <c:extLst xmlns:c16r2="http://schemas.microsoft.com/office/drawing/2015/06/chart">
            <c:ext xmlns:c16="http://schemas.microsoft.com/office/drawing/2014/chart" uri="{C3380CC4-5D6E-409C-BE32-E72D297353CC}">
              <c16:uniqueId val="{00000004-A15C-41EC-B0A1-91115076B196}"/>
            </c:ext>
          </c:extLst>
        </c:ser>
        <c:dLbls>
          <c:showLegendKey val="0"/>
          <c:showVal val="0"/>
          <c:showCatName val="0"/>
          <c:showSerName val="0"/>
          <c:showPercent val="0"/>
          <c:showBubbleSize val="0"/>
        </c:dLbls>
        <c:axId val="100494336"/>
        <c:axId val="100492416"/>
      </c:scatterChart>
      <c:valAx>
        <c:axId val="100479744"/>
        <c:scaling>
          <c:orientation val="minMax"/>
          <c:max val="90"/>
        </c:scaling>
        <c:delete val="0"/>
        <c:axPos val="b"/>
        <c:title>
          <c:tx>
            <c:rich>
              <a:bodyPr rot="0" spcFirstLastPara="1" vertOverflow="ellipsis" vert="horz" wrap="square" anchor="ctr" anchorCtr="1"/>
              <a:lstStyle/>
              <a:p>
                <a:pPr>
                  <a:defRPr sz="1600" b="0" i="0" u="none" strike="noStrike" kern="1200" baseline="0">
                    <a:solidFill>
                      <a:schemeClr val="tx1"/>
                    </a:solidFill>
                    <a:latin typeface="Calibri" panose="020F0502020204030204" pitchFamily="34" charset="0"/>
                    <a:ea typeface="+mn-ea"/>
                    <a:cs typeface="Calibri" panose="020F0502020204030204" pitchFamily="34" charset="0"/>
                  </a:defRPr>
                </a:pPr>
                <a:r>
                  <a:rPr lang="en-US" sz="1600">
                    <a:solidFill>
                      <a:schemeClr val="tx1"/>
                    </a:solidFill>
                    <a:latin typeface="Calibri" panose="020F0502020204030204" pitchFamily="34" charset="0"/>
                    <a:cs typeface="Calibri" panose="020F0502020204030204" pitchFamily="34" charset="0"/>
                  </a:rPr>
                  <a:t>Pressure (Pa)</a:t>
                </a:r>
              </a:p>
            </c:rich>
          </c:tx>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crossAx val="100482048"/>
        <c:crosses val="autoZero"/>
        <c:crossBetween val="midCat"/>
        <c:majorUnit val="30"/>
      </c:valAx>
      <c:valAx>
        <c:axId val="100482048"/>
        <c:scaling>
          <c:orientation val="minMax"/>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Calibri" panose="020F0502020204030204" pitchFamily="34" charset="0"/>
                    <a:ea typeface="+mn-ea"/>
                    <a:cs typeface="Calibri" panose="020F0502020204030204" pitchFamily="34" charset="0"/>
                  </a:defRPr>
                </a:pPr>
                <a:r>
                  <a:rPr lang="en-US" sz="1600">
                    <a:solidFill>
                      <a:schemeClr val="tx1"/>
                    </a:solidFill>
                    <a:latin typeface="Calibri" panose="020F0502020204030204" pitchFamily="34" charset="0"/>
                    <a:cs typeface="Calibri" panose="020F0502020204030204" pitchFamily="34" charset="0"/>
                  </a:rPr>
                  <a:t>Over all heat transfer Coefficient (O.H.T.C) (w/m-2k-1)</a:t>
                </a:r>
              </a:p>
            </c:rich>
          </c:tx>
          <c:layout>
            <c:manualLayout>
              <c:xMode val="edge"/>
              <c:yMode val="edge"/>
              <c:x val="2.7128839558547562E-3"/>
              <c:y val="4.2425840639522372E-2"/>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crossAx val="100479744"/>
        <c:crosses val="autoZero"/>
        <c:crossBetween val="midCat"/>
      </c:valAx>
      <c:valAx>
        <c:axId val="100492416"/>
        <c:scaling>
          <c:orientation val="minMax"/>
        </c:scaling>
        <c:delete val="0"/>
        <c:axPos val="r"/>
        <c:title>
          <c:tx>
            <c:rich>
              <a:bodyPr rot="-5400000" spcFirstLastPara="1" vertOverflow="ellipsis" vert="horz" wrap="square" anchor="ctr" anchorCtr="1"/>
              <a:lstStyle/>
              <a:p>
                <a:pPr>
                  <a:defRPr sz="1600" b="0" i="0" u="none" strike="noStrike" kern="1200" baseline="0">
                    <a:solidFill>
                      <a:schemeClr val="tx1"/>
                    </a:solidFill>
                    <a:latin typeface="Calibri" panose="020F0502020204030204" pitchFamily="34" charset="0"/>
                    <a:ea typeface="+mn-ea"/>
                    <a:cs typeface="Calibri" panose="020F0502020204030204" pitchFamily="34" charset="0"/>
                  </a:defRPr>
                </a:pPr>
                <a:r>
                  <a:rPr lang="en-US" sz="1600">
                    <a:solidFill>
                      <a:schemeClr val="tx1"/>
                    </a:solidFill>
                    <a:latin typeface="Calibri" panose="020F0502020204030204" pitchFamily="34" charset="0"/>
                    <a:cs typeface="Calibri" panose="020F0502020204030204" pitchFamily="34" charset="0"/>
                  </a:rPr>
                  <a:t>Heat radiation</a:t>
                </a:r>
                <a:r>
                  <a:rPr lang="en-US" sz="1600" baseline="0">
                    <a:solidFill>
                      <a:schemeClr val="tx1"/>
                    </a:solidFill>
                    <a:latin typeface="Calibri" panose="020F0502020204030204" pitchFamily="34" charset="0"/>
                    <a:cs typeface="Calibri" panose="020F0502020204030204" pitchFamily="34" charset="0"/>
                  </a:rPr>
                  <a:t> (% of total heat transfer</a:t>
                </a:r>
                <a:endParaRPr lang="en-US" sz="1600">
                  <a:solidFill>
                    <a:schemeClr val="tx1"/>
                  </a:solidFill>
                  <a:latin typeface="Calibri" panose="020F0502020204030204" pitchFamily="34" charset="0"/>
                  <a:cs typeface="Calibri" panose="020F0502020204030204" pitchFamily="34" charset="0"/>
                </a:endParaRPr>
              </a:p>
            </c:rich>
          </c:tx>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crossAx val="100494336"/>
        <c:crosses val="max"/>
        <c:crossBetween val="midCat"/>
      </c:valAx>
      <c:valAx>
        <c:axId val="100494336"/>
        <c:scaling>
          <c:orientation val="minMax"/>
        </c:scaling>
        <c:delete val="1"/>
        <c:axPos val="b"/>
        <c:numFmt formatCode="0.00" sourceLinked="1"/>
        <c:majorTickMark val="out"/>
        <c:minorTickMark val="none"/>
        <c:tickLblPos val="none"/>
        <c:crossAx val="100492416"/>
        <c:crosses val="autoZero"/>
        <c:crossBetween val="midCat"/>
      </c:valAx>
      <c:spPr>
        <a:noFill/>
        <a:ln>
          <a:noFill/>
        </a:ln>
        <a:effectLst/>
      </c:spPr>
    </c:plotArea>
    <c:legend>
      <c:legendPos val="r"/>
      <c:layout>
        <c:manualLayout>
          <c:xMode val="edge"/>
          <c:yMode val="edge"/>
          <c:x val="0.25038829486698866"/>
          <c:y val="3.1814038618787595E-3"/>
          <c:w val="0.57056136404659752"/>
          <c:h val="0.20932172959552472"/>
        </c:manualLayout>
      </c:layout>
      <c:overlay val="0"/>
      <c:spPr>
        <a:noFill/>
        <a:ln>
          <a:solidFill>
            <a:schemeClr val="accent1"/>
          </a:solidFill>
        </a:ln>
        <a:effectLst/>
      </c:spPr>
      <c:txPr>
        <a:bodyPr rot="0" spcFirstLastPara="1" vertOverflow="ellipsis" vert="horz" wrap="square" anchor="ctr" anchorCtr="1"/>
        <a:lstStyle/>
        <a:p>
          <a:pPr>
            <a:defRPr sz="12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492226443143"/>
          <c:y val="6.1594641038696545E-2"/>
          <c:w val="0.74086750645416011"/>
          <c:h val="0.69488883364352882"/>
        </c:manualLayout>
      </c:layout>
      <c:scatterChart>
        <c:scatterStyle val="smoothMarker"/>
        <c:varyColors val="0"/>
        <c:ser>
          <c:idx val="4"/>
          <c:order val="0"/>
          <c:tx>
            <c:strRef>
              <c:f>'16062772_data log'!$H$3</c:f>
              <c:strCache>
                <c:ptCount val="1"/>
                <c:pt idx="0">
                  <c:v>Tshelf</c:v>
                </c:pt>
              </c:strCache>
            </c:strRef>
          </c:tx>
          <c:spPr>
            <a:ln w="12700" cap="rnd">
              <a:solidFill>
                <a:schemeClr val="tx1">
                  <a:lumMod val="95000"/>
                  <a:lumOff val="5000"/>
                </a:schemeClr>
              </a:solidFill>
              <a:round/>
            </a:ln>
            <a:effectLst/>
          </c:spPr>
          <c:marker>
            <c:symbol val="none"/>
          </c:marker>
          <c:xVal>
            <c:numRef>
              <c:f>'16062772_data log'!$B$4:$B$1163</c:f>
              <c:numCache>
                <c:formatCode>0.00</c:formatCode>
                <c:ptCount val="1160"/>
                <c:pt idx="0">
                  <c:v>0</c:v>
                </c:pt>
                <c:pt idx="1">
                  <c:v>3.333333333333334E-2</c:v>
                </c:pt>
                <c:pt idx="2">
                  <c:v>6.666666666666668E-2</c:v>
                </c:pt>
                <c:pt idx="3">
                  <c:v>0.1</c:v>
                </c:pt>
                <c:pt idx="4">
                  <c:v>0.13333333333333336</c:v>
                </c:pt>
                <c:pt idx="5">
                  <c:v>0.16666666666666666</c:v>
                </c:pt>
                <c:pt idx="6">
                  <c:v>0.2</c:v>
                </c:pt>
                <c:pt idx="7">
                  <c:v>0.23333333333333336</c:v>
                </c:pt>
                <c:pt idx="8">
                  <c:v>0.26666666666666672</c:v>
                </c:pt>
                <c:pt idx="9">
                  <c:v>0.30000000000000004</c:v>
                </c:pt>
                <c:pt idx="10">
                  <c:v>0.33333333333333331</c:v>
                </c:pt>
                <c:pt idx="11">
                  <c:v>0.36666666666666675</c:v>
                </c:pt>
                <c:pt idx="12">
                  <c:v>0.4</c:v>
                </c:pt>
                <c:pt idx="13">
                  <c:v>0.43333333333333335</c:v>
                </c:pt>
                <c:pt idx="14">
                  <c:v>0.46666666666666673</c:v>
                </c:pt>
                <c:pt idx="15">
                  <c:v>0.5</c:v>
                </c:pt>
                <c:pt idx="16">
                  <c:v>0.53333333333333333</c:v>
                </c:pt>
                <c:pt idx="17">
                  <c:v>0.56666666666666654</c:v>
                </c:pt>
                <c:pt idx="18">
                  <c:v>0.60000000000000009</c:v>
                </c:pt>
                <c:pt idx="19">
                  <c:v>0.63333333333333341</c:v>
                </c:pt>
                <c:pt idx="20">
                  <c:v>0.66666666666666663</c:v>
                </c:pt>
                <c:pt idx="21">
                  <c:v>0.70000000000000007</c:v>
                </c:pt>
                <c:pt idx="22">
                  <c:v>0.73333333333333339</c:v>
                </c:pt>
                <c:pt idx="23">
                  <c:v>0.76666666666666672</c:v>
                </c:pt>
                <c:pt idx="24">
                  <c:v>0.8</c:v>
                </c:pt>
                <c:pt idx="25">
                  <c:v>0.83333333333333348</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1.4333333333333331</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1.9000000000000001</c:v>
                </c:pt>
                <c:pt idx="58">
                  <c:v>1.9333333333333333</c:v>
                </c:pt>
                <c:pt idx="59">
                  <c:v>1.9666666666666668</c:v>
                </c:pt>
                <c:pt idx="60">
                  <c:v>2</c:v>
                </c:pt>
                <c:pt idx="61">
                  <c:v>2.0333333333333332</c:v>
                </c:pt>
                <c:pt idx="62">
                  <c:v>2.0666666666666669</c:v>
                </c:pt>
                <c:pt idx="63">
                  <c:v>2.1</c:v>
                </c:pt>
                <c:pt idx="64">
                  <c:v>2.1333333333333337</c:v>
                </c:pt>
                <c:pt idx="65">
                  <c:v>2.1666666666666665</c:v>
                </c:pt>
                <c:pt idx="66">
                  <c:v>2.2000000000000002</c:v>
                </c:pt>
                <c:pt idx="67">
                  <c:v>2.2333333333333338</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2.6333333333333337</c:v>
                </c:pt>
                <c:pt idx="80">
                  <c:v>2.6666666666666665</c:v>
                </c:pt>
                <c:pt idx="81">
                  <c:v>2.7</c:v>
                </c:pt>
                <c:pt idx="82">
                  <c:v>2.7333333333333338</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3.1333333333333337</c:v>
                </c:pt>
                <c:pt idx="95">
                  <c:v>3.1666666666666665</c:v>
                </c:pt>
                <c:pt idx="96">
                  <c:v>3.2</c:v>
                </c:pt>
                <c:pt idx="97">
                  <c:v>3.2333333333333338</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3.6333333333333337</c:v>
                </c:pt>
                <c:pt idx="110">
                  <c:v>3.6666666666666665</c:v>
                </c:pt>
                <c:pt idx="111">
                  <c:v>3.7</c:v>
                </c:pt>
                <c:pt idx="112">
                  <c:v>3.7333333333333338</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4.0333333333333341</c:v>
                </c:pt>
                <c:pt idx="122">
                  <c:v>4.0666666666666664</c:v>
                </c:pt>
                <c:pt idx="123">
                  <c:v>4.0999999999999996</c:v>
                </c:pt>
                <c:pt idx="124">
                  <c:v>4.1333333333333346</c:v>
                </c:pt>
                <c:pt idx="125">
                  <c:v>4.166666666666667</c:v>
                </c:pt>
                <c:pt idx="126">
                  <c:v>4.2</c:v>
                </c:pt>
                <c:pt idx="127">
                  <c:v>4.2333333333333343</c:v>
                </c:pt>
                <c:pt idx="128">
                  <c:v>4.2666666666666675</c:v>
                </c:pt>
                <c:pt idx="129">
                  <c:v>4.3</c:v>
                </c:pt>
                <c:pt idx="130">
                  <c:v>4.3333333333333339</c:v>
                </c:pt>
                <c:pt idx="131">
                  <c:v>4.3666666666666663</c:v>
                </c:pt>
                <c:pt idx="132">
                  <c:v>4.4000000000000004</c:v>
                </c:pt>
                <c:pt idx="133">
                  <c:v>4.4333333333333353</c:v>
                </c:pt>
                <c:pt idx="134">
                  <c:v>4.4666666666666677</c:v>
                </c:pt>
                <c:pt idx="135">
                  <c:v>4.5</c:v>
                </c:pt>
                <c:pt idx="136">
                  <c:v>4.5333333333333341</c:v>
                </c:pt>
                <c:pt idx="137">
                  <c:v>4.5666666666666664</c:v>
                </c:pt>
                <c:pt idx="138">
                  <c:v>4.5999999999999996</c:v>
                </c:pt>
                <c:pt idx="139">
                  <c:v>4.6333333333333346</c:v>
                </c:pt>
                <c:pt idx="140">
                  <c:v>4.666666666666667</c:v>
                </c:pt>
                <c:pt idx="141">
                  <c:v>4.7</c:v>
                </c:pt>
                <c:pt idx="142">
                  <c:v>4.7333333333333343</c:v>
                </c:pt>
                <c:pt idx="143">
                  <c:v>4.7666666666666675</c:v>
                </c:pt>
                <c:pt idx="144">
                  <c:v>4.8</c:v>
                </c:pt>
                <c:pt idx="145">
                  <c:v>4.8333333333333339</c:v>
                </c:pt>
                <c:pt idx="146">
                  <c:v>4.8666666666666663</c:v>
                </c:pt>
                <c:pt idx="147">
                  <c:v>4.9000000000000004</c:v>
                </c:pt>
                <c:pt idx="148">
                  <c:v>4.9333333333333353</c:v>
                </c:pt>
                <c:pt idx="149">
                  <c:v>4.9666666666666677</c:v>
                </c:pt>
                <c:pt idx="150">
                  <c:v>5</c:v>
                </c:pt>
                <c:pt idx="151">
                  <c:v>5.0333333333333341</c:v>
                </c:pt>
                <c:pt idx="152">
                  <c:v>5.0666666666666664</c:v>
                </c:pt>
                <c:pt idx="153">
                  <c:v>5.0999999999999996</c:v>
                </c:pt>
                <c:pt idx="154">
                  <c:v>5.1333333333333346</c:v>
                </c:pt>
                <c:pt idx="155">
                  <c:v>5.166666666666667</c:v>
                </c:pt>
                <c:pt idx="156">
                  <c:v>5.2</c:v>
                </c:pt>
                <c:pt idx="157">
                  <c:v>5.2333333333333343</c:v>
                </c:pt>
                <c:pt idx="158">
                  <c:v>5.2666666666666675</c:v>
                </c:pt>
                <c:pt idx="159">
                  <c:v>5.3</c:v>
                </c:pt>
                <c:pt idx="160">
                  <c:v>5.3333333333333339</c:v>
                </c:pt>
                <c:pt idx="161">
                  <c:v>5.3666666666666663</c:v>
                </c:pt>
                <c:pt idx="162">
                  <c:v>5.4</c:v>
                </c:pt>
                <c:pt idx="163">
                  <c:v>5.4333333333333353</c:v>
                </c:pt>
                <c:pt idx="164">
                  <c:v>5.4666666666666677</c:v>
                </c:pt>
                <c:pt idx="165">
                  <c:v>5.5</c:v>
                </c:pt>
                <c:pt idx="166">
                  <c:v>5.5333333333333341</c:v>
                </c:pt>
                <c:pt idx="167">
                  <c:v>5.5666666666666664</c:v>
                </c:pt>
                <c:pt idx="168">
                  <c:v>5.6</c:v>
                </c:pt>
                <c:pt idx="169">
                  <c:v>5.6333333333333346</c:v>
                </c:pt>
                <c:pt idx="170">
                  <c:v>5.666666666666667</c:v>
                </c:pt>
                <c:pt idx="171">
                  <c:v>5.7</c:v>
                </c:pt>
                <c:pt idx="172">
                  <c:v>5.7333333333333343</c:v>
                </c:pt>
                <c:pt idx="173">
                  <c:v>5.7666666666666675</c:v>
                </c:pt>
                <c:pt idx="174">
                  <c:v>5.8</c:v>
                </c:pt>
                <c:pt idx="175">
                  <c:v>5.8333333333333339</c:v>
                </c:pt>
                <c:pt idx="176">
                  <c:v>5.8666666666666663</c:v>
                </c:pt>
                <c:pt idx="177">
                  <c:v>5.9</c:v>
                </c:pt>
                <c:pt idx="178">
                  <c:v>5.9333333333333353</c:v>
                </c:pt>
                <c:pt idx="179">
                  <c:v>5.9666666666666677</c:v>
                </c:pt>
                <c:pt idx="180">
                  <c:v>6</c:v>
                </c:pt>
                <c:pt idx="181">
                  <c:v>6.0333333333333341</c:v>
                </c:pt>
                <c:pt idx="182">
                  <c:v>6.0666666666666664</c:v>
                </c:pt>
                <c:pt idx="183">
                  <c:v>6.1</c:v>
                </c:pt>
                <c:pt idx="184">
                  <c:v>6.1333333333333346</c:v>
                </c:pt>
                <c:pt idx="185">
                  <c:v>6.166666666666667</c:v>
                </c:pt>
                <c:pt idx="186">
                  <c:v>6.2</c:v>
                </c:pt>
                <c:pt idx="187">
                  <c:v>6.2333333333333343</c:v>
                </c:pt>
                <c:pt idx="188">
                  <c:v>6.2666666666666675</c:v>
                </c:pt>
                <c:pt idx="189">
                  <c:v>6.3</c:v>
                </c:pt>
                <c:pt idx="190">
                  <c:v>6.3333333333333339</c:v>
                </c:pt>
                <c:pt idx="191">
                  <c:v>6.3666666666666663</c:v>
                </c:pt>
                <c:pt idx="192">
                  <c:v>6.4</c:v>
                </c:pt>
                <c:pt idx="193">
                  <c:v>6.4333333333333353</c:v>
                </c:pt>
                <c:pt idx="194">
                  <c:v>6.4666666666666677</c:v>
                </c:pt>
                <c:pt idx="195">
                  <c:v>6.5</c:v>
                </c:pt>
                <c:pt idx="196">
                  <c:v>6.5333333333333341</c:v>
                </c:pt>
                <c:pt idx="197">
                  <c:v>6.5666666666666664</c:v>
                </c:pt>
                <c:pt idx="198">
                  <c:v>6.6</c:v>
                </c:pt>
                <c:pt idx="199">
                  <c:v>6.6333333333333346</c:v>
                </c:pt>
                <c:pt idx="200">
                  <c:v>6.666666666666667</c:v>
                </c:pt>
                <c:pt idx="201">
                  <c:v>6.7</c:v>
                </c:pt>
                <c:pt idx="202">
                  <c:v>6.7333333333333343</c:v>
                </c:pt>
                <c:pt idx="203">
                  <c:v>6.7666666666666675</c:v>
                </c:pt>
                <c:pt idx="204">
                  <c:v>6.8</c:v>
                </c:pt>
                <c:pt idx="205">
                  <c:v>6.8333333333333339</c:v>
                </c:pt>
                <c:pt idx="206">
                  <c:v>6.8666666666666663</c:v>
                </c:pt>
                <c:pt idx="207">
                  <c:v>6.9</c:v>
                </c:pt>
                <c:pt idx="208">
                  <c:v>6.9333333333333353</c:v>
                </c:pt>
                <c:pt idx="209">
                  <c:v>6.9666666666666677</c:v>
                </c:pt>
                <c:pt idx="210">
                  <c:v>7</c:v>
                </c:pt>
                <c:pt idx="211">
                  <c:v>7.0333333333333341</c:v>
                </c:pt>
                <c:pt idx="212">
                  <c:v>7.0666666666666664</c:v>
                </c:pt>
                <c:pt idx="213">
                  <c:v>7.1</c:v>
                </c:pt>
                <c:pt idx="214">
                  <c:v>7.1333333333333346</c:v>
                </c:pt>
                <c:pt idx="215">
                  <c:v>7.166666666666667</c:v>
                </c:pt>
                <c:pt idx="216">
                  <c:v>7.2</c:v>
                </c:pt>
                <c:pt idx="217">
                  <c:v>7.2333333333333343</c:v>
                </c:pt>
                <c:pt idx="218">
                  <c:v>7.2666666666666675</c:v>
                </c:pt>
                <c:pt idx="219">
                  <c:v>7.3</c:v>
                </c:pt>
                <c:pt idx="220">
                  <c:v>7.3333333333333339</c:v>
                </c:pt>
                <c:pt idx="221">
                  <c:v>7.3666666666666663</c:v>
                </c:pt>
                <c:pt idx="222">
                  <c:v>7.4</c:v>
                </c:pt>
                <c:pt idx="223">
                  <c:v>7.4333333333333353</c:v>
                </c:pt>
                <c:pt idx="224">
                  <c:v>7.4666666666666677</c:v>
                </c:pt>
                <c:pt idx="225">
                  <c:v>7.5</c:v>
                </c:pt>
                <c:pt idx="226">
                  <c:v>7.5333333333333341</c:v>
                </c:pt>
                <c:pt idx="227">
                  <c:v>7.5666666666666664</c:v>
                </c:pt>
                <c:pt idx="228">
                  <c:v>7.6</c:v>
                </c:pt>
                <c:pt idx="229">
                  <c:v>7.6333333333333346</c:v>
                </c:pt>
                <c:pt idx="230">
                  <c:v>7.666666666666667</c:v>
                </c:pt>
                <c:pt idx="231">
                  <c:v>7.7</c:v>
                </c:pt>
                <c:pt idx="232">
                  <c:v>7.7333333333333343</c:v>
                </c:pt>
                <c:pt idx="233">
                  <c:v>7.7666666666666675</c:v>
                </c:pt>
                <c:pt idx="234">
                  <c:v>7.8</c:v>
                </c:pt>
                <c:pt idx="235">
                  <c:v>7.8333333333333339</c:v>
                </c:pt>
                <c:pt idx="236">
                  <c:v>7.8666666666666663</c:v>
                </c:pt>
                <c:pt idx="237">
                  <c:v>7.9</c:v>
                </c:pt>
                <c:pt idx="238">
                  <c:v>7.9333333333333353</c:v>
                </c:pt>
                <c:pt idx="239">
                  <c:v>7.9666666666666677</c:v>
                </c:pt>
                <c:pt idx="240">
                  <c:v>8</c:v>
                </c:pt>
                <c:pt idx="241">
                  <c:v>8.0333333333333332</c:v>
                </c:pt>
                <c:pt idx="242">
                  <c:v>8.0666666666666682</c:v>
                </c:pt>
                <c:pt idx="243">
                  <c:v>8.1</c:v>
                </c:pt>
                <c:pt idx="244">
                  <c:v>8.1333333333333329</c:v>
                </c:pt>
                <c:pt idx="245">
                  <c:v>8.1666666666666679</c:v>
                </c:pt>
                <c:pt idx="246">
                  <c:v>8.2000000000000011</c:v>
                </c:pt>
                <c:pt idx="247">
                  <c:v>8.2333333333333307</c:v>
                </c:pt>
                <c:pt idx="248">
                  <c:v>8.2666666666666693</c:v>
                </c:pt>
                <c:pt idx="249">
                  <c:v>8.3000000000000007</c:v>
                </c:pt>
                <c:pt idx="250">
                  <c:v>8.3333333333333357</c:v>
                </c:pt>
                <c:pt idx="251">
                  <c:v>8.3666666666666707</c:v>
                </c:pt>
                <c:pt idx="252">
                  <c:v>8.4</c:v>
                </c:pt>
                <c:pt idx="253">
                  <c:v>8.4333333333333336</c:v>
                </c:pt>
                <c:pt idx="254">
                  <c:v>8.4666666666666686</c:v>
                </c:pt>
                <c:pt idx="255">
                  <c:v>8.5</c:v>
                </c:pt>
                <c:pt idx="256">
                  <c:v>8.5333333333333332</c:v>
                </c:pt>
                <c:pt idx="257">
                  <c:v>8.5666666666666682</c:v>
                </c:pt>
                <c:pt idx="258">
                  <c:v>8.6</c:v>
                </c:pt>
                <c:pt idx="259">
                  <c:v>8.6333333333333329</c:v>
                </c:pt>
                <c:pt idx="260">
                  <c:v>8.6666666666666679</c:v>
                </c:pt>
                <c:pt idx="261">
                  <c:v>8.7000000000000011</c:v>
                </c:pt>
                <c:pt idx="262">
                  <c:v>8.7333333333333307</c:v>
                </c:pt>
                <c:pt idx="263">
                  <c:v>8.7666666666666693</c:v>
                </c:pt>
                <c:pt idx="264">
                  <c:v>8.8000000000000007</c:v>
                </c:pt>
                <c:pt idx="265">
                  <c:v>8.8333333333333357</c:v>
                </c:pt>
                <c:pt idx="266">
                  <c:v>8.8666666666666707</c:v>
                </c:pt>
                <c:pt idx="267">
                  <c:v>8.9</c:v>
                </c:pt>
                <c:pt idx="268">
                  <c:v>8.9333333333333336</c:v>
                </c:pt>
                <c:pt idx="269">
                  <c:v>8.9666666666666686</c:v>
                </c:pt>
                <c:pt idx="270">
                  <c:v>9</c:v>
                </c:pt>
                <c:pt idx="271">
                  <c:v>9.0333333333333332</c:v>
                </c:pt>
                <c:pt idx="272">
                  <c:v>9.0666666666666682</c:v>
                </c:pt>
                <c:pt idx="273">
                  <c:v>9.1</c:v>
                </c:pt>
                <c:pt idx="274">
                  <c:v>9.1333333333333329</c:v>
                </c:pt>
                <c:pt idx="275">
                  <c:v>9.1666666666666679</c:v>
                </c:pt>
                <c:pt idx="276">
                  <c:v>9.2000000000000011</c:v>
                </c:pt>
                <c:pt idx="277">
                  <c:v>9.2333333333333307</c:v>
                </c:pt>
                <c:pt idx="278">
                  <c:v>9.2666666666666693</c:v>
                </c:pt>
                <c:pt idx="279">
                  <c:v>9.3000000000000007</c:v>
                </c:pt>
                <c:pt idx="280">
                  <c:v>9.3333333333333357</c:v>
                </c:pt>
                <c:pt idx="281">
                  <c:v>9.3666666666666707</c:v>
                </c:pt>
                <c:pt idx="282">
                  <c:v>9.4</c:v>
                </c:pt>
                <c:pt idx="283">
                  <c:v>9.4333333333333336</c:v>
                </c:pt>
                <c:pt idx="284">
                  <c:v>9.4666666666666686</c:v>
                </c:pt>
                <c:pt idx="285">
                  <c:v>9.5</c:v>
                </c:pt>
                <c:pt idx="286">
                  <c:v>9.5333333333333332</c:v>
                </c:pt>
                <c:pt idx="287">
                  <c:v>9.5666666666666682</c:v>
                </c:pt>
                <c:pt idx="288">
                  <c:v>9.6</c:v>
                </c:pt>
                <c:pt idx="289">
                  <c:v>9.6333333333333329</c:v>
                </c:pt>
                <c:pt idx="290">
                  <c:v>9.6666666666666679</c:v>
                </c:pt>
                <c:pt idx="291">
                  <c:v>9.7000000000000011</c:v>
                </c:pt>
                <c:pt idx="292">
                  <c:v>9.7333333333333307</c:v>
                </c:pt>
                <c:pt idx="293">
                  <c:v>9.7666666666666693</c:v>
                </c:pt>
                <c:pt idx="294">
                  <c:v>9.8000000000000007</c:v>
                </c:pt>
                <c:pt idx="295">
                  <c:v>9.8333333333333357</c:v>
                </c:pt>
                <c:pt idx="296">
                  <c:v>9.8666666666666707</c:v>
                </c:pt>
                <c:pt idx="297">
                  <c:v>9.9</c:v>
                </c:pt>
                <c:pt idx="298">
                  <c:v>9.9333333333333336</c:v>
                </c:pt>
                <c:pt idx="299">
                  <c:v>9.9666666666666686</c:v>
                </c:pt>
                <c:pt idx="300">
                  <c:v>10</c:v>
                </c:pt>
                <c:pt idx="301">
                  <c:v>10.033333333333333</c:v>
                </c:pt>
                <c:pt idx="302">
                  <c:v>10.066666666666668</c:v>
                </c:pt>
                <c:pt idx="303">
                  <c:v>10.1</c:v>
                </c:pt>
                <c:pt idx="304">
                  <c:v>10.133333333333333</c:v>
                </c:pt>
                <c:pt idx="305">
                  <c:v>10.166666666666668</c:v>
                </c:pt>
                <c:pt idx="306">
                  <c:v>10.200000000000001</c:v>
                </c:pt>
                <c:pt idx="307">
                  <c:v>10.233333333333333</c:v>
                </c:pt>
                <c:pt idx="308">
                  <c:v>10.266666666666669</c:v>
                </c:pt>
                <c:pt idx="309">
                  <c:v>10.3</c:v>
                </c:pt>
                <c:pt idx="310">
                  <c:v>10.333333333333334</c:v>
                </c:pt>
                <c:pt idx="311">
                  <c:v>10.366666666666671</c:v>
                </c:pt>
                <c:pt idx="312">
                  <c:v>10.4</c:v>
                </c:pt>
                <c:pt idx="313">
                  <c:v>10.433333333333334</c:v>
                </c:pt>
                <c:pt idx="314">
                  <c:v>10.46666666666667</c:v>
                </c:pt>
                <c:pt idx="315">
                  <c:v>10.5</c:v>
                </c:pt>
                <c:pt idx="316">
                  <c:v>10.533333333333333</c:v>
                </c:pt>
                <c:pt idx="317">
                  <c:v>10.566666666666668</c:v>
                </c:pt>
                <c:pt idx="318">
                  <c:v>10.6</c:v>
                </c:pt>
                <c:pt idx="319">
                  <c:v>10.633333333333333</c:v>
                </c:pt>
                <c:pt idx="320">
                  <c:v>10.666666666666668</c:v>
                </c:pt>
                <c:pt idx="321">
                  <c:v>10.7</c:v>
                </c:pt>
                <c:pt idx="322">
                  <c:v>10.733333333333333</c:v>
                </c:pt>
                <c:pt idx="323">
                  <c:v>10.766666666666669</c:v>
                </c:pt>
                <c:pt idx="324">
                  <c:v>10.8</c:v>
                </c:pt>
                <c:pt idx="325">
                  <c:v>10.833333333333334</c:v>
                </c:pt>
                <c:pt idx="326">
                  <c:v>10.866666666666671</c:v>
                </c:pt>
                <c:pt idx="327">
                  <c:v>10.9</c:v>
                </c:pt>
                <c:pt idx="328">
                  <c:v>10.933333333333334</c:v>
                </c:pt>
                <c:pt idx="329">
                  <c:v>10.96666666666667</c:v>
                </c:pt>
                <c:pt idx="330">
                  <c:v>11</c:v>
                </c:pt>
                <c:pt idx="331">
                  <c:v>11.033333333333333</c:v>
                </c:pt>
                <c:pt idx="332">
                  <c:v>11.066666666666668</c:v>
                </c:pt>
                <c:pt idx="333">
                  <c:v>11.1</c:v>
                </c:pt>
                <c:pt idx="334">
                  <c:v>11.133333333333333</c:v>
                </c:pt>
                <c:pt idx="335">
                  <c:v>11.166666666666668</c:v>
                </c:pt>
                <c:pt idx="336">
                  <c:v>11.2</c:v>
                </c:pt>
                <c:pt idx="337">
                  <c:v>11.233333333333333</c:v>
                </c:pt>
                <c:pt idx="338">
                  <c:v>11.266666666666669</c:v>
                </c:pt>
                <c:pt idx="339">
                  <c:v>11.3</c:v>
                </c:pt>
                <c:pt idx="340">
                  <c:v>11.333333333333334</c:v>
                </c:pt>
                <c:pt idx="341">
                  <c:v>11.366666666666671</c:v>
                </c:pt>
                <c:pt idx="342">
                  <c:v>11.4</c:v>
                </c:pt>
                <c:pt idx="343">
                  <c:v>11.433333333333334</c:v>
                </c:pt>
                <c:pt idx="344">
                  <c:v>11.46666666666667</c:v>
                </c:pt>
                <c:pt idx="345">
                  <c:v>11.5</c:v>
                </c:pt>
                <c:pt idx="346">
                  <c:v>11.533333333333333</c:v>
                </c:pt>
                <c:pt idx="347">
                  <c:v>11.566666666666668</c:v>
                </c:pt>
                <c:pt idx="348">
                  <c:v>11.6</c:v>
                </c:pt>
                <c:pt idx="349">
                  <c:v>11.633333333333333</c:v>
                </c:pt>
                <c:pt idx="350">
                  <c:v>11.666666666666668</c:v>
                </c:pt>
                <c:pt idx="351">
                  <c:v>11.7</c:v>
                </c:pt>
                <c:pt idx="352">
                  <c:v>11.733333333333333</c:v>
                </c:pt>
                <c:pt idx="353">
                  <c:v>11.766666666666669</c:v>
                </c:pt>
                <c:pt idx="354">
                  <c:v>11.8</c:v>
                </c:pt>
                <c:pt idx="355">
                  <c:v>11.833333333333334</c:v>
                </c:pt>
                <c:pt idx="356">
                  <c:v>11.866666666666671</c:v>
                </c:pt>
                <c:pt idx="357">
                  <c:v>11.9</c:v>
                </c:pt>
                <c:pt idx="358">
                  <c:v>11.933333333333334</c:v>
                </c:pt>
                <c:pt idx="359">
                  <c:v>11.96666666666667</c:v>
                </c:pt>
                <c:pt idx="360">
                  <c:v>12</c:v>
                </c:pt>
                <c:pt idx="361">
                  <c:v>12.033333333333333</c:v>
                </c:pt>
                <c:pt idx="362">
                  <c:v>12.066666666666668</c:v>
                </c:pt>
                <c:pt idx="363">
                  <c:v>12.1</c:v>
                </c:pt>
                <c:pt idx="364">
                  <c:v>12.133333333333333</c:v>
                </c:pt>
                <c:pt idx="365">
                  <c:v>12.166666666666668</c:v>
                </c:pt>
                <c:pt idx="366">
                  <c:v>12.2</c:v>
                </c:pt>
                <c:pt idx="367">
                  <c:v>12.233333333333333</c:v>
                </c:pt>
                <c:pt idx="368">
                  <c:v>12.266666666666669</c:v>
                </c:pt>
                <c:pt idx="369">
                  <c:v>12.3</c:v>
                </c:pt>
                <c:pt idx="370">
                  <c:v>12.333333333333334</c:v>
                </c:pt>
                <c:pt idx="371">
                  <c:v>12.366666666666671</c:v>
                </c:pt>
                <c:pt idx="372">
                  <c:v>12.4</c:v>
                </c:pt>
                <c:pt idx="373">
                  <c:v>12.433333333333334</c:v>
                </c:pt>
                <c:pt idx="374">
                  <c:v>12.46666666666667</c:v>
                </c:pt>
                <c:pt idx="375">
                  <c:v>12.5</c:v>
                </c:pt>
                <c:pt idx="376">
                  <c:v>12.533333333333333</c:v>
                </c:pt>
                <c:pt idx="377">
                  <c:v>12.566666666666668</c:v>
                </c:pt>
                <c:pt idx="378">
                  <c:v>12.6</c:v>
                </c:pt>
                <c:pt idx="379">
                  <c:v>12.633333333333333</c:v>
                </c:pt>
                <c:pt idx="380">
                  <c:v>12.666666666666668</c:v>
                </c:pt>
                <c:pt idx="381">
                  <c:v>12.7</c:v>
                </c:pt>
                <c:pt idx="382">
                  <c:v>12.733333333333333</c:v>
                </c:pt>
                <c:pt idx="383">
                  <c:v>12.766666666666669</c:v>
                </c:pt>
                <c:pt idx="384">
                  <c:v>12.8</c:v>
                </c:pt>
                <c:pt idx="385">
                  <c:v>12.833333333333334</c:v>
                </c:pt>
                <c:pt idx="386">
                  <c:v>12.866666666666671</c:v>
                </c:pt>
                <c:pt idx="387">
                  <c:v>12.9</c:v>
                </c:pt>
                <c:pt idx="388">
                  <c:v>12.933333333333334</c:v>
                </c:pt>
                <c:pt idx="389">
                  <c:v>12.96666666666667</c:v>
                </c:pt>
                <c:pt idx="390">
                  <c:v>13</c:v>
                </c:pt>
                <c:pt idx="391">
                  <c:v>13.033333333333333</c:v>
                </c:pt>
                <c:pt idx="392">
                  <c:v>13.066666666666668</c:v>
                </c:pt>
                <c:pt idx="393">
                  <c:v>13.1</c:v>
                </c:pt>
                <c:pt idx="394">
                  <c:v>13.133333333333333</c:v>
                </c:pt>
                <c:pt idx="395">
                  <c:v>13.166666666666668</c:v>
                </c:pt>
                <c:pt idx="396">
                  <c:v>13.2</c:v>
                </c:pt>
                <c:pt idx="397">
                  <c:v>13.233333333333333</c:v>
                </c:pt>
                <c:pt idx="398">
                  <c:v>13.266666666666669</c:v>
                </c:pt>
                <c:pt idx="399">
                  <c:v>13.3</c:v>
                </c:pt>
                <c:pt idx="400">
                  <c:v>13.333333333333334</c:v>
                </c:pt>
                <c:pt idx="401">
                  <c:v>13.366666666666671</c:v>
                </c:pt>
                <c:pt idx="402">
                  <c:v>13.4</c:v>
                </c:pt>
                <c:pt idx="403">
                  <c:v>13.433333333333334</c:v>
                </c:pt>
                <c:pt idx="404">
                  <c:v>13.46666666666667</c:v>
                </c:pt>
                <c:pt idx="405">
                  <c:v>13.5</c:v>
                </c:pt>
                <c:pt idx="406">
                  <c:v>13.533333333333333</c:v>
                </c:pt>
                <c:pt idx="407">
                  <c:v>13.566666666666668</c:v>
                </c:pt>
                <c:pt idx="408">
                  <c:v>13.6</c:v>
                </c:pt>
                <c:pt idx="409">
                  <c:v>13.633333333333333</c:v>
                </c:pt>
                <c:pt idx="410">
                  <c:v>13.666666666666668</c:v>
                </c:pt>
                <c:pt idx="411">
                  <c:v>13.7</c:v>
                </c:pt>
                <c:pt idx="412">
                  <c:v>13.733333333333333</c:v>
                </c:pt>
                <c:pt idx="413">
                  <c:v>13.766666666666669</c:v>
                </c:pt>
                <c:pt idx="414">
                  <c:v>13.8</c:v>
                </c:pt>
                <c:pt idx="415">
                  <c:v>13.833333333333334</c:v>
                </c:pt>
                <c:pt idx="416">
                  <c:v>13.866666666666671</c:v>
                </c:pt>
                <c:pt idx="417">
                  <c:v>13.9</c:v>
                </c:pt>
                <c:pt idx="418">
                  <c:v>13.933333333333334</c:v>
                </c:pt>
                <c:pt idx="419">
                  <c:v>13.96666666666667</c:v>
                </c:pt>
                <c:pt idx="420">
                  <c:v>14</c:v>
                </c:pt>
                <c:pt idx="421">
                  <c:v>14.033333333333333</c:v>
                </c:pt>
                <c:pt idx="422">
                  <c:v>14.066666666666668</c:v>
                </c:pt>
                <c:pt idx="423">
                  <c:v>14.1</c:v>
                </c:pt>
                <c:pt idx="424">
                  <c:v>14.133333333333333</c:v>
                </c:pt>
                <c:pt idx="425">
                  <c:v>14.166666666666668</c:v>
                </c:pt>
                <c:pt idx="426">
                  <c:v>14.2</c:v>
                </c:pt>
                <c:pt idx="427">
                  <c:v>14.233333333333333</c:v>
                </c:pt>
                <c:pt idx="428">
                  <c:v>14.266666666666669</c:v>
                </c:pt>
                <c:pt idx="429">
                  <c:v>14.3</c:v>
                </c:pt>
                <c:pt idx="430">
                  <c:v>14.333333333333334</c:v>
                </c:pt>
                <c:pt idx="431">
                  <c:v>14.366666666666671</c:v>
                </c:pt>
                <c:pt idx="432">
                  <c:v>14.4</c:v>
                </c:pt>
                <c:pt idx="433">
                  <c:v>14.433333333333334</c:v>
                </c:pt>
                <c:pt idx="434">
                  <c:v>14.46666666666667</c:v>
                </c:pt>
                <c:pt idx="435">
                  <c:v>14.5</c:v>
                </c:pt>
                <c:pt idx="436">
                  <c:v>14.533333333333333</c:v>
                </c:pt>
                <c:pt idx="437">
                  <c:v>14.566666666666668</c:v>
                </c:pt>
                <c:pt idx="438">
                  <c:v>14.6</c:v>
                </c:pt>
                <c:pt idx="439">
                  <c:v>14.633333333333333</c:v>
                </c:pt>
                <c:pt idx="440">
                  <c:v>14.666666666666668</c:v>
                </c:pt>
                <c:pt idx="441">
                  <c:v>14.7</c:v>
                </c:pt>
                <c:pt idx="442">
                  <c:v>14.733333333333333</c:v>
                </c:pt>
                <c:pt idx="443">
                  <c:v>14.766666666666669</c:v>
                </c:pt>
                <c:pt idx="444">
                  <c:v>14.8</c:v>
                </c:pt>
                <c:pt idx="445">
                  <c:v>14.833333333333334</c:v>
                </c:pt>
                <c:pt idx="446">
                  <c:v>14.866666666666671</c:v>
                </c:pt>
                <c:pt idx="447">
                  <c:v>14.9</c:v>
                </c:pt>
                <c:pt idx="448">
                  <c:v>14.933333333333334</c:v>
                </c:pt>
                <c:pt idx="449">
                  <c:v>14.96666666666667</c:v>
                </c:pt>
                <c:pt idx="450">
                  <c:v>15</c:v>
                </c:pt>
                <c:pt idx="451">
                  <c:v>15.033333333333333</c:v>
                </c:pt>
                <c:pt idx="452">
                  <c:v>15.066666666666668</c:v>
                </c:pt>
                <c:pt idx="453">
                  <c:v>15.1</c:v>
                </c:pt>
                <c:pt idx="454">
                  <c:v>15.133333333333333</c:v>
                </c:pt>
                <c:pt idx="455">
                  <c:v>15.166666666666668</c:v>
                </c:pt>
                <c:pt idx="456">
                  <c:v>15.2</c:v>
                </c:pt>
                <c:pt idx="457">
                  <c:v>15.233333333333333</c:v>
                </c:pt>
                <c:pt idx="458">
                  <c:v>15.266666666666669</c:v>
                </c:pt>
                <c:pt idx="459">
                  <c:v>15.3</c:v>
                </c:pt>
                <c:pt idx="460">
                  <c:v>15.333333333333334</c:v>
                </c:pt>
                <c:pt idx="461">
                  <c:v>15.366666666666671</c:v>
                </c:pt>
                <c:pt idx="462">
                  <c:v>15.4</c:v>
                </c:pt>
                <c:pt idx="463">
                  <c:v>15.433333333333334</c:v>
                </c:pt>
                <c:pt idx="464">
                  <c:v>15.46666666666667</c:v>
                </c:pt>
                <c:pt idx="465">
                  <c:v>15.5</c:v>
                </c:pt>
                <c:pt idx="466">
                  <c:v>15.533333333333333</c:v>
                </c:pt>
                <c:pt idx="467">
                  <c:v>15.566666666666668</c:v>
                </c:pt>
                <c:pt idx="468">
                  <c:v>15.6</c:v>
                </c:pt>
                <c:pt idx="469">
                  <c:v>15.633333333333333</c:v>
                </c:pt>
                <c:pt idx="470">
                  <c:v>15.666666666666668</c:v>
                </c:pt>
                <c:pt idx="471">
                  <c:v>15.7</c:v>
                </c:pt>
                <c:pt idx="472">
                  <c:v>15.733333333333333</c:v>
                </c:pt>
                <c:pt idx="473">
                  <c:v>15.766666666666669</c:v>
                </c:pt>
                <c:pt idx="474">
                  <c:v>15.8</c:v>
                </c:pt>
                <c:pt idx="475">
                  <c:v>15.833333333333334</c:v>
                </c:pt>
                <c:pt idx="476">
                  <c:v>15.866666666666671</c:v>
                </c:pt>
                <c:pt idx="477">
                  <c:v>15.9</c:v>
                </c:pt>
                <c:pt idx="478">
                  <c:v>15.933333333333334</c:v>
                </c:pt>
                <c:pt idx="479">
                  <c:v>15.96666666666667</c:v>
                </c:pt>
                <c:pt idx="480">
                  <c:v>16</c:v>
                </c:pt>
                <c:pt idx="481">
                  <c:v>16.033333333333324</c:v>
                </c:pt>
                <c:pt idx="482">
                  <c:v>16.066666666666666</c:v>
                </c:pt>
                <c:pt idx="483">
                  <c:v>16.100000000000001</c:v>
                </c:pt>
                <c:pt idx="484">
                  <c:v>16.133333333333326</c:v>
                </c:pt>
                <c:pt idx="485">
                  <c:v>16.166666666666668</c:v>
                </c:pt>
                <c:pt idx="486">
                  <c:v>16.2</c:v>
                </c:pt>
                <c:pt idx="487">
                  <c:v>16.233333333333324</c:v>
                </c:pt>
                <c:pt idx="488">
                  <c:v>16.266666666666666</c:v>
                </c:pt>
                <c:pt idx="489">
                  <c:v>16.3</c:v>
                </c:pt>
                <c:pt idx="490">
                  <c:v>16.333333333333325</c:v>
                </c:pt>
                <c:pt idx="491">
                  <c:v>16.366666666666667</c:v>
                </c:pt>
                <c:pt idx="492">
                  <c:v>16.399999999999999</c:v>
                </c:pt>
                <c:pt idx="493">
                  <c:v>16.433333333333323</c:v>
                </c:pt>
                <c:pt idx="494">
                  <c:v>16.466666666666661</c:v>
                </c:pt>
                <c:pt idx="495">
                  <c:v>16.5</c:v>
                </c:pt>
                <c:pt idx="496">
                  <c:v>16.533333333333324</c:v>
                </c:pt>
                <c:pt idx="497">
                  <c:v>16.566666666666666</c:v>
                </c:pt>
                <c:pt idx="498">
                  <c:v>16.600000000000001</c:v>
                </c:pt>
                <c:pt idx="499">
                  <c:v>16.633333333333326</c:v>
                </c:pt>
                <c:pt idx="500">
                  <c:v>16.666666666666668</c:v>
                </c:pt>
                <c:pt idx="501">
                  <c:v>16.7</c:v>
                </c:pt>
                <c:pt idx="502">
                  <c:v>16.733333333333324</c:v>
                </c:pt>
                <c:pt idx="503">
                  <c:v>16.766666666666666</c:v>
                </c:pt>
                <c:pt idx="504">
                  <c:v>16.8</c:v>
                </c:pt>
                <c:pt idx="505">
                  <c:v>16.833333333333325</c:v>
                </c:pt>
                <c:pt idx="506">
                  <c:v>16.866666666666667</c:v>
                </c:pt>
                <c:pt idx="507">
                  <c:v>16.899999999999999</c:v>
                </c:pt>
                <c:pt idx="508">
                  <c:v>16.933333333333323</c:v>
                </c:pt>
                <c:pt idx="509">
                  <c:v>16.966666666666661</c:v>
                </c:pt>
                <c:pt idx="510">
                  <c:v>17</c:v>
                </c:pt>
                <c:pt idx="511">
                  <c:v>17.033333333333324</c:v>
                </c:pt>
                <c:pt idx="512">
                  <c:v>17.066666666666666</c:v>
                </c:pt>
                <c:pt idx="513">
                  <c:v>17.100000000000001</c:v>
                </c:pt>
                <c:pt idx="514">
                  <c:v>17.133333333333326</c:v>
                </c:pt>
                <c:pt idx="515">
                  <c:v>17.166666666666668</c:v>
                </c:pt>
                <c:pt idx="516">
                  <c:v>17.2</c:v>
                </c:pt>
                <c:pt idx="517">
                  <c:v>17.233333333333324</c:v>
                </c:pt>
                <c:pt idx="518">
                  <c:v>17.266666666666666</c:v>
                </c:pt>
                <c:pt idx="519">
                  <c:v>17.3</c:v>
                </c:pt>
                <c:pt idx="520">
                  <c:v>17.333333333333325</c:v>
                </c:pt>
                <c:pt idx="521">
                  <c:v>17.366666666666667</c:v>
                </c:pt>
                <c:pt idx="522">
                  <c:v>17.399999999999999</c:v>
                </c:pt>
                <c:pt idx="523">
                  <c:v>17.433333333333323</c:v>
                </c:pt>
                <c:pt idx="524">
                  <c:v>17.466666666666661</c:v>
                </c:pt>
                <c:pt idx="525">
                  <c:v>17.5</c:v>
                </c:pt>
                <c:pt idx="526">
                  <c:v>17.533333333333324</c:v>
                </c:pt>
                <c:pt idx="527">
                  <c:v>17.566666666666666</c:v>
                </c:pt>
                <c:pt idx="528">
                  <c:v>17.600000000000001</c:v>
                </c:pt>
                <c:pt idx="529">
                  <c:v>17.633333333333326</c:v>
                </c:pt>
                <c:pt idx="530">
                  <c:v>17.666666666666668</c:v>
                </c:pt>
                <c:pt idx="531">
                  <c:v>17.7</c:v>
                </c:pt>
                <c:pt idx="532">
                  <c:v>17.733333333333324</c:v>
                </c:pt>
                <c:pt idx="533">
                  <c:v>17.766666666666666</c:v>
                </c:pt>
                <c:pt idx="534">
                  <c:v>17.8</c:v>
                </c:pt>
                <c:pt idx="535">
                  <c:v>17.833333333333325</c:v>
                </c:pt>
                <c:pt idx="536">
                  <c:v>17.866666666666667</c:v>
                </c:pt>
                <c:pt idx="537">
                  <c:v>17.899999999999999</c:v>
                </c:pt>
                <c:pt idx="538">
                  <c:v>17.933333333333323</c:v>
                </c:pt>
                <c:pt idx="539">
                  <c:v>17.966666666666661</c:v>
                </c:pt>
                <c:pt idx="540">
                  <c:v>18</c:v>
                </c:pt>
                <c:pt idx="541">
                  <c:v>18.033333333333324</c:v>
                </c:pt>
                <c:pt idx="542">
                  <c:v>18.066666666666666</c:v>
                </c:pt>
                <c:pt idx="543">
                  <c:v>18.100000000000001</c:v>
                </c:pt>
                <c:pt idx="544">
                  <c:v>18.133333333333326</c:v>
                </c:pt>
                <c:pt idx="545">
                  <c:v>18.166666666666668</c:v>
                </c:pt>
                <c:pt idx="546">
                  <c:v>18.2</c:v>
                </c:pt>
                <c:pt idx="547">
                  <c:v>18.233333333333324</c:v>
                </c:pt>
                <c:pt idx="548">
                  <c:v>18.266666666666666</c:v>
                </c:pt>
                <c:pt idx="549">
                  <c:v>18.3</c:v>
                </c:pt>
                <c:pt idx="550">
                  <c:v>18.333333333333325</c:v>
                </c:pt>
                <c:pt idx="551">
                  <c:v>18.366666666666667</c:v>
                </c:pt>
                <c:pt idx="552">
                  <c:v>18.399999999999999</c:v>
                </c:pt>
                <c:pt idx="553">
                  <c:v>18.433333333333323</c:v>
                </c:pt>
                <c:pt idx="554">
                  <c:v>18.466666666666661</c:v>
                </c:pt>
                <c:pt idx="555">
                  <c:v>18.5</c:v>
                </c:pt>
                <c:pt idx="556">
                  <c:v>18.533333333333324</c:v>
                </c:pt>
                <c:pt idx="557">
                  <c:v>18.566666666666666</c:v>
                </c:pt>
                <c:pt idx="558">
                  <c:v>18.600000000000001</c:v>
                </c:pt>
                <c:pt idx="559">
                  <c:v>18.633333333333326</c:v>
                </c:pt>
                <c:pt idx="560">
                  <c:v>18.666666666666668</c:v>
                </c:pt>
                <c:pt idx="561">
                  <c:v>18.7</c:v>
                </c:pt>
                <c:pt idx="562">
                  <c:v>18.733333333333324</c:v>
                </c:pt>
                <c:pt idx="563">
                  <c:v>18.766666666666666</c:v>
                </c:pt>
                <c:pt idx="564">
                  <c:v>18.8</c:v>
                </c:pt>
                <c:pt idx="565">
                  <c:v>18.833333333333325</c:v>
                </c:pt>
                <c:pt idx="566">
                  <c:v>18.866666666666667</c:v>
                </c:pt>
                <c:pt idx="567">
                  <c:v>18.899999999999999</c:v>
                </c:pt>
                <c:pt idx="568">
                  <c:v>18.933333333333323</c:v>
                </c:pt>
                <c:pt idx="569">
                  <c:v>18.966666666666661</c:v>
                </c:pt>
                <c:pt idx="570">
                  <c:v>19</c:v>
                </c:pt>
                <c:pt idx="571">
                  <c:v>19.033333333333324</c:v>
                </c:pt>
                <c:pt idx="572">
                  <c:v>19.066666666666666</c:v>
                </c:pt>
                <c:pt idx="573">
                  <c:v>19.100000000000001</c:v>
                </c:pt>
                <c:pt idx="574">
                  <c:v>19.133333333333326</c:v>
                </c:pt>
                <c:pt idx="575">
                  <c:v>19.166666666666668</c:v>
                </c:pt>
                <c:pt idx="576">
                  <c:v>19.2</c:v>
                </c:pt>
                <c:pt idx="577">
                  <c:v>19.233333333333324</c:v>
                </c:pt>
                <c:pt idx="578">
                  <c:v>19.266666666666666</c:v>
                </c:pt>
                <c:pt idx="579">
                  <c:v>19.3</c:v>
                </c:pt>
                <c:pt idx="580">
                  <c:v>19.333333333333325</c:v>
                </c:pt>
                <c:pt idx="581">
                  <c:v>19.366666666666667</c:v>
                </c:pt>
                <c:pt idx="582">
                  <c:v>19.399999999999999</c:v>
                </c:pt>
                <c:pt idx="583">
                  <c:v>19.433333333333323</c:v>
                </c:pt>
                <c:pt idx="584">
                  <c:v>19.466666666666661</c:v>
                </c:pt>
                <c:pt idx="585">
                  <c:v>19.5</c:v>
                </c:pt>
                <c:pt idx="586">
                  <c:v>19.533333333333324</c:v>
                </c:pt>
                <c:pt idx="587">
                  <c:v>19.566666666666666</c:v>
                </c:pt>
                <c:pt idx="588">
                  <c:v>19.600000000000001</c:v>
                </c:pt>
                <c:pt idx="589">
                  <c:v>19.633333333333326</c:v>
                </c:pt>
                <c:pt idx="590">
                  <c:v>19.666666666666668</c:v>
                </c:pt>
                <c:pt idx="591">
                  <c:v>19.7</c:v>
                </c:pt>
                <c:pt idx="592">
                  <c:v>19.733333333333324</c:v>
                </c:pt>
                <c:pt idx="593">
                  <c:v>19.766666666666666</c:v>
                </c:pt>
                <c:pt idx="594">
                  <c:v>19.8</c:v>
                </c:pt>
                <c:pt idx="595">
                  <c:v>19.833333333333325</c:v>
                </c:pt>
                <c:pt idx="596">
                  <c:v>19.866666666666667</c:v>
                </c:pt>
                <c:pt idx="597">
                  <c:v>19.899999999999999</c:v>
                </c:pt>
                <c:pt idx="598">
                  <c:v>19.933333333333323</c:v>
                </c:pt>
                <c:pt idx="599">
                  <c:v>19.966666666666661</c:v>
                </c:pt>
                <c:pt idx="600">
                  <c:v>20</c:v>
                </c:pt>
                <c:pt idx="601">
                  <c:v>20.033333333333324</c:v>
                </c:pt>
                <c:pt idx="602">
                  <c:v>20.066666666666666</c:v>
                </c:pt>
                <c:pt idx="603">
                  <c:v>20.100000000000001</c:v>
                </c:pt>
                <c:pt idx="604">
                  <c:v>20.133333333333326</c:v>
                </c:pt>
                <c:pt idx="605">
                  <c:v>20.166666666666668</c:v>
                </c:pt>
                <c:pt idx="606">
                  <c:v>20.2</c:v>
                </c:pt>
                <c:pt idx="607">
                  <c:v>20.233333333333324</c:v>
                </c:pt>
                <c:pt idx="608">
                  <c:v>20.266666666666666</c:v>
                </c:pt>
                <c:pt idx="609">
                  <c:v>20.3</c:v>
                </c:pt>
                <c:pt idx="610">
                  <c:v>20.333333333333325</c:v>
                </c:pt>
                <c:pt idx="611">
                  <c:v>20.366666666666667</c:v>
                </c:pt>
                <c:pt idx="612">
                  <c:v>20.399999999999999</c:v>
                </c:pt>
                <c:pt idx="613">
                  <c:v>20.433333333333323</c:v>
                </c:pt>
                <c:pt idx="614">
                  <c:v>20.466666666666661</c:v>
                </c:pt>
                <c:pt idx="615">
                  <c:v>20.5</c:v>
                </c:pt>
                <c:pt idx="616">
                  <c:v>20.533333333333324</c:v>
                </c:pt>
                <c:pt idx="617">
                  <c:v>20.566666666666666</c:v>
                </c:pt>
                <c:pt idx="618">
                  <c:v>20.6</c:v>
                </c:pt>
                <c:pt idx="619">
                  <c:v>20.633333333333326</c:v>
                </c:pt>
                <c:pt idx="620">
                  <c:v>20.666666666666668</c:v>
                </c:pt>
                <c:pt idx="621">
                  <c:v>20.7</c:v>
                </c:pt>
                <c:pt idx="622">
                  <c:v>20.733333333333324</c:v>
                </c:pt>
                <c:pt idx="623">
                  <c:v>20.766666666666666</c:v>
                </c:pt>
                <c:pt idx="624">
                  <c:v>20.8</c:v>
                </c:pt>
                <c:pt idx="625">
                  <c:v>20.833333333333325</c:v>
                </c:pt>
                <c:pt idx="626">
                  <c:v>20.866666666666667</c:v>
                </c:pt>
                <c:pt idx="627">
                  <c:v>20.9</c:v>
                </c:pt>
                <c:pt idx="628">
                  <c:v>20.933333333333323</c:v>
                </c:pt>
                <c:pt idx="629">
                  <c:v>20.966666666666661</c:v>
                </c:pt>
                <c:pt idx="630">
                  <c:v>21</c:v>
                </c:pt>
                <c:pt idx="631">
                  <c:v>21.033333333333324</c:v>
                </c:pt>
                <c:pt idx="632">
                  <c:v>21.066666666666666</c:v>
                </c:pt>
                <c:pt idx="633">
                  <c:v>21.1</c:v>
                </c:pt>
                <c:pt idx="634">
                  <c:v>21.133333333333326</c:v>
                </c:pt>
                <c:pt idx="635">
                  <c:v>21.166666666666668</c:v>
                </c:pt>
                <c:pt idx="636">
                  <c:v>21.2</c:v>
                </c:pt>
                <c:pt idx="637">
                  <c:v>21.233333333333324</c:v>
                </c:pt>
                <c:pt idx="638">
                  <c:v>21.266666666666666</c:v>
                </c:pt>
                <c:pt idx="639">
                  <c:v>21.3</c:v>
                </c:pt>
                <c:pt idx="640">
                  <c:v>21.333333333333325</c:v>
                </c:pt>
                <c:pt idx="641">
                  <c:v>21.366666666666667</c:v>
                </c:pt>
                <c:pt idx="642">
                  <c:v>21.4</c:v>
                </c:pt>
                <c:pt idx="643">
                  <c:v>21.433333333333323</c:v>
                </c:pt>
                <c:pt idx="644">
                  <c:v>21.466666666666661</c:v>
                </c:pt>
                <c:pt idx="645">
                  <c:v>21.5</c:v>
                </c:pt>
                <c:pt idx="646">
                  <c:v>21.533333333333324</c:v>
                </c:pt>
                <c:pt idx="647">
                  <c:v>21.566666666666666</c:v>
                </c:pt>
                <c:pt idx="648">
                  <c:v>21.6</c:v>
                </c:pt>
                <c:pt idx="649">
                  <c:v>21.633333333333326</c:v>
                </c:pt>
                <c:pt idx="650">
                  <c:v>21.666666666666668</c:v>
                </c:pt>
                <c:pt idx="651">
                  <c:v>21.7</c:v>
                </c:pt>
                <c:pt idx="652">
                  <c:v>21.733333333333324</c:v>
                </c:pt>
                <c:pt idx="653">
                  <c:v>21.766666666666666</c:v>
                </c:pt>
                <c:pt idx="654">
                  <c:v>21.8</c:v>
                </c:pt>
                <c:pt idx="655">
                  <c:v>21.833333333333325</c:v>
                </c:pt>
                <c:pt idx="656">
                  <c:v>21.866666666666667</c:v>
                </c:pt>
                <c:pt idx="657">
                  <c:v>21.9</c:v>
                </c:pt>
                <c:pt idx="658">
                  <c:v>21.933333333333323</c:v>
                </c:pt>
                <c:pt idx="659">
                  <c:v>21.966666666666661</c:v>
                </c:pt>
                <c:pt idx="660">
                  <c:v>22</c:v>
                </c:pt>
                <c:pt idx="661">
                  <c:v>22.033333333333324</c:v>
                </c:pt>
                <c:pt idx="662">
                  <c:v>22.066666666666666</c:v>
                </c:pt>
                <c:pt idx="663">
                  <c:v>22.1</c:v>
                </c:pt>
                <c:pt idx="664">
                  <c:v>22.133333333333326</c:v>
                </c:pt>
                <c:pt idx="665">
                  <c:v>22.166666666666668</c:v>
                </c:pt>
                <c:pt idx="666">
                  <c:v>22.2</c:v>
                </c:pt>
                <c:pt idx="667">
                  <c:v>22.233333333333324</c:v>
                </c:pt>
                <c:pt idx="668">
                  <c:v>22.266666666666666</c:v>
                </c:pt>
                <c:pt idx="669">
                  <c:v>22.3</c:v>
                </c:pt>
                <c:pt idx="670">
                  <c:v>22.333333333333325</c:v>
                </c:pt>
                <c:pt idx="671">
                  <c:v>22.366666666666667</c:v>
                </c:pt>
                <c:pt idx="672">
                  <c:v>22.4</c:v>
                </c:pt>
                <c:pt idx="673">
                  <c:v>22.433333333333323</c:v>
                </c:pt>
                <c:pt idx="674">
                  <c:v>22.466666666666661</c:v>
                </c:pt>
                <c:pt idx="675">
                  <c:v>22.5</c:v>
                </c:pt>
                <c:pt idx="676">
                  <c:v>22.533333333333324</c:v>
                </c:pt>
                <c:pt idx="677">
                  <c:v>22.566666666666666</c:v>
                </c:pt>
                <c:pt idx="678">
                  <c:v>22.6</c:v>
                </c:pt>
                <c:pt idx="679">
                  <c:v>22.633333333333326</c:v>
                </c:pt>
                <c:pt idx="680">
                  <c:v>22.666666666666668</c:v>
                </c:pt>
                <c:pt idx="681">
                  <c:v>22.7</c:v>
                </c:pt>
                <c:pt idx="682">
                  <c:v>22.733333333333324</c:v>
                </c:pt>
                <c:pt idx="683">
                  <c:v>22.766666666666666</c:v>
                </c:pt>
                <c:pt idx="684">
                  <c:v>22.8</c:v>
                </c:pt>
                <c:pt idx="685">
                  <c:v>22.833333333333325</c:v>
                </c:pt>
                <c:pt idx="686">
                  <c:v>22.866666666666667</c:v>
                </c:pt>
                <c:pt idx="687">
                  <c:v>22.9</c:v>
                </c:pt>
                <c:pt idx="688">
                  <c:v>22.933333333333323</c:v>
                </c:pt>
                <c:pt idx="689">
                  <c:v>22.966666666666661</c:v>
                </c:pt>
                <c:pt idx="690">
                  <c:v>23</c:v>
                </c:pt>
                <c:pt idx="691">
                  <c:v>23.033333333333324</c:v>
                </c:pt>
                <c:pt idx="692">
                  <c:v>23.066666666666666</c:v>
                </c:pt>
                <c:pt idx="693">
                  <c:v>23.1</c:v>
                </c:pt>
                <c:pt idx="694">
                  <c:v>23.133333333333326</c:v>
                </c:pt>
                <c:pt idx="695">
                  <c:v>23.166666666666668</c:v>
                </c:pt>
                <c:pt idx="696">
                  <c:v>23.2</c:v>
                </c:pt>
                <c:pt idx="697">
                  <c:v>23.233333333333324</c:v>
                </c:pt>
                <c:pt idx="698">
                  <c:v>23.266666666666666</c:v>
                </c:pt>
                <c:pt idx="699">
                  <c:v>23.3</c:v>
                </c:pt>
                <c:pt idx="700">
                  <c:v>23.333333333333325</c:v>
                </c:pt>
                <c:pt idx="701">
                  <c:v>23.366666666666667</c:v>
                </c:pt>
                <c:pt idx="702">
                  <c:v>23.4</c:v>
                </c:pt>
                <c:pt idx="703">
                  <c:v>23.433333333333323</c:v>
                </c:pt>
                <c:pt idx="704">
                  <c:v>23.466666666666661</c:v>
                </c:pt>
                <c:pt idx="705">
                  <c:v>23.5</c:v>
                </c:pt>
                <c:pt idx="706">
                  <c:v>23.533333333333324</c:v>
                </c:pt>
                <c:pt idx="707">
                  <c:v>23.566666666666666</c:v>
                </c:pt>
                <c:pt idx="708">
                  <c:v>23.6</c:v>
                </c:pt>
                <c:pt idx="709">
                  <c:v>23.633333333333326</c:v>
                </c:pt>
                <c:pt idx="710">
                  <c:v>23.666666666666668</c:v>
                </c:pt>
                <c:pt idx="711">
                  <c:v>23.7</c:v>
                </c:pt>
                <c:pt idx="712">
                  <c:v>23.733333333333324</c:v>
                </c:pt>
                <c:pt idx="713">
                  <c:v>23.766666666666666</c:v>
                </c:pt>
                <c:pt idx="714">
                  <c:v>23.8</c:v>
                </c:pt>
                <c:pt idx="715">
                  <c:v>23.833333333333325</c:v>
                </c:pt>
                <c:pt idx="716">
                  <c:v>23.866666666666667</c:v>
                </c:pt>
                <c:pt idx="717">
                  <c:v>23.9</c:v>
                </c:pt>
                <c:pt idx="718">
                  <c:v>23.933333333333323</c:v>
                </c:pt>
                <c:pt idx="719">
                  <c:v>23.966666666666661</c:v>
                </c:pt>
                <c:pt idx="720">
                  <c:v>24</c:v>
                </c:pt>
                <c:pt idx="721">
                  <c:v>24.033333333333324</c:v>
                </c:pt>
                <c:pt idx="722">
                  <c:v>24.066666666666666</c:v>
                </c:pt>
                <c:pt idx="723">
                  <c:v>24.1</c:v>
                </c:pt>
                <c:pt idx="724">
                  <c:v>24.133333333333326</c:v>
                </c:pt>
                <c:pt idx="725">
                  <c:v>24.166666666666668</c:v>
                </c:pt>
                <c:pt idx="726">
                  <c:v>24.2</c:v>
                </c:pt>
                <c:pt idx="727">
                  <c:v>24.233333333333324</c:v>
                </c:pt>
                <c:pt idx="728">
                  <c:v>24.266666666666666</c:v>
                </c:pt>
                <c:pt idx="729">
                  <c:v>24.3</c:v>
                </c:pt>
                <c:pt idx="730">
                  <c:v>24.333333333333325</c:v>
                </c:pt>
                <c:pt idx="731">
                  <c:v>24.366666666666667</c:v>
                </c:pt>
                <c:pt idx="732">
                  <c:v>24.4</c:v>
                </c:pt>
                <c:pt idx="733">
                  <c:v>24.433333333333323</c:v>
                </c:pt>
                <c:pt idx="734">
                  <c:v>24.466666666666661</c:v>
                </c:pt>
                <c:pt idx="735">
                  <c:v>24.5</c:v>
                </c:pt>
                <c:pt idx="736">
                  <c:v>24.533333333333324</c:v>
                </c:pt>
                <c:pt idx="737">
                  <c:v>24.566666666666666</c:v>
                </c:pt>
                <c:pt idx="738">
                  <c:v>24.6</c:v>
                </c:pt>
                <c:pt idx="739">
                  <c:v>24.633333333333326</c:v>
                </c:pt>
                <c:pt idx="740">
                  <c:v>24.666666666666668</c:v>
                </c:pt>
                <c:pt idx="741">
                  <c:v>24.7</c:v>
                </c:pt>
                <c:pt idx="742">
                  <c:v>24.733333333333324</c:v>
                </c:pt>
                <c:pt idx="743">
                  <c:v>24.766666666666666</c:v>
                </c:pt>
                <c:pt idx="744">
                  <c:v>24.8</c:v>
                </c:pt>
                <c:pt idx="745">
                  <c:v>24.833333333333325</c:v>
                </c:pt>
                <c:pt idx="746">
                  <c:v>24.866666666666667</c:v>
                </c:pt>
                <c:pt idx="747">
                  <c:v>24.9</c:v>
                </c:pt>
                <c:pt idx="748">
                  <c:v>24.933333333333323</c:v>
                </c:pt>
                <c:pt idx="749">
                  <c:v>24.966666666666661</c:v>
                </c:pt>
                <c:pt idx="750">
                  <c:v>25</c:v>
                </c:pt>
                <c:pt idx="751">
                  <c:v>25.033333333333324</c:v>
                </c:pt>
                <c:pt idx="752">
                  <c:v>25.066666666666666</c:v>
                </c:pt>
                <c:pt idx="753">
                  <c:v>25.1</c:v>
                </c:pt>
                <c:pt idx="754">
                  <c:v>25.133333333333326</c:v>
                </c:pt>
                <c:pt idx="755">
                  <c:v>25.166666666666668</c:v>
                </c:pt>
                <c:pt idx="756">
                  <c:v>25.2</c:v>
                </c:pt>
                <c:pt idx="757">
                  <c:v>25.233333333333324</c:v>
                </c:pt>
                <c:pt idx="758">
                  <c:v>25.266666666666666</c:v>
                </c:pt>
                <c:pt idx="759">
                  <c:v>25.3</c:v>
                </c:pt>
                <c:pt idx="760">
                  <c:v>25.333333333333325</c:v>
                </c:pt>
                <c:pt idx="761">
                  <c:v>25.366666666666667</c:v>
                </c:pt>
                <c:pt idx="762">
                  <c:v>25.4</c:v>
                </c:pt>
                <c:pt idx="763">
                  <c:v>25.433333333333323</c:v>
                </c:pt>
                <c:pt idx="764">
                  <c:v>25.466666666666661</c:v>
                </c:pt>
                <c:pt idx="765">
                  <c:v>25.5</c:v>
                </c:pt>
                <c:pt idx="766">
                  <c:v>25.533333333333324</c:v>
                </c:pt>
                <c:pt idx="767">
                  <c:v>25.566666666666666</c:v>
                </c:pt>
                <c:pt idx="768">
                  <c:v>25.6</c:v>
                </c:pt>
                <c:pt idx="769">
                  <c:v>25.633333333333326</c:v>
                </c:pt>
                <c:pt idx="770">
                  <c:v>25.666666666666668</c:v>
                </c:pt>
                <c:pt idx="771">
                  <c:v>25.7</c:v>
                </c:pt>
                <c:pt idx="772">
                  <c:v>25.733333333333324</c:v>
                </c:pt>
                <c:pt idx="773">
                  <c:v>25.766666666666666</c:v>
                </c:pt>
                <c:pt idx="774">
                  <c:v>25.8</c:v>
                </c:pt>
                <c:pt idx="775">
                  <c:v>25.833333333333325</c:v>
                </c:pt>
                <c:pt idx="776">
                  <c:v>25.866666666666667</c:v>
                </c:pt>
                <c:pt idx="777">
                  <c:v>25.9</c:v>
                </c:pt>
                <c:pt idx="778">
                  <c:v>25.933333333333323</c:v>
                </c:pt>
                <c:pt idx="779">
                  <c:v>25.966666666666661</c:v>
                </c:pt>
                <c:pt idx="780">
                  <c:v>26</c:v>
                </c:pt>
                <c:pt idx="781">
                  <c:v>26.033333333333324</c:v>
                </c:pt>
                <c:pt idx="782">
                  <c:v>26.066666666666666</c:v>
                </c:pt>
                <c:pt idx="783">
                  <c:v>26.1</c:v>
                </c:pt>
                <c:pt idx="784">
                  <c:v>26.133333333333326</c:v>
                </c:pt>
                <c:pt idx="785">
                  <c:v>26.166666666666668</c:v>
                </c:pt>
                <c:pt idx="786">
                  <c:v>26.2</c:v>
                </c:pt>
                <c:pt idx="787">
                  <c:v>26.233333333333324</c:v>
                </c:pt>
                <c:pt idx="788">
                  <c:v>26.266666666666666</c:v>
                </c:pt>
                <c:pt idx="789">
                  <c:v>26.3</c:v>
                </c:pt>
                <c:pt idx="790">
                  <c:v>26.333333333333325</c:v>
                </c:pt>
                <c:pt idx="791">
                  <c:v>26.366666666666667</c:v>
                </c:pt>
                <c:pt idx="792">
                  <c:v>26.4</c:v>
                </c:pt>
                <c:pt idx="793">
                  <c:v>26.433333333333323</c:v>
                </c:pt>
                <c:pt idx="794">
                  <c:v>26.466666666666661</c:v>
                </c:pt>
                <c:pt idx="795">
                  <c:v>26.5</c:v>
                </c:pt>
                <c:pt idx="796">
                  <c:v>26.533333333333324</c:v>
                </c:pt>
                <c:pt idx="797">
                  <c:v>26.566666666666666</c:v>
                </c:pt>
                <c:pt idx="798">
                  <c:v>26.6</c:v>
                </c:pt>
                <c:pt idx="799">
                  <c:v>26.633333333333326</c:v>
                </c:pt>
                <c:pt idx="800">
                  <c:v>26.666666666666668</c:v>
                </c:pt>
                <c:pt idx="801">
                  <c:v>26.7</c:v>
                </c:pt>
                <c:pt idx="802">
                  <c:v>26.733333333333324</c:v>
                </c:pt>
                <c:pt idx="803">
                  <c:v>26.766666666666666</c:v>
                </c:pt>
                <c:pt idx="804">
                  <c:v>26.8</c:v>
                </c:pt>
                <c:pt idx="805">
                  <c:v>26.833333333333325</c:v>
                </c:pt>
                <c:pt idx="806">
                  <c:v>26.866666666666667</c:v>
                </c:pt>
                <c:pt idx="807">
                  <c:v>26.9</c:v>
                </c:pt>
                <c:pt idx="808">
                  <c:v>26.933333333333323</c:v>
                </c:pt>
                <c:pt idx="809">
                  <c:v>26.966666666666661</c:v>
                </c:pt>
                <c:pt idx="810">
                  <c:v>27</c:v>
                </c:pt>
                <c:pt idx="811">
                  <c:v>27.033333333333324</c:v>
                </c:pt>
                <c:pt idx="812">
                  <c:v>27.066666666666666</c:v>
                </c:pt>
                <c:pt idx="813">
                  <c:v>27.1</c:v>
                </c:pt>
                <c:pt idx="814">
                  <c:v>27.133333333333326</c:v>
                </c:pt>
                <c:pt idx="815">
                  <c:v>27.166666666666668</c:v>
                </c:pt>
                <c:pt idx="816">
                  <c:v>27.2</c:v>
                </c:pt>
                <c:pt idx="817">
                  <c:v>27.233333333333324</c:v>
                </c:pt>
                <c:pt idx="818">
                  <c:v>27.266666666666666</c:v>
                </c:pt>
                <c:pt idx="819">
                  <c:v>27.3</c:v>
                </c:pt>
                <c:pt idx="820">
                  <c:v>27.333333333333325</c:v>
                </c:pt>
                <c:pt idx="821">
                  <c:v>27.366666666666667</c:v>
                </c:pt>
                <c:pt idx="822">
                  <c:v>27.4</c:v>
                </c:pt>
                <c:pt idx="823">
                  <c:v>27.433333333333323</c:v>
                </c:pt>
                <c:pt idx="824">
                  <c:v>27.466666666666661</c:v>
                </c:pt>
                <c:pt idx="825">
                  <c:v>27.5</c:v>
                </c:pt>
                <c:pt idx="826">
                  <c:v>27.533333333333324</c:v>
                </c:pt>
                <c:pt idx="827">
                  <c:v>27.566666666666666</c:v>
                </c:pt>
                <c:pt idx="828">
                  <c:v>27.6</c:v>
                </c:pt>
                <c:pt idx="829">
                  <c:v>27.633333333333326</c:v>
                </c:pt>
                <c:pt idx="830">
                  <c:v>27.666666666666668</c:v>
                </c:pt>
                <c:pt idx="831">
                  <c:v>27.7</c:v>
                </c:pt>
                <c:pt idx="832">
                  <c:v>27.733333333333324</c:v>
                </c:pt>
                <c:pt idx="833">
                  <c:v>27.766666666666666</c:v>
                </c:pt>
                <c:pt idx="834">
                  <c:v>27.8</c:v>
                </c:pt>
                <c:pt idx="835">
                  <c:v>27.833333333333325</c:v>
                </c:pt>
                <c:pt idx="836">
                  <c:v>27.866666666666667</c:v>
                </c:pt>
                <c:pt idx="837">
                  <c:v>27.9</c:v>
                </c:pt>
                <c:pt idx="838">
                  <c:v>27.933333333333323</c:v>
                </c:pt>
                <c:pt idx="839">
                  <c:v>27.966666666666661</c:v>
                </c:pt>
                <c:pt idx="840">
                  <c:v>28</c:v>
                </c:pt>
                <c:pt idx="841">
                  <c:v>28.033333333333324</c:v>
                </c:pt>
                <c:pt idx="842">
                  <c:v>28.066666666666666</c:v>
                </c:pt>
                <c:pt idx="843">
                  <c:v>28.1</c:v>
                </c:pt>
                <c:pt idx="844">
                  <c:v>28.133333333333326</c:v>
                </c:pt>
                <c:pt idx="845">
                  <c:v>28.166666666666668</c:v>
                </c:pt>
                <c:pt idx="846">
                  <c:v>28.2</c:v>
                </c:pt>
                <c:pt idx="847">
                  <c:v>28.233333333333324</c:v>
                </c:pt>
                <c:pt idx="848">
                  <c:v>28.266666666666666</c:v>
                </c:pt>
                <c:pt idx="849">
                  <c:v>28.3</c:v>
                </c:pt>
                <c:pt idx="850">
                  <c:v>28.333333333333325</c:v>
                </c:pt>
                <c:pt idx="851">
                  <c:v>28.366666666666667</c:v>
                </c:pt>
                <c:pt idx="852">
                  <c:v>28.4</c:v>
                </c:pt>
                <c:pt idx="853">
                  <c:v>28.433333333333323</c:v>
                </c:pt>
                <c:pt idx="854">
                  <c:v>28.466666666666661</c:v>
                </c:pt>
                <c:pt idx="855">
                  <c:v>28.5</c:v>
                </c:pt>
                <c:pt idx="856">
                  <c:v>28.533333333333324</c:v>
                </c:pt>
                <c:pt idx="857">
                  <c:v>28.566666666666666</c:v>
                </c:pt>
                <c:pt idx="858">
                  <c:v>28.6</c:v>
                </c:pt>
                <c:pt idx="859">
                  <c:v>28.633333333333326</c:v>
                </c:pt>
                <c:pt idx="860">
                  <c:v>28.666666666666668</c:v>
                </c:pt>
                <c:pt idx="861">
                  <c:v>28.7</c:v>
                </c:pt>
                <c:pt idx="862">
                  <c:v>28.733333333333324</c:v>
                </c:pt>
                <c:pt idx="863">
                  <c:v>28.766666666666666</c:v>
                </c:pt>
                <c:pt idx="864">
                  <c:v>28.8</c:v>
                </c:pt>
                <c:pt idx="865">
                  <c:v>28.833333333333325</c:v>
                </c:pt>
                <c:pt idx="866">
                  <c:v>28.866666666666667</c:v>
                </c:pt>
                <c:pt idx="867">
                  <c:v>28.9</c:v>
                </c:pt>
                <c:pt idx="868">
                  <c:v>28.933333333333323</c:v>
                </c:pt>
                <c:pt idx="869">
                  <c:v>28.966666666666661</c:v>
                </c:pt>
                <c:pt idx="870">
                  <c:v>29</c:v>
                </c:pt>
                <c:pt idx="871">
                  <c:v>29.033333333333324</c:v>
                </c:pt>
                <c:pt idx="872">
                  <c:v>29.066666666666666</c:v>
                </c:pt>
                <c:pt idx="873">
                  <c:v>29.1</c:v>
                </c:pt>
                <c:pt idx="874">
                  <c:v>29.133333333333326</c:v>
                </c:pt>
                <c:pt idx="875">
                  <c:v>29.166666666666668</c:v>
                </c:pt>
                <c:pt idx="876">
                  <c:v>29.2</c:v>
                </c:pt>
                <c:pt idx="877">
                  <c:v>29.233333333333324</c:v>
                </c:pt>
                <c:pt idx="878">
                  <c:v>29.266666666666666</c:v>
                </c:pt>
                <c:pt idx="879">
                  <c:v>29.3</c:v>
                </c:pt>
                <c:pt idx="880">
                  <c:v>29.333333333333325</c:v>
                </c:pt>
                <c:pt idx="881">
                  <c:v>29.366666666666667</c:v>
                </c:pt>
                <c:pt idx="882">
                  <c:v>29.4</c:v>
                </c:pt>
                <c:pt idx="883">
                  <c:v>29.433333333333323</c:v>
                </c:pt>
                <c:pt idx="884">
                  <c:v>29.466666666666661</c:v>
                </c:pt>
                <c:pt idx="885">
                  <c:v>29.5</c:v>
                </c:pt>
                <c:pt idx="886">
                  <c:v>29.533333333333324</c:v>
                </c:pt>
                <c:pt idx="887">
                  <c:v>29.566666666666666</c:v>
                </c:pt>
                <c:pt idx="888">
                  <c:v>29.6</c:v>
                </c:pt>
                <c:pt idx="889">
                  <c:v>29.633333333333326</c:v>
                </c:pt>
                <c:pt idx="890">
                  <c:v>29.666666666666668</c:v>
                </c:pt>
                <c:pt idx="891">
                  <c:v>29.7</c:v>
                </c:pt>
                <c:pt idx="892">
                  <c:v>29.733333333333324</c:v>
                </c:pt>
                <c:pt idx="893">
                  <c:v>29.766666666666666</c:v>
                </c:pt>
                <c:pt idx="894">
                  <c:v>29.8</c:v>
                </c:pt>
                <c:pt idx="895">
                  <c:v>29.833333333333325</c:v>
                </c:pt>
                <c:pt idx="896">
                  <c:v>29.866666666666667</c:v>
                </c:pt>
                <c:pt idx="897">
                  <c:v>29.9</c:v>
                </c:pt>
                <c:pt idx="898">
                  <c:v>29.933333333333323</c:v>
                </c:pt>
                <c:pt idx="899">
                  <c:v>29.966666666666661</c:v>
                </c:pt>
                <c:pt idx="900">
                  <c:v>30</c:v>
                </c:pt>
                <c:pt idx="901">
                  <c:v>30.033333333333324</c:v>
                </c:pt>
                <c:pt idx="902">
                  <c:v>30.066666666666666</c:v>
                </c:pt>
                <c:pt idx="903">
                  <c:v>30.1</c:v>
                </c:pt>
                <c:pt idx="904">
                  <c:v>30.133333333333326</c:v>
                </c:pt>
                <c:pt idx="905">
                  <c:v>30.166666666666668</c:v>
                </c:pt>
                <c:pt idx="906">
                  <c:v>30.2</c:v>
                </c:pt>
                <c:pt idx="907">
                  <c:v>30.233333333333324</c:v>
                </c:pt>
                <c:pt idx="908">
                  <c:v>30.266666666666666</c:v>
                </c:pt>
                <c:pt idx="909">
                  <c:v>30.3</c:v>
                </c:pt>
                <c:pt idx="910">
                  <c:v>30.333333333333325</c:v>
                </c:pt>
                <c:pt idx="911">
                  <c:v>30.366666666666667</c:v>
                </c:pt>
                <c:pt idx="912">
                  <c:v>30.4</c:v>
                </c:pt>
                <c:pt idx="913">
                  <c:v>30.433333333333323</c:v>
                </c:pt>
                <c:pt idx="914">
                  <c:v>30.466666666666661</c:v>
                </c:pt>
                <c:pt idx="915">
                  <c:v>30.5</c:v>
                </c:pt>
                <c:pt idx="916">
                  <c:v>30.533333333333324</c:v>
                </c:pt>
                <c:pt idx="917">
                  <c:v>30.566666666666666</c:v>
                </c:pt>
                <c:pt idx="918">
                  <c:v>30.6</c:v>
                </c:pt>
                <c:pt idx="919">
                  <c:v>30.633333333333326</c:v>
                </c:pt>
                <c:pt idx="920">
                  <c:v>30.666666666666668</c:v>
                </c:pt>
                <c:pt idx="921">
                  <c:v>30.7</c:v>
                </c:pt>
                <c:pt idx="922">
                  <c:v>30.733333333333324</c:v>
                </c:pt>
                <c:pt idx="923">
                  <c:v>30.766666666666666</c:v>
                </c:pt>
                <c:pt idx="924">
                  <c:v>30.8</c:v>
                </c:pt>
                <c:pt idx="925">
                  <c:v>30.833333333333325</c:v>
                </c:pt>
                <c:pt idx="926">
                  <c:v>30.866666666666667</c:v>
                </c:pt>
                <c:pt idx="927">
                  <c:v>30.9</c:v>
                </c:pt>
                <c:pt idx="928">
                  <c:v>30.933333333333323</c:v>
                </c:pt>
                <c:pt idx="929">
                  <c:v>30.966666666666661</c:v>
                </c:pt>
                <c:pt idx="930">
                  <c:v>31</c:v>
                </c:pt>
                <c:pt idx="931">
                  <c:v>31.033333333333324</c:v>
                </c:pt>
                <c:pt idx="932">
                  <c:v>31.066666666666666</c:v>
                </c:pt>
                <c:pt idx="933">
                  <c:v>31.1</c:v>
                </c:pt>
                <c:pt idx="934">
                  <c:v>31.133333333333326</c:v>
                </c:pt>
                <c:pt idx="935">
                  <c:v>31.166666666666668</c:v>
                </c:pt>
                <c:pt idx="936">
                  <c:v>31.2</c:v>
                </c:pt>
                <c:pt idx="937">
                  <c:v>31.233333333333324</c:v>
                </c:pt>
                <c:pt idx="938">
                  <c:v>31.266666666666666</c:v>
                </c:pt>
                <c:pt idx="939">
                  <c:v>31.3</c:v>
                </c:pt>
                <c:pt idx="940">
                  <c:v>31.333333333333325</c:v>
                </c:pt>
                <c:pt idx="941">
                  <c:v>31.366666666666667</c:v>
                </c:pt>
                <c:pt idx="942">
                  <c:v>31.4</c:v>
                </c:pt>
                <c:pt idx="943">
                  <c:v>31.433333333333323</c:v>
                </c:pt>
                <c:pt idx="944">
                  <c:v>31.466666666666661</c:v>
                </c:pt>
                <c:pt idx="945">
                  <c:v>31.5</c:v>
                </c:pt>
                <c:pt idx="946">
                  <c:v>31.533333333333324</c:v>
                </c:pt>
                <c:pt idx="947">
                  <c:v>31.566666666666666</c:v>
                </c:pt>
                <c:pt idx="948">
                  <c:v>31.6</c:v>
                </c:pt>
                <c:pt idx="949">
                  <c:v>31.633333333333326</c:v>
                </c:pt>
                <c:pt idx="950">
                  <c:v>31.666666666666668</c:v>
                </c:pt>
                <c:pt idx="951">
                  <c:v>31.7</c:v>
                </c:pt>
                <c:pt idx="952">
                  <c:v>31.733333333333324</c:v>
                </c:pt>
                <c:pt idx="953">
                  <c:v>31.766666666666666</c:v>
                </c:pt>
                <c:pt idx="954">
                  <c:v>31.8</c:v>
                </c:pt>
                <c:pt idx="955">
                  <c:v>31.833333333333325</c:v>
                </c:pt>
                <c:pt idx="956">
                  <c:v>31.866666666666667</c:v>
                </c:pt>
                <c:pt idx="957">
                  <c:v>31.9</c:v>
                </c:pt>
                <c:pt idx="958">
                  <c:v>31.933333333333323</c:v>
                </c:pt>
                <c:pt idx="959">
                  <c:v>31.966666666666661</c:v>
                </c:pt>
                <c:pt idx="960">
                  <c:v>32</c:v>
                </c:pt>
                <c:pt idx="961">
                  <c:v>32.033333333333331</c:v>
                </c:pt>
                <c:pt idx="962">
                  <c:v>32.066666666666656</c:v>
                </c:pt>
                <c:pt idx="963">
                  <c:v>32.1</c:v>
                </c:pt>
                <c:pt idx="964">
                  <c:v>32.133333333333333</c:v>
                </c:pt>
                <c:pt idx="965">
                  <c:v>32.16666666666665</c:v>
                </c:pt>
                <c:pt idx="966">
                  <c:v>32.200000000000003</c:v>
                </c:pt>
                <c:pt idx="967">
                  <c:v>32.233333333333341</c:v>
                </c:pt>
                <c:pt idx="968">
                  <c:v>32.266666666666652</c:v>
                </c:pt>
                <c:pt idx="969">
                  <c:v>32.300000000000011</c:v>
                </c:pt>
                <c:pt idx="970">
                  <c:v>32.333333333333336</c:v>
                </c:pt>
                <c:pt idx="971">
                  <c:v>32.366666666666646</c:v>
                </c:pt>
                <c:pt idx="972">
                  <c:v>32.4</c:v>
                </c:pt>
                <c:pt idx="973">
                  <c:v>32.43333333333333</c:v>
                </c:pt>
                <c:pt idx="974">
                  <c:v>32.466666666666647</c:v>
                </c:pt>
                <c:pt idx="975">
                  <c:v>32.5</c:v>
                </c:pt>
                <c:pt idx="976">
                  <c:v>32.533333333333331</c:v>
                </c:pt>
                <c:pt idx="977">
                  <c:v>32.566666666666656</c:v>
                </c:pt>
                <c:pt idx="978">
                  <c:v>32.6</c:v>
                </c:pt>
                <c:pt idx="979">
                  <c:v>32.633333333333333</c:v>
                </c:pt>
                <c:pt idx="980">
                  <c:v>32.66666666666665</c:v>
                </c:pt>
                <c:pt idx="981">
                  <c:v>32.700000000000003</c:v>
                </c:pt>
                <c:pt idx="982">
                  <c:v>32.733333333333341</c:v>
                </c:pt>
                <c:pt idx="983">
                  <c:v>32.766666666666652</c:v>
                </c:pt>
                <c:pt idx="984">
                  <c:v>32.800000000000011</c:v>
                </c:pt>
                <c:pt idx="985">
                  <c:v>32.833333333333336</c:v>
                </c:pt>
                <c:pt idx="986">
                  <c:v>32.866666666666646</c:v>
                </c:pt>
                <c:pt idx="987">
                  <c:v>32.9</c:v>
                </c:pt>
                <c:pt idx="988">
                  <c:v>32.93333333333333</c:v>
                </c:pt>
                <c:pt idx="989">
                  <c:v>32.966666666666647</c:v>
                </c:pt>
                <c:pt idx="990">
                  <c:v>33</c:v>
                </c:pt>
                <c:pt idx="991">
                  <c:v>33.033333333333331</c:v>
                </c:pt>
                <c:pt idx="992">
                  <c:v>33.066666666666656</c:v>
                </c:pt>
                <c:pt idx="993">
                  <c:v>33.1</c:v>
                </c:pt>
                <c:pt idx="994">
                  <c:v>33.133333333333333</c:v>
                </c:pt>
                <c:pt idx="995">
                  <c:v>33.16666666666665</c:v>
                </c:pt>
                <c:pt idx="996">
                  <c:v>33.200000000000003</c:v>
                </c:pt>
                <c:pt idx="997">
                  <c:v>33.233333333333341</c:v>
                </c:pt>
                <c:pt idx="998">
                  <c:v>33.266666666666652</c:v>
                </c:pt>
                <c:pt idx="999">
                  <c:v>33.300000000000011</c:v>
                </c:pt>
                <c:pt idx="1000">
                  <c:v>33.333333333333336</c:v>
                </c:pt>
                <c:pt idx="1001">
                  <c:v>33.366666666666646</c:v>
                </c:pt>
                <c:pt idx="1002">
                  <c:v>33.4</c:v>
                </c:pt>
                <c:pt idx="1003">
                  <c:v>33.43333333333333</c:v>
                </c:pt>
                <c:pt idx="1004">
                  <c:v>33.466666666666647</c:v>
                </c:pt>
                <c:pt idx="1005">
                  <c:v>33.5</c:v>
                </c:pt>
                <c:pt idx="1006">
                  <c:v>33.533333333333331</c:v>
                </c:pt>
                <c:pt idx="1007">
                  <c:v>33.566666666666656</c:v>
                </c:pt>
                <c:pt idx="1008">
                  <c:v>33.6</c:v>
                </c:pt>
                <c:pt idx="1009">
                  <c:v>33.633333333333333</c:v>
                </c:pt>
                <c:pt idx="1010">
                  <c:v>33.66666666666665</c:v>
                </c:pt>
                <c:pt idx="1011">
                  <c:v>33.700000000000003</c:v>
                </c:pt>
                <c:pt idx="1012">
                  <c:v>33.733333333333341</c:v>
                </c:pt>
                <c:pt idx="1013">
                  <c:v>33.766666666666652</c:v>
                </c:pt>
                <c:pt idx="1014">
                  <c:v>33.800000000000011</c:v>
                </c:pt>
                <c:pt idx="1015">
                  <c:v>33.833333333333336</c:v>
                </c:pt>
                <c:pt idx="1016">
                  <c:v>33.866666666666646</c:v>
                </c:pt>
                <c:pt idx="1017">
                  <c:v>33.9</c:v>
                </c:pt>
                <c:pt idx="1018">
                  <c:v>33.93333333333333</c:v>
                </c:pt>
                <c:pt idx="1019">
                  <c:v>33.966666666666647</c:v>
                </c:pt>
                <c:pt idx="1020">
                  <c:v>34</c:v>
                </c:pt>
                <c:pt idx="1021">
                  <c:v>34.033333333333331</c:v>
                </c:pt>
                <c:pt idx="1022">
                  <c:v>34.066666666666656</c:v>
                </c:pt>
                <c:pt idx="1023">
                  <c:v>34.1</c:v>
                </c:pt>
                <c:pt idx="1024">
                  <c:v>34.133333333333333</c:v>
                </c:pt>
                <c:pt idx="1025">
                  <c:v>34.16666666666665</c:v>
                </c:pt>
                <c:pt idx="1026">
                  <c:v>34.200000000000003</c:v>
                </c:pt>
                <c:pt idx="1027">
                  <c:v>34.233333333333341</c:v>
                </c:pt>
                <c:pt idx="1028">
                  <c:v>34.266666666666652</c:v>
                </c:pt>
                <c:pt idx="1029">
                  <c:v>34.300000000000011</c:v>
                </c:pt>
                <c:pt idx="1030">
                  <c:v>34.333333333333336</c:v>
                </c:pt>
                <c:pt idx="1031">
                  <c:v>34.366666666666646</c:v>
                </c:pt>
                <c:pt idx="1032">
                  <c:v>34.4</c:v>
                </c:pt>
                <c:pt idx="1033">
                  <c:v>34.43333333333333</c:v>
                </c:pt>
                <c:pt idx="1034">
                  <c:v>34.466666666666647</c:v>
                </c:pt>
                <c:pt idx="1035">
                  <c:v>34.5</c:v>
                </c:pt>
                <c:pt idx="1036">
                  <c:v>34.533333333333331</c:v>
                </c:pt>
                <c:pt idx="1037">
                  <c:v>34.566666666666656</c:v>
                </c:pt>
                <c:pt idx="1038">
                  <c:v>34.6</c:v>
                </c:pt>
                <c:pt idx="1039">
                  <c:v>34.633333333333333</c:v>
                </c:pt>
                <c:pt idx="1040">
                  <c:v>34.66666666666665</c:v>
                </c:pt>
                <c:pt idx="1041">
                  <c:v>34.700000000000003</c:v>
                </c:pt>
                <c:pt idx="1042">
                  <c:v>34.733333333333341</c:v>
                </c:pt>
                <c:pt idx="1043">
                  <c:v>34.766666666666652</c:v>
                </c:pt>
                <c:pt idx="1044">
                  <c:v>34.800000000000011</c:v>
                </c:pt>
                <c:pt idx="1045">
                  <c:v>34.833333333333336</c:v>
                </c:pt>
                <c:pt idx="1046">
                  <c:v>34.866666666666646</c:v>
                </c:pt>
                <c:pt idx="1047">
                  <c:v>34.9</c:v>
                </c:pt>
                <c:pt idx="1048">
                  <c:v>34.93333333333333</c:v>
                </c:pt>
                <c:pt idx="1049">
                  <c:v>34.966666666666647</c:v>
                </c:pt>
                <c:pt idx="1050">
                  <c:v>35</c:v>
                </c:pt>
                <c:pt idx="1051">
                  <c:v>35.033333333333331</c:v>
                </c:pt>
                <c:pt idx="1052">
                  <c:v>35.066666666666656</c:v>
                </c:pt>
                <c:pt idx="1053">
                  <c:v>35.1</c:v>
                </c:pt>
                <c:pt idx="1054">
                  <c:v>35.133333333333333</c:v>
                </c:pt>
                <c:pt idx="1055">
                  <c:v>35.16666666666665</c:v>
                </c:pt>
                <c:pt idx="1056">
                  <c:v>35.200000000000003</c:v>
                </c:pt>
                <c:pt idx="1057">
                  <c:v>35.233333333333341</c:v>
                </c:pt>
                <c:pt idx="1058">
                  <c:v>35.266666666666652</c:v>
                </c:pt>
                <c:pt idx="1059">
                  <c:v>35.300000000000011</c:v>
                </c:pt>
                <c:pt idx="1060">
                  <c:v>35.333333333333336</c:v>
                </c:pt>
                <c:pt idx="1061">
                  <c:v>35.366666666666646</c:v>
                </c:pt>
                <c:pt idx="1062">
                  <c:v>35.4</c:v>
                </c:pt>
                <c:pt idx="1063">
                  <c:v>35.43333333333333</c:v>
                </c:pt>
                <c:pt idx="1064">
                  <c:v>35.466666666666647</c:v>
                </c:pt>
                <c:pt idx="1065">
                  <c:v>35.5</c:v>
                </c:pt>
                <c:pt idx="1066">
                  <c:v>35.533333333333331</c:v>
                </c:pt>
                <c:pt idx="1067">
                  <c:v>35.566666666666656</c:v>
                </c:pt>
                <c:pt idx="1068">
                  <c:v>35.6</c:v>
                </c:pt>
                <c:pt idx="1069">
                  <c:v>35.633333333333333</c:v>
                </c:pt>
                <c:pt idx="1070">
                  <c:v>35.66666666666665</c:v>
                </c:pt>
                <c:pt idx="1071">
                  <c:v>35.700000000000003</c:v>
                </c:pt>
                <c:pt idx="1072">
                  <c:v>35.733333333333341</c:v>
                </c:pt>
                <c:pt idx="1073">
                  <c:v>35.766666666666652</c:v>
                </c:pt>
                <c:pt idx="1074">
                  <c:v>35.800000000000011</c:v>
                </c:pt>
                <c:pt idx="1075">
                  <c:v>35.833333333333336</c:v>
                </c:pt>
                <c:pt idx="1076">
                  <c:v>35.866666666666646</c:v>
                </c:pt>
                <c:pt idx="1077">
                  <c:v>35.9</c:v>
                </c:pt>
                <c:pt idx="1078">
                  <c:v>35.93333333333333</c:v>
                </c:pt>
                <c:pt idx="1079">
                  <c:v>35.966666666666647</c:v>
                </c:pt>
                <c:pt idx="1080">
                  <c:v>36</c:v>
                </c:pt>
                <c:pt idx="1081">
                  <c:v>36.033333333333331</c:v>
                </c:pt>
                <c:pt idx="1082">
                  <c:v>36.066666666666656</c:v>
                </c:pt>
                <c:pt idx="1083">
                  <c:v>36.1</c:v>
                </c:pt>
                <c:pt idx="1084">
                  <c:v>36.133333333333333</c:v>
                </c:pt>
                <c:pt idx="1085">
                  <c:v>36.16666666666665</c:v>
                </c:pt>
                <c:pt idx="1086">
                  <c:v>36.200000000000003</c:v>
                </c:pt>
                <c:pt idx="1087">
                  <c:v>36.233333333333341</c:v>
                </c:pt>
                <c:pt idx="1088">
                  <c:v>36.266666666666652</c:v>
                </c:pt>
                <c:pt idx="1089">
                  <c:v>36.300000000000011</c:v>
                </c:pt>
                <c:pt idx="1090">
                  <c:v>36.333333333333336</c:v>
                </c:pt>
                <c:pt idx="1091">
                  <c:v>36.366666666666646</c:v>
                </c:pt>
                <c:pt idx="1092">
                  <c:v>36.4</c:v>
                </c:pt>
                <c:pt idx="1093">
                  <c:v>36.43333333333333</c:v>
                </c:pt>
                <c:pt idx="1094">
                  <c:v>36.466666666666647</c:v>
                </c:pt>
                <c:pt idx="1095">
                  <c:v>36.5</c:v>
                </c:pt>
                <c:pt idx="1096">
                  <c:v>36.533333333333331</c:v>
                </c:pt>
                <c:pt idx="1097">
                  <c:v>36.566666666666656</c:v>
                </c:pt>
                <c:pt idx="1098">
                  <c:v>36.6</c:v>
                </c:pt>
                <c:pt idx="1099">
                  <c:v>36.633333333333333</c:v>
                </c:pt>
                <c:pt idx="1100">
                  <c:v>36.66666666666665</c:v>
                </c:pt>
                <c:pt idx="1101">
                  <c:v>36.700000000000003</c:v>
                </c:pt>
                <c:pt idx="1102">
                  <c:v>36.733333333333341</c:v>
                </c:pt>
                <c:pt idx="1103">
                  <c:v>36.766666666666652</c:v>
                </c:pt>
                <c:pt idx="1104">
                  <c:v>36.800000000000011</c:v>
                </c:pt>
                <c:pt idx="1105">
                  <c:v>36.833333333333336</c:v>
                </c:pt>
                <c:pt idx="1106">
                  <c:v>36.866666666666646</c:v>
                </c:pt>
                <c:pt idx="1107">
                  <c:v>36.9</c:v>
                </c:pt>
                <c:pt idx="1108">
                  <c:v>36.93333333333333</c:v>
                </c:pt>
                <c:pt idx="1109">
                  <c:v>36.966666666666647</c:v>
                </c:pt>
                <c:pt idx="1110">
                  <c:v>37</c:v>
                </c:pt>
                <c:pt idx="1111">
                  <c:v>37.033333333333331</c:v>
                </c:pt>
                <c:pt idx="1112">
                  <c:v>37.066666666666656</c:v>
                </c:pt>
                <c:pt idx="1113">
                  <c:v>37.1</c:v>
                </c:pt>
                <c:pt idx="1114">
                  <c:v>37.133333333333333</c:v>
                </c:pt>
                <c:pt idx="1115">
                  <c:v>37.16666666666665</c:v>
                </c:pt>
                <c:pt idx="1116">
                  <c:v>37.200000000000003</c:v>
                </c:pt>
                <c:pt idx="1117">
                  <c:v>37.233333333333341</c:v>
                </c:pt>
                <c:pt idx="1118">
                  <c:v>37.266666666666652</c:v>
                </c:pt>
                <c:pt idx="1119">
                  <c:v>37.300000000000011</c:v>
                </c:pt>
                <c:pt idx="1120">
                  <c:v>37.333333333333336</c:v>
                </c:pt>
                <c:pt idx="1121">
                  <c:v>37.366666666666646</c:v>
                </c:pt>
                <c:pt idx="1122">
                  <c:v>37.4</c:v>
                </c:pt>
                <c:pt idx="1123">
                  <c:v>37.43333333333333</c:v>
                </c:pt>
                <c:pt idx="1124">
                  <c:v>37.466666666666647</c:v>
                </c:pt>
                <c:pt idx="1125">
                  <c:v>37.5</c:v>
                </c:pt>
                <c:pt idx="1126">
                  <c:v>37.533333333333331</c:v>
                </c:pt>
                <c:pt idx="1127">
                  <c:v>37.566666666666656</c:v>
                </c:pt>
                <c:pt idx="1128">
                  <c:v>37.6</c:v>
                </c:pt>
                <c:pt idx="1129">
                  <c:v>37.633333333333333</c:v>
                </c:pt>
                <c:pt idx="1130">
                  <c:v>37.66666666666665</c:v>
                </c:pt>
                <c:pt idx="1131">
                  <c:v>37.700000000000003</c:v>
                </c:pt>
                <c:pt idx="1132">
                  <c:v>37.733333333333341</c:v>
                </c:pt>
                <c:pt idx="1133">
                  <c:v>37.766666666666652</c:v>
                </c:pt>
                <c:pt idx="1134">
                  <c:v>37.800000000000011</c:v>
                </c:pt>
                <c:pt idx="1135">
                  <c:v>37.833333333333336</c:v>
                </c:pt>
                <c:pt idx="1136">
                  <c:v>37.866666666666646</c:v>
                </c:pt>
                <c:pt idx="1137">
                  <c:v>37.9</c:v>
                </c:pt>
                <c:pt idx="1138">
                  <c:v>37.93333333333333</c:v>
                </c:pt>
                <c:pt idx="1139">
                  <c:v>37.966666666666647</c:v>
                </c:pt>
                <c:pt idx="1140">
                  <c:v>38</c:v>
                </c:pt>
                <c:pt idx="1141">
                  <c:v>38.033333333333331</c:v>
                </c:pt>
                <c:pt idx="1142">
                  <c:v>38.066666666666656</c:v>
                </c:pt>
                <c:pt idx="1143">
                  <c:v>38.1</c:v>
                </c:pt>
                <c:pt idx="1144">
                  <c:v>38.133333333333333</c:v>
                </c:pt>
                <c:pt idx="1145">
                  <c:v>38.16666666666665</c:v>
                </c:pt>
                <c:pt idx="1146">
                  <c:v>38.200000000000003</c:v>
                </c:pt>
                <c:pt idx="1147">
                  <c:v>38.233333333333341</c:v>
                </c:pt>
                <c:pt idx="1148">
                  <c:v>38.266666666666652</c:v>
                </c:pt>
                <c:pt idx="1149">
                  <c:v>38.300000000000011</c:v>
                </c:pt>
                <c:pt idx="1150">
                  <c:v>38.333333333333336</c:v>
                </c:pt>
                <c:pt idx="1151">
                  <c:v>38.366666666666646</c:v>
                </c:pt>
                <c:pt idx="1152">
                  <c:v>38.4</c:v>
                </c:pt>
                <c:pt idx="1153">
                  <c:v>38.43333333333333</c:v>
                </c:pt>
                <c:pt idx="1154">
                  <c:v>38.466666666666647</c:v>
                </c:pt>
                <c:pt idx="1155">
                  <c:v>38.5</c:v>
                </c:pt>
                <c:pt idx="1156">
                  <c:v>38.533333333333331</c:v>
                </c:pt>
                <c:pt idx="1157">
                  <c:v>38.566666666666656</c:v>
                </c:pt>
                <c:pt idx="1158">
                  <c:v>38.6</c:v>
                </c:pt>
                <c:pt idx="1159">
                  <c:v>38.633333333333333</c:v>
                </c:pt>
              </c:numCache>
            </c:numRef>
          </c:xVal>
          <c:yVal>
            <c:numRef>
              <c:f>'16062772_data log'!$H$4:$H$1163</c:f>
              <c:numCache>
                <c:formatCode>General</c:formatCode>
                <c:ptCount val="1160"/>
                <c:pt idx="0">
                  <c:v>24.6</c:v>
                </c:pt>
                <c:pt idx="1">
                  <c:v>23</c:v>
                </c:pt>
                <c:pt idx="2">
                  <c:v>21.9</c:v>
                </c:pt>
                <c:pt idx="3">
                  <c:v>21.6</c:v>
                </c:pt>
                <c:pt idx="4">
                  <c:v>20</c:v>
                </c:pt>
                <c:pt idx="5">
                  <c:v>19.600000000000001</c:v>
                </c:pt>
                <c:pt idx="6">
                  <c:v>18.100000000000001</c:v>
                </c:pt>
                <c:pt idx="7">
                  <c:v>17.399999999999999</c:v>
                </c:pt>
                <c:pt idx="8">
                  <c:v>15.6</c:v>
                </c:pt>
                <c:pt idx="9">
                  <c:v>14.2</c:v>
                </c:pt>
                <c:pt idx="10">
                  <c:v>13.1</c:v>
                </c:pt>
                <c:pt idx="11">
                  <c:v>11.8</c:v>
                </c:pt>
                <c:pt idx="12">
                  <c:v>10.200000000000001</c:v>
                </c:pt>
                <c:pt idx="13">
                  <c:v>8.9</c:v>
                </c:pt>
                <c:pt idx="14">
                  <c:v>7.9</c:v>
                </c:pt>
                <c:pt idx="15">
                  <c:v>6.5</c:v>
                </c:pt>
                <c:pt idx="16">
                  <c:v>5.4</c:v>
                </c:pt>
                <c:pt idx="17">
                  <c:v>4.0999999999999996</c:v>
                </c:pt>
                <c:pt idx="18">
                  <c:v>2.6</c:v>
                </c:pt>
                <c:pt idx="19">
                  <c:v>1.4</c:v>
                </c:pt>
                <c:pt idx="20">
                  <c:v>0.2</c:v>
                </c:pt>
                <c:pt idx="21">
                  <c:v>-1.3</c:v>
                </c:pt>
                <c:pt idx="22">
                  <c:v>-2.4</c:v>
                </c:pt>
                <c:pt idx="23">
                  <c:v>-3.8</c:v>
                </c:pt>
                <c:pt idx="24">
                  <c:v>-5.0999999999999996</c:v>
                </c:pt>
                <c:pt idx="25">
                  <c:v>-6.5</c:v>
                </c:pt>
                <c:pt idx="26">
                  <c:v>-7.6</c:v>
                </c:pt>
                <c:pt idx="27">
                  <c:v>-9</c:v>
                </c:pt>
                <c:pt idx="28">
                  <c:v>-10.1</c:v>
                </c:pt>
                <c:pt idx="29">
                  <c:v>-11.6</c:v>
                </c:pt>
                <c:pt idx="30">
                  <c:v>-12.7</c:v>
                </c:pt>
                <c:pt idx="31">
                  <c:v>-14.2</c:v>
                </c:pt>
                <c:pt idx="32">
                  <c:v>-15.5</c:v>
                </c:pt>
                <c:pt idx="33">
                  <c:v>-16.5</c:v>
                </c:pt>
                <c:pt idx="34">
                  <c:v>-18.100000000000001</c:v>
                </c:pt>
                <c:pt idx="35">
                  <c:v>-19.399999999999999</c:v>
                </c:pt>
                <c:pt idx="36">
                  <c:v>-20.8</c:v>
                </c:pt>
                <c:pt idx="37">
                  <c:v>-21.5</c:v>
                </c:pt>
                <c:pt idx="38">
                  <c:v>-23</c:v>
                </c:pt>
                <c:pt idx="39">
                  <c:v>-23.5</c:v>
                </c:pt>
                <c:pt idx="40">
                  <c:v>-25.4</c:v>
                </c:pt>
                <c:pt idx="41">
                  <c:v>-27.1</c:v>
                </c:pt>
                <c:pt idx="42">
                  <c:v>-28.4</c:v>
                </c:pt>
                <c:pt idx="43">
                  <c:v>-29.6</c:v>
                </c:pt>
                <c:pt idx="44">
                  <c:v>-31.4</c:v>
                </c:pt>
                <c:pt idx="45">
                  <c:v>-32.5</c:v>
                </c:pt>
                <c:pt idx="46">
                  <c:v>-33.800000000000011</c:v>
                </c:pt>
                <c:pt idx="47">
                  <c:v>-35</c:v>
                </c:pt>
                <c:pt idx="48">
                  <c:v>-36.300000000000011</c:v>
                </c:pt>
                <c:pt idx="49">
                  <c:v>-37.4</c:v>
                </c:pt>
                <c:pt idx="50">
                  <c:v>-38.4</c:v>
                </c:pt>
                <c:pt idx="51">
                  <c:v>-39.200000000000003</c:v>
                </c:pt>
                <c:pt idx="52">
                  <c:v>-39.9</c:v>
                </c:pt>
                <c:pt idx="53">
                  <c:v>-40.200000000000003</c:v>
                </c:pt>
                <c:pt idx="54">
                  <c:v>-40.200000000000003</c:v>
                </c:pt>
                <c:pt idx="55">
                  <c:v>-40.4</c:v>
                </c:pt>
                <c:pt idx="56">
                  <c:v>-40.300000000000011</c:v>
                </c:pt>
                <c:pt idx="57">
                  <c:v>-40.4</c:v>
                </c:pt>
                <c:pt idx="58">
                  <c:v>-40.4</c:v>
                </c:pt>
                <c:pt idx="59">
                  <c:v>-40.4</c:v>
                </c:pt>
                <c:pt idx="60">
                  <c:v>-40.200000000000003</c:v>
                </c:pt>
                <c:pt idx="61">
                  <c:v>-40.4</c:v>
                </c:pt>
                <c:pt idx="62">
                  <c:v>-40.4</c:v>
                </c:pt>
                <c:pt idx="63">
                  <c:v>-40.4</c:v>
                </c:pt>
                <c:pt idx="64">
                  <c:v>-40.4</c:v>
                </c:pt>
                <c:pt idx="65">
                  <c:v>-40.300000000000011</c:v>
                </c:pt>
                <c:pt idx="66">
                  <c:v>-40.4</c:v>
                </c:pt>
                <c:pt idx="67">
                  <c:v>-40.300000000000011</c:v>
                </c:pt>
                <c:pt idx="68">
                  <c:v>-40.4</c:v>
                </c:pt>
                <c:pt idx="69">
                  <c:v>-40.300000000000011</c:v>
                </c:pt>
                <c:pt idx="70">
                  <c:v>-40.4</c:v>
                </c:pt>
                <c:pt idx="71">
                  <c:v>-40.200000000000003</c:v>
                </c:pt>
                <c:pt idx="72">
                  <c:v>-40.300000000000011</c:v>
                </c:pt>
                <c:pt idx="73">
                  <c:v>-40.300000000000011</c:v>
                </c:pt>
                <c:pt idx="74">
                  <c:v>-40.300000000000011</c:v>
                </c:pt>
                <c:pt idx="75">
                  <c:v>-40.300000000000011</c:v>
                </c:pt>
                <c:pt idx="76">
                  <c:v>-40.200000000000003</c:v>
                </c:pt>
                <c:pt idx="77">
                  <c:v>-40.200000000000003</c:v>
                </c:pt>
                <c:pt idx="78">
                  <c:v>-40.200000000000003</c:v>
                </c:pt>
                <c:pt idx="79">
                  <c:v>-40.200000000000003</c:v>
                </c:pt>
                <c:pt idx="80">
                  <c:v>-40.200000000000003</c:v>
                </c:pt>
                <c:pt idx="81">
                  <c:v>-40.1</c:v>
                </c:pt>
                <c:pt idx="82">
                  <c:v>-40.200000000000003</c:v>
                </c:pt>
                <c:pt idx="83">
                  <c:v>-40.1</c:v>
                </c:pt>
                <c:pt idx="84">
                  <c:v>-40.200000000000003</c:v>
                </c:pt>
                <c:pt idx="85">
                  <c:v>-40.1</c:v>
                </c:pt>
                <c:pt idx="86">
                  <c:v>-40.1</c:v>
                </c:pt>
                <c:pt idx="87">
                  <c:v>-40.200000000000003</c:v>
                </c:pt>
                <c:pt idx="88">
                  <c:v>-39.9</c:v>
                </c:pt>
                <c:pt idx="89">
                  <c:v>-40.200000000000003</c:v>
                </c:pt>
                <c:pt idx="90">
                  <c:v>-40</c:v>
                </c:pt>
                <c:pt idx="91">
                  <c:v>-40.300000000000011</c:v>
                </c:pt>
                <c:pt idx="92">
                  <c:v>-40</c:v>
                </c:pt>
                <c:pt idx="93">
                  <c:v>-40.300000000000011</c:v>
                </c:pt>
                <c:pt idx="94">
                  <c:v>-40</c:v>
                </c:pt>
                <c:pt idx="95">
                  <c:v>-40.1</c:v>
                </c:pt>
                <c:pt idx="96">
                  <c:v>-40.1</c:v>
                </c:pt>
                <c:pt idx="97">
                  <c:v>-40.200000000000003</c:v>
                </c:pt>
                <c:pt idx="98">
                  <c:v>-40.1</c:v>
                </c:pt>
                <c:pt idx="99">
                  <c:v>-40</c:v>
                </c:pt>
                <c:pt idx="100">
                  <c:v>-40</c:v>
                </c:pt>
                <c:pt idx="101">
                  <c:v>-39.9</c:v>
                </c:pt>
                <c:pt idx="102">
                  <c:v>-40</c:v>
                </c:pt>
                <c:pt idx="103">
                  <c:v>-40</c:v>
                </c:pt>
                <c:pt idx="104">
                  <c:v>-40</c:v>
                </c:pt>
                <c:pt idx="105">
                  <c:v>-40</c:v>
                </c:pt>
                <c:pt idx="106">
                  <c:v>-40.200000000000003</c:v>
                </c:pt>
                <c:pt idx="107">
                  <c:v>-40</c:v>
                </c:pt>
                <c:pt idx="108">
                  <c:v>-40.300000000000011</c:v>
                </c:pt>
                <c:pt idx="109">
                  <c:v>-40</c:v>
                </c:pt>
                <c:pt idx="110">
                  <c:v>-40.200000000000003</c:v>
                </c:pt>
                <c:pt idx="111">
                  <c:v>-40</c:v>
                </c:pt>
                <c:pt idx="112">
                  <c:v>-39.5</c:v>
                </c:pt>
                <c:pt idx="113">
                  <c:v>-38.4</c:v>
                </c:pt>
                <c:pt idx="114">
                  <c:v>-37.300000000000011</c:v>
                </c:pt>
                <c:pt idx="115">
                  <c:v>-36.5</c:v>
                </c:pt>
                <c:pt idx="116">
                  <c:v>-35.1</c:v>
                </c:pt>
                <c:pt idx="117">
                  <c:v>-34.6</c:v>
                </c:pt>
                <c:pt idx="118">
                  <c:v>-33</c:v>
                </c:pt>
                <c:pt idx="119">
                  <c:v>-32.4</c:v>
                </c:pt>
                <c:pt idx="120">
                  <c:v>-30.8</c:v>
                </c:pt>
                <c:pt idx="121">
                  <c:v>-30.4</c:v>
                </c:pt>
                <c:pt idx="122">
                  <c:v>-28.8</c:v>
                </c:pt>
                <c:pt idx="123">
                  <c:v>-28</c:v>
                </c:pt>
                <c:pt idx="124">
                  <c:v>-27.4</c:v>
                </c:pt>
                <c:pt idx="125">
                  <c:v>-26</c:v>
                </c:pt>
                <c:pt idx="126">
                  <c:v>-25.5</c:v>
                </c:pt>
                <c:pt idx="127">
                  <c:v>-24</c:v>
                </c:pt>
                <c:pt idx="128">
                  <c:v>-23.4</c:v>
                </c:pt>
                <c:pt idx="129">
                  <c:v>-22.1</c:v>
                </c:pt>
                <c:pt idx="130">
                  <c:v>-21.2</c:v>
                </c:pt>
                <c:pt idx="131">
                  <c:v>-19.899999999999999</c:v>
                </c:pt>
                <c:pt idx="132">
                  <c:v>-19.100000000000001</c:v>
                </c:pt>
                <c:pt idx="133">
                  <c:v>-17.899999999999999</c:v>
                </c:pt>
                <c:pt idx="134">
                  <c:v>-16.899999999999999</c:v>
                </c:pt>
                <c:pt idx="135">
                  <c:v>-15.9</c:v>
                </c:pt>
                <c:pt idx="136">
                  <c:v>-14.9</c:v>
                </c:pt>
                <c:pt idx="137">
                  <c:v>-14.1</c:v>
                </c:pt>
                <c:pt idx="138">
                  <c:v>-13</c:v>
                </c:pt>
                <c:pt idx="139">
                  <c:v>-12.1</c:v>
                </c:pt>
                <c:pt idx="140">
                  <c:v>-10.8</c:v>
                </c:pt>
                <c:pt idx="141">
                  <c:v>-10.4</c:v>
                </c:pt>
                <c:pt idx="142">
                  <c:v>-9.8000000000000007</c:v>
                </c:pt>
                <c:pt idx="143">
                  <c:v>-9.8000000000000007</c:v>
                </c:pt>
                <c:pt idx="144">
                  <c:v>-10</c:v>
                </c:pt>
                <c:pt idx="145">
                  <c:v>-10.1</c:v>
                </c:pt>
                <c:pt idx="146">
                  <c:v>-9.9</c:v>
                </c:pt>
                <c:pt idx="147">
                  <c:v>-9.9</c:v>
                </c:pt>
                <c:pt idx="148">
                  <c:v>-10</c:v>
                </c:pt>
                <c:pt idx="149">
                  <c:v>-10</c:v>
                </c:pt>
                <c:pt idx="150">
                  <c:v>-9.8000000000000007</c:v>
                </c:pt>
                <c:pt idx="151">
                  <c:v>-9.9</c:v>
                </c:pt>
                <c:pt idx="152">
                  <c:v>-9.8000000000000007</c:v>
                </c:pt>
                <c:pt idx="153">
                  <c:v>-10</c:v>
                </c:pt>
                <c:pt idx="154">
                  <c:v>-10</c:v>
                </c:pt>
                <c:pt idx="155">
                  <c:v>-9.9</c:v>
                </c:pt>
                <c:pt idx="156">
                  <c:v>-9.9</c:v>
                </c:pt>
                <c:pt idx="157">
                  <c:v>-10</c:v>
                </c:pt>
                <c:pt idx="158">
                  <c:v>-9.9</c:v>
                </c:pt>
                <c:pt idx="159">
                  <c:v>-9.8000000000000007</c:v>
                </c:pt>
                <c:pt idx="160">
                  <c:v>-9.8000000000000007</c:v>
                </c:pt>
                <c:pt idx="161">
                  <c:v>-9.8000000000000007</c:v>
                </c:pt>
                <c:pt idx="162">
                  <c:v>-9.9</c:v>
                </c:pt>
                <c:pt idx="163">
                  <c:v>-9.9</c:v>
                </c:pt>
                <c:pt idx="164">
                  <c:v>-9.9</c:v>
                </c:pt>
                <c:pt idx="165">
                  <c:v>-9.9</c:v>
                </c:pt>
                <c:pt idx="166">
                  <c:v>-9.9</c:v>
                </c:pt>
                <c:pt idx="167">
                  <c:v>-9.9</c:v>
                </c:pt>
                <c:pt idx="168">
                  <c:v>-10.1</c:v>
                </c:pt>
                <c:pt idx="169">
                  <c:v>-9.9</c:v>
                </c:pt>
                <c:pt idx="170">
                  <c:v>-10</c:v>
                </c:pt>
                <c:pt idx="171">
                  <c:v>-9.9</c:v>
                </c:pt>
                <c:pt idx="172">
                  <c:v>-9.9</c:v>
                </c:pt>
                <c:pt idx="173">
                  <c:v>-10</c:v>
                </c:pt>
                <c:pt idx="174">
                  <c:v>-10.1</c:v>
                </c:pt>
                <c:pt idx="175">
                  <c:v>-10.200000000000001</c:v>
                </c:pt>
                <c:pt idx="176">
                  <c:v>-9.9</c:v>
                </c:pt>
                <c:pt idx="177">
                  <c:v>-9.6</c:v>
                </c:pt>
                <c:pt idx="178">
                  <c:v>-10.200000000000001</c:v>
                </c:pt>
                <c:pt idx="179">
                  <c:v>-9.9</c:v>
                </c:pt>
                <c:pt idx="180">
                  <c:v>-9.9</c:v>
                </c:pt>
                <c:pt idx="181">
                  <c:v>-10</c:v>
                </c:pt>
                <c:pt idx="182">
                  <c:v>-9.7000000000000011</c:v>
                </c:pt>
                <c:pt idx="183">
                  <c:v>-10</c:v>
                </c:pt>
                <c:pt idx="184">
                  <c:v>-10.1</c:v>
                </c:pt>
                <c:pt idx="185">
                  <c:v>-9.7000000000000011</c:v>
                </c:pt>
                <c:pt idx="186">
                  <c:v>-10.3</c:v>
                </c:pt>
                <c:pt idx="187">
                  <c:v>-10.200000000000001</c:v>
                </c:pt>
                <c:pt idx="188">
                  <c:v>-10</c:v>
                </c:pt>
                <c:pt idx="189">
                  <c:v>-10.1</c:v>
                </c:pt>
                <c:pt idx="190">
                  <c:v>-9.9</c:v>
                </c:pt>
                <c:pt idx="191">
                  <c:v>-9.8000000000000007</c:v>
                </c:pt>
                <c:pt idx="192">
                  <c:v>-10</c:v>
                </c:pt>
                <c:pt idx="193">
                  <c:v>-9.9</c:v>
                </c:pt>
                <c:pt idx="194">
                  <c:v>-10.1</c:v>
                </c:pt>
                <c:pt idx="195">
                  <c:v>-10</c:v>
                </c:pt>
                <c:pt idx="196">
                  <c:v>-9.7000000000000011</c:v>
                </c:pt>
                <c:pt idx="197">
                  <c:v>-10.200000000000001</c:v>
                </c:pt>
                <c:pt idx="198">
                  <c:v>-10.1</c:v>
                </c:pt>
                <c:pt idx="199">
                  <c:v>-9.9</c:v>
                </c:pt>
                <c:pt idx="200">
                  <c:v>-10</c:v>
                </c:pt>
                <c:pt idx="201">
                  <c:v>-9.8000000000000007</c:v>
                </c:pt>
                <c:pt idx="202">
                  <c:v>-9.9</c:v>
                </c:pt>
                <c:pt idx="203">
                  <c:v>-11.1</c:v>
                </c:pt>
                <c:pt idx="204">
                  <c:v>-11.9</c:v>
                </c:pt>
                <c:pt idx="205">
                  <c:v>-12.9</c:v>
                </c:pt>
                <c:pt idx="206">
                  <c:v>-13.8</c:v>
                </c:pt>
                <c:pt idx="207">
                  <c:v>-14.6</c:v>
                </c:pt>
                <c:pt idx="208">
                  <c:v>-15.9</c:v>
                </c:pt>
                <c:pt idx="209">
                  <c:v>-16.399999999999999</c:v>
                </c:pt>
                <c:pt idx="210">
                  <c:v>-17.7</c:v>
                </c:pt>
                <c:pt idx="211">
                  <c:v>-18.7</c:v>
                </c:pt>
                <c:pt idx="212">
                  <c:v>-19.7</c:v>
                </c:pt>
                <c:pt idx="213">
                  <c:v>-20.7</c:v>
                </c:pt>
                <c:pt idx="214">
                  <c:v>-21.7</c:v>
                </c:pt>
                <c:pt idx="215">
                  <c:v>-22.6</c:v>
                </c:pt>
                <c:pt idx="216">
                  <c:v>-23.6</c:v>
                </c:pt>
                <c:pt idx="217">
                  <c:v>-24.5</c:v>
                </c:pt>
                <c:pt idx="218">
                  <c:v>-25.4</c:v>
                </c:pt>
                <c:pt idx="219">
                  <c:v>-26.6</c:v>
                </c:pt>
                <c:pt idx="220">
                  <c:v>-27.5</c:v>
                </c:pt>
                <c:pt idx="221">
                  <c:v>-28.5</c:v>
                </c:pt>
                <c:pt idx="222">
                  <c:v>-29.4</c:v>
                </c:pt>
                <c:pt idx="223">
                  <c:v>-30.4</c:v>
                </c:pt>
                <c:pt idx="224">
                  <c:v>-31.4</c:v>
                </c:pt>
                <c:pt idx="225">
                  <c:v>-32.5</c:v>
                </c:pt>
                <c:pt idx="226">
                  <c:v>-33.4</c:v>
                </c:pt>
                <c:pt idx="227">
                  <c:v>-34.700000000000003</c:v>
                </c:pt>
                <c:pt idx="228">
                  <c:v>-35.200000000000003</c:v>
                </c:pt>
                <c:pt idx="229">
                  <c:v>-36.200000000000003</c:v>
                </c:pt>
                <c:pt idx="230">
                  <c:v>-37</c:v>
                </c:pt>
                <c:pt idx="231">
                  <c:v>-37.5</c:v>
                </c:pt>
                <c:pt idx="232">
                  <c:v>-38.9</c:v>
                </c:pt>
                <c:pt idx="233">
                  <c:v>-40.1</c:v>
                </c:pt>
                <c:pt idx="234">
                  <c:v>-40.200000000000003</c:v>
                </c:pt>
                <c:pt idx="235">
                  <c:v>-40.1</c:v>
                </c:pt>
                <c:pt idx="236">
                  <c:v>-40.1</c:v>
                </c:pt>
                <c:pt idx="237">
                  <c:v>-40.1</c:v>
                </c:pt>
                <c:pt idx="238">
                  <c:v>-40.300000000000011</c:v>
                </c:pt>
                <c:pt idx="239">
                  <c:v>-40</c:v>
                </c:pt>
                <c:pt idx="240">
                  <c:v>-40.300000000000011</c:v>
                </c:pt>
                <c:pt idx="241">
                  <c:v>-40.200000000000003</c:v>
                </c:pt>
                <c:pt idx="242">
                  <c:v>-40.300000000000011</c:v>
                </c:pt>
                <c:pt idx="243">
                  <c:v>-40.200000000000003</c:v>
                </c:pt>
                <c:pt idx="244">
                  <c:v>-40.4</c:v>
                </c:pt>
                <c:pt idx="245">
                  <c:v>-40.200000000000003</c:v>
                </c:pt>
                <c:pt idx="246">
                  <c:v>-40.300000000000011</c:v>
                </c:pt>
                <c:pt idx="247">
                  <c:v>-40.200000000000003</c:v>
                </c:pt>
                <c:pt idx="248">
                  <c:v>-40.200000000000003</c:v>
                </c:pt>
                <c:pt idx="249">
                  <c:v>-40.300000000000011</c:v>
                </c:pt>
                <c:pt idx="250">
                  <c:v>-40.200000000000003</c:v>
                </c:pt>
                <c:pt idx="251">
                  <c:v>-40.300000000000011</c:v>
                </c:pt>
                <c:pt idx="252">
                  <c:v>-40.200000000000003</c:v>
                </c:pt>
                <c:pt idx="253">
                  <c:v>-40.200000000000003</c:v>
                </c:pt>
                <c:pt idx="254">
                  <c:v>-40.1</c:v>
                </c:pt>
                <c:pt idx="255">
                  <c:v>-40.200000000000003</c:v>
                </c:pt>
                <c:pt idx="256">
                  <c:v>-40.200000000000003</c:v>
                </c:pt>
                <c:pt idx="257">
                  <c:v>-40.200000000000003</c:v>
                </c:pt>
                <c:pt idx="258">
                  <c:v>-40.1</c:v>
                </c:pt>
                <c:pt idx="259">
                  <c:v>-40.300000000000011</c:v>
                </c:pt>
                <c:pt idx="260">
                  <c:v>-40</c:v>
                </c:pt>
                <c:pt idx="261">
                  <c:v>-40.300000000000011</c:v>
                </c:pt>
                <c:pt idx="262">
                  <c:v>-40.1</c:v>
                </c:pt>
                <c:pt idx="263">
                  <c:v>-40.200000000000003</c:v>
                </c:pt>
                <c:pt idx="264">
                  <c:v>-40.1</c:v>
                </c:pt>
                <c:pt idx="265">
                  <c:v>-40.200000000000003</c:v>
                </c:pt>
                <c:pt idx="266">
                  <c:v>-40</c:v>
                </c:pt>
                <c:pt idx="267">
                  <c:v>-40.1</c:v>
                </c:pt>
                <c:pt idx="268">
                  <c:v>-40.1</c:v>
                </c:pt>
                <c:pt idx="269">
                  <c:v>-40.1</c:v>
                </c:pt>
                <c:pt idx="270">
                  <c:v>-40.200000000000003</c:v>
                </c:pt>
                <c:pt idx="271">
                  <c:v>-40.1</c:v>
                </c:pt>
                <c:pt idx="272">
                  <c:v>-40</c:v>
                </c:pt>
                <c:pt idx="273">
                  <c:v>-40</c:v>
                </c:pt>
                <c:pt idx="274">
                  <c:v>-40.200000000000003</c:v>
                </c:pt>
                <c:pt idx="275">
                  <c:v>-39.9</c:v>
                </c:pt>
                <c:pt idx="276">
                  <c:v>-40.200000000000003</c:v>
                </c:pt>
                <c:pt idx="277">
                  <c:v>-39.9</c:v>
                </c:pt>
                <c:pt idx="278">
                  <c:v>-40.300000000000011</c:v>
                </c:pt>
                <c:pt idx="279">
                  <c:v>-40</c:v>
                </c:pt>
                <c:pt idx="280">
                  <c:v>-40.1</c:v>
                </c:pt>
                <c:pt idx="281">
                  <c:v>-40</c:v>
                </c:pt>
                <c:pt idx="282">
                  <c:v>-40.200000000000003</c:v>
                </c:pt>
                <c:pt idx="283">
                  <c:v>-39.9</c:v>
                </c:pt>
                <c:pt idx="284">
                  <c:v>-39.9</c:v>
                </c:pt>
                <c:pt idx="285">
                  <c:v>-40</c:v>
                </c:pt>
                <c:pt idx="286">
                  <c:v>-39.9</c:v>
                </c:pt>
                <c:pt idx="287">
                  <c:v>-39.9</c:v>
                </c:pt>
                <c:pt idx="288">
                  <c:v>-39.9</c:v>
                </c:pt>
                <c:pt idx="289">
                  <c:v>-40.1</c:v>
                </c:pt>
                <c:pt idx="290">
                  <c:v>-40</c:v>
                </c:pt>
                <c:pt idx="291">
                  <c:v>-40</c:v>
                </c:pt>
                <c:pt idx="292">
                  <c:v>-39.9</c:v>
                </c:pt>
                <c:pt idx="293">
                  <c:v>-39.800000000000011</c:v>
                </c:pt>
                <c:pt idx="294">
                  <c:v>-40.1</c:v>
                </c:pt>
                <c:pt idx="295">
                  <c:v>-41.3</c:v>
                </c:pt>
                <c:pt idx="296">
                  <c:v>-42</c:v>
                </c:pt>
                <c:pt idx="297">
                  <c:v>-42.8</c:v>
                </c:pt>
                <c:pt idx="298">
                  <c:v>-43.5</c:v>
                </c:pt>
                <c:pt idx="299">
                  <c:v>-43.1</c:v>
                </c:pt>
                <c:pt idx="300">
                  <c:v>-43.1</c:v>
                </c:pt>
                <c:pt idx="301">
                  <c:v>-43.2</c:v>
                </c:pt>
                <c:pt idx="302">
                  <c:v>-43</c:v>
                </c:pt>
                <c:pt idx="303">
                  <c:v>-42.9</c:v>
                </c:pt>
                <c:pt idx="304">
                  <c:v>-42.9</c:v>
                </c:pt>
                <c:pt idx="305">
                  <c:v>-42.8</c:v>
                </c:pt>
                <c:pt idx="306">
                  <c:v>-42.7</c:v>
                </c:pt>
                <c:pt idx="307">
                  <c:v>-42.6</c:v>
                </c:pt>
                <c:pt idx="308">
                  <c:v>-42.4</c:v>
                </c:pt>
                <c:pt idx="309">
                  <c:v>-42.3</c:v>
                </c:pt>
                <c:pt idx="310">
                  <c:v>-42.1</c:v>
                </c:pt>
                <c:pt idx="311">
                  <c:v>-41.8</c:v>
                </c:pt>
                <c:pt idx="312">
                  <c:v>-42</c:v>
                </c:pt>
                <c:pt idx="313">
                  <c:v>-41.9</c:v>
                </c:pt>
                <c:pt idx="314">
                  <c:v>-41.6</c:v>
                </c:pt>
                <c:pt idx="315">
                  <c:v>-41.5</c:v>
                </c:pt>
                <c:pt idx="316">
                  <c:v>-41.4</c:v>
                </c:pt>
                <c:pt idx="317">
                  <c:v>-41.4</c:v>
                </c:pt>
                <c:pt idx="318">
                  <c:v>-41.2</c:v>
                </c:pt>
                <c:pt idx="319">
                  <c:v>-41.1</c:v>
                </c:pt>
                <c:pt idx="320">
                  <c:v>-41</c:v>
                </c:pt>
                <c:pt idx="321">
                  <c:v>-40.700000000000003</c:v>
                </c:pt>
                <c:pt idx="322">
                  <c:v>-40.800000000000011</c:v>
                </c:pt>
                <c:pt idx="323">
                  <c:v>-40.6</c:v>
                </c:pt>
                <c:pt idx="324">
                  <c:v>-40.6</c:v>
                </c:pt>
                <c:pt idx="325">
                  <c:v>-40.4</c:v>
                </c:pt>
                <c:pt idx="326">
                  <c:v>-40.300000000000011</c:v>
                </c:pt>
                <c:pt idx="327">
                  <c:v>-40.200000000000003</c:v>
                </c:pt>
                <c:pt idx="328">
                  <c:v>-40</c:v>
                </c:pt>
                <c:pt idx="329">
                  <c:v>-40.1</c:v>
                </c:pt>
                <c:pt idx="330">
                  <c:v>-39.9</c:v>
                </c:pt>
                <c:pt idx="331">
                  <c:v>-40</c:v>
                </c:pt>
                <c:pt idx="332">
                  <c:v>-39.9</c:v>
                </c:pt>
                <c:pt idx="333">
                  <c:v>-40</c:v>
                </c:pt>
                <c:pt idx="334">
                  <c:v>-40</c:v>
                </c:pt>
                <c:pt idx="335">
                  <c:v>-39.9</c:v>
                </c:pt>
                <c:pt idx="336">
                  <c:v>-40.1</c:v>
                </c:pt>
                <c:pt idx="337">
                  <c:v>-39.9</c:v>
                </c:pt>
                <c:pt idx="338">
                  <c:v>-39.9</c:v>
                </c:pt>
                <c:pt idx="339">
                  <c:v>-39.9</c:v>
                </c:pt>
                <c:pt idx="340">
                  <c:v>-39.9</c:v>
                </c:pt>
                <c:pt idx="341">
                  <c:v>-40</c:v>
                </c:pt>
                <c:pt idx="342">
                  <c:v>-39.700000000000003</c:v>
                </c:pt>
                <c:pt idx="343">
                  <c:v>-40.1</c:v>
                </c:pt>
                <c:pt idx="344">
                  <c:v>-40</c:v>
                </c:pt>
                <c:pt idx="345">
                  <c:v>-39.9</c:v>
                </c:pt>
                <c:pt idx="346">
                  <c:v>-40</c:v>
                </c:pt>
                <c:pt idx="347">
                  <c:v>-40</c:v>
                </c:pt>
                <c:pt idx="348">
                  <c:v>-39.800000000000011</c:v>
                </c:pt>
                <c:pt idx="349">
                  <c:v>-40</c:v>
                </c:pt>
                <c:pt idx="350">
                  <c:v>-39.9</c:v>
                </c:pt>
                <c:pt idx="351">
                  <c:v>-39.9</c:v>
                </c:pt>
                <c:pt idx="352">
                  <c:v>-39.9</c:v>
                </c:pt>
                <c:pt idx="353">
                  <c:v>-39.800000000000011</c:v>
                </c:pt>
                <c:pt idx="354">
                  <c:v>-39.9</c:v>
                </c:pt>
                <c:pt idx="355">
                  <c:v>-39.9</c:v>
                </c:pt>
                <c:pt idx="356">
                  <c:v>-40</c:v>
                </c:pt>
                <c:pt idx="357">
                  <c:v>-39.9</c:v>
                </c:pt>
                <c:pt idx="358">
                  <c:v>-40</c:v>
                </c:pt>
                <c:pt idx="359">
                  <c:v>-39.9</c:v>
                </c:pt>
                <c:pt idx="360">
                  <c:v>-39.9</c:v>
                </c:pt>
                <c:pt idx="361">
                  <c:v>-39.9</c:v>
                </c:pt>
                <c:pt idx="362">
                  <c:v>-39.9</c:v>
                </c:pt>
                <c:pt idx="363">
                  <c:v>-39.9</c:v>
                </c:pt>
                <c:pt idx="364">
                  <c:v>-40.1</c:v>
                </c:pt>
                <c:pt idx="365">
                  <c:v>-39.800000000000011</c:v>
                </c:pt>
                <c:pt idx="366">
                  <c:v>-39.9</c:v>
                </c:pt>
                <c:pt idx="367">
                  <c:v>-40</c:v>
                </c:pt>
                <c:pt idx="368">
                  <c:v>-40</c:v>
                </c:pt>
                <c:pt idx="369">
                  <c:v>-39.9</c:v>
                </c:pt>
                <c:pt idx="370">
                  <c:v>-40</c:v>
                </c:pt>
                <c:pt idx="371">
                  <c:v>-39.9</c:v>
                </c:pt>
                <c:pt idx="372">
                  <c:v>-39.800000000000011</c:v>
                </c:pt>
                <c:pt idx="373">
                  <c:v>-40</c:v>
                </c:pt>
                <c:pt idx="374">
                  <c:v>-40</c:v>
                </c:pt>
                <c:pt idx="375">
                  <c:v>-39.9</c:v>
                </c:pt>
                <c:pt idx="376">
                  <c:v>-40</c:v>
                </c:pt>
                <c:pt idx="377">
                  <c:v>-40</c:v>
                </c:pt>
                <c:pt idx="378">
                  <c:v>-39.800000000000011</c:v>
                </c:pt>
                <c:pt idx="379">
                  <c:v>-40.1</c:v>
                </c:pt>
                <c:pt idx="380">
                  <c:v>-40</c:v>
                </c:pt>
                <c:pt idx="381">
                  <c:v>-40</c:v>
                </c:pt>
                <c:pt idx="382">
                  <c:v>-40</c:v>
                </c:pt>
                <c:pt idx="383">
                  <c:v>-39.9</c:v>
                </c:pt>
                <c:pt idx="384">
                  <c:v>-39.800000000000011</c:v>
                </c:pt>
                <c:pt idx="385">
                  <c:v>-39.9</c:v>
                </c:pt>
                <c:pt idx="386">
                  <c:v>-39.9</c:v>
                </c:pt>
                <c:pt idx="387">
                  <c:v>-40</c:v>
                </c:pt>
                <c:pt idx="388">
                  <c:v>-39.9</c:v>
                </c:pt>
                <c:pt idx="389">
                  <c:v>-40.1</c:v>
                </c:pt>
                <c:pt idx="390">
                  <c:v>-39.9</c:v>
                </c:pt>
                <c:pt idx="391">
                  <c:v>-40</c:v>
                </c:pt>
                <c:pt idx="392">
                  <c:v>-39.9</c:v>
                </c:pt>
                <c:pt idx="393">
                  <c:v>-40</c:v>
                </c:pt>
                <c:pt idx="394">
                  <c:v>-39.9</c:v>
                </c:pt>
                <c:pt idx="395">
                  <c:v>-40</c:v>
                </c:pt>
                <c:pt idx="396">
                  <c:v>-39.9</c:v>
                </c:pt>
                <c:pt idx="397">
                  <c:v>-40</c:v>
                </c:pt>
                <c:pt idx="398">
                  <c:v>-39.9</c:v>
                </c:pt>
                <c:pt idx="399">
                  <c:v>-40</c:v>
                </c:pt>
                <c:pt idx="400">
                  <c:v>-39.9</c:v>
                </c:pt>
                <c:pt idx="401">
                  <c:v>-40</c:v>
                </c:pt>
                <c:pt idx="402">
                  <c:v>-39.9</c:v>
                </c:pt>
                <c:pt idx="403">
                  <c:v>-40</c:v>
                </c:pt>
                <c:pt idx="404">
                  <c:v>-39.9</c:v>
                </c:pt>
                <c:pt idx="405">
                  <c:v>-39.9</c:v>
                </c:pt>
                <c:pt idx="406">
                  <c:v>-39.800000000000011</c:v>
                </c:pt>
                <c:pt idx="407">
                  <c:v>-39.9</c:v>
                </c:pt>
                <c:pt idx="408">
                  <c:v>-40</c:v>
                </c:pt>
                <c:pt idx="409">
                  <c:v>-40</c:v>
                </c:pt>
                <c:pt idx="410">
                  <c:v>-40</c:v>
                </c:pt>
                <c:pt idx="411">
                  <c:v>-40</c:v>
                </c:pt>
                <c:pt idx="412">
                  <c:v>-39.800000000000011</c:v>
                </c:pt>
                <c:pt idx="413">
                  <c:v>-40.1</c:v>
                </c:pt>
                <c:pt idx="414">
                  <c:v>-40</c:v>
                </c:pt>
                <c:pt idx="415">
                  <c:v>-40</c:v>
                </c:pt>
                <c:pt idx="416">
                  <c:v>-40</c:v>
                </c:pt>
                <c:pt idx="417">
                  <c:v>-40</c:v>
                </c:pt>
                <c:pt idx="418">
                  <c:v>-39.9</c:v>
                </c:pt>
                <c:pt idx="419">
                  <c:v>-39.9</c:v>
                </c:pt>
                <c:pt idx="420">
                  <c:v>-39.9</c:v>
                </c:pt>
                <c:pt idx="421">
                  <c:v>-39.9</c:v>
                </c:pt>
                <c:pt idx="422">
                  <c:v>-40</c:v>
                </c:pt>
                <c:pt idx="423">
                  <c:v>-39.9</c:v>
                </c:pt>
                <c:pt idx="424">
                  <c:v>-39.9</c:v>
                </c:pt>
                <c:pt idx="425">
                  <c:v>-40</c:v>
                </c:pt>
                <c:pt idx="426">
                  <c:v>-40</c:v>
                </c:pt>
                <c:pt idx="427">
                  <c:v>-40</c:v>
                </c:pt>
                <c:pt idx="428">
                  <c:v>-40</c:v>
                </c:pt>
                <c:pt idx="429">
                  <c:v>-40</c:v>
                </c:pt>
                <c:pt idx="430">
                  <c:v>-39.9</c:v>
                </c:pt>
                <c:pt idx="431">
                  <c:v>-40</c:v>
                </c:pt>
                <c:pt idx="432">
                  <c:v>-39.9</c:v>
                </c:pt>
                <c:pt idx="433">
                  <c:v>-39.9</c:v>
                </c:pt>
                <c:pt idx="434">
                  <c:v>-39.9</c:v>
                </c:pt>
                <c:pt idx="435">
                  <c:v>-39.9</c:v>
                </c:pt>
                <c:pt idx="436">
                  <c:v>-39.800000000000011</c:v>
                </c:pt>
                <c:pt idx="437">
                  <c:v>-40</c:v>
                </c:pt>
                <c:pt idx="438">
                  <c:v>-40</c:v>
                </c:pt>
                <c:pt idx="439">
                  <c:v>-39.800000000000011</c:v>
                </c:pt>
                <c:pt idx="440">
                  <c:v>-40</c:v>
                </c:pt>
                <c:pt idx="441">
                  <c:v>-39.9</c:v>
                </c:pt>
                <c:pt idx="442">
                  <c:v>-39.800000000000011</c:v>
                </c:pt>
                <c:pt idx="443">
                  <c:v>-39.9</c:v>
                </c:pt>
                <c:pt idx="444">
                  <c:v>-39.9</c:v>
                </c:pt>
                <c:pt idx="445">
                  <c:v>-39.9</c:v>
                </c:pt>
                <c:pt idx="446">
                  <c:v>-39.9</c:v>
                </c:pt>
                <c:pt idx="447">
                  <c:v>-40</c:v>
                </c:pt>
                <c:pt idx="448">
                  <c:v>-39.9</c:v>
                </c:pt>
                <c:pt idx="449">
                  <c:v>-39.9</c:v>
                </c:pt>
                <c:pt idx="450">
                  <c:v>-39.9</c:v>
                </c:pt>
                <c:pt idx="451">
                  <c:v>-39.800000000000011</c:v>
                </c:pt>
                <c:pt idx="452">
                  <c:v>-40.200000000000003</c:v>
                </c:pt>
                <c:pt idx="453">
                  <c:v>-40.1</c:v>
                </c:pt>
                <c:pt idx="454">
                  <c:v>-39.9</c:v>
                </c:pt>
                <c:pt idx="455">
                  <c:v>-40</c:v>
                </c:pt>
                <c:pt idx="456">
                  <c:v>-39.9</c:v>
                </c:pt>
                <c:pt idx="457">
                  <c:v>-39.9</c:v>
                </c:pt>
                <c:pt idx="458">
                  <c:v>-39.9</c:v>
                </c:pt>
                <c:pt idx="459">
                  <c:v>-39.9</c:v>
                </c:pt>
                <c:pt idx="460">
                  <c:v>-39.9</c:v>
                </c:pt>
                <c:pt idx="461">
                  <c:v>-39.9</c:v>
                </c:pt>
                <c:pt idx="462">
                  <c:v>-40.1</c:v>
                </c:pt>
                <c:pt idx="463">
                  <c:v>-39.9</c:v>
                </c:pt>
                <c:pt idx="464">
                  <c:v>-39.9</c:v>
                </c:pt>
                <c:pt idx="465">
                  <c:v>-39.9</c:v>
                </c:pt>
                <c:pt idx="466">
                  <c:v>-40</c:v>
                </c:pt>
                <c:pt idx="467">
                  <c:v>-40</c:v>
                </c:pt>
                <c:pt idx="468">
                  <c:v>-40</c:v>
                </c:pt>
                <c:pt idx="469">
                  <c:v>-39.800000000000011</c:v>
                </c:pt>
                <c:pt idx="470">
                  <c:v>-39.800000000000011</c:v>
                </c:pt>
                <c:pt idx="471">
                  <c:v>-40</c:v>
                </c:pt>
                <c:pt idx="472">
                  <c:v>-39.9</c:v>
                </c:pt>
                <c:pt idx="473">
                  <c:v>-39.9</c:v>
                </c:pt>
                <c:pt idx="474">
                  <c:v>-40</c:v>
                </c:pt>
                <c:pt idx="475">
                  <c:v>-39.9</c:v>
                </c:pt>
                <c:pt idx="476">
                  <c:v>-40</c:v>
                </c:pt>
                <c:pt idx="477">
                  <c:v>-40</c:v>
                </c:pt>
                <c:pt idx="478">
                  <c:v>-40</c:v>
                </c:pt>
                <c:pt idx="479">
                  <c:v>-40</c:v>
                </c:pt>
                <c:pt idx="480">
                  <c:v>-39.9</c:v>
                </c:pt>
                <c:pt idx="481">
                  <c:v>-39.9</c:v>
                </c:pt>
                <c:pt idx="482">
                  <c:v>-40.1</c:v>
                </c:pt>
                <c:pt idx="483">
                  <c:v>-39.9</c:v>
                </c:pt>
                <c:pt idx="484">
                  <c:v>-40</c:v>
                </c:pt>
                <c:pt idx="485">
                  <c:v>-39.9</c:v>
                </c:pt>
                <c:pt idx="486">
                  <c:v>-40</c:v>
                </c:pt>
                <c:pt idx="487">
                  <c:v>-39.9</c:v>
                </c:pt>
                <c:pt idx="488">
                  <c:v>-40</c:v>
                </c:pt>
                <c:pt idx="489">
                  <c:v>-40</c:v>
                </c:pt>
                <c:pt idx="490">
                  <c:v>-39.800000000000011</c:v>
                </c:pt>
                <c:pt idx="491">
                  <c:v>-40</c:v>
                </c:pt>
                <c:pt idx="492">
                  <c:v>-39.800000000000011</c:v>
                </c:pt>
                <c:pt idx="493">
                  <c:v>-40</c:v>
                </c:pt>
                <c:pt idx="494">
                  <c:v>-40</c:v>
                </c:pt>
                <c:pt idx="495">
                  <c:v>-39.9</c:v>
                </c:pt>
                <c:pt idx="496">
                  <c:v>-39.9</c:v>
                </c:pt>
                <c:pt idx="497">
                  <c:v>-39.9</c:v>
                </c:pt>
                <c:pt idx="498">
                  <c:v>-39.800000000000011</c:v>
                </c:pt>
                <c:pt idx="499">
                  <c:v>-40</c:v>
                </c:pt>
                <c:pt idx="500">
                  <c:v>-39.700000000000003</c:v>
                </c:pt>
                <c:pt idx="501">
                  <c:v>-40.1</c:v>
                </c:pt>
                <c:pt idx="502">
                  <c:v>-39.9</c:v>
                </c:pt>
                <c:pt idx="503">
                  <c:v>-39.9</c:v>
                </c:pt>
                <c:pt idx="504">
                  <c:v>-39.9</c:v>
                </c:pt>
                <c:pt idx="505">
                  <c:v>-40.1</c:v>
                </c:pt>
                <c:pt idx="506">
                  <c:v>-39.700000000000003</c:v>
                </c:pt>
                <c:pt idx="507">
                  <c:v>-40.1</c:v>
                </c:pt>
                <c:pt idx="508">
                  <c:v>-40</c:v>
                </c:pt>
                <c:pt idx="509">
                  <c:v>-39.9</c:v>
                </c:pt>
                <c:pt idx="510">
                  <c:v>-40</c:v>
                </c:pt>
                <c:pt idx="511">
                  <c:v>-40.1</c:v>
                </c:pt>
                <c:pt idx="512">
                  <c:v>-39.9</c:v>
                </c:pt>
                <c:pt idx="513">
                  <c:v>-39.9</c:v>
                </c:pt>
                <c:pt idx="514">
                  <c:v>-39.800000000000011</c:v>
                </c:pt>
                <c:pt idx="515">
                  <c:v>-40</c:v>
                </c:pt>
                <c:pt idx="516">
                  <c:v>-40</c:v>
                </c:pt>
                <c:pt idx="517">
                  <c:v>-39.800000000000011</c:v>
                </c:pt>
                <c:pt idx="518">
                  <c:v>-40</c:v>
                </c:pt>
                <c:pt idx="519">
                  <c:v>-39.9</c:v>
                </c:pt>
                <c:pt idx="520">
                  <c:v>-39.9</c:v>
                </c:pt>
                <c:pt idx="521">
                  <c:v>-40.1</c:v>
                </c:pt>
                <c:pt idx="522">
                  <c:v>-39.800000000000011</c:v>
                </c:pt>
                <c:pt idx="523">
                  <c:v>-40</c:v>
                </c:pt>
                <c:pt idx="524">
                  <c:v>-39.9</c:v>
                </c:pt>
                <c:pt idx="525">
                  <c:v>-39.800000000000011</c:v>
                </c:pt>
                <c:pt idx="526">
                  <c:v>-40</c:v>
                </c:pt>
                <c:pt idx="527">
                  <c:v>-40.1</c:v>
                </c:pt>
                <c:pt idx="528">
                  <c:v>-40</c:v>
                </c:pt>
                <c:pt idx="529">
                  <c:v>-39.800000000000011</c:v>
                </c:pt>
                <c:pt idx="530">
                  <c:v>-40</c:v>
                </c:pt>
                <c:pt idx="531">
                  <c:v>-39.700000000000003</c:v>
                </c:pt>
                <c:pt idx="532">
                  <c:v>-40</c:v>
                </c:pt>
                <c:pt idx="533">
                  <c:v>-40</c:v>
                </c:pt>
                <c:pt idx="534">
                  <c:v>-40.1</c:v>
                </c:pt>
                <c:pt idx="535">
                  <c:v>-40</c:v>
                </c:pt>
                <c:pt idx="536">
                  <c:v>-40</c:v>
                </c:pt>
                <c:pt idx="537">
                  <c:v>-40</c:v>
                </c:pt>
                <c:pt idx="538">
                  <c:v>-39.9</c:v>
                </c:pt>
                <c:pt idx="539">
                  <c:v>-39.9</c:v>
                </c:pt>
                <c:pt idx="540">
                  <c:v>-40.1</c:v>
                </c:pt>
                <c:pt idx="541">
                  <c:v>-39.800000000000011</c:v>
                </c:pt>
                <c:pt idx="542">
                  <c:v>-39.9</c:v>
                </c:pt>
                <c:pt idx="543">
                  <c:v>-40</c:v>
                </c:pt>
                <c:pt idx="544">
                  <c:v>-40</c:v>
                </c:pt>
                <c:pt idx="545">
                  <c:v>-39.9</c:v>
                </c:pt>
                <c:pt idx="546">
                  <c:v>-40.1</c:v>
                </c:pt>
                <c:pt idx="547">
                  <c:v>-40</c:v>
                </c:pt>
                <c:pt idx="548">
                  <c:v>-39.9</c:v>
                </c:pt>
                <c:pt idx="549">
                  <c:v>-40</c:v>
                </c:pt>
                <c:pt idx="550">
                  <c:v>-39.800000000000011</c:v>
                </c:pt>
                <c:pt idx="551">
                  <c:v>-40</c:v>
                </c:pt>
                <c:pt idx="552">
                  <c:v>-39.9</c:v>
                </c:pt>
                <c:pt idx="553">
                  <c:v>-40</c:v>
                </c:pt>
                <c:pt idx="554">
                  <c:v>-39.9</c:v>
                </c:pt>
                <c:pt idx="555">
                  <c:v>-40.1</c:v>
                </c:pt>
                <c:pt idx="556">
                  <c:v>-39.800000000000011</c:v>
                </c:pt>
                <c:pt idx="557">
                  <c:v>-40</c:v>
                </c:pt>
                <c:pt idx="558">
                  <c:v>-39.9</c:v>
                </c:pt>
                <c:pt idx="559">
                  <c:v>-40.1</c:v>
                </c:pt>
                <c:pt idx="560">
                  <c:v>-39.800000000000011</c:v>
                </c:pt>
                <c:pt idx="561">
                  <c:v>-40</c:v>
                </c:pt>
                <c:pt idx="562">
                  <c:v>-40</c:v>
                </c:pt>
                <c:pt idx="563">
                  <c:v>-40</c:v>
                </c:pt>
                <c:pt idx="564">
                  <c:v>-39.9</c:v>
                </c:pt>
                <c:pt idx="565">
                  <c:v>-39.9</c:v>
                </c:pt>
                <c:pt idx="566">
                  <c:v>-40</c:v>
                </c:pt>
                <c:pt idx="567">
                  <c:v>-40.200000000000003</c:v>
                </c:pt>
                <c:pt idx="568">
                  <c:v>-39.700000000000003</c:v>
                </c:pt>
                <c:pt idx="569">
                  <c:v>-40</c:v>
                </c:pt>
                <c:pt idx="570">
                  <c:v>-40.1</c:v>
                </c:pt>
                <c:pt idx="571">
                  <c:v>-39.9</c:v>
                </c:pt>
                <c:pt idx="572">
                  <c:v>-40</c:v>
                </c:pt>
                <c:pt idx="573">
                  <c:v>-39.9</c:v>
                </c:pt>
                <c:pt idx="574">
                  <c:v>-40.1</c:v>
                </c:pt>
                <c:pt idx="575">
                  <c:v>-39.9</c:v>
                </c:pt>
                <c:pt idx="576">
                  <c:v>-39.9</c:v>
                </c:pt>
                <c:pt idx="577">
                  <c:v>-39.9</c:v>
                </c:pt>
                <c:pt idx="578">
                  <c:v>-40.1</c:v>
                </c:pt>
                <c:pt idx="579">
                  <c:v>-39.9</c:v>
                </c:pt>
                <c:pt idx="580">
                  <c:v>-40.1</c:v>
                </c:pt>
                <c:pt idx="581">
                  <c:v>-39.700000000000003</c:v>
                </c:pt>
                <c:pt idx="582">
                  <c:v>-40.1</c:v>
                </c:pt>
                <c:pt idx="583">
                  <c:v>-39.9</c:v>
                </c:pt>
                <c:pt idx="584">
                  <c:v>-40.1</c:v>
                </c:pt>
                <c:pt idx="585">
                  <c:v>-40.1</c:v>
                </c:pt>
                <c:pt idx="586">
                  <c:v>-39.800000000000011</c:v>
                </c:pt>
                <c:pt idx="587">
                  <c:v>-40</c:v>
                </c:pt>
                <c:pt idx="588">
                  <c:v>-40</c:v>
                </c:pt>
                <c:pt idx="589">
                  <c:v>-39.800000000000011</c:v>
                </c:pt>
                <c:pt idx="590">
                  <c:v>-40</c:v>
                </c:pt>
                <c:pt idx="591">
                  <c:v>-39.9</c:v>
                </c:pt>
                <c:pt idx="592">
                  <c:v>-39.800000000000011</c:v>
                </c:pt>
                <c:pt idx="593">
                  <c:v>-39.9</c:v>
                </c:pt>
                <c:pt idx="594">
                  <c:v>-40</c:v>
                </c:pt>
                <c:pt idx="595">
                  <c:v>-40</c:v>
                </c:pt>
                <c:pt idx="596">
                  <c:v>-39.9</c:v>
                </c:pt>
                <c:pt idx="597">
                  <c:v>-39.9</c:v>
                </c:pt>
                <c:pt idx="598">
                  <c:v>-40.1</c:v>
                </c:pt>
                <c:pt idx="599">
                  <c:v>-39.800000000000011</c:v>
                </c:pt>
                <c:pt idx="600">
                  <c:v>-40.1</c:v>
                </c:pt>
                <c:pt idx="601">
                  <c:v>-39.9</c:v>
                </c:pt>
                <c:pt idx="602">
                  <c:v>-40</c:v>
                </c:pt>
                <c:pt idx="603">
                  <c:v>-40</c:v>
                </c:pt>
                <c:pt idx="604">
                  <c:v>-39.800000000000011</c:v>
                </c:pt>
                <c:pt idx="605">
                  <c:v>-40</c:v>
                </c:pt>
                <c:pt idx="606">
                  <c:v>-40.1</c:v>
                </c:pt>
                <c:pt idx="607">
                  <c:v>-39.9</c:v>
                </c:pt>
                <c:pt idx="608">
                  <c:v>-39.9</c:v>
                </c:pt>
                <c:pt idx="609">
                  <c:v>-40</c:v>
                </c:pt>
                <c:pt idx="610">
                  <c:v>-39.9</c:v>
                </c:pt>
                <c:pt idx="611">
                  <c:v>-40.1</c:v>
                </c:pt>
                <c:pt idx="612">
                  <c:v>-39.700000000000003</c:v>
                </c:pt>
                <c:pt idx="613">
                  <c:v>-40</c:v>
                </c:pt>
                <c:pt idx="614">
                  <c:v>-39.9</c:v>
                </c:pt>
                <c:pt idx="615">
                  <c:v>-39.9</c:v>
                </c:pt>
                <c:pt idx="616">
                  <c:v>-39.9</c:v>
                </c:pt>
                <c:pt idx="617">
                  <c:v>-40</c:v>
                </c:pt>
                <c:pt idx="618">
                  <c:v>-39.9</c:v>
                </c:pt>
                <c:pt idx="619">
                  <c:v>-40</c:v>
                </c:pt>
                <c:pt idx="620">
                  <c:v>-39.700000000000003</c:v>
                </c:pt>
                <c:pt idx="621">
                  <c:v>-40.1</c:v>
                </c:pt>
                <c:pt idx="622">
                  <c:v>-39.9</c:v>
                </c:pt>
                <c:pt idx="623">
                  <c:v>-40</c:v>
                </c:pt>
                <c:pt idx="624">
                  <c:v>-39.800000000000011</c:v>
                </c:pt>
                <c:pt idx="625">
                  <c:v>-39.9</c:v>
                </c:pt>
                <c:pt idx="626">
                  <c:v>-40</c:v>
                </c:pt>
                <c:pt idx="627">
                  <c:v>-39.9</c:v>
                </c:pt>
                <c:pt idx="628">
                  <c:v>-40</c:v>
                </c:pt>
                <c:pt idx="629">
                  <c:v>-39.800000000000011</c:v>
                </c:pt>
                <c:pt idx="630">
                  <c:v>-39.9</c:v>
                </c:pt>
                <c:pt idx="631">
                  <c:v>-39.1</c:v>
                </c:pt>
                <c:pt idx="632">
                  <c:v>-39.1</c:v>
                </c:pt>
                <c:pt idx="633">
                  <c:v>-40.1</c:v>
                </c:pt>
                <c:pt idx="634">
                  <c:v>-39.9</c:v>
                </c:pt>
                <c:pt idx="635">
                  <c:v>-40</c:v>
                </c:pt>
                <c:pt idx="636">
                  <c:v>-40</c:v>
                </c:pt>
                <c:pt idx="637">
                  <c:v>-40.1</c:v>
                </c:pt>
                <c:pt idx="638">
                  <c:v>-40.1</c:v>
                </c:pt>
                <c:pt idx="639">
                  <c:v>-40</c:v>
                </c:pt>
                <c:pt idx="640">
                  <c:v>-40</c:v>
                </c:pt>
                <c:pt idx="641">
                  <c:v>-40</c:v>
                </c:pt>
                <c:pt idx="642">
                  <c:v>-40</c:v>
                </c:pt>
                <c:pt idx="643">
                  <c:v>-39.9</c:v>
                </c:pt>
                <c:pt idx="644">
                  <c:v>-40</c:v>
                </c:pt>
                <c:pt idx="645">
                  <c:v>-39.9</c:v>
                </c:pt>
                <c:pt idx="646">
                  <c:v>-40</c:v>
                </c:pt>
                <c:pt idx="647">
                  <c:v>-39.9</c:v>
                </c:pt>
                <c:pt idx="648">
                  <c:v>-40</c:v>
                </c:pt>
                <c:pt idx="649">
                  <c:v>-40</c:v>
                </c:pt>
                <c:pt idx="650">
                  <c:v>-39.9</c:v>
                </c:pt>
                <c:pt idx="651">
                  <c:v>-39.9</c:v>
                </c:pt>
                <c:pt idx="652">
                  <c:v>-40.1</c:v>
                </c:pt>
                <c:pt idx="653">
                  <c:v>-39.9</c:v>
                </c:pt>
                <c:pt idx="654">
                  <c:v>-39.9</c:v>
                </c:pt>
                <c:pt idx="655">
                  <c:v>-40.1</c:v>
                </c:pt>
                <c:pt idx="656">
                  <c:v>-39.800000000000011</c:v>
                </c:pt>
                <c:pt idx="657">
                  <c:v>-40</c:v>
                </c:pt>
                <c:pt idx="658">
                  <c:v>-39.9</c:v>
                </c:pt>
                <c:pt idx="659">
                  <c:v>-40</c:v>
                </c:pt>
                <c:pt idx="660">
                  <c:v>-40.200000000000003</c:v>
                </c:pt>
                <c:pt idx="661">
                  <c:v>-39.800000000000011</c:v>
                </c:pt>
                <c:pt idx="662">
                  <c:v>-40</c:v>
                </c:pt>
                <c:pt idx="663">
                  <c:v>-39.9</c:v>
                </c:pt>
                <c:pt idx="664">
                  <c:v>-40</c:v>
                </c:pt>
                <c:pt idx="665">
                  <c:v>-39.9</c:v>
                </c:pt>
                <c:pt idx="666">
                  <c:v>-40</c:v>
                </c:pt>
                <c:pt idx="667">
                  <c:v>-39.9</c:v>
                </c:pt>
                <c:pt idx="668">
                  <c:v>-39.9</c:v>
                </c:pt>
                <c:pt idx="669">
                  <c:v>-40.1</c:v>
                </c:pt>
                <c:pt idx="670">
                  <c:v>-39.9</c:v>
                </c:pt>
                <c:pt idx="671">
                  <c:v>-39.9</c:v>
                </c:pt>
                <c:pt idx="672">
                  <c:v>-40.1</c:v>
                </c:pt>
                <c:pt idx="673">
                  <c:v>-40</c:v>
                </c:pt>
                <c:pt idx="674">
                  <c:v>-39.9</c:v>
                </c:pt>
                <c:pt idx="675">
                  <c:v>-40</c:v>
                </c:pt>
                <c:pt idx="676">
                  <c:v>-40.1</c:v>
                </c:pt>
                <c:pt idx="677">
                  <c:v>-39.9</c:v>
                </c:pt>
                <c:pt idx="678">
                  <c:v>-40.1</c:v>
                </c:pt>
                <c:pt idx="679">
                  <c:v>-40</c:v>
                </c:pt>
                <c:pt idx="680">
                  <c:v>-40</c:v>
                </c:pt>
                <c:pt idx="681">
                  <c:v>-40</c:v>
                </c:pt>
                <c:pt idx="682">
                  <c:v>-39.9</c:v>
                </c:pt>
                <c:pt idx="683">
                  <c:v>-39.9</c:v>
                </c:pt>
                <c:pt idx="684">
                  <c:v>-39.9</c:v>
                </c:pt>
                <c:pt idx="685">
                  <c:v>-40</c:v>
                </c:pt>
                <c:pt idx="686">
                  <c:v>-39.800000000000011</c:v>
                </c:pt>
                <c:pt idx="687">
                  <c:v>-40</c:v>
                </c:pt>
                <c:pt idx="688">
                  <c:v>-39.9</c:v>
                </c:pt>
                <c:pt idx="689">
                  <c:v>-40</c:v>
                </c:pt>
                <c:pt idx="690">
                  <c:v>-39.9</c:v>
                </c:pt>
                <c:pt idx="691">
                  <c:v>-40</c:v>
                </c:pt>
                <c:pt idx="692">
                  <c:v>-39.9</c:v>
                </c:pt>
                <c:pt idx="693">
                  <c:v>-40</c:v>
                </c:pt>
                <c:pt idx="694">
                  <c:v>-39.9</c:v>
                </c:pt>
                <c:pt idx="695">
                  <c:v>-40</c:v>
                </c:pt>
                <c:pt idx="696">
                  <c:v>-40</c:v>
                </c:pt>
                <c:pt idx="697">
                  <c:v>-40.1</c:v>
                </c:pt>
                <c:pt idx="698">
                  <c:v>-39.9</c:v>
                </c:pt>
                <c:pt idx="699">
                  <c:v>-40</c:v>
                </c:pt>
                <c:pt idx="700">
                  <c:v>-40</c:v>
                </c:pt>
                <c:pt idx="701">
                  <c:v>-39.9</c:v>
                </c:pt>
                <c:pt idx="702">
                  <c:v>-40</c:v>
                </c:pt>
                <c:pt idx="703">
                  <c:v>-40</c:v>
                </c:pt>
                <c:pt idx="704">
                  <c:v>-40</c:v>
                </c:pt>
                <c:pt idx="705">
                  <c:v>-40</c:v>
                </c:pt>
                <c:pt idx="706">
                  <c:v>-40</c:v>
                </c:pt>
                <c:pt idx="707">
                  <c:v>-40</c:v>
                </c:pt>
                <c:pt idx="708">
                  <c:v>-40</c:v>
                </c:pt>
                <c:pt idx="709">
                  <c:v>-40</c:v>
                </c:pt>
                <c:pt idx="710">
                  <c:v>-39.9</c:v>
                </c:pt>
                <c:pt idx="711">
                  <c:v>-40</c:v>
                </c:pt>
                <c:pt idx="712">
                  <c:v>-40</c:v>
                </c:pt>
                <c:pt idx="713">
                  <c:v>-39.9</c:v>
                </c:pt>
                <c:pt idx="714">
                  <c:v>-40.1</c:v>
                </c:pt>
                <c:pt idx="715">
                  <c:v>-40</c:v>
                </c:pt>
                <c:pt idx="716">
                  <c:v>-39.9</c:v>
                </c:pt>
                <c:pt idx="717">
                  <c:v>-40</c:v>
                </c:pt>
                <c:pt idx="718">
                  <c:v>-39.9</c:v>
                </c:pt>
                <c:pt idx="719">
                  <c:v>-40</c:v>
                </c:pt>
                <c:pt idx="720">
                  <c:v>-40</c:v>
                </c:pt>
                <c:pt idx="721">
                  <c:v>-40</c:v>
                </c:pt>
                <c:pt idx="722">
                  <c:v>-39.9</c:v>
                </c:pt>
                <c:pt idx="723">
                  <c:v>-39.800000000000011</c:v>
                </c:pt>
                <c:pt idx="724">
                  <c:v>-39.9</c:v>
                </c:pt>
                <c:pt idx="725">
                  <c:v>-40</c:v>
                </c:pt>
                <c:pt idx="726">
                  <c:v>-40</c:v>
                </c:pt>
                <c:pt idx="727">
                  <c:v>-39.9</c:v>
                </c:pt>
                <c:pt idx="728">
                  <c:v>-40</c:v>
                </c:pt>
                <c:pt idx="729">
                  <c:v>-39.9</c:v>
                </c:pt>
                <c:pt idx="730">
                  <c:v>-40</c:v>
                </c:pt>
                <c:pt idx="731">
                  <c:v>-40</c:v>
                </c:pt>
                <c:pt idx="732">
                  <c:v>-40</c:v>
                </c:pt>
                <c:pt idx="733">
                  <c:v>-39.9</c:v>
                </c:pt>
                <c:pt idx="734">
                  <c:v>-39.9</c:v>
                </c:pt>
                <c:pt idx="735">
                  <c:v>-40</c:v>
                </c:pt>
                <c:pt idx="736">
                  <c:v>-40</c:v>
                </c:pt>
                <c:pt idx="737">
                  <c:v>-40</c:v>
                </c:pt>
                <c:pt idx="738">
                  <c:v>-40.1</c:v>
                </c:pt>
                <c:pt idx="739">
                  <c:v>-39.9</c:v>
                </c:pt>
                <c:pt idx="740">
                  <c:v>-40</c:v>
                </c:pt>
                <c:pt idx="741">
                  <c:v>-39.9</c:v>
                </c:pt>
                <c:pt idx="742">
                  <c:v>-39.9</c:v>
                </c:pt>
                <c:pt idx="743">
                  <c:v>-40</c:v>
                </c:pt>
                <c:pt idx="744">
                  <c:v>-39.9</c:v>
                </c:pt>
                <c:pt idx="745">
                  <c:v>-40.1</c:v>
                </c:pt>
                <c:pt idx="746">
                  <c:v>-40</c:v>
                </c:pt>
                <c:pt idx="747">
                  <c:v>-39.9</c:v>
                </c:pt>
                <c:pt idx="748">
                  <c:v>-40</c:v>
                </c:pt>
                <c:pt idx="749">
                  <c:v>-40</c:v>
                </c:pt>
                <c:pt idx="750">
                  <c:v>-40.1</c:v>
                </c:pt>
                <c:pt idx="751">
                  <c:v>-39.9</c:v>
                </c:pt>
                <c:pt idx="752">
                  <c:v>-40</c:v>
                </c:pt>
                <c:pt idx="753">
                  <c:v>-39.800000000000011</c:v>
                </c:pt>
                <c:pt idx="754">
                  <c:v>-40</c:v>
                </c:pt>
                <c:pt idx="755">
                  <c:v>-40</c:v>
                </c:pt>
                <c:pt idx="756">
                  <c:v>-39.9</c:v>
                </c:pt>
                <c:pt idx="757">
                  <c:v>-39.9</c:v>
                </c:pt>
                <c:pt idx="758">
                  <c:v>-40</c:v>
                </c:pt>
                <c:pt idx="759">
                  <c:v>-39.9</c:v>
                </c:pt>
                <c:pt idx="760">
                  <c:v>-39.9</c:v>
                </c:pt>
                <c:pt idx="761">
                  <c:v>-40</c:v>
                </c:pt>
                <c:pt idx="762">
                  <c:v>-39.9</c:v>
                </c:pt>
                <c:pt idx="763">
                  <c:v>-40</c:v>
                </c:pt>
                <c:pt idx="764">
                  <c:v>-39.9</c:v>
                </c:pt>
                <c:pt idx="765">
                  <c:v>-40</c:v>
                </c:pt>
                <c:pt idx="766">
                  <c:v>-39.9</c:v>
                </c:pt>
                <c:pt idx="767">
                  <c:v>-40.1</c:v>
                </c:pt>
                <c:pt idx="768">
                  <c:v>-39.9</c:v>
                </c:pt>
                <c:pt idx="769">
                  <c:v>-39.9</c:v>
                </c:pt>
                <c:pt idx="770">
                  <c:v>-39.9</c:v>
                </c:pt>
                <c:pt idx="771">
                  <c:v>-40</c:v>
                </c:pt>
                <c:pt idx="772">
                  <c:v>-40</c:v>
                </c:pt>
                <c:pt idx="773">
                  <c:v>-39.9</c:v>
                </c:pt>
                <c:pt idx="774">
                  <c:v>-39.9</c:v>
                </c:pt>
                <c:pt idx="775">
                  <c:v>-39.800000000000011</c:v>
                </c:pt>
                <c:pt idx="776">
                  <c:v>-40</c:v>
                </c:pt>
                <c:pt idx="777">
                  <c:v>-40</c:v>
                </c:pt>
                <c:pt idx="778">
                  <c:v>-39.9</c:v>
                </c:pt>
                <c:pt idx="779">
                  <c:v>-40</c:v>
                </c:pt>
                <c:pt idx="780">
                  <c:v>-39.9</c:v>
                </c:pt>
                <c:pt idx="781">
                  <c:v>-40</c:v>
                </c:pt>
                <c:pt idx="782">
                  <c:v>-39.9</c:v>
                </c:pt>
                <c:pt idx="783">
                  <c:v>-39.9</c:v>
                </c:pt>
                <c:pt idx="784">
                  <c:v>-39.9</c:v>
                </c:pt>
                <c:pt idx="785">
                  <c:v>-40</c:v>
                </c:pt>
                <c:pt idx="786">
                  <c:v>-40</c:v>
                </c:pt>
                <c:pt idx="787">
                  <c:v>-39.9</c:v>
                </c:pt>
                <c:pt idx="788">
                  <c:v>-40</c:v>
                </c:pt>
                <c:pt idx="789">
                  <c:v>-40.1</c:v>
                </c:pt>
                <c:pt idx="790">
                  <c:v>-39.9</c:v>
                </c:pt>
                <c:pt idx="791">
                  <c:v>-40</c:v>
                </c:pt>
                <c:pt idx="792">
                  <c:v>-39.9</c:v>
                </c:pt>
                <c:pt idx="793">
                  <c:v>-39.9</c:v>
                </c:pt>
                <c:pt idx="794">
                  <c:v>-40</c:v>
                </c:pt>
                <c:pt idx="795">
                  <c:v>-39.9</c:v>
                </c:pt>
                <c:pt idx="796">
                  <c:v>-40</c:v>
                </c:pt>
                <c:pt idx="797">
                  <c:v>-40</c:v>
                </c:pt>
                <c:pt idx="798">
                  <c:v>-40</c:v>
                </c:pt>
                <c:pt idx="799">
                  <c:v>-39.9</c:v>
                </c:pt>
                <c:pt idx="800">
                  <c:v>-40</c:v>
                </c:pt>
                <c:pt idx="801">
                  <c:v>-39.9</c:v>
                </c:pt>
                <c:pt idx="802">
                  <c:v>-39.800000000000011</c:v>
                </c:pt>
                <c:pt idx="803">
                  <c:v>-40</c:v>
                </c:pt>
                <c:pt idx="804">
                  <c:v>-40</c:v>
                </c:pt>
                <c:pt idx="805">
                  <c:v>-39.9</c:v>
                </c:pt>
                <c:pt idx="806">
                  <c:v>-40</c:v>
                </c:pt>
                <c:pt idx="807">
                  <c:v>-39.9</c:v>
                </c:pt>
                <c:pt idx="808">
                  <c:v>-39.9</c:v>
                </c:pt>
                <c:pt idx="809">
                  <c:v>-39.9</c:v>
                </c:pt>
                <c:pt idx="810">
                  <c:v>-40</c:v>
                </c:pt>
                <c:pt idx="811">
                  <c:v>-39.9</c:v>
                </c:pt>
                <c:pt idx="812">
                  <c:v>-39.9</c:v>
                </c:pt>
                <c:pt idx="813">
                  <c:v>-40.1</c:v>
                </c:pt>
                <c:pt idx="814">
                  <c:v>-39.9</c:v>
                </c:pt>
                <c:pt idx="815">
                  <c:v>-40.1</c:v>
                </c:pt>
                <c:pt idx="816">
                  <c:v>-39.9</c:v>
                </c:pt>
                <c:pt idx="817">
                  <c:v>-39.9</c:v>
                </c:pt>
                <c:pt idx="818">
                  <c:v>-39.9</c:v>
                </c:pt>
                <c:pt idx="819">
                  <c:v>-39.800000000000011</c:v>
                </c:pt>
                <c:pt idx="820">
                  <c:v>-39.9</c:v>
                </c:pt>
                <c:pt idx="821">
                  <c:v>-39.9</c:v>
                </c:pt>
                <c:pt idx="822">
                  <c:v>-39.9</c:v>
                </c:pt>
                <c:pt idx="823">
                  <c:v>-40</c:v>
                </c:pt>
                <c:pt idx="824">
                  <c:v>-39.800000000000011</c:v>
                </c:pt>
                <c:pt idx="825">
                  <c:v>-40</c:v>
                </c:pt>
                <c:pt idx="826">
                  <c:v>-39.800000000000011</c:v>
                </c:pt>
                <c:pt idx="827">
                  <c:v>-40</c:v>
                </c:pt>
                <c:pt idx="828">
                  <c:v>-39.9</c:v>
                </c:pt>
                <c:pt idx="829">
                  <c:v>-40</c:v>
                </c:pt>
                <c:pt idx="830">
                  <c:v>-39.9</c:v>
                </c:pt>
                <c:pt idx="831">
                  <c:v>-40</c:v>
                </c:pt>
                <c:pt idx="832">
                  <c:v>-39.9</c:v>
                </c:pt>
                <c:pt idx="833">
                  <c:v>-39.9</c:v>
                </c:pt>
                <c:pt idx="834">
                  <c:v>-40</c:v>
                </c:pt>
                <c:pt idx="835">
                  <c:v>-39.9</c:v>
                </c:pt>
                <c:pt idx="836">
                  <c:v>-39.9</c:v>
                </c:pt>
                <c:pt idx="837">
                  <c:v>-39.9</c:v>
                </c:pt>
                <c:pt idx="838">
                  <c:v>-40</c:v>
                </c:pt>
                <c:pt idx="839">
                  <c:v>-40</c:v>
                </c:pt>
                <c:pt idx="840">
                  <c:v>-39.800000000000011</c:v>
                </c:pt>
                <c:pt idx="841">
                  <c:v>-39.9</c:v>
                </c:pt>
                <c:pt idx="842">
                  <c:v>-40</c:v>
                </c:pt>
                <c:pt idx="843">
                  <c:v>-39.800000000000011</c:v>
                </c:pt>
                <c:pt idx="844">
                  <c:v>-40</c:v>
                </c:pt>
                <c:pt idx="845">
                  <c:v>-39.9</c:v>
                </c:pt>
                <c:pt idx="846">
                  <c:v>-40</c:v>
                </c:pt>
                <c:pt idx="847">
                  <c:v>-39.9</c:v>
                </c:pt>
                <c:pt idx="848">
                  <c:v>-40</c:v>
                </c:pt>
                <c:pt idx="849">
                  <c:v>-39.9</c:v>
                </c:pt>
                <c:pt idx="850">
                  <c:v>-40</c:v>
                </c:pt>
                <c:pt idx="851">
                  <c:v>-40</c:v>
                </c:pt>
                <c:pt idx="852">
                  <c:v>-40</c:v>
                </c:pt>
                <c:pt idx="853">
                  <c:v>-40</c:v>
                </c:pt>
                <c:pt idx="854">
                  <c:v>-39.9</c:v>
                </c:pt>
                <c:pt idx="855">
                  <c:v>-39.9</c:v>
                </c:pt>
                <c:pt idx="856">
                  <c:v>-39.9</c:v>
                </c:pt>
                <c:pt idx="857">
                  <c:v>-39.9</c:v>
                </c:pt>
                <c:pt idx="858">
                  <c:v>-40.1</c:v>
                </c:pt>
                <c:pt idx="859">
                  <c:v>-40</c:v>
                </c:pt>
                <c:pt idx="860">
                  <c:v>-40</c:v>
                </c:pt>
                <c:pt idx="861">
                  <c:v>-39.800000000000011</c:v>
                </c:pt>
                <c:pt idx="862">
                  <c:v>-40</c:v>
                </c:pt>
                <c:pt idx="863">
                  <c:v>-40</c:v>
                </c:pt>
                <c:pt idx="864">
                  <c:v>-39.800000000000011</c:v>
                </c:pt>
                <c:pt idx="865">
                  <c:v>-40.200000000000003</c:v>
                </c:pt>
                <c:pt idx="866">
                  <c:v>-39.9</c:v>
                </c:pt>
                <c:pt idx="867">
                  <c:v>-40.1</c:v>
                </c:pt>
                <c:pt idx="868">
                  <c:v>-39.9</c:v>
                </c:pt>
                <c:pt idx="869">
                  <c:v>-40</c:v>
                </c:pt>
                <c:pt idx="870">
                  <c:v>-40</c:v>
                </c:pt>
                <c:pt idx="871">
                  <c:v>-39.800000000000011</c:v>
                </c:pt>
                <c:pt idx="872">
                  <c:v>-40</c:v>
                </c:pt>
                <c:pt idx="873">
                  <c:v>-39.9</c:v>
                </c:pt>
                <c:pt idx="874">
                  <c:v>-40</c:v>
                </c:pt>
                <c:pt idx="875">
                  <c:v>-39.9</c:v>
                </c:pt>
                <c:pt idx="876">
                  <c:v>-39.9</c:v>
                </c:pt>
                <c:pt idx="877">
                  <c:v>-40</c:v>
                </c:pt>
                <c:pt idx="878">
                  <c:v>-39.9</c:v>
                </c:pt>
                <c:pt idx="879">
                  <c:v>-40.1</c:v>
                </c:pt>
                <c:pt idx="880">
                  <c:v>-40</c:v>
                </c:pt>
                <c:pt idx="881">
                  <c:v>-39.9</c:v>
                </c:pt>
                <c:pt idx="882">
                  <c:v>-40</c:v>
                </c:pt>
                <c:pt idx="883">
                  <c:v>-40</c:v>
                </c:pt>
                <c:pt idx="884">
                  <c:v>-39.800000000000011</c:v>
                </c:pt>
                <c:pt idx="885">
                  <c:v>-40</c:v>
                </c:pt>
                <c:pt idx="886">
                  <c:v>-40.1</c:v>
                </c:pt>
                <c:pt idx="887">
                  <c:v>-39.9</c:v>
                </c:pt>
                <c:pt idx="888">
                  <c:v>-40.1</c:v>
                </c:pt>
                <c:pt idx="889">
                  <c:v>-39.9</c:v>
                </c:pt>
                <c:pt idx="890">
                  <c:v>-39.9</c:v>
                </c:pt>
                <c:pt idx="891">
                  <c:v>-39.9</c:v>
                </c:pt>
                <c:pt idx="892">
                  <c:v>-39.9</c:v>
                </c:pt>
                <c:pt idx="893">
                  <c:v>-40</c:v>
                </c:pt>
                <c:pt idx="894">
                  <c:v>-40</c:v>
                </c:pt>
                <c:pt idx="895">
                  <c:v>-40.1</c:v>
                </c:pt>
                <c:pt idx="896">
                  <c:v>-40</c:v>
                </c:pt>
                <c:pt idx="897">
                  <c:v>-40</c:v>
                </c:pt>
                <c:pt idx="898">
                  <c:v>-39.9</c:v>
                </c:pt>
                <c:pt idx="899">
                  <c:v>-40</c:v>
                </c:pt>
                <c:pt idx="900">
                  <c:v>-39.9</c:v>
                </c:pt>
                <c:pt idx="901">
                  <c:v>-39.9</c:v>
                </c:pt>
                <c:pt idx="902">
                  <c:v>-39.9</c:v>
                </c:pt>
                <c:pt idx="903">
                  <c:v>-39.9</c:v>
                </c:pt>
                <c:pt idx="904">
                  <c:v>-39.9</c:v>
                </c:pt>
                <c:pt idx="905">
                  <c:v>-40</c:v>
                </c:pt>
                <c:pt idx="906">
                  <c:v>-39.800000000000011</c:v>
                </c:pt>
                <c:pt idx="907">
                  <c:v>-40</c:v>
                </c:pt>
                <c:pt idx="908">
                  <c:v>-39.9</c:v>
                </c:pt>
                <c:pt idx="909">
                  <c:v>-39.9</c:v>
                </c:pt>
                <c:pt idx="910">
                  <c:v>-40</c:v>
                </c:pt>
                <c:pt idx="911">
                  <c:v>-39.800000000000011</c:v>
                </c:pt>
                <c:pt idx="912">
                  <c:v>-40</c:v>
                </c:pt>
                <c:pt idx="913">
                  <c:v>-40.1</c:v>
                </c:pt>
                <c:pt idx="914">
                  <c:v>-40</c:v>
                </c:pt>
                <c:pt idx="915">
                  <c:v>-39.9</c:v>
                </c:pt>
                <c:pt idx="916">
                  <c:v>-39.9</c:v>
                </c:pt>
                <c:pt idx="917">
                  <c:v>-39.9</c:v>
                </c:pt>
                <c:pt idx="918">
                  <c:v>-39.9</c:v>
                </c:pt>
                <c:pt idx="919">
                  <c:v>-40</c:v>
                </c:pt>
                <c:pt idx="920">
                  <c:v>-40</c:v>
                </c:pt>
                <c:pt idx="921">
                  <c:v>-40</c:v>
                </c:pt>
                <c:pt idx="922">
                  <c:v>-39.800000000000011</c:v>
                </c:pt>
                <c:pt idx="923">
                  <c:v>-39.9</c:v>
                </c:pt>
                <c:pt idx="924">
                  <c:v>-40</c:v>
                </c:pt>
                <c:pt idx="925">
                  <c:v>-40</c:v>
                </c:pt>
                <c:pt idx="926">
                  <c:v>-40</c:v>
                </c:pt>
                <c:pt idx="927">
                  <c:v>-39.9</c:v>
                </c:pt>
                <c:pt idx="928">
                  <c:v>-39.9</c:v>
                </c:pt>
                <c:pt idx="929">
                  <c:v>-40</c:v>
                </c:pt>
                <c:pt idx="930">
                  <c:v>-40</c:v>
                </c:pt>
                <c:pt idx="931">
                  <c:v>-39.9</c:v>
                </c:pt>
                <c:pt idx="932">
                  <c:v>-39.9</c:v>
                </c:pt>
                <c:pt idx="933">
                  <c:v>-39.9</c:v>
                </c:pt>
                <c:pt idx="934">
                  <c:v>-40</c:v>
                </c:pt>
                <c:pt idx="935">
                  <c:v>-39.9</c:v>
                </c:pt>
                <c:pt idx="936">
                  <c:v>-39.9</c:v>
                </c:pt>
                <c:pt idx="937">
                  <c:v>-40</c:v>
                </c:pt>
                <c:pt idx="938">
                  <c:v>-39.9</c:v>
                </c:pt>
                <c:pt idx="939">
                  <c:v>-39.9</c:v>
                </c:pt>
                <c:pt idx="940">
                  <c:v>-40.1</c:v>
                </c:pt>
                <c:pt idx="941">
                  <c:v>-40</c:v>
                </c:pt>
                <c:pt idx="942">
                  <c:v>-40</c:v>
                </c:pt>
                <c:pt idx="943">
                  <c:v>-39.800000000000011</c:v>
                </c:pt>
                <c:pt idx="944">
                  <c:v>-40.1</c:v>
                </c:pt>
                <c:pt idx="945">
                  <c:v>-39.9</c:v>
                </c:pt>
                <c:pt idx="946">
                  <c:v>-39.9</c:v>
                </c:pt>
                <c:pt idx="947">
                  <c:v>-40</c:v>
                </c:pt>
                <c:pt idx="948">
                  <c:v>-39.9</c:v>
                </c:pt>
                <c:pt idx="949">
                  <c:v>-39.9</c:v>
                </c:pt>
                <c:pt idx="950">
                  <c:v>-39.9</c:v>
                </c:pt>
                <c:pt idx="951">
                  <c:v>-40.1</c:v>
                </c:pt>
                <c:pt idx="952">
                  <c:v>-40.1</c:v>
                </c:pt>
                <c:pt idx="953">
                  <c:v>-39.9</c:v>
                </c:pt>
                <c:pt idx="954">
                  <c:v>-40</c:v>
                </c:pt>
                <c:pt idx="955">
                  <c:v>-39.800000000000011</c:v>
                </c:pt>
                <c:pt idx="956">
                  <c:v>-39.9</c:v>
                </c:pt>
                <c:pt idx="957">
                  <c:v>-39.9</c:v>
                </c:pt>
                <c:pt idx="958">
                  <c:v>-40</c:v>
                </c:pt>
                <c:pt idx="959">
                  <c:v>-40.1</c:v>
                </c:pt>
                <c:pt idx="960">
                  <c:v>-39.9</c:v>
                </c:pt>
                <c:pt idx="961">
                  <c:v>-40.1</c:v>
                </c:pt>
                <c:pt idx="962">
                  <c:v>-39.9</c:v>
                </c:pt>
                <c:pt idx="963">
                  <c:v>-40</c:v>
                </c:pt>
                <c:pt idx="964">
                  <c:v>-39.800000000000011</c:v>
                </c:pt>
                <c:pt idx="965">
                  <c:v>-40</c:v>
                </c:pt>
                <c:pt idx="966">
                  <c:v>-40</c:v>
                </c:pt>
                <c:pt idx="967">
                  <c:v>-39.800000000000011</c:v>
                </c:pt>
                <c:pt idx="968">
                  <c:v>-40</c:v>
                </c:pt>
                <c:pt idx="969">
                  <c:v>-39.9</c:v>
                </c:pt>
                <c:pt idx="970">
                  <c:v>-39.9</c:v>
                </c:pt>
                <c:pt idx="971">
                  <c:v>-40</c:v>
                </c:pt>
                <c:pt idx="972">
                  <c:v>-40</c:v>
                </c:pt>
                <c:pt idx="973">
                  <c:v>-40</c:v>
                </c:pt>
                <c:pt idx="974">
                  <c:v>-39.9</c:v>
                </c:pt>
                <c:pt idx="975">
                  <c:v>-40.1</c:v>
                </c:pt>
                <c:pt idx="976">
                  <c:v>-39.800000000000011</c:v>
                </c:pt>
                <c:pt idx="977">
                  <c:v>-40.1</c:v>
                </c:pt>
                <c:pt idx="978">
                  <c:v>-39.9</c:v>
                </c:pt>
                <c:pt idx="979">
                  <c:v>-40</c:v>
                </c:pt>
                <c:pt idx="980">
                  <c:v>-40.1</c:v>
                </c:pt>
                <c:pt idx="981">
                  <c:v>-39.9</c:v>
                </c:pt>
                <c:pt idx="982">
                  <c:v>-40</c:v>
                </c:pt>
                <c:pt idx="983">
                  <c:v>-39.9</c:v>
                </c:pt>
                <c:pt idx="984">
                  <c:v>-40</c:v>
                </c:pt>
                <c:pt idx="985">
                  <c:v>-40</c:v>
                </c:pt>
                <c:pt idx="986">
                  <c:v>-40</c:v>
                </c:pt>
                <c:pt idx="987">
                  <c:v>-39.9</c:v>
                </c:pt>
                <c:pt idx="988">
                  <c:v>-40.1</c:v>
                </c:pt>
                <c:pt idx="989">
                  <c:v>-40</c:v>
                </c:pt>
                <c:pt idx="990">
                  <c:v>-39.9</c:v>
                </c:pt>
                <c:pt idx="991">
                  <c:v>-40</c:v>
                </c:pt>
                <c:pt idx="992">
                  <c:v>-39.9</c:v>
                </c:pt>
                <c:pt idx="993">
                  <c:v>-40.1</c:v>
                </c:pt>
                <c:pt idx="994">
                  <c:v>-39.9</c:v>
                </c:pt>
                <c:pt idx="995">
                  <c:v>-40.1</c:v>
                </c:pt>
                <c:pt idx="996">
                  <c:v>-39.9</c:v>
                </c:pt>
                <c:pt idx="997">
                  <c:v>-39.9</c:v>
                </c:pt>
                <c:pt idx="998">
                  <c:v>-40</c:v>
                </c:pt>
                <c:pt idx="999">
                  <c:v>-40</c:v>
                </c:pt>
                <c:pt idx="1000">
                  <c:v>-40</c:v>
                </c:pt>
                <c:pt idx="1001">
                  <c:v>-40</c:v>
                </c:pt>
                <c:pt idx="1002">
                  <c:v>-39.9</c:v>
                </c:pt>
                <c:pt idx="1003">
                  <c:v>-40</c:v>
                </c:pt>
                <c:pt idx="1004">
                  <c:v>-39.9</c:v>
                </c:pt>
                <c:pt idx="1005">
                  <c:v>-40</c:v>
                </c:pt>
                <c:pt idx="1006">
                  <c:v>-40</c:v>
                </c:pt>
                <c:pt idx="1007">
                  <c:v>-40</c:v>
                </c:pt>
                <c:pt idx="1008">
                  <c:v>-40</c:v>
                </c:pt>
                <c:pt idx="1009">
                  <c:v>-40</c:v>
                </c:pt>
                <c:pt idx="1010">
                  <c:v>-39.9</c:v>
                </c:pt>
                <c:pt idx="1011">
                  <c:v>-39.9</c:v>
                </c:pt>
                <c:pt idx="1012">
                  <c:v>-40.1</c:v>
                </c:pt>
                <c:pt idx="1013">
                  <c:v>-39.800000000000011</c:v>
                </c:pt>
                <c:pt idx="1014">
                  <c:v>-40</c:v>
                </c:pt>
                <c:pt idx="1015">
                  <c:v>-39.800000000000011</c:v>
                </c:pt>
                <c:pt idx="1016">
                  <c:v>-40</c:v>
                </c:pt>
                <c:pt idx="1017">
                  <c:v>-40</c:v>
                </c:pt>
                <c:pt idx="1018">
                  <c:v>-40</c:v>
                </c:pt>
                <c:pt idx="1019">
                  <c:v>-40</c:v>
                </c:pt>
                <c:pt idx="1020">
                  <c:v>-40</c:v>
                </c:pt>
                <c:pt idx="1021">
                  <c:v>-40.1</c:v>
                </c:pt>
                <c:pt idx="1022">
                  <c:v>-40</c:v>
                </c:pt>
                <c:pt idx="1023">
                  <c:v>-40</c:v>
                </c:pt>
                <c:pt idx="1024">
                  <c:v>-40</c:v>
                </c:pt>
                <c:pt idx="1025">
                  <c:v>-39.9</c:v>
                </c:pt>
                <c:pt idx="1026">
                  <c:v>-39.9</c:v>
                </c:pt>
                <c:pt idx="1027">
                  <c:v>-40.1</c:v>
                </c:pt>
                <c:pt idx="1028">
                  <c:v>-40</c:v>
                </c:pt>
                <c:pt idx="1029">
                  <c:v>-40</c:v>
                </c:pt>
                <c:pt idx="1030">
                  <c:v>-39.9</c:v>
                </c:pt>
                <c:pt idx="1031">
                  <c:v>-40.1</c:v>
                </c:pt>
                <c:pt idx="1032">
                  <c:v>-40</c:v>
                </c:pt>
                <c:pt idx="1033">
                  <c:v>-39.9</c:v>
                </c:pt>
                <c:pt idx="1034">
                  <c:v>-40</c:v>
                </c:pt>
                <c:pt idx="1035">
                  <c:v>-40</c:v>
                </c:pt>
                <c:pt idx="1036">
                  <c:v>-39.9</c:v>
                </c:pt>
                <c:pt idx="1037">
                  <c:v>-40</c:v>
                </c:pt>
                <c:pt idx="1038">
                  <c:v>-40</c:v>
                </c:pt>
                <c:pt idx="1039">
                  <c:v>-39.9</c:v>
                </c:pt>
                <c:pt idx="1040">
                  <c:v>-40</c:v>
                </c:pt>
                <c:pt idx="1041">
                  <c:v>-39.9</c:v>
                </c:pt>
                <c:pt idx="1042">
                  <c:v>-40</c:v>
                </c:pt>
                <c:pt idx="1043">
                  <c:v>-40</c:v>
                </c:pt>
                <c:pt idx="1044">
                  <c:v>-40.1</c:v>
                </c:pt>
                <c:pt idx="1045">
                  <c:v>-39.9</c:v>
                </c:pt>
                <c:pt idx="1046">
                  <c:v>-39.9</c:v>
                </c:pt>
                <c:pt idx="1047">
                  <c:v>-40</c:v>
                </c:pt>
                <c:pt idx="1048">
                  <c:v>-40.1</c:v>
                </c:pt>
                <c:pt idx="1049">
                  <c:v>-39.9</c:v>
                </c:pt>
                <c:pt idx="1050">
                  <c:v>-40</c:v>
                </c:pt>
                <c:pt idx="1051">
                  <c:v>-39.9</c:v>
                </c:pt>
                <c:pt idx="1052">
                  <c:v>-40</c:v>
                </c:pt>
                <c:pt idx="1053">
                  <c:v>-39.9</c:v>
                </c:pt>
                <c:pt idx="1054">
                  <c:v>-40</c:v>
                </c:pt>
                <c:pt idx="1055">
                  <c:v>-40</c:v>
                </c:pt>
                <c:pt idx="1056">
                  <c:v>-40</c:v>
                </c:pt>
                <c:pt idx="1057">
                  <c:v>-39.9</c:v>
                </c:pt>
                <c:pt idx="1058">
                  <c:v>-39.9</c:v>
                </c:pt>
                <c:pt idx="1059">
                  <c:v>-39.9</c:v>
                </c:pt>
                <c:pt idx="1060">
                  <c:v>-40</c:v>
                </c:pt>
                <c:pt idx="1061">
                  <c:v>-39.9</c:v>
                </c:pt>
                <c:pt idx="1062">
                  <c:v>-40</c:v>
                </c:pt>
                <c:pt idx="1063">
                  <c:v>-39.800000000000011</c:v>
                </c:pt>
                <c:pt idx="1064">
                  <c:v>-39.9</c:v>
                </c:pt>
                <c:pt idx="1065">
                  <c:v>-40</c:v>
                </c:pt>
                <c:pt idx="1066">
                  <c:v>-39.9</c:v>
                </c:pt>
                <c:pt idx="1067">
                  <c:v>-40.1</c:v>
                </c:pt>
                <c:pt idx="1068">
                  <c:v>-39.9</c:v>
                </c:pt>
                <c:pt idx="1069">
                  <c:v>-40</c:v>
                </c:pt>
                <c:pt idx="1070">
                  <c:v>-39.9</c:v>
                </c:pt>
                <c:pt idx="1071">
                  <c:v>-39.9</c:v>
                </c:pt>
                <c:pt idx="1072">
                  <c:v>-40</c:v>
                </c:pt>
                <c:pt idx="1073">
                  <c:v>-40</c:v>
                </c:pt>
                <c:pt idx="1074">
                  <c:v>-39.9</c:v>
                </c:pt>
                <c:pt idx="1075">
                  <c:v>-40.1</c:v>
                </c:pt>
                <c:pt idx="1076">
                  <c:v>-39.9</c:v>
                </c:pt>
                <c:pt idx="1077">
                  <c:v>-40</c:v>
                </c:pt>
                <c:pt idx="1078">
                  <c:v>-39.9</c:v>
                </c:pt>
                <c:pt idx="1079">
                  <c:v>-39.9</c:v>
                </c:pt>
                <c:pt idx="1080">
                  <c:v>-40</c:v>
                </c:pt>
                <c:pt idx="1081">
                  <c:v>-40</c:v>
                </c:pt>
                <c:pt idx="1082">
                  <c:v>-40.1</c:v>
                </c:pt>
                <c:pt idx="1083">
                  <c:v>-39.9</c:v>
                </c:pt>
                <c:pt idx="1084">
                  <c:v>-40</c:v>
                </c:pt>
                <c:pt idx="1085">
                  <c:v>-39.9</c:v>
                </c:pt>
                <c:pt idx="1086">
                  <c:v>-39.9</c:v>
                </c:pt>
                <c:pt idx="1087">
                  <c:v>-40</c:v>
                </c:pt>
                <c:pt idx="1088">
                  <c:v>-39.9</c:v>
                </c:pt>
                <c:pt idx="1089">
                  <c:v>-40.1</c:v>
                </c:pt>
                <c:pt idx="1090">
                  <c:v>-40</c:v>
                </c:pt>
                <c:pt idx="1091">
                  <c:v>-39.9</c:v>
                </c:pt>
                <c:pt idx="1092">
                  <c:v>-39.9</c:v>
                </c:pt>
                <c:pt idx="1093">
                  <c:v>-40</c:v>
                </c:pt>
                <c:pt idx="1094">
                  <c:v>-39.9</c:v>
                </c:pt>
                <c:pt idx="1095">
                  <c:v>-40</c:v>
                </c:pt>
                <c:pt idx="1096">
                  <c:v>-39.9</c:v>
                </c:pt>
                <c:pt idx="1097">
                  <c:v>-39.9</c:v>
                </c:pt>
                <c:pt idx="1098">
                  <c:v>-39.9</c:v>
                </c:pt>
                <c:pt idx="1099">
                  <c:v>-40</c:v>
                </c:pt>
                <c:pt idx="1100">
                  <c:v>-40</c:v>
                </c:pt>
                <c:pt idx="1101">
                  <c:v>-40</c:v>
                </c:pt>
                <c:pt idx="1102">
                  <c:v>-39.9</c:v>
                </c:pt>
                <c:pt idx="1103">
                  <c:v>-40</c:v>
                </c:pt>
                <c:pt idx="1104">
                  <c:v>-39.9</c:v>
                </c:pt>
                <c:pt idx="1105">
                  <c:v>-40</c:v>
                </c:pt>
                <c:pt idx="1106">
                  <c:v>-40</c:v>
                </c:pt>
                <c:pt idx="1107">
                  <c:v>-39.9</c:v>
                </c:pt>
                <c:pt idx="1108">
                  <c:v>-40</c:v>
                </c:pt>
                <c:pt idx="1109">
                  <c:v>-39.9</c:v>
                </c:pt>
                <c:pt idx="1110">
                  <c:v>-40</c:v>
                </c:pt>
                <c:pt idx="1111">
                  <c:v>-39.800000000000011</c:v>
                </c:pt>
                <c:pt idx="1112">
                  <c:v>-40</c:v>
                </c:pt>
                <c:pt idx="1113">
                  <c:v>-39.9</c:v>
                </c:pt>
                <c:pt idx="1114">
                  <c:v>-39.9</c:v>
                </c:pt>
                <c:pt idx="1115">
                  <c:v>-40</c:v>
                </c:pt>
                <c:pt idx="1116">
                  <c:v>-39.9</c:v>
                </c:pt>
                <c:pt idx="1117">
                  <c:v>-39.9</c:v>
                </c:pt>
                <c:pt idx="1118">
                  <c:v>-40</c:v>
                </c:pt>
                <c:pt idx="1119">
                  <c:v>-40</c:v>
                </c:pt>
                <c:pt idx="1120">
                  <c:v>-40</c:v>
                </c:pt>
                <c:pt idx="1121">
                  <c:v>-39.9</c:v>
                </c:pt>
                <c:pt idx="1122">
                  <c:v>-39.9</c:v>
                </c:pt>
                <c:pt idx="1123">
                  <c:v>-40</c:v>
                </c:pt>
                <c:pt idx="1124">
                  <c:v>-39.9</c:v>
                </c:pt>
                <c:pt idx="1125">
                  <c:v>-40</c:v>
                </c:pt>
                <c:pt idx="1126">
                  <c:v>-39.9</c:v>
                </c:pt>
                <c:pt idx="1127">
                  <c:v>-39.9</c:v>
                </c:pt>
                <c:pt idx="1128">
                  <c:v>-39.9</c:v>
                </c:pt>
                <c:pt idx="1129">
                  <c:v>-40.1</c:v>
                </c:pt>
                <c:pt idx="1130">
                  <c:v>-40</c:v>
                </c:pt>
                <c:pt idx="1131">
                  <c:v>-39.9</c:v>
                </c:pt>
                <c:pt idx="1132">
                  <c:v>-40</c:v>
                </c:pt>
                <c:pt idx="1133">
                  <c:v>-39.9</c:v>
                </c:pt>
                <c:pt idx="1134">
                  <c:v>-40</c:v>
                </c:pt>
                <c:pt idx="1135">
                  <c:v>-40</c:v>
                </c:pt>
                <c:pt idx="1136">
                  <c:v>-40</c:v>
                </c:pt>
                <c:pt idx="1137">
                  <c:v>-40</c:v>
                </c:pt>
                <c:pt idx="1138">
                  <c:v>-39.9</c:v>
                </c:pt>
                <c:pt idx="1139">
                  <c:v>-40</c:v>
                </c:pt>
                <c:pt idx="1140">
                  <c:v>-39.9</c:v>
                </c:pt>
                <c:pt idx="1141">
                  <c:v>-40</c:v>
                </c:pt>
                <c:pt idx="1142">
                  <c:v>-39.9</c:v>
                </c:pt>
                <c:pt idx="1143">
                  <c:v>-40.1</c:v>
                </c:pt>
                <c:pt idx="1144">
                  <c:v>-39.9</c:v>
                </c:pt>
                <c:pt idx="1145">
                  <c:v>-40</c:v>
                </c:pt>
                <c:pt idx="1146">
                  <c:v>-40</c:v>
                </c:pt>
                <c:pt idx="1147">
                  <c:v>-39.9</c:v>
                </c:pt>
                <c:pt idx="1148">
                  <c:v>-40</c:v>
                </c:pt>
                <c:pt idx="1149">
                  <c:v>-40</c:v>
                </c:pt>
                <c:pt idx="1150">
                  <c:v>-39.9</c:v>
                </c:pt>
                <c:pt idx="1151">
                  <c:v>-40</c:v>
                </c:pt>
                <c:pt idx="1152">
                  <c:v>-39.9</c:v>
                </c:pt>
                <c:pt idx="1153">
                  <c:v>-39.800000000000011</c:v>
                </c:pt>
                <c:pt idx="1154">
                  <c:v>-40.1</c:v>
                </c:pt>
                <c:pt idx="1155">
                  <c:v>-40</c:v>
                </c:pt>
                <c:pt idx="1156">
                  <c:v>-39.9</c:v>
                </c:pt>
                <c:pt idx="1157">
                  <c:v>-40</c:v>
                </c:pt>
                <c:pt idx="1158">
                  <c:v>-40.1</c:v>
                </c:pt>
                <c:pt idx="1159">
                  <c:v>-39.9</c:v>
                </c:pt>
              </c:numCache>
            </c:numRef>
          </c:yVal>
          <c:smooth val="1"/>
          <c:extLst xmlns:c16r2="http://schemas.microsoft.com/office/drawing/2015/06/chart" xmlns:c15="http://schemas.microsoft.com/office/drawing/2012/chart">
            <c:ext xmlns:c16="http://schemas.microsoft.com/office/drawing/2014/chart" uri="{C3380CC4-5D6E-409C-BE32-E72D297353CC}">
              <c16:uniqueId val="{00000004-ECA0-4654-A1C9-4098B0E9FD54}"/>
            </c:ext>
          </c:extLst>
        </c:ser>
        <c:dLbls>
          <c:showLegendKey val="0"/>
          <c:showVal val="0"/>
          <c:showCatName val="0"/>
          <c:showSerName val="0"/>
          <c:showPercent val="0"/>
          <c:showBubbleSize val="0"/>
        </c:dLbls>
        <c:axId val="99751040"/>
        <c:axId val="99752960"/>
        <c:extLst xmlns:c16r2="http://schemas.microsoft.com/office/drawing/2015/06/chart">
          <c:ext xmlns:c15="http://schemas.microsoft.com/office/drawing/2012/chart" uri="{02D57815-91ED-43cb-92C2-25804820EDAC}">
            <c15:filteredScatterSeries>
              <c15:ser>
                <c:idx val="0"/>
                <c:order val="0"/>
                <c:tx>
                  <c:strRef>
                    <c:extLst>
                      <c:ext uri="{02D57815-91ED-43cb-92C2-25804820EDAC}">
                        <c15:formulaRef>
                          <c15:sqref>'16062772_data log'!$C$3</c15:sqref>
                        </c15:formulaRef>
                      </c:ext>
                    </c:extLst>
                    <c:strCache>
                      <c:ptCount val="1"/>
                      <c:pt idx="0">
                        <c:v>TC1</c:v>
                      </c:pt>
                    </c:strCache>
                  </c:strRef>
                </c:tx>
                <c:spPr>
                  <a:ln w="12700" cap="rnd">
                    <a:solidFill>
                      <a:srgbClr val="7030A0"/>
                    </a:solidFill>
                    <a:round/>
                  </a:ln>
                  <a:effectLst/>
                </c:spPr>
                <c:marker>
                  <c:symbol val="none"/>
                </c:marker>
                <c:xVal>
                  <c:numRef>
                    <c:extLst>
                      <c:ext uri="{02D57815-91ED-43cb-92C2-25804820EDAC}">
                        <c15:formulaRef>
                          <c15:sqref>'16062772_data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c:ext uri="{02D57815-91ED-43cb-92C2-25804820EDAC}">
                        <c15:formulaRef>
                          <c15:sqref>'16062772_data log'!$C$4:$C$1163</c15:sqref>
                        </c15:formulaRef>
                      </c:ext>
                    </c:extLst>
                    <c:numCache>
                      <c:formatCode>General</c:formatCode>
                      <c:ptCount val="1160"/>
                      <c:pt idx="0">
                        <c:v>24.5</c:v>
                      </c:pt>
                      <c:pt idx="1">
                        <c:v>23.5</c:v>
                      </c:pt>
                      <c:pt idx="2">
                        <c:v>22.6</c:v>
                      </c:pt>
                      <c:pt idx="3">
                        <c:v>21.9</c:v>
                      </c:pt>
                      <c:pt idx="4">
                        <c:v>21.1</c:v>
                      </c:pt>
                      <c:pt idx="5">
                        <c:v>20.3</c:v>
                      </c:pt>
                      <c:pt idx="6">
                        <c:v>19.8</c:v>
                      </c:pt>
                      <c:pt idx="7">
                        <c:v>18.899999999999999</c:v>
                      </c:pt>
                      <c:pt idx="8">
                        <c:v>17.899999999999999</c:v>
                      </c:pt>
                      <c:pt idx="9">
                        <c:v>17.100000000000001</c:v>
                      </c:pt>
                      <c:pt idx="10">
                        <c:v>15.8</c:v>
                      </c:pt>
                      <c:pt idx="11">
                        <c:v>14.7</c:v>
                      </c:pt>
                      <c:pt idx="12">
                        <c:v>13.6</c:v>
                      </c:pt>
                      <c:pt idx="13">
                        <c:v>12.5</c:v>
                      </c:pt>
                      <c:pt idx="14">
                        <c:v>11.3</c:v>
                      </c:pt>
                      <c:pt idx="15">
                        <c:v>10</c:v>
                      </c:pt>
                      <c:pt idx="16">
                        <c:v>9</c:v>
                      </c:pt>
                      <c:pt idx="17">
                        <c:v>7.8</c:v>
                      </c:pt>
                      <c:pt idx="18">
                        <c:v>6.6</c:v>
                      </c:pt>
                      <c:pt idx="19">
                        <c:v>5.2</c:v>
                      </c:pt>
                      <c:pt idx="20">
                        <c:v>4.2</c:v>
                      </c:pt>
                      <c:pt idx="21">
                        <c:v>2.9</c:v>
                      </c:pt>
                      <c:pt idx="22">
                        <c:v>1.6</c:v>
                      </c:pt>
                      <c:pt idx="23">
                        <c:v>0.4</c:v>
                      </c:pt>
                      <c:pt idx="24">
                        <c:v>-0.6</c:v>
                      </c:pt>
                      <c:pt idx="25">
                        <c:v>-2</c:v>
                      </c:pt>
                      <c:pt idx="26">
                        <c:v>-3.2</c:v>
                      </c:pt>
                      <c:pt idx="27">
                        <c:v>-4.5</c:v>
                      </c:pt>
                      <c:pt idx="28">
                        <c:v>-5.6</c:v>
                      </c:pt>
                      <c:pt idx="29">
                        <c:v>-6.9</c:v>
                      </c:pt>
                      <c:pt idx="30">
                        <c:v>-8.1</c:v>
                      </c:pt>
                      <c:pt idx="31">
                        <c:v>-9.4</c:v>
                      </c:pt>
                      <c:pt idx="32">
                        <c:v>-10.6</c:v>
                      </c:pt>
                      <c:pt idx="33">
                        <c:v>-2</c:v>
                      </c:pt>
                      <c:pt idx="34">
                        <c:v>-3.4</c:v>
                      </c:pt>
                      <c:pt idx="35">
                        <c:v>-4.9000000000000004</c:v>
                      </c:pt>
                      <c:pt idx="36">
                        <c:v>-7.1</c:v>
                      </c:pt>
                      <c:pt idx="37">
                        <c:v>-10</c:v>
                      </c:pt>
                      <c:pt idx="38">
                        <c:v>-14.2</c:v>
                      </c:pt>
                      <c:pt idx="39">
                        <c:v>-17.3</c:v>
                      </c:pt>
                      <c:pt idx="40">
                        <c:v>-20</c:v>
                      </c:pt>
                      <c:pt idx="41">
                        <c:v>-22.4</c:v>
                      </c:pt>
                      <c:pt idx="42">
                        <c:v>-24.2</c:v>
                      </c:pt>
                      <c:pt idx="43">
                        <c:v>-25.9</c:v>
                      </c:pt>
                      <c:pt idx="44">
                        <c:v>-27.7</c:v>
                      </c:pt>
                      <c:pt idx="45">
                        <c:v>-29</c:v>
                      </c:pt>
                      <c:pt idx="46">
                        <c:v>-30.6</c:v>
                      </c:pt>
                      <c:pt idx="47">
                        <c:v>-31.9</c:v>
                      </c:pt>
                      <c:pt idx="48">
                        <c:v>-33.299999999999997</c:v>
                      </c:pt>
                      <c:pt idx="49">
                        <c:v>-34.4</c:v>
                      </c:pt>
                      <c:pt idx="50">
                        <c:v>-35.5</c:v>
                      </c:pt>
                      <c:pt idx="51">
                        <c:v>-36.5</c:v>
                      </c:pt>
                      <c:pt idx="52">
                        <c:v>-37.200000000000003</c:v>
                      </c:pt>
                      <c:pt idx="53">
                        <c:v>-37.799999999999997</c:v>
                      </c:pt>
                      <c:pt idx="54">
                        <c:v>-38.5</c:v>
                      </c:pt>
                      <c:pt idx="55">
                        <c:v>-39</c:v>
                      </c:pt>
                      <c:pt idx="56">
                        <c:v>-39.200000000000003</c:v>
                      </c:pt>
                      <c:pt idx="57">
                        <c:v>-39.700000000000003</c:v>
                      </c:pt>
                      <c:pt idx="58">
                        <c:v>-39.799999999999997</c:v>
                      </c:pt>
                      <c:pt idx="59">
                        <c:v>-39.9</c:v>
                      </c:pt>
                      <c:pt idx="60">
                        <c:v>-40</c:v>
                      </c:pt>
                      <c:pt idx="61">
                        <c:v>-40.200000000000003</c:v>
                      </c:pt>
                      <c:pt idx="62">
                        <c:v>-40.299999999999997</c:v>
                      </c:pt>
                      <c:pt idx="63">
                        <c:v>-40.4</c:v>
                      </c:pt>
                      <c:pt idx="64">
                        <c:v>-40.6</c:v>
                      </c:pt>
                      <c:pt idx="65">
                        <c:v>-40.6</c:v>
                      </c:pt>
                      <c:pt idx="66">
                        <c:v>-40.6</c:v>
                      </c:pt>
                      <c:pt idx="67">
                        <c:v>-40.700000000000003</c:v>
                      </c:pt>
                      <c:pt idx="68">
                        <c:v>-40.700000000000003</c:v>
                      </c:pt>
                      <c:pt idx="69">
                        <c:v>-41</c:v>
                      </c:pt>
                      <c:pt idx="70">
                        <c:v>-41</c:v>
                      </c:pt>
                      <c:pt idx="71">
                        <c:v>-41</c:v>
                      </c:pt>
                      <c:pt idx="72">
                        <c:v>-41</c:v>
                      </c:pt>
                      <c:pt idx="73">
                        <c:v>-41.1</c:v>
                      </c:pt>
                      <c:pt idx="74">
                        <c:v>-41.1</c:v>
                      </c:pt>
                      <c:pt idx="75">
                        <c:v>-41.1</c:v>
                      </c:pt>
                      <c:pt idx="76">
                        <c:v>-41.1</c:v>
                      </c:pt>
                      <c:pt idx="77">
                        <c:v>-41.1</c:v>
                      </c:pt>
                      <c:pt idx="78">
                        <c:v>-41.1</c:v>
                      </c:pt>
                      <c:pt idx="79">
                        <c:v>-41.1</c:v>
                      </c:pt>
                      <c:pt idx="80">
                        <c:v>-41.2</c:v>
                      </c:pt>
                      <c:pt idx="81">
                        <c:v>-41.2</c:v>
                      </c:pt>
                      <c:pt idx="82">
                        <c:v>-41.3</c:v>
                      </c:pt>
                      <c:pt idx="83">
                        <c:v>-41.2</c:v>
                      </c:pt>
                      <c:pt idx="84">
                        <c:v>-41.3</c:v>
                      </c:pt>
                      <c:pt idx="85">
                        <c:v>-41.2</c:v>
                      </c:pt>
                      <c:pt idx="86">
                        <c:v>-41.2</c:v>
                      </c:pt>
                      <c:pt idx="87">
                        <c:v>-41.2</c:v>
                      </c:pt>
                      <c:pt idx="88">
                        <c:v>-41.3</c:v>
                      </c:pt>
                      <c:pt idx="89">
                        <c:v>-41.2</c:v>
                      </c:pt>
                      <c:pt idx="90">
                        <c:v>-41.3</c:v>
                      </c:pt>
                      <c:pt idx="91">
                        <c:v>-41.3</c:v>
                      </c:pt>
                      <c:pt idx="92">
                        <c:v>-41.3</c:v>
                      </c:pt>
                      <c:pt idx="93">
                        <c:v>-41.3</c:v>
                      </c:pt>
                      <c:pt idx="94">
                        <c:v>-41.3</c:v>
                      </c:pt>
                      <c:pt idx="95">
                        <c:v>-41.2</c:v>
                      </c:pt>
                      <c:pt idx="96">
                        <c:v>-41.3</c:v>
                      </c:pt>
                      <c:pt idx="97">
                        <c:v>-41.3</c:v>
                      </c:pt>
                      <c:pt idx="98">
                        <c:v>-41.3</c:v>
                      </c:pt>
                      <c:pt idx="99">
                        <c:v>-41.3</c:v>
                      </c:pt>
                      <c:pt idx="100">
                        <c:v>-41.3</c:v>
                      </c:pt>
                      <c:pt idx="101">
                        <c:v>-41.3</c:v>
                      </c:pt>
                      <c:pt idx="102">
                        <c:v>-41.3</c:v>
                      </c:pt>
                      <c:pt idx="103">
                        <c:v>-41.2</c:v>
                      </c:pt>
                      <c:pt idx="104">
                        <c:v>-41.3</c:v>
                      </c:pt>
                      <c:pt idx="105">
                        <c:v>-41.3</c:v>
                      </c:pt>
                      <c:pt idx="106">
                        <c:v>-41.3</c:v>
                      </c:pt>
                      <c:pt idx="107">
                        <c:v>-41.3</c:v>
                      </c:pt>
                      <c:pt idx="108">
                        <c:v>-41.3</c:v>
                      </c:pt>
                      <c:pt idx="109">
                        <c:v>-41.3</c:v>
                      </c:pt>
                      <c:pt idx="110">
                        <c:v>-41.3</c:v>
                      </c:pt>
                      <c:pt idx="111">
                        <c:v>-41.4</c:v>
                      </c:pt>
                      <c:pt idx="112">
                        <c:v>-41.3</c:v>
                      </c:pt>
                      <c:pt idx="113">
                        <c:v>-40.6</c:v>
                      </c:pt>
                      <c:pt idx="114">
                        <c:v>-40</c:v>
                      </c:pt>
                      <c:pt idx="115">
                        <c:v>-39.1</c:v>
                      </c:pt>
                      <c:pt idx="116">
                        <c:v>-38.299999999999997</c:v>
                      </c:pt>
                      <c:pt idx="117">
                        <c:v>-37.5</c:v>
                      </c:pt>
                      <c:pt idx="118">
                        <c:v>-36.5</c:v>
                      </c:pt>
                      <c:pt idx="119">
                        <c:v>-35.799999999999997</c:v>
                      </c:pt>
                      <c:pt idx="120">
                        <c:v>-34.799999999999997</c:v>
                      </c:pt>
                      <c:pt idx="121">
                        <c:v>-34</c:v>
                      </c:pt>
                      <c:pt idx="122">
                        <c:v>-32.799999999999997</c:v>
                      </c:pt>
                      <c:pt idx="123">
                        <c:v>-32.1</c:v>
                      </c:pt>
                      <c:pt idx="124">
                        <c:v>-31</c:v>
                      </c:pt>
                      <c:pt idx="125">
                        <c:v>-30.1</c:v>
                      </c:pt>
                      <c:pt idx="126">
                        <c:v>-29.2</c:v>
                      </c:pt>
                      <c:pt idx="127">
                        <c:v>-28</c:v>
                      </c:pt>
                      <c:pt idx="128">
                        <c:v>-27.3</c:v>
                      </c:pt>
                      <c:pt idx="129">
                        <c:v>-26.1</c:v>
                      </c:pt>
                      <c:pt idx="130">
                        <c:v>-25.2</c:v>
                      </c:pt>
                      <c:pt idx="131">
                        <c:v>-24</c:v>
                      </c:pt>
                      <c:pt idx="132">
                        <c:v>-23.2</c:v>
                      </c:pt>
                      <c:pt idx="133">
                        <c:v>-22.1</c:v>
                      </c:pt>
                      <c:pt idx="134">
                        <c:v>-21.3</c:v>
                      </c:pt>
                      <c:pt idx="135">
                        <c:v>-20.2</c:v>
                      </c:pt>
                      <c:pt idx="136">
                        <c:v>-19.399999999999999</c:v>
                      </c:pt>
                      <c:pt idx="137">
                        <c:v>-18.399999999999999</c:v>
                      </c:pt>
                      <c:pt idx="138">
                        <c:v>-17.600000000000001</c:v>
                      </c:pt>
                      <c:pt idx="139">
                        <c:v>-16.399999999999999</c:v>
                      </c:pt>
                      <c:pt idx="140">
                        <c:v>-15.5</c:v>
                      </c:pt>
                      <c:pt idx="141">
                        <c:v>-14.5</c:v>
                      </c:pt>
                      <c:pt idx="142">
                        <c:v>-13.7</c:v>
                      </c:pt>
                      <c:pt idx="143">
                        <c:v>-13.3</c:v>
                      </c:pt>
                      <c:pt idx="144">
                        <c:v>-13.1</c:v>
                      </c:pt>
                      <c:pt idx="145">
                        <c:v>-12.9</c:v>
                      </c:pt>
                      <c:pt idx="146">
                        <c:v>-12.7</c:v>
                      </c:pt>
                      <c:pt idx="147">
                        <c:v>-12.6</c:v>
                      </c:pt>
                      <c:pt idx="148">
                        <c:v>-12.5</c:v>
                      </c:pt>
                      <c:pt idx="149">
                        <c:v>-12.4</c:v>
                      </c:pt>
                      <c:pt idx="150">
                        <c:v>-12.4</c:v>
                      </c:pt>
                      <c:pt idx="151">
                        <c:v>-12.1</c:v>
                      </c:pt>
                      <c:pt idx="152">
                        <c:v>-12.2</c:v>
                      </c:pt>
                      <c:pt idx="153">
                        <c:v>-12.2</c:v>
                      </c:pt>
                      <c:pt idx="154">
                        <c:v>-12</c:v>
                      </c:pt>
                      <c:pt idx="155">
                        <c:v>-11.9</c:v>
                      </c:pt>
                      <c:pt idx="156">
                        <c:v>-12</c:v>
                      </c:pt>
                      <c:pt idx="157">
                        <c:v>-11.9</c:v>
                      </c:pt>
                      <c:pt idx="158">
                        <c:v>-11.8</c:v>
                      </c:pt>
                      <c:pt idx="159">
                        <c:v>-11.7</c:v>
                      </c:pt>
                      <c:pt idx="160">
                        <c:v>-11.7</c:v>
                      </c:pt>
                      <c:pt idx="161">
                        <c:v>-11.7</c:v>
                      </c:pt>
                      <c:pt idx="162">
                        <c:v>-11.6</c:v>
                      </c:pt>
                      <c:pt idx="163">
                        <c:v>-11.7</c:v>
                      </c:pt>
                      <c:pt idx="164">
                        <c:v>-11.7</c:v>
                      </c:pt>
                      <c:pt idx="165">
                        <c:v>-11.7</c:v>
                      </c:pt>
                      <c:pt idx="166">
                        <c:v>-11.5</c:v>
                      </c:pt>
                      <c:pt idx="167">
                        <c:v>-11.6</c:v>
                      </c:pt>
                      <c:pt idx="168">
                        <c:v>-11.4</c:v>
                      </c:pt>
                      <c:pt idx="169">
                        <c:v>-11.4</c:v>
                      </c:pt>
                      <c:pt idx="170">
                        <c:v>-11.3</c:v>
                      </c:pt>
                      <c:pt idx="171">
                        <c:v>-11.6</c:v>
                      </c:pt>
                      <c:pt idx="172">
                        <c:v>-11.5</c:v>
                      </c:pt>
                      <c:pt idx="173">
                        <c:v>-11.6</c:v>
                      </c:pt>
                      <c:pt idx="174">
                        <c:v>-11.4</c:v>
                      </c:pt>
                      <c:pt idx="175">
                        <c:v>-11.5</c:v>
                      </c:pt>
                      <c:pt idx="176">
                        <c:v>-11.3</c:v>
                      </c:pt>
                      <c:pt idx="177">
                        <c:v>-11.4</c:v>
                      </c:pt>
                      <c:pt idx="178">
                        <c:v>-11.4</c:v>
                      </c:pt>
                      <c:pt idx="179">
                        <c:v>-11.3</c:v>
                      </c:pt>
                      <c:pt idx="180">
                        <c:v>-11.5</c:v>
                      </c:pt>
                      <c:pt idx="181">
                        <c:v>-11.3</c:v>
                      </c:pt>
                      <c:pt idx="182">
                        <c:v>-11.4</c:v>
                      </c:pt>
                      <c:pt idx="183">
                        <c:v>-11.4</c:v>
                      </c:pt>
                      <c:pt idx="184">
                        <c:v>-11.4</c:v>
                      </c:pt>
                      <c:pt idx="185">
                        <c:v>-11.3</c:v>
                      </c:pt>
                      <c:pt idx="186">
                        <c:v>-11.4</c:v>
                      </c:pt>
                      <c:pt idx="187">
                        <c:v>-11.2</c:v>
                      </c:pt>
                      <c:pt idx="188">
                        <c:v>-11.4</c:v>
                      </c:pt>
                      <c:pt idx="189">
                        <c:v>-11.4</c:v>
                      </c:pt>
                      <c:pt idx="190">
                        <c:v>-11.4</c:v>
                      </c:pt>
                      <c:pt idx="191">
                        <c:v>-11.2</c:v>
                      </c:pt>
                      <c:pt idx="192">
                        <c:v>-11.4</c:v>
                      </c:pt>
                      <c:pt idx="193">
                        <c:v>-11.4</c:v>
                      </c:pt>
                      <c:pt idx="194">
                        <c:v>-11.4</c:v>
                      </c:pt>
                      <c:pt idx="195">
                        <c:v>-11.4</c:v>
                      </c:pt>
                      <c:pt idx="196">
                        <c:v>-11.3</c:v>
                      </c:pt>
                      <c:pt idx="197">
                        <c:v>-11.4</c:v>
                      </c:pt>
                      <c:pt idx="198">
                        <c:v>-11.2</c:v>
                      </c:pt>
                      <c:pt idx="199">
                        <c:v>-11.4</c:v>
                      </c:pt>
                      <c:pt idx="200">
                        <c:v>-11.4</c:v>
                      </c:pt>
                      <c:pt idx="201">
                        <c:v>-11.4</c:v>
                      </c:pt>
                      <c:pt idx="202">
                        <c:v>-11.5</c:v>
                      </c:pt>
                      <c:pt idx="203">
                        <c:v>-11.6</c:v>
                      </c:pt>
                      <c:pt idx="204">
                        <c:v>-12</c:v>
                      </c:pt>
                      <c:pt idx="205">
                        <c:v>-12.8</c:v>
                      </c:pt>
                      <c:pt idx="206">
                        <c:v>-13.4</c:v>
                      </c:pt>
                      <c:pt idx="207">
                        <c:v>-14.4</c:v>
                      </c:pt>
                      <c:pt idx="208">
                        <c:v>-15.3</c:v>
                      </c:pt>
                      <c:pt idx="209">
                        <c:v>-16.100000000000001</c:v>
                      </c:pt>
                      <c:pt idx="210">
                        <c:v>-16.899999999999999</c:v>
                      </c:pt>
                      <c:pt idx="211">
                        <c:v>-17.899999999999999</c:v>
                      </c:pt>
                      <c:pt idx="212">
                        <c:v>-18.7</c:v>
                      </c:pt>
                      <c:pt idx="213">
                        <c:v>-19.7</c:v>
                      </c:pt>
                      <c:pt idx="214">
                        <c:v>-20.5</c:v>
                      </c:pt>
                      <c:pt idx="215">
                        <c:v>-21.6</c:v>
                      </c:pt>
                      <c:pt idx="216">
                        <c:v>-22.4</c:v>
                      </c:pt>
                      <c:pt idx="217">
                        <c:v>-23.3</c:v>
                      </c:pt>
                      <c:pt idx="218">
                        <c:v>-24.2</c:v>
                      </c:pt>
                      <c:pt idx="219">
                        <c:v>-25.1</c:v>
                      </c:pt>
                      <c:pt idx="220">
                        <c:v>-26.1</c:v>
                      </c:pt>
                      <c:pt idx="221">
                        <c:v>-27.1</c:v>
                      </c:pt>
                      <c:pt idx="222">
                        <c:v>-28.2</c:v>
                      </c:pt>
                      <c:pt idx="223">
                        <c:v>-29</c:v>
                      </c:pt>
                      <c:pt idx="224">
                        <c:v>-30.1</c:v>
                      </c:pt>
                      <c:pt idx="225">
                        <c:v>-30.9</c:v>
                      </c:pt>
                      <c:pt idx="226">
                        <c:v>-31.9</c:v>
                      </c:pt>
                      <c:pt idx="227">
                        <c:v>-32.799999999999997</c:v>
                      </c:pt>
                      <c:pt idx="228">
                        <c:v>-33.799999999999997</c:v>
                      </c:pt>
                      <c:pt idx="229">
                        <c:v>-34.700000000000003</c:v>
                      </c:pt>
                      <c:pt idx="230">
                        <c:v>-35.5</c:v>
                      </c:pt>
                      <c:pt idx="231">
                        <c:v>-36.5</c:v>
                      </c:pt>
                      <c:pt idx="232">
                        <c:v>-37.5</c:v>
                      </c:pt>
                      <c:pt idx="233">
                        <c:v>-38.4</c:v>
                      </c:pt>
                      <c:pt idx="234">
                        <c:v>-38.9</c:v>
                      </c:pt>
                      <c:pt idx="235">
                        <c:v>-39.4</c:v>
                      </c:pt>
                      <c:pt idx="236">
                        <c:v>-39.700000000000003</c:v>
                      </c:pt>
                      <c:pt idx="237">
                        <c:v>-39.9</c:v>
                      </c:pt>
                      <c:pt idx="238">
                        <c:v>-40.1</c:v>
                      </c:pt>
                      <c:pt idx="239">
                        <c:v>-40.200000000000003</c:v>
                      </c:pt>
                      <c:pt idx="240">
                        <c:v>-40.4</c:v>
                      </c:pt>
                      <c:pt idx="241">
                        <c:v>-40.5</c:v>
                      </c:pt>
                      <c:pt idx="242">
                        <c:v>-40.6</c:v>
                      </c:pt>
                      <c:pt idx="243">
                        <c:v>-40.700000000000003</c:v>
                      </c:pt>
                      <c:pt idx="244">
                        <c:v>-40.799999999999997</c:v>
                      </c:pt>
                      <c:pt idx="245">
                        <c:v>-41</c:v>
                      </c:pt>
                      <c:pt idx="246">
                        <c:v>-40.799999999999997</c:v>
                      </c:pt>
                      <c:pt idx="247">
                        <c:v>-41</c:v>
                      </c:pt>
                      <c:pt idx="248">
                        <c:v>-41.1</c:v>
                      </c:pt>
                      <c:pt idx="249">
                        <c:v>-41.1</c:v>
                      </c:pt>
                      <c:pt idx="250">
                        <c:v>-41.2</c:v>
                      </c:pt>
                      <c:pt idx="251">
                        <c:v>-41.2</c:v>
                      </c:pt>
                      <c:pt idx="252">
                        <c:v>-41.2</c:v>
                      </c:pt>
                      <c:pt idx="253">
                        <c:v>-41.1</c:v>
                      </c:pt>
                      <c:pt idx="254">
                        <c:v>-41.2</c:v>
                      </c:pt>
                      <c:pt idx="255">
                        <c:v>-41.3</c:v>
                      </c:pt>
                      <c:pt idx="256">
                        <c:v>-41.3</c:v>
                      </c:pt>
                      <c:pt idx="257">
                        <c:v>-41.3</c:v>
                      </c:pt>
                      <c:pt idx="258">
                        <c:v>-41.3</c:v>
                      </c:pt>
                      <c:pt idx="259">
                        <c:v>-41.2</c:v>
                      </c:pt>
                      <c:pt idx="260">
                        <c:v>-41.3</c:v>
                      </c:pt>
                      <c:pt idx="261">
                        <c:v>-41.3</c:v>
                      </c:pt>
                      <c:pt idx="262">
                        <c:v>-41.3</c:v>
                      </c:pt>
                      <c:pt idx="263">
                        <c:v>-41.3</c:v>
                      </c:pt>
                      <c:pt idx="264">
                        <c:v>-41.3</c:v>
                      </c:pt>
                      <c:pt idx="265">
                        <c:v>-41.4</c:v>
                      </c:pt>
                      <c:pt idx="266">
                        <c:v>-41.3</c:v>
                      </c:pt>
                      <c:pt idx="267">
                        <c:v>-41.4</c:v>
                      </c:pt>
                      <c:pt idx="268">
                        <c:v>-41.3</c:v>
                      </c:pt>
                      <c:pt idx="269">
                        <c:v>-41.3</c:v>
                      </c:pt>
                      <c:pt idx="270">
                        <c:v>-41.4</c:v>
                      </c:pt>
                      <c:pt idx="271">
                        <c:v>-41.4</c:v>
                      </c:pt>
                      <c:pt idx="272">
                        <c:v>-41.4</c:v>
                      </c:pt>
                      <c:pt idx="273">
                        <c:v>-41.3</c:v>
                      </c:pt>
                      <c:pt idx="274">
                        <c:v>-41.3</c:v>
                      </c:pt>
                      <c:pt idx="275">
                        <c:v>-41.4</c:v>
                      </c:pt>
                      <c:pt idx="276">
                        <c:v>-41.4</c:v>
                      </c:pt>
                      <c:pt idx="277">
                        <c:v>-41.3</c:v>
                      </c:pt>
                      <c:pt idx="278">
                        <c:v>-41.4</c:v>
                      </c:pt>
                      <c:pt idx="279">
                        <c:v>-41.5</c:v>
                      </c:pt>
                      <c:pt idx="280">
                        <c:v>-41.4</c:v>
                      </c:pt>
                      <c:pt idx="281">
                        <c:v>-41.4</c:v>
                      </c:pt>
                      <c:pt idx="282">
                        <c:v>-41.4</c:v>
                      </c:pt>
                      <c:pt idx="283">
                        <c:v>-41.4</c:v>
                      </c:pt>
                      <c:pt idx="284">
                        <c:v>-41.4</c:v>
                      </c:pt>
                      <c:pt idx="285">
                        <c:v>-41.3</c:v>
                      </c:pt>
                      <c:pt idx="286">
                        <c:v>-41.2</c:v>
                      </c:pt>
                      <c:pt idx="287">
                        <c:v>-41.3</c:v>
                      </c:pt>
                      <c:pt idx="288">
                        <c:v>-41.3</c:v>
                      </c:pt>
                      <c:pt idx="289">
                        <c:v>-41.3</c:v>
                      </c:pt>
                      <c:pt idx="290">
                        <c:v>-41.3</c:v>
                      </c:pt>
                      <c:pt idx="291">
                        <c:v>-41.3</c:v>
                      </c:pt>
                      <c:pt idx="292">
                        <c:v>-41.3</c:v>
                      </c:pt>
                      <c:pt idx="293">
                        <c:v>-41.3</c:v>
                      </c:pt>
                      <c:pt idx="294">
                        <c:v>-41.7</c:v>
                      </c:pt>
                      <c:pt idx="295">
                        <c:v>-42.1</c:v>
                      </c:pt>
                      <c:pt idx="296">
                        <c:v>-42.4</c:v>
                      </c:pt>
                      <c:pt idx="297">
                        <c:v>-43.1</c:v>
                      </c:pt>
                      <c:pt idx="298">
                        <c:v>-44.2</c:v>
                      </c:pt>
                      <c:pt idx="299">
                        <c:v>-45</c:v>
                      </c:pt>
                      <c:pt idx="300">
                        <c:v>-45.8</c:v>
                      </c:pt>
                      <c:pt idx="301">
                        <c:v>-46.6</c:v>
                      </c:pt>
                      <c:pt idx="302">
                        <c:v>-46.9</c:v>
                      </c:pt>
                      <c:pt idx="303">
                        <c:v>-47.2</c:v>
                      </c:pt>
                      <c:pt idx="304">
                        <c:v>-47.4</c:v>
                      </c:pt>
                      <c:pt idx="305">
                        <c:v>-47.7</c:v>
                      </c:pt>
                      <c:pt idx="306">
                        <c:v>-47.7</c:v>
                      </c:pt>
                      <c:pt idx="307">
                        <c:v>-47.8</c:v>
                      </c:pt>
                      <c:pt idx="308">
                        <c:v>-47.8</c:v>
                      </c:pt>
                      <c:pt idx="309">
                        <c:v>-47.9</c:v>
                      </c:pt>
                      <c:pt idx="310">
                        <c:v>-47.9</c:v>
                      </c:pt>
                      <c:pt idx="311">
                        <c:v>-48</c:v>
                      </c:pt>
                      <c:pt idx="312">
                        <c:v>-48</c:v>
                      </c:pt>
                      <c:pt idx="313">
                        <c:v>-48</c:v>
                      </c:pt>
                      <c:pt idx="314">
                        <c:v>-48</c:v>
                      </c:pt>
                      <c:pt idx="315">
                        <c:v>-48</c:v>
                      </c:pt>
                      <c:pt idx="316">
                        <c:v>-48</c:v>
                      </c:pt>
                      <c:pt idx="317">
                        <c:v>-48.1</c:v>
                      </c:pt>
                      <c:pt idx="318">
                        <c:v>-48</c:v>
                      </c:pt>
                      <c:pt idx="319">
                        <c:v>-47.9</c:v>
                      </c:pt>
                      <c:pt idx="320">
                        <c:v>-48</c:v>
                      </c:pt>
                      <c:pt idx="321">
                        <c:v>-47.9</c:v>
                      </c:pt>
                      <c:pt idx="322">
                        <c:v>-48</c:v>
                      </c:pt>
                      <c:pt idx="323">
                        <c:v>-47.9</c:v>
                      </c:pt>
                      <c:pt idx="324">
                        <c:v>-47.9</c:v>
                      </c:pt>
                      <c:pt idx="325">
                        <c:v>-47.9</c:v>
                      </c:pt>
                      <c:pt idx="326">
                        <c:v>-47.9</c:v>
                      </c:pt>
                      <c:pt idx="327">
                        <c:v>-47.7</c:v>
                      </c:pt>
                      <c:pt idx="328">
                        <c:v>-47.8</c:v>
                      </c:pt>
                      <c:pt idx="329">
                        <c:v>-47.7</c:v>
                      </c:pt>
                      <c:pt idx="330">
                        <c:v>-47.7</c:v>
                      </c:pt>
                      <c:pt idx="331">
                        <c:v>-47.7</c:v>
                      </c:pt>
                      <c:pt idx="332">
                        <c:v>-47.8</c:v>
                      </c:pt>
                      <c:pt idx="333">
                        <c:v>-47.6</c:v>
                      </c:pt>
                      <c:pt idx="334">
                        <c:v>-47.7</c:v>
                      </c:pt>
                      <c:pt idx="335">
                        <c:v>-47.6</c:v>
                      </c:pt>
                      <c:pt idx="336">
                        <c:v>-47.7</c:v>
                      </c:pt>
                      <c:pt idx="337">
                        <c:v>-47.6</c:v>
                      </c:pt>
                      <c:pt idx="338">
                        <c:v>-47.7</c:v>
                      </c:pt>
                      <c:pt idx="339">
                        <c:v>-47.6</c:v>
                      </c:pt>
                      <c:pt idx="340">
                        <c:v>-47.6</c:v>
                      </c:pt>
                      <c:pt idx="341">
                        <c:v>-47.6</c:v>
                      </c:pt>
                      <c:pt idx="342">
                        <c:v>-47.6</c:v>
                      </c:pt>
                      <c:pt idx="343">
                        <c:v>-47.6</c:v>
                      </c:pt>
                      <c:pt idx="344">
                        <c:v>-47.6</c:v>
                      </c:pt>
                      <c:pt idx="345">
                        <c:v>-47.4</c:v>
                      </c:pt>
                      <c:pt idx="346">
                        <c:v>-47.5</c:v>
                      </c:pt>
                      <c:pt idx="347">
                        <c:v>-47.5</c:v>
                      </c:pt>
                      <c:pt idx="348">
                        <c:v>-47.5</c:v>
                      </c:pt>
                      <c:pt idx="349">
                        <c:v>-47.5</c:v>
                      </c:pt>
                      <c:pt idx="350">
                        <c:v>-47.5</c:v>
                      </c:pt>
                      <c:pt idx="351">
                        <c:v>-47.5</c:v>
                      </c:pt>
                      <c:pt idx="352">
                        <c:v>-47.5</c:v>
                      </c:pt>
                      <c:pt idx="353">
                        <c:v>-47.5</c:v>
                      </c:pt>
                      <c:pt idx="354">
                        <c:v>-47.5</c:v>
                      </c:pt>
                      <c:pt idx="355">
                        <c:v>-47.7</c:v>
                      </c:pt>
                      <c:pt idx="356">
                        <c:v>-47.6</c:v>
                      </c:pt>
                      <c:pt idx="357">
                        <c:v>-47.8</c:v>
                      </c:pt>
                      <c:pt idx="358">
                        <c:v>-48.1</c:v>
                      </c:pt>
                      <c:pt idx="359">
                        <c:v>-48</c:v>
                      </c:pt>
                      <c:pt idx="360">
                        <c:v>-47.8</c:v>
                      </c:pt>
                      <c:pt idx="361">
                        <c:v>-47.7</c:v>
                      </c:pt>
                      <c:pt idx="362">
                        <c:v>-47.7</c:v>
                      </c:pt>
                      <c:pt idx="363">
                        <c:v>-47.6</c:v>
                      </c:pt>
                      <c:pt idx="364">
                        <c:v>-47.8</c:v>
                      </c:pt>
                      <c:pt idx="365">
                        <c:v>-47.7</c:v>
                      </c:pt>
                      <c:pt idx="366">
                        <c:v>-47.7</c:v>
                      </c:pt>
                      <c:pt idx="367">
                        <c:v>-47.6</c:v>
                      </c:pt>
                      <c:pt idx="368">
                        <c:v>-47.4</c:v>
                      </c:pt>
                      <c:pt idx="369">
                        <c:v>-47.6</c:v>
                      </c:pt>
                      <c:pt idx="370">
                        <c:v>-47.5</c:v>
                      </c:pt>
                      <c:pt idx="371">
                        <c:v>-47.6</c:v>
                      </c:pt>
                      <c:pt idx="372">
                        <c:v>-47.5</c:v>
                      </c:pt>
                      <c:pt idx="373">
                        <c:v>-47.5</c:v>
                      </c:pt>
                      <c:pt idx="374">
                        <c:v>-47.4</c:v>
                      </c:pt>
                      <c:pt idx="375">
                        <c:v>-47.4</c:v>
                      </c:pt>
                      <c:pt idx="376">
                        <c:v>-47.5</c:v>
                      </c:pt>
                      <c:pt idx="377">
                        <c:v>-47.6</c:v>
                      </c:pt>
                      <c:pt idx="378">
                        <c:v>-47.4</c:v>
                      </c:pt>
                      <c:pt idx="379">
                        <c:v>-47.4</c:v>
                      </c:pt>
                      <c:pt idx="380">
                        <c:v>-47.4</c:v>
                      </c:pt>
                      <c:pt idx="381">
                        <c:v>-47.4</c:v>
                      </c:pt>
                      <c:pt idx="382">
                        <c:v>-47.4</c:v>
                      </c:pt>
                      <c:pt idx="383">
                        <c:v>-47.4</c:v>
                      </c:pt>
                      <c:pt idx="384">
                        <c:v>-47.4</c:v>
                      </c:pt>
                      <c:pt idx="385">
                        <c:v>-47.2</c:v>
                      </c:pt>
                      <c:pt idx="386">
                        <c:v>-47.5</c:v>
                      </c:pt>
                      <c:pt idx="387">
                        <c:v>-47.2</c:v>
                      </c:pt>
                      <c:pt idx="388">
                        <c:v>-47.4</c:v>
                      </c:pt>
                      <c:pt idx="389">
                        <c:v>-47.2</c:v>
                      </c:pt>
                      <c:pt idx="390">
                        <c:v>-47.4</c:v>
                      </c:pt>
                      <c:pt idx="391">
                        <c:v>-47.4</c:v>
                      </c:pt>
                      <c:pt idx="392">
                        <c:v>-47.4</c:v>
                      </c:pt>
                      <c:pt idx="393">
                        <c:v>-47.2</c:v>
                      </c:pt>
                      <c:pt idx="394">
                        <c:v>-47.4</c:v>
                      </c:pt>
                      <c:pt idx="395">
                        <c:v>-47.2</c:v>
                      </c:pt>
                      <c:pt idx="396">
                        <c:v>-47.5</c:v>
                      </c:pt>
                      <c:pt idx="397">
                        <c:v>-47.4</c:v>
                      </c:pt>
                      <c:pt idx="398">
                        <c:v>-47.5</c:v>
                      </c:pt>
                      <c:pt idx="399">
                        <c:v>-47.4</c:v>
                      </c:pt>
                      <c:pt idx="400">
                        <c:v>-47.4</c:v>
                      </c:pt>
                      <c:pt idx="401">
                        <c:v>-47.4</c:v>
                      </c:pt>
                      <c:pt idx="402">
                        <c:v>-47.4</c:v>
                      </c:pt>
                      <c:pt idx="403">
                        <c:v>-47.2</c:v>
                      </c:pt>
                      <c:pt idx="404">
                        <c:v>-47.4</c:v>
                      </c:pt>
                      <c:pt idx="405">
                        <c:v>-47.2</c:v>
                      </c:pt>
                      <c:pt idx="406">
                        <c:v>-47.4</c:v>
                      </c:pt>
                      <c:pt idx="407">
                        <c:v>-47.4</c:v>
                      </c:pt>
                      <c:pt idx="408">
                        <c:v>-47.5</c:v>
                      </c:pt>
                      <c:pt idx="409">
                        <c:v>-47.2</c:v>
                      </c:pt>
                      <c:pt idx="410">
                        <c:v>-47.4</c:v>
                      </c:pt>
                      <c:pt idx="411">
                        <c:v>-47.4</c:v>
                      </c:pt>
                      <c:pt idx="412">
                        <c:v>-47.6</c:v>
                      </c:pt>
                      <c:pt idx="413">
                        <c:v>-47.8</c:v>
                      </c:pt>
                      <c:pt idx="414">
                        <c:v>-48.1</c:v>
                      </c:pt>
                      <c:pt idx="415">
                        <c:v>-47.8</c:v>
                      </c:pt>
                      <c:pt idx="416">
                        <c:v>-47.7</c:v>
                      </c:pt>
                      <c:pt idx="417">
                        <c:v>-47.6</c:v>
                      </c:pt>
                      <c:pt idx="418">
                        <c:v>-47.5</c:v>
                      </c:pt>
                      <c:pt idx="419">
                        <c:v>-47.5</c:v>
                      </c:pt>
                      <c:pt idx="420">
                        <c:v>-47.5</c:v>
                      </c:pt>
                      <c:pt idx="421">
                        <c:v>-47.4</c:v>
                      </c:pt>
                      <c:pt idx="422">
                        <c:v>-47.4</c:v>
                      </c:pt>
                      <c:pt idx="423">
                        <c:v>-47.6</c:v>
                      </c:pt>
                      <c:pt idx="424">
                        <c:v>-47.6</c:v>
                      </c:pt>
                      <c:pt idx="425">
                        <c:v>-47.7</c:v>
                      </c:pt>
                      <c:pt idx="426">
                        <c:v>-47.5</c:v>
                      </c:pt>
                      <c:pt idx="427">
                        <c:v>-47.8</c:v>
                      </c:pt>
                      <c:pt idx="428">
                        <c:v>-47.7</c:v>
                      </c:pt>
                      <c:pt idx="429">
                        <c:v>-47.8</c:v>
                      </c:pt>
                      <c:pt idx="430">
                        <c:v>-48</c:v>
                      </c:pt>
                      <c:pt idx="431">
                        <c:v>-48</c:v>
                      </c:pt>
                      <c:pt idx="432">
                        <c:v>-47.6</c:v>
                      </c:pt>
                      <c:pt idx="433">
                        <c:v>-47.6</c:v>
                      </c:pt>
                      <c:pt idx="434">
                        <c:v>-47.4</c:v>
                      </c:pt>
                      <c:pt idx="435">
                        <c:v>-47.2</c:v>
                      </c:pt>
                      <c:pt idx="436">
                        <c:v>-47.1</c:v>
                      </c:pt>
                      <c:pt idx="437">
                        <c:v>-47.2</c:v>
                      </c:pt>
                      <c:pt idx="438">
                        <c:v>-47</c:v>
                      </c:pt>
                      <c:pt idx="439">
                        <c:v>-47.1</c:v>
                      </c:pt>
                      <c:pt idx="440">
                        <c:v>-47</c:v>
                      </c:pt>
                      <c:pt idx="441">
                        <c:v>-47</c:v>
                      </c:pt>
                      <c:pt idx="442">
                        <c:v>-46.9</c:v>
                      </c:pt>
                      <c:pt idx="443">
                        <c:v>-47.1</c:v>
                      </c:pt>
                      <c:pt idx="444">
                        <c:v>-46.9</c:v>
                      </c:pt>
                      <c:pt idx="445">
                        <c:v>-47</c:v>
                      </c:pt>
                      <c:pt idx="446">
                        <c:v>-46.8</c:v>
                      </c:pt>
                      <c:pt idx="447">
                        <c:v>-47</c:v>
                      </c:pt>
                      <c:pt idx="448">
                        <c:v>-46.8</c:v>
                      </c:pt>
                      <c:pt idx="449">
                        <c:v>-46.9</c:v>
                      </c:pt>
                      <c:pt idx="450">
                        <c:v>-46.8</c:v>
                      </c:pt>
                      <c:pt idx="451">
                        <c:v>-46.9</c:v>
                      </c:pt>
                      <c:pt idx="452">
                        <c:v>-46.9</c:v>
                      </c:pt>
                      <c:pt idx="453">
                        <c:v>-46.9</c:v>
                      </c:pt>
                      <c:pt idx="454">
                        <c:v>-46.9</c:v>
                      </c:pt>
                      <c:pt idx="455">
                        <c:v>-46.9</c:v>
                      </c:pt>
                      <c:pt idx="456">
                        <c:v>-46.8</c:v>
                      </c:pt>
                      <c:pt idx="457">
                        <c:v>-46.9</c:v>
                      </c:pt>
                      <c:pt idx="458">
                        <c:v>-46.8</c:v>
                      </c:pt>
                      <c:pt idx="459">
                        <c:v>-46.8</c:v>
                      </c:pt>
                      <c:pt idx="460">
                        <c:v>-47</c:v>
                      </c:pt>
                      <c:pt idx="461">
                        <c:v>-46.7</c:v>
                      </c:pt>
                      <c:pt idx="462">
                        <c:v>-46.9</c:v>
                      </c:pt>
                      <c:pt idx="463">
                        <c:v>-46.8</c:v>
                      </c:pt>
                      <c:pt idx="464">
                        <c:v>-46.8</c:v>
                      </c:pt>
                      <c:pt idx="465">
                        <c:v>-46.7</c:v>
                      </c:pt>
                      <c:pt idx="466">
                        <c:v>-46.8</c:v>
                      </c:pt>
                      <c:pt idx="467">
                        <c:v>-46.8</c:v>
                      </c:pt>
                      <c:pt idx="468">
                        <c:v>-46.9</c:v>
                      </c:pt>
                      <c:pt idx="469">
                        <c:v>-46.7</c:v>
                      </c:pt>
                      <c:pt idx="470">
                        <c:v>-46.8</c:v>
                      </c:pt>
                      <c:pt idx="471">
                        <c:v>-46.8</c:v>
                      </c:pt>
                      <c:pt idx="472">
                        <c:v>-46.8</c:v>
                      </c:pt>
                      <c:pt idx="473">
                        <c:v>-46.8</c:v>
                      </c:pt>
                      <c:pt idx="474">
                        <c:v>-46.8</c:v>
                      </c:pt>
                      <c:pt idx="475">
                        <c:v>-46.8</c:v>
                      </c:pt>
                      <c:pt idx="476">
                        <c:v>-46.9</c:v>
                      </c:pt>
                      <c:pt idx="477">
                        <c:v>-46.9</c:v>
                      </c:pt>
                      <c:pt idx="478">
                        <c:v>-47</c:v>
                      </c:pt>
                      <c:pt idx="479">
                        <c:v>-46.8</c:v>
                      </c:pt>
                      <c:pt idx="480">
                        <c:v>-46.9</c:v>
                      </c:pt>
                      <c:pt idx="481">
                        <c:v>-46.8</c:v>
                      </c:pt>
                      <c:pt idx="482">
                        <c:v>-46.9</c:v>
                      </c:pt>
                      <c:pt idx="483">
                        <c:v>-46.8</c:v>
                      </c:pt>
                      <c:pt idx="484">
                        <c:v>-46.8</c:v>
                      </c:pt>
                      <c:pt idx="485">
                        <c:v>-46.7</c:v>
                      </c:pt>
                      <c:pt idx="486">
                        <c:v>-46.8</c:v>
                      </c:pt>
                      <c:pt idx="487">
                        <c:v>-46.7</c:v>
                      </c:pt>
                      <c:pt idx="488">
                        <c:v>-46.7</c:v>
                      </c:pt>
                      <c:pt idx="489">
                        <c:v>-46.8</c:v>
                      </c:pt>
                      <c:pt idx="490">
                        <c:v>-46.7</c:v>
                      </c:pt>
                      <c:pt idx="491">
                        <c:v>-46.8</c:v>
                      </c:pt>
                      <c:pt idx="492">
                        <c:v>-46.7</c:v>
                      </c:pt>
                      <c:pt idx="493">
                        <c:v>-46.8</c:v>
                      </c:pt>
                      <c:pt idx="494">
                        <c:v>-46.7</c:v>
                      </c:pt>
                      <c:pt idx="495">
                        <c:v>-46.8</c:v>
                      </c:pt>
                      <c:pt idx="496">
                        <c:v>-46.7</c:v>
                      </c:pt>
                      <c:pt idx="497">
                        <c:v>-46.8</c:v>
                      </c:pt>
                      <c:pt idx="498">
                        <c:v>-46.6</c:v>
                      </c:pt>
                      <c:pt idx="499">
                        <c:v>-46.9</c:v>
                      </c:pt>
                      <c:pt idx="500">
                        <c:v>-46.7</c:v>
                      </c:pt>
                      <c:pt idx="501">
                        <c:v>-46.8</c:v>
                      </c:pt>
                      <c:pt idx="502">
                        <c:v>-46.8</c:v>
                      </c:pt>
                      <c:pt idx="503">
                        <c:v>-46.8</c:v>
                      </c:pt>
                      <c:pt idx="504">
                        <c:v>-46.7</c:v>
                      </c:pt>
                      <c:pt idx="505">
                        <c:v>-46.8</c:v>
                      </c:pt>
                      <c:pt idx="506">
                        <c:v>-46.6</c:v>
                      </c:pt>
                      <c:pt idx="507">
                        <c:v>-46.8</c:v>
                      </c:pt>
                      <c:pt idx="508">
                        <c:v>-46.6</c:v>
                      </c:pt>
                      <c:pt idx="509">
                        <c:v>-46.8</c:v>
                      </c:pt>
                      <c:pt idx="510">
                        <c:v>-46.6</c:v>
                      </c:pt>
                      <c:pt idx="511">
                        <c:v>-46.8</c:v>
                      </c:pt>
                      <c:pt idx="512">
                        <c:v>-46.6</c:v>
                      </c:pt>
                      <c:pt idx="513">
                        <c:v>-46.7</c:v>
                      </c:pt>
                      <c:pt idx="514">
                        <c:v>-46.6</c:v>
                      </c:pt>
                      <c:pt idx="515">
                        <c:v>-46.6</c:v>
                      </c:pt>
                      <c:pt idx="516">
                        <c:v>-46.7</c:v>
                      </c:pt>
                      <c:pt idx="517">
                        <c:v>-46.7</c:v>
                      </c:pt>
                      <c:pt idx="518">
                        <c:v>-46.6</c:v>
                      </c:pt>
                      <c:pt idx="519">
                        <c:v>-46.7</c:v>
                      </c:pt>
                      <c:pt idx="520">
                        <c:v>-46.6</c:v>
                      </c:pt>
                      <c:pt idx="521">
                        <c:v>-46.6</c:v>
                      </c:pt>
                      <c:pt idx="522">
                        <c:v>-46.6</c:v>
                      </c:pt>
                      <c:pt idx="523">
                        <c:v>-46.8</c:v>
                      </c:pt>
                      <c:pt idx="524">
                        <c:v>-46.8</c:v>
                      </c:pt>
                      <c:pt idx="525">
                        <c:v>-46.8</c:v>
                      </c:pt>
                      <c:pt idx="526">
                        <c:v>-46.6</c:v>
                      </c:pt>
                      <c:pt idx="527">
                        <c:v>-46.7</c:v>
                      </c:pt>
                      <c:pt idx="528">
                        <c:v>-46.7</c:v>
                      </c:pt>
                      <c:pt idx="529">
                        <c:v>-46.6</c:v>
                      </c:pt>
                      <c:pt idx="530">
                        <c:v>-46.7</c:v>
                      </c:pt>
                      <c:pt idx="531">
                        <c:v>-46.6</c:v>
                      </c:pt>
                      <c:pt idx="532">
                        <c:v>-46.6</c:v>
                      </c:pt>
                      <c:pt idx="533">
                        <c:v>-46.6</c:v>
                      </c:pt>
                      <c:pt idx="534">
                        <c:v>-46.6</c:v>
                      </c:pt>
                      <c:pt idx="535">
                        <c:v>-46.5</c:v>
                      </c:pt>
                      <c:pt idx="536">
                        <c:v>-46.7</c:v>
                      </c:pt>
                      <c:pt idx="537">
                        <c:v>-46.6</c:v>
                      </c:pt>
                      <c:pt idx="538">
                        <c:v>-46.7</c:v>
                      </c:pt>
                      <c:pt idx="539">
                        <c:v>-46.6</c:v>
                      </c:pt>
                      <c:pt idx="540">
                        <c:v>-46.7</c:v>
                      </c:pt>
                      <c:pt idx="541">
                        <c:v>-46.5</c:v>
                      </c:pt>
                      <c:pt idx="542">
                        <c:v>-46.6</c:v>
                      </c:pt>
                      <c:pt idx="543">
                        <c:v>-46.5</c:v>
                      </c:pt>
                      <c:pt idx="544">
                        <c:v>-46.6</c:v>
                      </c:pt>
                      <c:pt idx="545">
                        <c:v>-46.5</c:v>
                      </c:pt>
                      <c:pt idx="546">
                        <c:v>-46.8</c:v>
                      </c:pt>
                      <c:pt idx="547">
                        <c:v>-46.6</c:v>
                      </c:pt>
                      <c:pt idx="548">
                        <c:v>-46.7</c:v>
                      </c:pt>
                      <c:pt idx="549">
                        <c:v>-46.7</c:v>
                      </c:pt>
                      <c:pt idx="550">
                        <c:v>-46.6</c:v>
                      </c:pt>
                      <c:pt idx="551">
                        <c:v>-46.7</c:v>
                      </c:pt>
                      <c:pt idx="552">
                        <c:v>-46.5</c:v>
                      </c:pt>
                      <c:pt idx="553">
                        <c:v>-46.6</c:v>
                      </c:pt>
                      <c:pt idx="554">
                        <c:v>-46.6</c:v>
                      </c:pt>
                      <c:pt idx="555">
                        <c:v>-46.6</c:v>
                      </c:pt>
                      <c:pt idx="556">
                        <c:v>-46.6</c:v>
                      </c:pt>
                      <c:pt idx="557">
                        <c:v>-46.7</c:v>
                      </c:pt>
                      <c:pt idx="558">
                        <c:v>-46.6</c:v>
                      </c:pt>
                      <c:pt idx="559">
                        <c:v>-46.6</c:v>
                      </c:pt>
                      <c:pt idx="560">
                        <c:v>-46.5</c:v>
                      </c:pt>
                      <c:pt idx="561">
                        <c:v>-46.5</c:v>
                      </c:pt>
                      <c:pt idx="562">
                        <c:v>-46.5</c:v>
                      </c:pt>
                      <c:pt idx="563">
                        <c:v>-46.5</c:v>
                      </c:pt>
                      <c:pt idx="564">
                        <c:v>-46.5</c:v>
                      </c:pt>
                      <c:pt idx="565">
                        <c:v>-46.6</c:v>
                      </c:pt>
                      <c:pt idx="566">
                        <c:v>-46.5</c:v>
                      </c:pt>
                      <c:pt idx="567">
                        <c:v>-46.5</c:v>
                      </c:pt>
                      <c:pt idx="568">
                        <c:v>-46.4</c:v>
                      </c:pt>
                      <c:pt idx="569">
                        <c:v>-46.6</c:v>
                      </c:pt>
                      <c:pt idx="570">
                        <c:v>-46.5</c:v>
                      </c:pt>
                      <c:pt idx="571">
                        <c:v>-46.6</c:v>
                      </c:pt>
                      <c:pt idx="572">
                        <c:v>-46.6</c:v>
                      </c:pt>
                      <c:pt idx="573">
                        <c:v>-46.6</c:v>
                      </c:pt>
                      <c:pt idx="574">
                        <c:v>-46.5</c:v>
                      </c:pt>
                      <c:pt idx="575">
                        <c:v>-46.5</c:v>
                      </c:pt>
                      <c:pt idx="576">
                        <c:v>-46.5</c:v>
                      </c:pt>
                      <c:pt idx="577">
                        <c:v>-46.5</c:v>
                      </c:pt>
                      <c:pt idx="578">
                        <c:v>-46.5</c:v>
                      </c:pt>
                      <c:pt idx="579">
                        <c:v>-46.6</c:v>
                      </c:pt>
                      <c:pt idx="580">
                        <c:v>-46.5</c:v>
                      </c:pt>
                      <c:pt idx="581">
                        <c:v>-46.5</c:v>
                      </c:pt>
                      <c:pt idx="582">
                        <c:v>-46.5</c:v>
                      </c:pt>
                      <c:pt idx="583">
                        <c:v>-46.5</c:v>
                      </c:pt>
                      <c:pt idx="584">
                        <c:v>-46.4</c:v>
                      </c:pt>
                      <c:pt idx="585">
                        <c:v>-46.5</c:v>
                      </c:pt>
                      <c:pt idx="586">
                        <c:v>-46.4</c:v>
                      </c:pt>
                      <c:pt idx="587">
                        <c:v>-46.5</c:v>
                      </c:pt>
                      <c:pt idx="588">
                        <c:v>-46.4</c:v>
                      </c:pt>
                      <c:pt idx="589">
                        <c:v>-46.5</c:v>
                      </c:pt>
                      <c:pt idx="590">
                        <c:v>-46.4</c:v>
                      </c:pt>
                      <c:pt idx="591">
                        <c:v>-46.5</c:v>
                      </c:pt>
                      <c:pt idx="592">
                        <c:v>-46.3</c:v>
                      </c:pt>
                      <c:pt idx="593">
                        <c:v>-46.3</c:v>
                      </c:pt>
                      <c:pt idx="594">
                        <c:v>-46.5</c:v>
                      </c:pt>
                      <c:pt idx="595">
                        <c:v>-46.4</c:v>
                      </c:pt>
                      <c:pt idx="596">
                        <c:v>-46.4</c:v>
                      </c:pt>
                      <c:pt idx="597">
                        <c:v>-46.5</c:v>
                      </c:pt>
                      <c:pt idx="598">
                        <c:v>-46.5</c:v>
                      </c:pt>
                      <c:pt idx="599">
                        <c:v>-46.3</c:v>
                      </c:pt>
                      <c:pt idx="600">
                        <c:v>-46.5</c:v>
                      </c:pt>
                      <c:pt idx="601">
                        <c:v>-46.3</c:v>
                      </c:pt>
                      <c:pt idx="602">
                        <c:v>-46.5</c:v>
                      </c:pt>
                      <c:pt idx="603">
                        <c:v>-46.3</c:v>
                      </c:pt>
                      <c:pt idx="604">
                        <c:v>-46.4</c:v>
                      </c:pt>
                      <c:pt idx="605">
                        <c:v>-46.4</c:v>
                      </c:pt>
                      <c:pt idx="606">
                        <c:v>-46.5</c:v>
                      </c:pt>
                      <c:pt idx="607">
                        <c:v>-46.3</c:v>
                      </c:pt>
                      <c:pt idx="608">
                        <c:v>-46.4</c:v>
                      </c:pt>
                      <c:pt idx="609">
                        <c:v>-46.3</c:v>
                      </c:pt>
                      <c:pt idx="610">
                        <c:v>-46.4</c:v>
                      </c:pt>
                      <c:pt idx="611">
                        <c:v>-46.4</c:v>
                      </c:pt>
                      <c:pt idx="612">
                        <c:v>-46.4</c:v>
                      </c:pt>
                      <c:pt idx="613">
                        <c:v>-46.3</c:v>
                      </c:pt>
                      <c:pt idx="614">
                        <c:v>-46.4</c:v>
                      </c:pt>
                      <c:pt idx="615">
                        <c:v>-46.3</c:v>
                      </c:pt>
                      <c:pt idx="616">
                        <c:v>-46.4</c:v>
                      </c:pt>
                      <c:pt idx="617">
                        <c:v>-46.3</c:v>
                      </c:pt>
                      <c:pt idx="618">
                        <c:v>-46.3</c:v>
                      </c:pt>
                      <c:pt idx="619">
                        <c:v>-46.3</c:v>
                      </c:pt>
                      <c:pt idx="620">
                        <c:v>-46.3</c:v>
                      </c:pt>
                      <c:pt idx="621">
                        <c:v>-46.4</c:v>
                      </c:pt>
                      <c:pt idx="622">
                        <c:v>-46.4</c:v>
                      </c:pt>
                      <c:pt idx="623">
                        <c:v>-46.3</c:v>
                      </c:pt>
                      <c:pt idx="624">
                        <c:v>-46.3</c:v>
                      </c:pt>
                      <c:pt idx="625">
                        <c:v>-46.3</c:v>
                      </c:pt>
                      <c:pt idx="626">
                        <c:v>-46.4</c:v>
                      </c:pt>
                      <c:pt idx="627">
                        <c:v>-46.3</c:v>
                      </c:pt>
                      <c:pt idx="628">
                        <c:v>-46.4</c:v>
                      </c:pt>
                      <c:pt idx="629">
                        <c:v>-46.3</c:v>
                      </c:pt>
                      <c:pt idx="630">
                        <c:v>-46.3</c:v>
                      </c:pt>
                      <c:pt idx="631">
                        <c:v>-46.5</c:v>
                      </c:pt>
                      <c:pt idx="632">
                        <c:v>-46.3</c:v>
                      </c:pt>
                      <c:pt idx="633">
                        <c:v>-46.4</c:v>
                      </c:pt>
                      <c:pt idx="634">
                        <c:v>-46.3</c:v>
                      </c:pt>
                      <c:pt idx="635">
                        <c:v>-46.3</c:v>
                      </c:pt>
                      <c:pt idx="636">
                        <c:v>-46.3</c:v>
                      </c:pt>
                      <c:pt idx="637">
                        <c:v>-46.3</c:v>
                      </c:pt>
                      <c:pt idx="638">
                        <c:v>-46.3</c:v>
                      </c:pt>
                      <c:pt idx="639">
                        <c:v>-46.3</c:v>
                      </c:pt>
                      <c:pt idx="640">
                        <c:v>-46.3</c:v>
                      </c:pt>
                      <c:pt idx="641">
                        <c:v>-46.3</c:v>
                      </c:pt>
                      <c:pt idx="642">
                        <c:v>-46.3</c:v>
                      </c:pt>
                      <c:pt idx="643">
                        <c:v>-46.3</c:v>
                      </c:pt>
                      <c:pt idx="644">
                        <c:v>-46.3</c:v>
                      </c:pt>
                      <c:pt idx="645">
                        <c:v>-46.3</c:v>
                      </c:pt>
                      <c:pt idx="646">
                        <c:v>-46.2</c:v>
                      </c:pt>
                      <c:pt idx="647">
                        <c:v>-46.3</c:v>
                      </c:pt>
                      <c:pt idx="648">
                        <c:v>-46.3</c:v>
                      </c:pt>
                      <c:pt idx="649">
                        <c:v>-46.3</c:v>
                      </c:pt>
                      <c:pt idx="650">
                        <c:v>-46.3</c:v>
                      </c:pt>
                      <c:pt idx="651">
                        <c:v>-46.6</c:v>
                      </c:pt>
                      <c:pt idx="652">
                        <c:v>-46.4</c:v>
                      </c:pt>
                      <c:pt idx="653">
                        <c:v>-46.4</c:v>
                      </c:pt>
                      <c:pt idx="654">
                        <c:v>-46.3</c:v>
                      </c:pt>
                      <c:pt idx="655">
                        <c:v>-46.3</c:v>
                      </c:pt>
                      <c:pt idx="656">
                        <c:v>-46.2</c:v>
                      </c:pt>
                      <c:pt idx="657">
                        <c:v>-46.3</c:v>
                      </c:pt>
                      <c:pt idx="658">
                        <c:v>-46.2</c:v>
                      </c:pt>
                      <c:pt idx="659">
                        <c:v>-46.3</c:v>
                      </c:pt>
                      <c:pt idx="660">
                        <c:v>-46.3</c:v>
                      </c:pt>
                      <c:pt idx="661">
                        <c:v>-46.2</c:v>
                      </c:pt>
                      <c:pt idx="662">
                        <c:v>-46.2</c:v>
                      </c:pt>
                      <c:pt idx="663">
                        <c:v>-46.2</c:v>
                      </c:pt>
                      <c:pt idx="664">
                        <c:v>-46.2</c:v>
                      </c:pt>
                      <c:pt idx="665">
                        <c:v>-46.1</c:v>
                      </c:pt>
                      <c:pt idx="666">
                        <c:v>-46.2</c:v>
                      </c:pt>
                      <c:pt idx="667">
                        <c:v>-46.2</c:v>
                      </c:pt>
                      <c:pt idx="668">
                        <c:v>-46.2</c:v>
                      </c:pt>
                      <c:pt idx="669">
                        <c:v>-46.1</c:v>
                      </c:pt>
                      <c:pt idx="670">
                        <c:v>-46.1</c:v>
                      </c:pt>
                      <c:pt idx="671">
                        <c:v>-46.1</c:v>
                      </c:pt>
                      <c:pt idx="672">
                        <c:v>-46.1</c:v>
                      </c:pt>
                      <c:pt idx="673">
                        <c:v>-46.1</c:v>
                      </c:pt>
                      <c:pt idx="674">
                        <c:v>-46.1</c:v>
                      </c:pt>
                      <c:pt idx="675">
                        <c:v>-46.1</c:v>
                      </c:pt>
                      <c:pt idx="676">
                        <c:v>-46.2</c:v>
                      </c:pt>
                      <c:pt idx="677">
                        <c:v>-46</c:v>
                      </c:pt>
                      <c:pt idx="678">
                        <c:v>-46.2</c:v>
                      </c:pt>
                      <c:pt idx="679">
                        <c:v>-46</c:v>
                      </c:pt>
                      <c:pt idx="680">
                        <c:v>-46.3</c:v>
                      </c:pt>
                      <c:pt idx="681">
                        <c:v>-46</c:v>
                      </c:pt>
                      <c:pt idx="682">
                        <c:v>-46.1</c:v>
                      </c:pt>
                      <c:pt idx="683">
                        <c:v>-46</c:v>
                      </c:pt>
                      <c:pt idx="684">
                        <c:v>-46.1</c:v>
                      </c:pt>
                      <c:pt idx="685">
                        <c:v>-46</c:v>
                      </c:pt>
                      <c:pt idx="686">
                        <c:v>-46</c:v>
                      </c:pt>
                      <c:pt idx="687">
                        <c:v>-45.9</c:v>
                      </c:pt>
                      <c:pt idx="688">
                        <c:v>-45.9</c:v>
                      </c:pt>
                      <c:pt idx="689">
                        <c:v>-45.8</c:v>
                      </c:pt>
                      <c:pt idx="690">
                        <c:v>-45.9</c:v>
                      </c:pt>
                      <c:pt idx="691">
                        <c:v>-45.8</c:v>
                      </c:pt>
                      <c:pt idx="692">
                        <c:v>-45.8</c:v>
                      </c:pt>
                      <c:pt idx="693">
                        <c:v>-45.8</c:v>
                      </c:pt>
                      <c:pt idx="694">
                        <c:v>-45.8</c:v>
                      </c:pt>
                      <c:pt idx="695">
                        <c:v>-45.6</c:v>
                      </c:pt>
                      <c:pt idx="696">
                        <c:v>-45.8</c:v>
                      </c:pt>
                      <c:pt idx="697">
                        <c:v>-45.6</c:v>
                      </c:pt>
                      <c:pt idx="698">
                        <c:v>-45.8</c:v>
                      </c:pt>
                      <c:pt idx="699">
                        <c:v>-45.6</c:v>
                      </c:pt>
                      <c:pt idx="700">
                        <c:v>-45.6</c:v>
                      </c:pt>
                      <c:pt idx="701">
                        <c:v>-45.6</c:v>
                      </c:pt>
                      <c:pt idx="702">
                        <c:v>-45.5</c:v>
                      </c:pt>
                      <c:pt idx="703">
                        <c:v>-45.4</c:v>
                      </c:pt>
                      <c:pt idx="704">
                        <c:v>-45.3</c:v>
                      </c:pt>
                      <c:pt idx="705">
                        <c:v>-45.3</c:v>
                      </c:pt>
                      <c:pt idx="706">
                        <c:v>-45.1</c:v>
                      </c:pt>
                      <c:pt idx="707">
                        <c:v>-45.1</c:v>
                      </c:pt>
                      <c:pt idx="708">
                        <c:v>-44.9</c:v>
                      </c:pt>
                      <c:pt idx="709">
                        <c:v>-44.7</c:v>
                      </c:pt>
                      <c:pt idx="710">
                        <c:v>-44</c:v>
                      </c:pt>
                      <c:pt idx="711">
                        <c:v>-43.9</c:v>
                      </c:pt>
                      <c:pt idx="712">
                        <c:v>-43.8</c:v>
                      </c:pt>
                      <c:pt idx="713">
                        <c:v>-43.7</c:v>
                      </c:pt>
                      <c:pt idx="714">
                        <c:v>-43.6</c:v>
                      </c:pt>
                      <c:pt idx="715">
                        <c:v>-43.6</c:v>
                      </c:pt>
                      <c:pt idx="716">
                        <c:v>-43.5</c:v>
                      </c:pt>
                      <c:pt idx="717">
                        <c:v>-43.6</c:v>
                      </c:pt>
                      <c:pt idx="718">
                        <c:v>-43.4</c:v>
                      </c:pt>
                      <c:pt idx="719">
                        <c:v>-43.4</c:v>
                      </c:pt>
                      <c:pt idx="720">
                        <c:v>-43.4</c:v>
                      </c:pt>
                      <c:pt idx="721">
                        <c:v>-43.5</c:v>
                      </c:pt>
                      <c:pt idx="722">
                        <c:v>-43.4</c:v>
                      </c:pt>
                      <c:pt idx="723">
                        <c:v>-43.4</c:v>
                      </c:pt>
                      <c:pt idx="724">
                        <c:v>-43.3</c:v>
                      </c:pt>
                      <c:pt idx="725">
                        <c:v>-43.4</c:v>
                      </c:pt>
                      <c:pt idx="726">
                        <c:v>-43.3</c:v>
                      </c:pt>
                      <c:pt idx="727">
                        <c:v>-43.4</c:v>
                      </c:pt>
                      <c:pt idx="728">
                        <c:v>-43.3</c:v>
                      </c:pt>
                      <c:pt idx="729">
                        <c:v>-43.3</c:v>
                      </c:pt>
                      <c:pt idx="730">
                        <c:v>-43.3</c:v>
                      </c:pt>
                      <c:pt idx="731">
                        <c:v>-43.2</c:v>
                      </c:pt>
                      <c:pt idx="732">
                        <c:v>-43.2</c:v>
                      </c:pt>
                      <c:pt idx="733">
                        <c:v>-43.3</c:v>
                      </c:pt>
                      <c:pt idx="734">
                        <c:v>-43.3</c:v>
                      </c:pt>
                      <c:pt idx="735">
                        <c:v>-43.2</c:v>
                      </c:pt>
                      <c:pt idx="736">
                        <c:v>-43.4</c:v>
                      </c:pt>
                      <c:pt idx="737">
                        <c:v>-43.1</c:v>
                      </c:pt>
                      <c:pt idx="738">
                        <c:v>-43.3</c:v>
                      </c:pt>
                      <c:pt idx="739">
                        <c:v>-43.1</c:v>
                      </c:pt>
                      <c:pt idx="740">
                        <c:v>-43.2</c:v>
                      </c:pt>
                      <c:pt idx="741">
                        <c:v>-43.1</c:v>
                      </c:pt>
                      <c:pt idx="742">
                        <c:v>-43.2</c:v>
                      </c:pt>
                      <c:pt idx="743">
                        <c:v>-43.1</c:v>
                      </c:pt>
                      <c:pt idx="744">
                        <c:v>-43.2</c:v>
                      </c:pt>
                      <c:pt idx="745">
                        <c:v>-43</c:v>
                      </c:pt>
                      <c:pt idx="746">
                        <c:v>-43.2</c:v>
                      </c:pt>
                      <c:pt idx="747">
                        <c:v>-43.1</c:v>
                      </c:pt>
                      <c:pt idx="748">
                        <c:v>-43.1</c:v>
                      </c:pt>
                      <c:pt idx="749">
                        <c:v>-43</c:v>
                      </c:pt>
                      <c:pt idx="750">
                        <c:v>-43.2</c:v>
                      </c:pt>
                      <c:pt idx="751">
                        <c:v>-43</c:v>
                      </c:pt>
                      <c:pt idx="752">
                        <c:v>-43.1</c:v>
                      </c:pt>
                      <c:pt idx="753">
                        <c:v>-42.9</c:v>
                      </c:pt>
                      <c:pt idx="754">
                        <c:v>-43.1</c:v>
                      </c:pt>
                      <c:pt idx="755">
                        <c:v>-43</c:v>
                      </c:pt>
                      <c:pt idx="756">
                        <c:v>-43</c:v>
                      </c:pt>
                      <c:pt idx="757">
                        <c:v>-43</c:v>
                      </c:pt>
                      <c:pt idx="758">
                        <c:v>-43.1</c:v>
                      </c:pt>
                      <c:pt idx="759">
                        <c:v>-43</c:v>
                      </c:pt>
                      <c:pt idx="760">
                        <c:v>-43</c:v>
                      </c:pt>
                      <c:pt idx="761">
                        <c:v>-43</c:v>
                      </c:pt>
                      <c:pt idx="762">
                        <c:v>-42.9</c:v>
                      </c:pt>
                      <c:pt idx="763">
                        <c:v>-43</c:v>
                      </c:pt>
                      <c:pt idx="764">
                        <c:v>-42.9</c:v>
                      </c:pt>
                      <c:pt idx="765">
                        <c:v>-43.1</c:v>
                      </c:pt>
                      <c:pt idx="766">
                        <c:v>-42.9</c:v>
                      </c:pt>
                      <c:pt idx="767">
                        <c:v>-43.1</c:v>
                      </c:pt>
                      <c:pt idx="768">
                        <c:v>-42.9</c:v>
                      </c:pt>
                      <c:pt idx="769">
                        <c:v>-43</c:v>
                      </c:pt>
                      <c:pt idx="770">
                        <c:v>-42.9</c:v>
                      </c:pt>
                      <c:pt idx="771">
                        <c:v>-43</c:v>
                      </c:pt>
                      <c:pt idx="772">
                        <c:v>-42.9</c:v>
                      </c:pt>
                      <c:pt idx="773">
                        <c:v>-42.9</c:v>
                      </c:pt>
                      <c:pt idx="774">
                        <c:v>-42.9</c:v>
                      </c:pt>
                      <c:pt idx="775">
                        <c:v>-43</c:v>
                      </c:pt>
                      <c:pt idx="776">
                        <c:v>-42.9</c:v>
                      </c:pt>
                      <c:pt idx="777">
                        <c:v>-42.9</c:v>
                      </c:pt>
                      <c:pt idx="778">
                        <c:v>-42.8</c:v>
                      </c:pt>
                      <c:pt idx="779">
                        <c:v>-43</c:v>
                      </c:pt>
                      <c:pt idx="780">
                        <c:v>-42.8</c:v>
                      </c:pt>
                      <c:pt idx="781">
                        <c:v>-43</c:v>
                      </c:pt>
                      <c:pt idx="782">
                        <c:v>-42.9</c:v>
                      </c:pt>
                      <c:pt idx="783">
                        <c:v>-42.9</c:v>
                      </c:pt>
                      <c:pt idx="784">
                        <c:v>-42.9</c:v>
                      </c:pt>
                      <c:pt idx="785">
                        <c:v>-42.9</c:v>
                      </c:pt>
                      <c:pt idx="786">
                        <c:v>-42.8</c:v>
                      </c:pt>
                      <c:pt idx="787">
                        <c:v>-42.7</c:v>
                      </c:pt>
                      <c:pt idx="788">
                        <c:v>-42.9</c:v>
                      </c:pt>
                      <c:pt idx="789">
                        <c:v>-42.9</c:v>
                      </c:pt>
                      <c:pt idx="790">
                        <c:v>-42.9</c:v>
                      </c:pt>
                      <c:pt idx="791">
                        <c:v>-42.9</c:v>
                      </c:pt>
                      <c:pt idx="792">
                        <c:v>-42.9</c:v>
                      </c:pt>
                      <c:pt idx="793">
                        <c:v>-42.9</c:v>
                      </c:pt>
                      <c:pt idx="794">
                        <c:v>-42.9</c:v>
                      </c:pt>
                      <c:pt idx="795">
                        <c:v>-42.8</c:v>
                      </c:pt>
                      <c:pt idx="796">
                        <c:v>-42.9</c:v>
                      </c:pt>
                      <c:pt idx="797">
                        <c:v>-42.8</c:v>
                      </c:pt>
                      <c:pt idx="798">
                        <c:v>-43</c:v>
                      </c:pt>
                      <c:pt idx="799">
                        <c:v>-42.7</c:v>
                      </c:pt>
                      <c:pt idx="800">
                        <c:v>-42.9</c:v>
                      </c:pt>
                      <c:pt idx="801">
                        <c:v>-42.8</c:v>
                      </c:pt>
                      <c:pt idx="802">
                        <c:v>-42.8</c:v>
                      </c:pt>
                      <c:pt idx="803">
                        <c:v>-42.8</c:v>
                      </c:pt>
                      <c:pt idx="804">
                        <c:v>-42.9</c:v>
                      </c:pt>
                      <c:pt idx="805">
                        <c:v>-42.7</c:v>
                      </c:pt>
                      <c:pt idx="806">
                        <c:v>-42.9</c:v>
                      </c:pt>
                      <c:pt idx="807">
                        <c:v>-42.6</c:v>
                      </c:pt>
                      <c:pt idx="808">
                        <c:v>-42.9</c:v>
                      </c:pt>
                      <c:pt idx="809">
                        <c:v>-42.7</c:v>
                      </c:pt>
                      <c:pt idx="810">
                        <c:v>-42.9</c:v>
                      </c:pt>
                      <c:pt idx="811">
                        <c:v>-42.8</c:v>
                      </c:pt>
                      <c:pt idx="812">
                        <c:v>-42.8</c:v>
                      </c:pt>
                      <c:pt idx="813">
                        <c:v>-42.8</c:v>
                      </c:pt>
                      <c:pt idx="814">
                        <c:v>-42.9</c:v>
                      </c:pt>
                      <c:pt idx="815">
                        <c:v>-42.8</c:v>
                      </c:pt>
                      <c:pt idx="816">
                        <c:v>-42.9</c:v>
                      </c:pt>
                      <c:pt idx="817">
                        <c:v>-42.7</c:v>
                      </c:pt>
                      <c:pt idx="818">
                        <c:v>-42.7</c:v>
                      </c:pt>
                      <c:pt idx="819">
                        <c:v>-42.8</c:v>
                      </c:pt>
                      <c:pt idx="820">
                        <c:v>-42.8</c:v>
                      </c:pt>
                      <c:pt idx="821">
                        <c:v>-42.8</c:v>
                      </c:pt>
                      <c:pt idx="822">
                        <c:v>-42.7</c:v>
                      </c:pt>
                      <c:pt idx="823">
                        <c:v>-42.8</c:v>
                      </c:pt>
                      <c:pt idx="824">
                        <c:v>-42.7</c:v>
                      </c:pt>
                      <c:pt idx="825">
                        <c:v>-42.7</c:v>
                      </c:pt>
                      <c:pt idx="826">
                        <c:v>-42.7</c:v>
                      </c:pt>
                      <c:pt idx="827">
                        <c:v>-42.7</c:v>
                      </c:pt>
                      <c:pt idx="828">
                        <c:v>-42.7</c:v>
                      </c:pt>
                      <c:pt idx="829">
                        <c:v>-43</c:v>
                      </c:pt>
                      <c:pt idx="830">
                        <c:v>-42.8</c:v>
                      </c:pt>
                      <c:pt idx="831">
                        <c:v>-42.8</c:v>
                      </c:pt>
                      <c:pt idx="832">
                        <c:v>-42.7</c:v>
                      </c:pt>
                      <c:pt idx="833">
                        <c:v>-42.9</c:v>
                      </c:pt>
                      <c:pt idx="834">
                        <c:v>-42.8</c:v>
                      </c:pt>
                      <c:pt idx="835">
                        <c:v>-42.9</c:v>
                      </c:pt>
                      <c:pt idx="836">
                        <c:v>-42.8</c:v>
                      </c:pt>
                      <c:pt idx="837">
                        <c:v>-42.8</c:v>
                      </c:pt>
                      <c:pt idx="838">
                        <c:v>-42.7</c:v>
                      </c:pt>
                      <c:pt idx="839">
                        <c:v>-42.8</c:v>
                      </c:pt>
                      <c:pt idx="840">
                        <c:v>-42.7</c:v>
                      </c:pt>
                      <c:pt idx="841">
                        <c:v>-42.7</c:v>
                      </c:pt>
                      <c:pt idx="842">
                        <c:v>-42.8</c:v>
                      </c:pt>
                      <c:pt idx="843">
                        <c:v>-42.7</c:v>
                      </c:pt>
                      <c:pt idx="844">
                        <c:v>-42.8</c:v>
                      </c:pt>
                      <c:pt idx="845">
                        <c:v>-42.7</c:v>
                      </c:pt>
                      <c:pt idx="846">
                        <c:v>-42.7</c:v>
                      </c:pt>
                      <c:pt idx="847">
                        <c:v>-42.7</c:v>
                      </c:pt>
                      <c:pt idx="848">
                        <c:v>-42.7</c:v>
                      </c:pt>
                      <c:pt idx="849">
                        <c:v>-42.7</c:v>
                      </c:pt>
                      <c:pt idx="850">
                        <c:v>-42.7</c:v>
                      </c:pt>
                      <c:pt idx="851">
                        <c:v>-42.7</c:v>
                      </c:pt>
                      <c:pt idx="852">
                        <c:v>-42.7</c:v>
                      </c:pt>
                      <c:pt idx="853">
                        <c:v>-42.7</c:v>
                      </c:pt>
                      <c:pt idx="854">
                        <c:v>-42.7</c:v>
                      </c:pt>
                      <c:pt idx="855">
                        <c:v>-42.6</c:v>
                      </c:pt>
                      <c:pt idx="856">
                        <c:v>-42.7</c:v>
                      </c:pt>
                      <c:pt idx="857">
                        <c:v>-42.6</c:v>
                      </c:pt>
                      <c:pt idx="858">
                        <c:v>-42.8</c:v>
                      </c:pt>
                      <c:pt idx="859">
                        <c:v>-42.6</c:v>
                      </c:pt>
                      <c:pt idx="860">
                        <c:v>-42.8</c:v>
                      </c:pt>
                      <c:pt idx="861">
                        <c:v>-42.6</c:v>
                      </c:pt>
                      <c:pt idx="862">
                        <c:v>-42.7</c:v>
                      </c:pt>
                      <c:pt idx="863">
                        <c:v>-42.7</c:v>
                      </c:pt>
                      <c:pt idx="864">
                        <c:v>-42.7</c:v>
                      </c:pt>
                      <c:pt idx="865">
                        <c:v>-42.7</c:v>
                      </c:pt>
                      <c:pt idx="866">
                        <c:v>-42.7</c:v>
                      </c:pt>
                      <c:pt idx="867">
                        <c:v>-42.7</c:v>
                      </c:pt>
                      <c:pt idx="868">
                        <c:v>-42.6</c:v>
                      </c:pt>
                      <c:pt idx="869">
                        <c:v>-42.7</c:v>
                      </c:pt>
                      <c:pt idx="870">
                        <c:v>-42.7</c:v>
                      </c:pt>
                      <c:pt idx="871">
                        <c:v>-42.4</c:v>
                      </c:pt>
                      <c:pt idx="872">
                        <c:v>-42.7</c:v>
                      </c:pt>
                      <c:pt idx="873">
                        <c:v>-42.6</c:v>
                      </c:pt>
                      <c:pt idx="874">
                        <c:v>-42.6</c:v>
                      </c:pt>
                      <c:pt idx="875">
                        <c:v>-42.6</c:v>
                      </c:pt>
                      <c:pt idx="876">
                        <c:v>-42.7</c:v>
                      </c:pt>
                      <c:pt idx="877">
                        <c:v>-42.6</c:v>
                      </c:pt>
                      <c:pt idx="878">
                        <c:v>-42.7</c:v>
                      </c:pt>
                      <c:pt idx="879">
                        <c:v>-42.6</c:v>
                      </c:pt>
                      <c:pt idx="880">
                        <c:v>-42.6</c:v>
                      </c:pt>
                      <c:pt idx="881">
                        <c:v>-42.6</c:v>
                      </c:pt>
                      <c:pt idx="882">
                        <c:v>-42.6</c:v>
                      </c:pt>
                      <c:pt idx="883">
                        <c:v>-42.7</c:v>
                      </c:pt>
                      <c:pt idx="884">
                        <c:v>-42.6</c:v>
                      </c:pt>
                      <c:pt idx="885">
                        <c:v>-42.6</c:v>
                      </c:pt>
                      <c:pt idx="886">
                        <c:v>-42.6</c:v>
                      </c:pt>
                      <c:pt idx="887">
                        <c:v>-42.7</c:v>
                      </c:pt>
                      <c:pt idx="888">
                        <c:v>-42.6</c:v>
                      </c:pt>
                      <c:pt idx="889">
                        <c:v>-42.6</c:v>
                      </c:pt>
                      <c:pt idx="890">
                        <c:v>-42.3</c:v>
                      </c:pt>
                      <c:pt idx="891">
                        <c:v>-42.7</c:v>
                      </c:pt>
                      <c:pt idx="892">
                        <c:v>-42.6</c:v>
                      </c:pt>
                      <c:pt idx="893">
                        <c:v>-42.6</c:v>
                      </c:pt>
                      <c:pt idx="894">
                        <c:v>-42.6</c:v>
                      </c:pt>
                      <c:pt idx="895">
                        <c:v>-42.7</c:v>
                      </c:pt>
                      <c:pt idx="896">
                        <c:v>-42.4</c:v>
                      </c:pt>
                      <c:pt idx="897">
                        <c:v>-42.6</c:v>
                      </c:pt>
                      <c:pt idx="898">
                        <c:v>-42.4</c:v>
                      </c:pt>
                      <c:pt idx="899">
                        <c:v>-42.6</c:v>
                      </c:pt>
                      <c:pt idx="900">
                        <c:v>-42.4</c:v>
                      </c:pt>
                      <c:pt idx="901">
                        <c:v>-42.6</c:v>
                      </c:pt>
                      <c:pt idx="902">
                        <c:v>-42.6</c:v>
                      </c:pt>
                      <c:pt idx="903">
                        <c:v>-42.6</c:v>
                      </c:pt>
                      <c:pt idx="904">
                        <c:v>-42.6</c:v>
                      </c:pt>
                      <c:pt idx="905">
                        <c:v>-42.6</c:v>
                      </c:pt>
                      <c:pt idx="906">
                        <c:v>-42.6</c:v>
                      </c:pt>
                      <c:pt idx="907">
                        <c:v>-42.6</c:v>
                      </c:pt>
                      <c:pt idx="908">
                        <c:v>-42.4</c:v>
                      </c:pt>
                      <c:pt idx="909">
                        <c:v>-42.4</c:v>
                      </c:pt>
                      <c:pt idx="910">
                        <c:v>-42.6</c:v>
                      </c:pt>
                      <c:pt idx="911">
                        <c:v>-42.4</c:v>
                      </c:pt>
                      <c:pt idx="912">
                        <c:v>-42.7</c:v>
                      </c:pt>
                      <c:pt idx="913">
                        <c:v>-42.6</c:v>
                      </c:pt>
                      <c:pt idx="914">
                        <c:v>-42.6</c:v>
                      </c:pt>
                      <c:pt idx="915">
                        <c:v>-42.6</c:v>
                      </c:pt>
                      <c:pt idx="916">
                        <c:v>-42.6</c:v>
                      </c:pt>
                      <c:pt idx="917">
                        <c:v>-42.4</c:v>
                      </c:pt>
                      <c:pt idx="918">
                        <c:v>-42.6</c:v>
                      </c:pt>
                      <c:pt idx="919">
                        <c:v>-42.4</c:v>
                      </c:pt>
                      <c:pt idx="920">
                        <c:v>-42.7</c:v>
                      </c:pt>
                      <c:pt idx="921">
                        <c:v>-42.4</c:v>
                      </c:pt>
                      <c:pt idx="922">
                        <c:v>-42.6</c:v>
                      </c:pt>
                      <c:pt idx="923">
                        <c:v>-42.6</c:v>
                      </c:pt>
                      <c:pt idx="924">
                        <c:v>-42.7</c:v>
                      </c:pt>
                      <c:pt idx="925">
                        <c:v>-42.4</c:v>
                      </c:pt>
                      <c:pt idx="926">
                        <c:v>-42.7</c:v>
                      </c:pt>
                      <c:pt idx="927">
                        <c:v>-42.4</c:v>
                      </c:pt>
                      <c:pt idx="928">
                        <c:v>-42.6</c:v>
                      </c:pt>
                      <c:pt idx="929">
                        <c:v>-42.6</c:v>
                      </c:pt>
                      <c:pt idx="930">
                        <c:v>-42.6</c:v>
                      </c:pt>
                      <c:pt idx="931">
                        <c:v>-42.6</c:v>
                      </c:pt>
                      <c:pt idx="932">
                        <c:v>-42.6</c:v>
                      </c:pt>
                      <c:pt idx="933">
                        <c:v>-42.6</c:v>
                      </c:pt>
                      <c:pt idx="934">
                        <c:v>-42.6</c:v>
                      </c:pt>
                      <c:pt idx="935">
                        <c:v>-42.4</c:v>
                      </c:pt>
                      <c:pt idx="936">
                        <c:v>-42.4</c:v>
                      </c:pt>
                      <c:pt idx="937">
                        <c:v>-42.4</c:v>
                      </c:pt>
                      <c:pt idx="938">
                        <c:v>-42.6</c:v>
                      </c:pt>
                      <c:pt idx="939">
                        <c:v>-42.6</c:v>
                      </c:pt>
                      <c:pt idx="940">
                        <c:v>-42.4</c:v>
                      </c:pt>
                      <c:pt idx="941">
                        <c:v>-42.3</c:v>
                      </c:pt>
                      <c:pt idx="942">
                        <c:v>-42.4</c:v>
                      </c:pt>
                      <c:pt idx="943">
                        <c:v>-42.4</c:v>
                      </c:pt>
                      <c:pt idx="944">
                        <c:v>-42.4</c:v>
                      </c:pt>
                      <c:pt idx="945">
                        <c:v>-42.6</c:v>
                      </c:pt>
                      <c:pt idx="946">
                        <c:v>-42.4</c:v>
                      </c:pt>
                      <c:pt idx="947">
                        <c:v>-42.7</c:v>
                      </c:pt>
                      <c:pt idx="948">
                        <c:v>-42.4</c:v>
                      </c:pt>
                      <c:pt idx="949">
                        <c:v>-42.6</c:v>
                      </c:pt>
                      <c:pt idx="950">
                        <c:v>-42.4</c:v>
                      </c:pt>
                      <c:pt idx="951">
                        <c:v>-42.6</c:v>
                      </c:pt>
                      <c:pt idx="952">
                        <c:v>-42.4</c:v>
                      </c:pt>
                      <c:pt idx="953">
                        <c:v>-42.6</c:v>
                      </c:pt>
                      <c:pt idx="954">
                        <c:v>-42.4</c:v>
                      </c:pt>
                      <c:pt idx="955">
                        <c:v>-42.6</c:v>
                      </c:pt>
                      <c:pt idx="956">
                        <c:v>-42.4</c:v>
                      </c:pt>
                      <c:pt idx="957">
                        <c:v>-42.4</c:v>
                      </c:pt>
                      <c:pt idx="958">
                        <c:v>-42.4</c:v>
                      </c:pt>
                      <c:pt idx="959">
                        <c:v>-42.6</c:v>
                      </c:pt>
                      <c:pt idx="960">
                        <c:v>-42.4</c:v>
                      </c:pt>
                      <c:pt idx="961">
                        <c:v>-42.6</c:v>
                      </c:pt>
                      <c:pt idx="962">
                        <c:v>-42.3</c:v>
                      </c:pt>
                      <c:pt idx="963">
                        <c:v>-42.4</c:v>
                      </c:pt>
                      <c:pt idx="964">
                        <c:v>-42.3</c:v>
                      </c:pt>
                      <c:pt idx="965">
                        <c:v>-42.4</c:v>
                      </c:pt>
                      <c:pt idx="966">
                        <c:v>-42.4</c:v>
                      </c:pt>
                      <c:pt idx="967">
                        <c:v>-42.4</c:v>
                      </c:pt>
                      <c:pt idx="968">
                        <c:v>-42.4</c:v>
                      </c:pt>
                      <c:pt idx="969">
                        <c:v>-42.4</c:v>
                      </c:pt>
                      <c:pt idx="970">
                        <c:v>-42.4</c:v>
                      </c:pt>
                      <c:pt idx="971">
                        <c:v>-42.4</c:v>
                      </c:pt>
                      <c:pt idx="972">
                        <c:v>-42.4</c:v>
                      </c:pt>
                      <c:pt idx="973">
                        <c:v>-42.4</c:v>
                      </c:pt>
                      <c:pt idx="974">
                        <c:v>-42.6</c:v>
                      </c:pt>
                      <c:pt idx="975">
                        <c:v>-42.3</c:v>
                      </c:pt>
                      <c:pt idx="976">
                        <c:v>-42.4</c:v>
                      </c:pt>
                      <c:pt idx="977">
                        <c:v>-42.4</c:v>
                      </c:pt>
                      <c:pt idx="978">
                        <c:v>-42.6</c:v>
                      </c:pt>
                      <c:pt idx="979">
                        <c:v>-42.3</c:v>
                      </c:pt>
                      <c:pt idx="980">
                        <c:v>-42.6</c:v>
                      </c:pt>
                      <c:pt idx="981">
                        <c:v>-42.3</c:v>
                      </c:pt>
                      <c:pt idx="982">
                        <c:v>-42.4</c:v>
                      </c:pt>
                      <c:pt idx="983">
                        <c:v>-42.3</c:v>
                      </c:pt>
                      <c:pt idx="984">
                        <c:v>-42.4</c:v>
                      </c:pt>
                      <c:pt idx="985">
                        <c:v>-42.4</c:v>
                      </c:pt>
                      <c:pt idx="986">
                        <c:v>-42.6</c:v>
                      </c:pt>
                      <c:pt idx="987">
                        <c:v>-42.4</c:v>
                      </c:pt>
                      <c:pt idx="988">
                        <c:v>-42.4</c:v>
                      </c:pt>
                      <c:pt idx="989">
                        <c:v>-42.4</c:v>
                      </c:pt>
                      <c:pt idx="990">
                        <c:v>-42.4</c:v>
                      </c:pt>
                      <c:pt idx="991">
                        <c:v>-42.4</c:v>
                      </c:pt>
                      <c:pt idx="992">
                        <c:v>-42.6</c:v>
                      </c:pt>
                      <c:pt idx="993">
                        <c:v>-42.4</c:v>
                      </c:pt>
                      <c:pt idx="994">
                        <c:v>-42.4</c:v>
                      </c:pt>
                      <c:pt idx="995">
                        <c:v>-42.6</c:v>
                      </c:pt>
                      <c:pt idx="996">
                        <c:v>-42.4</c:v>
                      </c:pt>
                      <c:pt idx="997">
                        <c:v>-42.4</c:v>
                      </c:pt>
                      <c:pt idx="998">
                        <c:v>-42.4</c:v>
                      </c:pt>
                      <c:pt idx="999">
                        <c:v>-42.4</c:v>
                      </c:pt>
                      <c:pt idx="1000">
                        <c:v>-42.3</c:v>
                      </c:pt>
                      <c:pt idx="1001">
                        <c:v>-42.4</c:v>
                      </c:pt>
                      <c:pt idx="1002">
                        <c:v>-42.3</c:v>
                      </c:pt>
                      <c:pt idx="1003">
                        <c:v>-42.6</c:v>
                      </c:pt>
                      <c:pt idx="1004">
                        <c:v>-42.3</c:v>
                      </c:pt>
                      <c:pt idx="1005">
                        <c:v>-42.6</c:v>
                      </c:pt>
                      <c:pt idx="1006">
                        <c:v>-42.4</c:v>
                      </c:pt>
                      <c:pt idx="1007">
                        <c:v>-42.4</c:v>
                      </c:pt>
                      <c:pt idx="1008">
                        <c:v>-42.4</c:v>
                      </c:pt>
                      <c:pt idx="1009">
                        <c:v>-42.6</c:v>
                      </c:pt>
                      <c:pt idx="1010">
                        <c:v>-42.3</c:v>
                      </c:pt>
                      <c:pt idx="1011">
                        <c:v>-42.4</c:v>
                      </c:pt>
                      <c:pt idx="1012">
                        <c:v>-42.4</c:v>
                      </c:pt>
                      <c:pt idx="1013">
                        <c:v>-42.4</c:v>
                      </c:pt>
                      <c:pt idx="1014">
                        <c:v>-42.3</c:v>
                      </c:pt>
                      <c:pt idx="1015">
                        <c:v>-42.4</c:v>
                      </c:pt>
                      <c:pt idx="1016">
                        <c:v>-42.4</c:v>
                      </c:pt>
                      <c:pt idx="1017">
                        <c:v>-42.4</c:v>
                      </c:pt>
                      <c:pt idx="1018">
                        <c:v>-42.3</c:v>
                      </c:pt>
                      <c:pt idx="1019">
                        <c:v>-42.4</c:v>
                      </c:pt>
                      <c:pt idx="1020">
                        <c:v>-42.3</c:v>
                      </c:pt>
                      <c:pt idx="1021">
                        <c:v>-42.4</c:v>
                      </c:pt>
                      <c:pt idx="1022">
                        <c:v>-42.3</c:v>
                      </c:pt>
                      <c:pt idx="1023">
                        <c:v>-42.4</c:v>
                      </c:pt>
                      <c:pt idx="1024">
                        <c:v>-42.3</c:v>
                      </c:pt>
                      <c:pt idx="1025">
                        <c:v>-42.3</c:v>
                      </c:pt>
                      <c:pt idx="1026">
                        <c:v>-42.3</c:v>
                      </c:pt>
                      <c:pt idx="1027">
                        <c:v>-42.3</c:v>
                      </c:pt>
                      <c:pt idx="1028">
                        <c:v>-42.3</c:v>
                      </c:pt>
                      <c:pt idx="1029">
                        <c:v>-42.3</c:v>
                      </c:pt>
                      <c:pt idx="1030">
                        <c:v>-42.3</c:v>
                      </c:pt>
                      <c:pt idx="1031">
                        <c:v>-42.3</c:v>
                      </c:pt>
                      <c:pt idx="1032">
                        <c:v>-42.4</c:v>
                      </c:pt>
                      <c:pt idx="1033">
                        <c:v>-42.3</c:v>
                      </c:pt>
                      <c:pt idx="1034">
                        <c:v>-42.6</c:v>
                      </c:pt>
                      <c:pt idx="1035">
                        <c:v>-42.3</c:v>
                      </c:pt>
                      <c:pt idx="1036">
                        <c:v>-42.3</c:v>
                      </c:pt>
                      <c:pt idx="1037">
                        <c:v>-42.3</c:v>
                      </c:pt>
                      <c:pt idx="1038">
                        <c:v>-42.4</c:v>
                      </c:pt>
                      <c:pt idx="1039">
                        <c:v>-42.3</c:v>
                      </c:pt>
                      <c:pt idx="1040">
                        <c:v>-42.4</c:v>
                      </c:pt>
                      <c:pt idx="1041">
                        <c:v>-42.3</c:v>
                      </c:pt>
                      <c:pt idx="1042">
                        <c:v>-42.4</c:v>
                      </c:pt>
                      <c:pt idx="1043">
                        <c:v>-42.2</c:v>
                      </c:pt>
                      <c:pt idx="1044">
                        <c:v>-42.3</c:v>
                      </c:pt>
                      <c:pt idx="1045">
                        <c:v>-42.2</c:v>
                      </c:pt>
                      <c:pt idx="1046">
                        <c:v>-42.3</c:v>
                      </c:pt>
                      <c:pt idx="1047">
                        <c:v>-42.2</c:v>
                      </c:pt>
                      <c:pt idx="1048">
                        <c:v>-42.4</c:v>
                      </c:pt>
                      <c:pt idx="1049">
                        <c:v>-42.2</c:v>
                      </c:pt>
                      <c:pt idx="1050">
                        <c:v>-42.3</c:v>
                      </c:pt>
                      <c:pt idx="1051">
                        <c:v>-42.2</c:v>
                      </c:pt>
                      <c:pt idx="1052">
                        <c:v>-42.3</c:v>
                      </c:pt>
                      <c:pt idx="1053">
                        <c:v>-42.2</c:v>
                      </c:pt>
                      <c:pt idx="1054">
                        <c:v>-42.3</c:v>
                      </c:pt>
                      <c:pt idx="1055">
                        <c:v>-42.3</c:v>
                      </c:pt>
                      <c:pt idx="1056">
                        <c:v>-42.3</c:v>
                      </c:pt>
                      <c:pt idx="1057">
                        <c:v>-42.3</c:v>
                      </c:pt>
                      <c:pt idx="1058">
                        <c:v>-42.3</c:v>
                      </c:pt>
                      <c:pt idx="1059">
                        <c:v>-42.3</c:v>
                      </c:pt>
                      <c:pt idx="1060">
                        <c:v>-42.2</c:v>
                      </c:pt>
                      <c:pt idx="1061">
                        <c:v>-42.4</c:v>
                      </c:pt>
                      <c:pt idx="1062">
                        <c:v>-42.2</c:v>
                      </c:pt>
                      <c:pt idx="1063">
                        <c:v>-42.4</c:v>
                      </c:pt>
                      <c:pt idx="1064">
                        <c:v>-42.2</c:v>
                      </c:pt>
                      <c:pt idx="1065">
                        <c:v>-42.3</c:v>
                      </c:pt>
                      <c:pt idx="1066">
                        <c:v>-42.2</c:v>
                      </c:pt>
                      <c:pt idx="1067">
                        <c:v>-42.3</c:v>
                      </c:pt>
                      <c:pt idx="1068">
                        <c:v>-42.2</c:v>
                      </c:pt>
                      <c:pt idx="1069">
                        <c:v>-42.2</c:v>
                      </c:pt>
                      <c:pt idx="1070">
                        <c:v>-42.2</c:v>
                      </c:pt>
                      <c:pt idx="1071">
                        <c:v>-42.3</c:v>
                      </c:pt>
                      <c:pt idx="1072">
                        <c:v>-42.2</c:v>
                      </c:pt>
                      <c:pt idx="1073">
                        <c:v>-42.3</c:v>
                      </c:pt>
                      <c:pt idx="1074">
                        <c:v>-42.1</c:v>
                      </c:pt>
                      <c:pt idx="1075">
                        <c:v>-42.4</c:v>
                      </c:pt>
                      <c:pt idx="1076">
                        <c:v>-42.1</c:v>
                      </c:pt>
                      <c:pt idx="1077">
                        <c:v>-42.3</c:v>
                      </c:pt>
                      <c:pt idx="1078">
                        <c:v>-42.1</c:v>
                      </c:pt>
                      <c:pt idx="1079">
                        <c:v>-42.3</c:v>
                      </c:pt>
                      <c:pt idx="1080">
                        <c:v>-42.2</c:v>
                      </c:pt>
                      <c:pt idx="1081">
                        <c:v>-42.2</c:v>
                      </c:pt>
                      <c:pt idx="1082">
                        <c:v>-42.2</c:v>
                      </c:pt>
                      <c:pt idx="1083">
                        <c:v>-42.2</c:v>
                      </c:pt>
                      <c:pt idx="1084">
                        <c:v>-42.2</c:v>
                      </c:pt>
                      <c:pt idx="1085">
                        <c:v>-42.2</c:v>
                      </c:pt>
                      <c:pt idx="1086">
                        <c:v>-42.2</c:v>
                      </c:pt>
                      <c:pt idx="1087">
                        <c:v>-42.1</c:v>
                      </c:pt>
                      <c:pt idx="1088">
                        <c:v>-42.2</c:v>
                      </c:pt>
                      <c:pt idx="1089">
                        <c:v>-42.1</c:v>
                      </c:pt>
                      <c:pt idx="1090">
                        <c:v>-42.2</c:v>
                      </c:pt>
                      <c:pt idx="1091">
                        <c:v>-42.2</c:v>
                      </c:pt>
                      <c:pt idx="1092">
                        <c:v>-42.2</c:v>
                      </c:pt>
                      <c:pt idx="1093">
                        <c:v>-42.2</c:v>
                      </c:pt>
                      <c:pt idx="1094">
                        <c:v>-42.2</c:v>
                      </c:pt>
                      <c:pt idx="1095">
                        <c:v>-42.2</c:v>
                      </c:pt>
                      <c:pt idx="1096">
                        <c:v>-42.2</c:v>
                      </c:pt>
                      <c:pt idx="1097">
                        <c:v>-42.1</c:v>
                      </c:pt>
                      <c:pt idx="1098">
                        <c:v>-42.2</c:v>
                      </c:pt>
                      <c:pt idx="1099">
                        <c:v>-42.1</c:v>
                      </c:pt>
                      <c:pt idx="1100">
                        <c:v>-42.2</c:v>
                      </c:pt>
                      <c:pt idx="1101">
                        <c:v>-42.1</c:v>
                      </c:pt>
                      <c:pt idx="1102">
                        <c:v>-42.2</c:v>
                      </c:pt>
                      <c:pt idx="1103">
                        <c:v>-42.1</c:v>
                      </c:pt>
                      <c:pt idx="1104">
                        <c:v>-42.1</c:v>
                      </c:pt>
                      <c:pt idx="1105">
                        <c:v>-42.2</c:v>
                      </c:pt>
                      <c:pt idx="1106">
                        <c:v>-42.2</c:v>
                      </c:pt>
                      <c:pt idx="1107">
                        <c:v>-42</c:v>
                      </c:pt>
                      <c:pt idx="1108">
                        <c:v>-42.2</c:v>
                      </c:pt>
                      <c:pt idx="1109">
                        <c:v>-42</c:v>
                      </c:pt>
                      <c:pt idx="1110">
                        <c:v>-42.2</c:v>
                      </c:pt>
                      <c:pt idx="1111">
                        <c:v>-42.1</c:v>
                      </c:pt>
                      <c:pt idx="1112">
                        <c:v>-42.1</c:v>
                      </c:pt>
                      <c:pt idx="1113">
                        <c:v>-42.1</c:v>
                      </c:pt>
                      <c:pt idx="1114">
                        <c:v>-42.1</c:v>
                      </c:pt>
                      <c:pt idx="1115">
                        <c:v>-42.2</c:v>
                      </c:pt>
                      <c:pt idx="1116">
                        <c:v>-42</c:v>
                      </c:pt>
                      <c:pt idx="1117">
                        <c:v>-42.1</c:v>
                      </c:pt>
                      <c:pt idx="1118">
                        <c:v>-42.1</c:v>
                      </c:pt>
                      <c:pt idx="1119">
                        <c:v>-42.2</c:v>
                      </c:pt>
                      <c:pt idx="1120">
                        <c:v>-42</c:v>
                      </c:pt>
                      <c:pt idx="1121">
                        <c:v>-42.2</c:v>
                      </c:pt>
                      <c:pt idx="1122">
                        <c:v>-42.1</c:v>
                      </c:pt>
                      <c:pt idx="1123">
                        <c:v>-42.2</c:v>
                      </c:pt>
                      <c:pt idx="1124">
                        <c:v>-42</c:v>
                      </c:pt>
                      <c:pt idx="1125">
                        <c:v>-42.2</c:v>
                      </c:pt>
                      <c:pt idx="1126">
                        <c:v>-42</c:v>
                      </c:pt>
                      <c:pt idx="1127">
                        <c:v>-42.1</c:v>
                      </c:pt>
                      <c:pt idx="1128">
                        <c:v>-42</c:v>
                      </c:pt>
                      <c:pt idx="1129">
                        <c:v>-42.2</c:v>
                      </c:pt>
                      <c:pt idx="1130">
                        <c:v>-42</c:v>
                      </c:pt>
                      <c:pt idx="1131">
                        <c:v>-42.1</c:v>
                      </c:pt>
                      <c:pt idx="1132">
                        <c:v>-42</c:v>
                      </c:pt>
                      <c:pt idx="1133">
                        <c:v>-42</c:v>
                      </c:pt>
                      <c:pt idx="1134">
                        <c:v>-42.1</c:v>
                      </c:pt>
                      <c:pt idx="1135">
                        <c:v>-42.1</c:v>
                      </c:pt>
                      <c:pt idx="1136">
                        <c:v>-42</c:v>
                      </c:pt>
                      <c:pt idx="1137">
                        <c:v>-42</c:v>
                      </c:pt>
                      <c:pt idx="1138">
                        <c:v>-42</c:v>
                      </c:pt>
                      <c:pt idx="1139">
                        <c:v>-42</c:v>
                      </c:pt>
                      <c:pt idx="1140">
                        <c:v>-42</c:v>
                      </c:pt>
                      <c:pt idx="1141">
                        <c:v>-42</c:v>
                      </c:pt>
                      <c:pt idx="1142">
                        <c:v>-42</c:v>
                      </c:pt>
                      <c:pt idx="1143">
                        <c:v>-42.1</c:v>
                      </c:pt>
                      <c:pt idx="1144">
                        <c:v>-42</c:v>
                      </c:pt>
                      <c:pt idx="1145">
                        <c:v>-42</c:v>
                      </c:pt>
                      <c:pt idx="1146">
                        <c:v>-42</c:v>
                      </c:pt>
                      <c:pt idx="1147">
                        <c:v>-42</c:v>
                      </c:pt>
                      <c:pt idx="1148">
                        <c:v>-42</c:v>
                      </c:pt>
                      <c:pt idx="1149">
                        <c:v>-42.1</c:v>
                      </c:pt>
                      <c:pt idx="1150">
                        <c:v>-42</c:v>
                      </c:pt>
                      <c:pt idx="1151">
                        <c:v>-42</c:v>
                      </c:pt>
                      <c:pt idx="1152">
                        <c:v>-42</c:v>
                      </c:pt>
                      <c:pt idx="1153">
                        <c:v>-42</c:v>
                      </c:pt>
                      <c:pt idx="1154">
                        <c:v>-42</c:v>
                      </c:pt>
                      <c:pt idx="1155">
                        <c:v>-42</c:v>
                      </c:pt>
                      <c:pt idx="1156">
                        <c:v>-41.9</c:v>
                      </c:pt>
                      <c:pt idx="1157">
                        <c:v>-42</c:v>
                      </c:pt>
                      <c:pt idx="1158">
                        <c:v>-42</c:v>
                      </c:pt>
                      <c:pt idx="1159">
                        <c:v>-41.9</c:v>
                      </c:pt>
                    </c:numCache>
                  </c:numRef>
                </c:yVal>
                <c:smooth val="1"/>
                <c:extLst>
                  <c:ext xmlns:c16="http://schemas.microsoft.com/office/drawing/2014/chart" uri="{C3380CC4-5D6E-409C-BE32-E72D297353CC}">
                    <c16:uniqueId val="{00000000-ECA0-4654-A1C9-4098B0E9FD54}"/>
                  </c:ext>
                </c:extLst>
              </c15:ser>
            </c15:filteredScatterSeries>
            <c15:filteredScatterSeries>
              <c15:ser>
                <c:idx val="1"/>
                <c:order val="1"/>
                <c:tx>
                  <c:strRef>
                    <c:extLst xmlns:c15="http://schemas.microsoft.com/office/drawing/2012/chart">
                      <c:ext xmlns:c15="http://schemas.microsoft.com/office/drawing/2012/chart" uri="{02D57815-91ED-43cb-92C2-25804820EDAC}">
                        <c15:formulaRef>
                          <c15:sqref>'16062772_data log'!$D$3</c15:sqref>
                        </c15:formulaRef>
                      </c:ext>
                    </c:extLst>
                    <c:strCache>
                      <c:ptCount val="1"/>
                      <c:pt idx="0">
                        <c:v>TC2</c:v>
                      </c:pt>
                    </c:strCache>
                  </c:strRef>
                </c:tx>
                <c:spPr>
                  <a:ln w="12700" cap="rnd">
                    <a:solidFill>
                      <a:srgbClr val="00B0F0"/>
                    </a:solidFill>
                    <a:round/>
                  </a:ln>
                  <a:effectLst/>
                </c:spPr>
                <c:marker>
                  <c:symbol val="none"/>
                </c:marker>
                <c:xVal>
                  <c:numRef>
                    <c:extLst xmlns:c15="http://schemas.microsoft.com/office/drawing/2012/chart">
                      <c:ext xmlns:c15="http://schemas.microsoft.com/office/drawing/2012/chart" uri="{02D57815-91ED-43cb-92C2-25804820EDAC}">
                        <c15:formulaRef>
                          <c15:sqref>'16062772_data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'16062772_data log'!$D$4:$D$1163</c15:sqref>
                        </c15:formulaRef>
                      </c:ext>
                    </c:extLst>
                    <c:numCache>
                      <c:formatCode>General</c:formatCode>
                      <c:ptCount val="1160"/>
                      <c:pt idx="0">
                        <c:v>24.5</c:v>
                      </c:pt>
                      <c:pt idx="1">
                        <c:v>23.8</c:v>
                      </c:pt>
                      <c:pt idx="2">
                        <c:v>23.1</c:v>
                      </c:pt>
                      <c:pt idx="3">
                        <c:v>22.5</c:v>
                      </c:pt>
                      <c:pt idx="4">
                        <c:v>21.8</c:v>
                      </c:pt>
                      <c:pt idx="5">
                        <c:v>21.1</c:v>
                      </c:pt>
                      <c:pt idx="6">
                        <c:v>20.5</c:v>
                      </c:pt>
                      <c:pt idx="7">
                        <c:v>19.8</c:v>
                      </c:pt>
                      <c:pt idx="8">
                        <c:v>19.100000000000001</c:v>
                      </c:pt>
                      <c:pt idx="9">
                        <c:v>18.2</c:v>
                      </c:pt>
                      <c:pt idx="10">
                        <c:v>17.2</c:v>
                      </c:pt>
                      <c:pt idx="11">
                        <c:v>16.2</c:v>
                      </c:pt>
                      <c:pt idx="12">
                        <c:v>15.2</c:v>
                      </c:pt>
                      <c:pt idx="13">
                        <c:v>14.1</c:v>
                      </c:pt>
                      <c:pt idx="14">
                        <c:v>13</c:v>
                      </c:pt>
                      <c:pt idx="15">
                        <c:v>11.8</c:v>
                      </c:pt>
                      <c:pt idx="16">
                        <c:v>10.9</c:v>
                      </c:pt>
                      <c:pt idx="17">
                        <c:v>9.6999999999999993</c:v>
                      </c:pt>
                      <c:pt idx="18">
                        <c:v>8.6</c:v>
                      </c:pt>
                      <c:pt idx="19">
                        <c:v>7.3</c:v>
                      </c:pt>
                      <c:pt idx="20">
                        <c:v>6.3</c:v>
                      </c:pt>
                      <c:pt idx="21">
                        <c:v>5.0999999999999996</c:v>
                      </c:pt>
                      <c:pt idx="22">
                        <c:v>3.9</c:v>
                      </c:pt>
                      <c:pt idx="23">
                        <c:v>2.7</c:v>
                      </c:pt>
                      <c:pt idx="24">
                        <c:v>1.6</c:v>
                      </c:pt>
                      <c:pt idx="25">
                        <c:v>0.4</c:v>
                      </c:pt>
                      <c:pt idx="26">
                        <c:v>-0.7</c:v>
                      </c:pt>
                      <c:pt idx="27">
                        <c:v>-1.9</c:v>
                      </c:pt>
                      <c:pt idx="28">
                        <c:v>-3.1</c:v>
                      </c:pt>
                      <c:pt idx="29">
                        <c:v>-4.3</c:v>
                      </c:pt>
                      <c:pt idx="30">
                        <c:v>-5.5</c:v>
                      </c:pt>
                      <c:pt idx="31">
                        <c:v>-6.6</c:v>
                      </c:pt>
                      <c:pt idx="32">
                        <c:v>-1.7</c:v>
                      </c:pt>
                      <c:pt idx="33">
                        <c:v>-1.6</c:v>
                      </c:pt>
                      <c:pt idx="34">
                        <c:v>-1.6</c:v>
                      </c:pt>
                      <c:pt idx="35">
                        <c:v>-1.7</c:v>
                      </c:pt>
                      <c:pt idx="36">
                        <c:v>-1.8</c:v>
                      </c:pt>
                      <c:pt idx="37">
                        <c:v>-2</c:v>
                      </c:pt>
                      <c:pt idx="38">
                        <c:v>-2.5</c:v>
                      </c:pt>
                      <c:pt idx="39">
                        <c:v>-4.3</c:v>
                      </c:pt>
                      <c:pt idx="40">
                        <c:v>-9.4</c:v>
                      </c:pt>
                      <c:pt idx="41">
                        <c:v>-16.100000000000001</c:v>
                      </c:pt>
                      <c:pt idx="42">
                        <c:v>-19.899999999999999</c:v>
                      </c:pt>
                      <c:pt idx="43">
                        <c:v>-22.6</c:v>
                      </c:pt>
                      <c:pt idx="44">
                        <c:v>-25</c:v>
                      </c:pt>
                      <c:pt idx="45">
                        <c:v>-26.6</c:v>
                      </c:pt>
                      <c:pt idx="46">
                        <c:v>-28.3</c:v>
                      </c:pt>
                      <c:pt idx="47">
                        <c:v>-29.8</c:v>
                      </c:pt>
                      <c:pt idx="48">
                        <c:v>-31</c:v>
                      </c:pt>
                      <c:pt idx="49">
                        <c:v>-32.5</c:v>
                      </c:pt>
                      <c:pt idx="50">
                        <c:v>-33.700000000000003</c:v>
                      </c:pt>
                      <c:pt idx="51">
                        <c:v>-34.9</c:v>
                      </c:pt>
                      <c:pt idx="52">
                        <c:v>-35.799999999999997</c:v>
                      </c:pt>
                      <c:pt idx="53">
                        <c:v>-36.5</c:v>
                      </c:pt>
                      <c:pt idx="54">
                        <c:v>-37.200000000000003</c:v>
                      </c:pt>
                      <c:pt idx="55">
                        <c:v>-37.9</c:v>
                      </c:pt>
                      <c:pt idx="56">
                        <c:v>-38.299999999999997</c:v>
                      </c:pt>
                      <c:pt idx="57">
                        <c:v>-38.799999999999997</c:v>
                      </c:pt>
                      <c:pt idx="58">
                        <c:v>-38.9</c:v>
                      </c:pt>
                      <c:pt idx="59">
                        <c:v>-39.200000000000003</c:v>
                      </c:pt>
                      <c:pt idx="60">
                        <c:v>-39.5</c:v>
                      </c:pt>
                      <c:pt idx="61">
                        <c:v>-39.700000000000003</c:v>
                      </c:pt>
                      <c:pt idx="62">
                        <c:v>-39.9</c:v>
                      </c:pt>
                      <c:pt idx="63">
                        <c:v>-39.9</c:v>
                      </c:pt>
                      <c:pt idx="64">
                        <c:v>-40.1</c:v>
                      </c:pt>
                      <c:pt idx="65">
                        <c:v>-40.200000000000003</c:v>
                      </c:pt>
                      <c:pt idx="66">
                        <c:v>-40.299999999999997</c:v>
                      </c:pt>
                      <c:pt idx="67">
                        <c:v>-40.4</c:v>
                      </c:pt>
                      <c:pt idx="68">
                        <c:v>-40.5</c:v>
                      </c:pt>
                      <c:pt idx="69">
                        <c:v>-40.5</c:v>
                      </c:pt>
                      <c:pt idx="70">
                        <c:v>-40.6</c:v>
                      </c:pt>
                      <c:pt idx="71">
                        <c:v>-40.700000000000003</c:v>
                      </c:pt>
                      <c:pt idx="72">
                        <c:v>-40.700000000000003</c:v>
                      </c:pt>
                      <c:pt idx="73">
                        <c:v>-41</c:v>
                      </c:pt>
                      <c:pt idx="74">
                        <c:v>-41</c:v>
                      </c:pt>
                      <c:pt idx="75">
                        <c:v>-41</c:v>
                      </c:pt>
                      <c:pt idx="76">
                        <c:v>-41</c:v>
                      </c:pt>
                      <c:pt idx="77">
                        <c:v>-41</c:v>
                      </c:pt>
                      <c:pt idx="78">
                        <c:v>-41</c:v>
                      </c:pt>
                      <c:pt idx="79">
                        <c:v>-41</c:v>
                      </c:pt>
                      <c:pt idx="80">
                        <c:v>-41.1</c:v>
                      </c:pt>
                      <c:pt idx="81">
                        <c:v>-41.1</c:v>
                      </c:pt>
                      <c:pt idx="82">
                        <c:v>-41.1</c:v>
                      </c:pt>
                      <c:pt idx="83">
                        <c:v>-41.1</c:v>
                      </c:pt>
                      <c:pt idx="84">
                        <c:v>-41.2</c:v>
                      </c:pt>
                      <c:pt idx="85">
                        <c:v>-41.1</c:v>
                      </c:pt>
                      <c:pt idx="86">
                        <c:v>-41.2</c:v>
                      </c:pt>
                      <c:pt idx="87">
                        <c:v>-41.2</c:v>
                      </c:pt>
                      <c:pt idx="88">
                        <c:v>-41.2</c:v>
                      </c:pt>
                      <c:pt idx="89">
                        <c:v>-41.2</c:v>
                      </c:pt>
                      <c:pt idx="90">
                        <c:v>-41.2</c:v>
                      </c:pt>
                      <c:pt idx="91">
                        <c:v>-41.2</c:v>
                      </c:pt>
                      <c:pt idx="92">
                        <c:v>-41.3</c:v>
                      </c:pt>
                      <c:pt idx="93">
                        <c:v>-41.2</c:v>
                      </c:pt>
                      <c:pt idx="94">
                        <c:v>-41.3</c:v>
                      </c:pt>
                      <c:pt idx="95">
                        <c:v>-41.2</c:v>
                      </c:pt>
                      <c:pt idx="96">
                        <c:v>-41.3</c:v>
                      </c:pt>
                      <c:pt idx="97">
                        <c:v>-41.3</c:v>
                      </c:pt>
                      <c:pt idx="98">
                        <c:v>-41.3</c:v>
                      </c:pt>
                      <c:pt idx="99">
                        <c:v>-41.3</c:v>
                      </c:pt>
                      <c:pt idx="100">
                        <c:v>-41.2</c:v>
                      </c:pt>
                      <c:pt idx="101">
                        <c:v>-41.3</c:v>
                      </c:pt>
                      <c:pt idx="102">
                        <c:v>-41.3</c:v>
                      </c:pt>
                      <c:pt idx="103">
                        <c:v>-41.3</c:v>
                      </c:pt>
                      <c:pt idx="104">
                        <c:v>-41.3</c:v>
                      </c:pt>
                      <c:pt idx="105">
                        <c:v>-41.3</c:v>
                      </c:pt>
                      <c:pt idx="106">
                        <c:v>-41.3</c:v>
                      </c:pt>
                      <c:pt idx="107">
                        <c:v>-41.4</c:v>
                      </c:pt>
                      <c:pt idx="108">
                        <c:v>-41.3</c:v>
                      </c:pt>
                      <c:pt idx="109">
                        <c:v>-41.3</c:v>
                      </c:pt>
                      <c:pt idx="110">
                        <c:v>-41.3</c:v>
                      </c:pt>
                      <c:pt idx="111">
                        <c:v>-41.4</c:v>
                      </c:pt>
                      <c:pt idx="112">
                        <c:v>-41.4</c:v>
                      </c:pt>
                      <c:pt idx="113">
                        <c:v>-41</c:v>
                      </c:pt>
                      <c:pt idx="114">
                        <c:v>-40.5</c:v>
                      </c:pt>
                      <c:pt idx="115">
                        <c:v>-39.799999999999997</c:v>
                      </c:pt>
                      <c:pt idx="116">
                        <c:v>-39</c:v>
                      </c:pt>
                      <c:pt idx="117">
                        <c:v>-38.299999999999997</c:v>
                      </c:pt>
                      <c:pt idx="118">
                        <c:v>-37.4</c:v>
                      </c:pt>
                      <c:pt idx="119">
                        <c:v>-36.700000000000003</c:v>
                      </c:pt>
                      <c:pt idx="120">
                        <c:v>-35.799999999999997</c:v>
                      </c:pt>
                      <c:pt idx="121">
                        <c:v>-35</c:v>
                      </c:pt>
                      <c:pt idx="122">
                        <c:v>-33.9</c:v>
                      </c:pt>
                      <c:pt idx="123">
                        <c:v>-33.1</c:v>
                      </c:pt>
                      <c:pt idx="124">
                        <c:v>-32.200000000000003</c:v>
                      </c:pt>
                      <c:pt idx="125">
                        <c:v>-31.2</c:v>
                      </c:pt>
                      <c:pt idx="126">
                        <c:v>-30.3</c:v>
                      </c:pt>
                      <c:pt idx="127">
                        <c:v>-29.2</c:v>
                      </c:pt>
                      <c:pt idx="128">
                        <c:v>-28.5</c:v>
                      </c:pt>
                      <c:pt idx="129">
                        <c:v>-27.4</c:v>
                      </c:pt>
                      <c:pt idx="130">
                        <c:v>-26.3</c:v>
                      </c:pt>
                      <c:pt idx="131">
                        <c:v>-25.2</c:v>
                      </c:pt>
                      <c:pt idx="132">
                        <c:v>-24.4</c:v>
                      </c:pt>
                      <c:pt idx="133">
                        <c:v>-23.3</c:v>
                      </c:pt>
                      <c:pt idx="134">
                        <c:v>-22.5</c:v>
                      </c:pt>
                      <c:pt idx="135">
                        <c:v>-21.5</c:v>
                      </c:pt>
                      <c:pt idx="136">
                        <c:v>-20.6</c:v>
                      </c:pt>
                      <c:pt idx="137">
                        <c:v>-19.5</c:v>
                      </c:pt>
                      <c:pt idx="138">
                        <c:v>-18.8</c:v>
                      </c:pt>
                      <c:pt idx="139">
                        <c:v>-17.7</c:v>
                      </c:pt>
                      <c:pt idx="140">
                        <c:v>-16.8</c:v>
                      </c:pt>
                      <c:pt idx="141">
                        <c:v>-15.9</c:v>
                      </c:pt>
                      <c:pt idx="142">
                        <c:v>-15</c:v>
                      </c:pt>
                      <c:pt idx="143">
                        <c:v>-14.4</c:v>
                      </c:pt>
                      <c:pt idx="144">
                        <c:v>-14</c:v>
                      </c:pt>
                      <c:pt idx="145">
                        <c:v>-13.7</c:v>
                      </c:pt>
                      <c:pt idx="146">
                        <c:v>-13.4</c:v>
                      </c:pt>
                      <c:pt idx="147">
                        <c:v>-13.2</c:v>
                      </c:pt>
                      <c:pt idx="148">
                        <c:v>-13.1</c:v>
                      </c:pt>
                      <c:pt idx="149">
                        <c:v>-12.9</c:v>
                      </c:pt>
                      <c:pt idx="150">
                        <c:v>-12.7</c:v>
                      </c:pt>
                      <c:pt idx="151">
                        <c:v>-12.6</c:v>
                      </c:pt>
                      <c:pt idx="152">
                        <c:v>-12.6</c:v>
                      </c:pt>
                      <c:pt idx="153">
                        <c:v>-12.4</c:v>
                      </c:pt>
                      <c:pt idx="154">
                        <c:v>-12.4</c:v>
                      </c:pt>
                      <c:pt idx="155">
                        <c:v>-12.2</c:v>
                      </c:pt>
                      <c:pt idx="156">
                        <c:v>-12.2</c:v>
                      </c:pt>
                      <c:pt idx="157">
                        <c:v>-12.2</c:v>
                      </c:pt>
                      <c:pt idx="158">
                        <c:v>-12.1</c:v>
                      </c:pt>
                      <c:pt idx="159">
                        <c:v>-12.1</c:v>
                      </c:pt>
                      <c:pt idx="160">
                        <c:v>-12</c:v>
                      </c:pt>
                      <c:pt idx="161">
                        <c:v>-12</c:v>
                      </c:pt>
                      <c:pt idx="162">
                        <c:v>-11.9</c:v>
                      </c:pt>
                      <c:pt idx="163">
                        <c:v>-11.9</c:v>
                      </c:pt>
                      <c:pt idx="164">
                        <c:v>-11.8</c:v>
                      </c:pt>
                      <c:pt idx="165">
                        <c:v>-11.8</c:v>
                      </c:pt>
                      <c:pt idx="166">
                        <c:v>-11.8</c:v>
                      </c:pt>
                      <c:pt idx="167">
                        <c:v>-11.8</c:v>
                      </c:pt>
                      <c:pt idx="168">
                        <c:v>-11.6</c:v>
                      </c:pt>
                      <c:pt idx="169">
                        <c:v>-11.6</c:v>
                      </c:pt>
                      <c:pt idx="170">
                        <c:v>-11.5</c:v>
                      </c:pt>
                      <c:pt idx="171">
                        <c:v>-11.8</c:v>
                      </c:pt>
                      <c:pt idx="172">
                        <c:v>-11.7</c:v>
                      </c:pt>
                      <c:pt idx="173">
                        <c:v>-11.7</c:v>
                      </c:pt>
                      <c:pt idx="174">
                        <c:v>-11.5</c:v>
                      </c:pt>
                      <c:pt idx="175">
                        <c:v>-11.5</c:v>
                      </c:pt>
                      <c:pt idx="176">
                        <c:v>-11.5</c:v>
                      </c:pt>
                      <c:pt idx="177">
                        <c:v>-11.5</c:v>
                      </c:pt>
                      <c:pt idx="178">
                        <c:v>-11.6</c:v>
                      </c:pt>
                      <c:pt idx="179">
                        <c:v>-11.5</c:v>
                      </c:pt>
                      <c:pt idx="180">
                        <c:v>-11.6</c:v>
                      </c:pt>
                      <c:pt idx="181">
                        <c:v>-11.4</c:v>
                      </c:pt>
                      <c:pt idx="182">
                        <c:v>-11.5</c:v>
                      </c:pt>
                      <c:pt idx="183">
                        <c:v>-11.4</c:v>
                      </c:pt>
                      <c:pt idx="184">
                        <c:v>-11.5</c:v>
                      </c:pt>
                      <c:pt idx="185">
                        <c:v>-11.4</c:v>
                      </c:pt>
                      <c:pt idx="186">
                        <c:v>-11.5</c:v>
                      </c:pt>
                      <c:pt idx="187">
                        <c:v>-11.4</c:v>
                      </c:pt>
                      <c:pt idx="188">
                        <c:v>-11.5</c:v>
                      </c:pt>
                      <c:pt idx="189">
                        <c:v>-11.5</c:v>
                      </c:pt>
                      <c:pt idx="190">
                        <c:v>-11.5</c:v>
                      </c:pt>
                      <c:pt idx="191">
                        <c:v>-11.3</c:v>
                      </c:pt>
                      <c:pt idx="192">
                        <c:v>-11.5</c:v>
                      </c:pt>
                      <c:pt idx="193">
                        <c:v>-11.5</c:v>
                      </c:pt>
                      <c:pt idx="194">
                        <c:v>-11.4</c:v>
                      </c:pt>
                      <c:pt idx="195">
                        <c:v>-11.4</c:v>
                      </c:pt>
                      <c:pt idx="196">
                        <c:v>-11.4</c:v>
                      </c:pt>
                      <c:pt idx="197">
                        <c:v>-11.4</c:v>
                      </c:pt>
                      <c:pt idx="198">
                        <c:v>-11.4</c:v>
                      </c:pt>
                      <c:pt idx="199">
                        <c:v>-11.5</c:v>
                      </c:pt>
                      <c:pt idx="200">
                        <c:v>-11.5</c:v>
                      </c:pt>
                      <c:pt idx="201">
                        <c:v>-11.5</c:v>
                      </c:pt>
                      <c:pt idx="202">
                        <c:v>-11.5</c:v>
                      </c:pt>
                      <c:pt idx="203">
                        <c:v>-11.5</c:v>
                      </c:pt>
                      <c:pt idx="204">
                        <c:v>-11.8</c:v>
                      </c:pt>
                      <c:pt idx="205">
                        <c:v>-12.3</c:v>
                      </c:pt>
                      <c:pt idx="206">
                        <c:v>-12.8</c:v>
                      </c:pt>
                      <c:pt idx="207">
                        <c:v>-13.7</c:v>
                      </c:pt>
                      <c:pt idx="208">
                        <c:v>-14.5</c:v>
                      </c:pt>
                      <c:pt idx="209">
                        <c:v>-15.3</c:v>
                      </c:pt>
                      <c:pt idx="210">
                        <c:v>-16.100000000000001</c:v>
                      </c:pt>
                      <c:pt idx="211">
                        <c:v>-17</c:v>
                      </c:pt>
                      <c:pt idx="212">
                        <c:v>-17.899999999999999</c:v>
                      </c:pt>
                      <c:pt idx="213">
                        <c:v>-18.8</c:v>
                      </c:pt>
                      <c:pt idx="214">
                        <c:v>-19.7</c:v>
                      </c:pt>
                      <c:pt idx="215">
                        <c:v>-20.6</c:v>
                      </c:pt>
                      <c:pt idx="216">
                        <c:v>-21.4</c:v>
                      </c:pt>
                      <c:pt idx="217">
                        <c:v>-22.4</c:v>
                      </c:pt>
                      <c:pt idx="218">
                        <c:v>-23.3</c:v>
                      </c:pt>
                      <c:pt idx="219">
                        <c:v>-24.1</c:v>
                      </c:pt>
                      <c:pt idx="220">
                        <c:v>-25</c:v>
                      </c:pt>
                      <c:pt idx="221">
                        <c:v>-26</c:v>
                      </c:pt>
                      <c:pt idx="222">
                        <c:v>-27</c:v>
                      </c:pt>
                      <c:pt idx="223">
                        <c:v>-27.9</c:v>
                      </c:pt>
                      <c:pt idx="224">
                        <c:v>-28.8</c:v>
                      </c:pt>
                      <c:pt idx="225">
                        <c:v>-29.8</c:v>
                      </c:pt>
                      <c:pt idx="226">
                        <c:v>-30.6</c:v>
                      </c:pt>
                      <c:pt idx="227">
                        <c:v>-31.7</c:v>
                      </c:pt>
                      <c:pt idx="228">
                        <c:v>-32.5</c:v>
                      </c:pt>
                      <c:pt idx="229">
                        <c:v>-33.5</c:v>
                      </c:pt>
                      <c:pt idx="230">
                        <c:v>-34.299999999999997</c:v>
                      </c:pt>
                      <c:pt idx="231">
                        <c:v>-35.200000000000003</c:v>
                      </c:pt>
                      <c:pt idx="232">
                        <c:v>-36.200000000000003</c:v>
                      </c:pt>
                      <c:pt idx="233">
                        <c:v>-37.1</c:v>
                      </c:pt>
                      <c:pt idx="234">
                        <c:v>-38</c:v>
                      </c:pt>
                      <c:pt idx="235">
                        <c:v>-38.4</c:v>
                      </c:pt>
                      <c:pt idx="236">
                        <c:v>-38.9</c:v>
                      </c:pt>
                      <c:pt idx="237">
                        <c:v>-39.200000000000003</c:v>
                      </c:pt>
                      <c:pt idx="238">
                        <c:v>-39.6</c:v>
                      </c:pt>
                      <c:pt idx="239">
                        <c:v>-39.799999999999997</c:v>
                      </c:pt>
                      <c:pt idx="240">
                        <c:v>-39.9</c:v>
                      </c:pt>
                      <c:pt idx="241">
                        <c:v>-40.200000000000003</c:v>
                      </c:pt>
                      <c:pt idx="242">
                        <c:v>-40.200000000000003</c:v>
                      </c:pt>
                      <c:pt idx="243">
                        <c:v>-40.4</c:v>
                      </c:pt>
                      <c:pt idx="244">
                        <c:v>-40.4</c:v>
                      </c:pt>
                      <c:pt idx="245">
                        <c:v>-40.700000000000003</c:v>
                      </c:pt>
                      <c:pt idx="246">
                        <c:v>-40.6</c:v>
                      </c:pt>
                      <c:pt idx="247">
                        <c:v>-40.799999999999997</c:v>
                      </c:pt>
                      <c:pt idx="248">
                        <c:v>-40.799999999999997</c:v>
                      </c:pt>
                      <c:pt idx="249">
                        <c:v>-40.799999999999997</c:v>
                      </c:pt>
                      <c:pt idx="250">
                        <c:v>-41</c:v>
                      </c:pt>
                      <c:pt idx="251">
                        <c:v>-41</c:v>
                      </c:pt>
                      <c:pt idx="252">
                        <c:v>-41.1</c:v>
                      </c:pt>
                      <c:pt idx="253">
                        <c:v>-41.1</c:v>
                      </c:pt>
                      <c:pt idx="254">
                        <c:v>-41.1</c:v>
                      </c:pt>
                      <c:pt idx="255">
                        <c:v>-41.2</c:v>
                      </c:pt>
                      <c:pt idx="256">
                        <c:v>-41.2</c:v>
                      </c:pt>
                      <c:pt idx="257">
                        <c:v>-41.2</c:v>
                      </c:pt>
                      <c:pt idx="258">
                        <c:v>-41.2</c:v>
                      </c:pt>
                      <c:pt idx="259">
                        <c:v>-41.2</c:v>
                      </c:pt>
                      <c:pt idx="260">
                        <c:v>-41.3</c:v>
                      </c:pt>
                      <c:pt idx="261">
                        <c:v>-41.3</c:v>
                      </c:pt>
                      <c:pt idx="262">
                        <c:v>-41.3</c:v>
                      </c:pt>
                      <c:pt idx="263">
                        <c:v>-41.3</c:v>
                      </c:pt>
                      <c:pt idx="264">
                        <c:v>-41.3</c:v>
                      </c:pt>
                      <c:pt idx="265">
                        <c:v>-41.3</c:v>
                      </c:pt>
                      <c:pt idx="266">
                        <c:v>-41.3</c:v>
                      </c:pt>
                      <c:pt idx="267">
                        <c:v>-41.3</c:v>
                      </c:pt>
                      <c:pt idx="268">
                        <c:v>-41.3</c:v>
                      </c:pt>
                      <c:pt idx="269">
                        <c:v>-41.3</c:v>
                      </c:pt>
                      <c:pt idx="270">
                        <c:v>-41.4</c:v>
                      </c:pt>
                      <c:pt idx="271">
                        <c:v>-41.4</c:v>
                      </c:pt>
                      <c:pt idx="272">
                        <c:v>-41.4</c:v>
                      </c:pt>
                      <c:pt idx="273">
                        <c:v>-41.4</c:v>
                      </c:pt>
                      <c:pt idx="274">
                        <c:v>-41.4</c:v>
                      </c:pt>
                      <c:pt idx="275">
                        <c:v>-41.4</c:v>
                      </c:pt>
                      <c:pt idx="276">
                        <c:v>-41.4</c:v>
                      </c:pt>
                      <c:pt idx="277">
                        <c:v>-41.4</c:v>
                      </c:pt>
                      <c:pt idx="278">
                        <c:v>-41.4</c:v>
                      </c:pt>
                      <c:pt idx="279">
                        <c:v>-41.4</c:v>
                      </c:pt>
                      <c:pt idx="280">
                        <c:v>-41.4</c:v>
                      </c:pt>
                      <c:pt idx="281">
                        <c:v>-41.4</c:v>
                      </c:pt>
                      <c:pt idx="282">
                        <c:v>-41.4</c:v>
                      </c:pt>
                      <c:pt idx="283">
                        <c:v>-41.4</c:v>
                      </c:pt>
                      <c:pt idx="284">
                        <c:v>-41.4</c:v>
                      </c:pt>
                      <c:pt idx="285">
                        <c:v>-41.4</c:v>
                      </c:pt>
                      <c:pt idx="286">
                        <c:v>-41.3</c:v>
                      </c:pt>
                      <c:pt idx="287">
                        <c:v>-41.4</c:v>
                      </c:pt>
                      <c:pt idx="288">
                        <c:v>-41.4</c:v>
                      </c:pt>
                      <c:pt idx="289">
                        <c:v>-41.3</c:v>
                      </c:pt>
                      <c:pt idx="290">
                        <c:v>-41.4</c:v>
                      </c:pt>
                      <c:pt idx="291">
                        <c:v>-41.4</c:v>
                      </c:pt>
                      <c:pt idx="292">
                        <c:v>-41.4</c:v>
                      </c:pt>
                      <c:pt idx="293">
                        <c:v>-41.2</c:v>
                      </c:pt>
                      <c:pt idx="294">
                        <c:v>-41.5</c:v>
                      </c:pt>
                      <c:pt idx="295">
                        <c:v>-41.9</c:v>
                      </c:pt>
                      <c:pt idx="296">
                        <c:v>-42.2</c:v>
                      </c:pt>
                      <c:pt idx="297">
                        <c:v>-43.1</c:v>
                      </c:pt>
                      <c:pt idx="298">
                        <c:v>-44.4</c:v>
                      </c:pt>
                      <c:pt idx="299">
                        <c:v>-45.6</c:v>
                      </c:pt>
                      <c:pt idx="300">
                        <c:v>-46.4</c:v>
                      </c:pt>
                      <c:pt idx="301">
                        <c:v>-47.2</c:v>
                      </c:pt>
                      <c:pt idx="302">
                        <c:v>-47.7</c:v>
                      </c:pt>
                      <c:pt idx="303">
                        <c:v>-48.1</c:v>
                      </c:pt>
                      <c:pt idx="304">
                        <c:v>-48.3</c:v>
                      </c:pt>
                      <c:pt idx="305">
                        <c:v>-48.5</c:v>
                      </c:pt>
                      <c:pt idx="306">
                        <c:v>-48.5</c:v>
                      </c:pt>
                      <c:pt idx="307">
                        <c:v>-48.7</c:v>
                      </c:pt>
                      <c:pt idx="308">
                        <c:v>-48.7</c:v>
                      </c:pt>
                      <c:pt idx="309">
                        <c:v>-48.8</c:v>
                      </c:pt>
                      <c:pt idx="310">
                        <c:v>-48.7</c:v>
                      </c:pt>
                      <c:pt idx="311">
                        <c:v>-49</c:v>
                      </c:pt>
                      <c:pt idx="312">
                        <c:v>-49</c:v>
                      </c:pt>
                      <c:pt idx="313">
                        <c:v>-49</c:v>
                      </c:pt>
                      <c:pt idx="314">
                        <c:v>-49.1</c:v>
                      </c:pt>
                      <c:pt idx="315">
                        <c:v>-49</c:v>
                      </c:pt>
                      <c:pt idx="316">
                        <c:v>-49</c:v>
                      </c:pt>
                      <c:pt idx="317">
                        <c:v>-49.1</c:v>
                      </c:pt>
                      <c:pt idx="318">
                        <c:v>-49.1</c:v>
                      </c:pt>
                      <c:pt idx="319">
                        <c:v>-49</c:v>
                      </c:pt>
                      <c:pt idx="320">
                        <c:v>-49</c:v>
                      </c:pt>
                      <c:pt idx="321">
                        <c:v>-49</c:v>
                      </c:pt>
                      <c:pt idx="322">
                        <c:v>-49</c:v>
                      </c:pt>
                      <c:pt idx="323">
                        <c:v>-48.8</c:v>
                      </c:pt>
                      <c:pt idx="324">
                        <c:v>-48.8</c:v>
                      </c:pt>
                      <c:pt idx="325">
                        <c:v>-48.7</c:v>
                      </c:pt>
                      <c:pt idx="326">
                        <c:v>-49</c:v>
                      </c:pt>
                      <c:pt idx="327">
                        <c:v>-48.6</c:v>
                      </c:pt>
                      <c:pt idx="328">
                        <c:v>-48.7</c:v>
                      </c:pt>
                      <c:pt idx="329">
                        <c:v>-48.6</c:v>
                      </c:pt>
                      <c:pt idx="330">
                        <c:v>-48.6</c:v>
                      </c:pt>
                      <c:pt idx="331">
                        <c:v>-48.6</c:v>
                      </c:pt>
                      <c:pt idx="332">
                        <c:v>-48.6</c:v>
                      </c:pt>
                      <c:pt idx="333">
                        <c:v>-48.6</c:v>
                      </c:pt>
                      <c:pt idx="334">
                        <c:v>-48.6</c:v>
                      </c:pt>
                      <c:pt idx="335">
                        <c:v>-48.5</c:v>
                      </c:pt>
                      <c:pt idx="336">
                        <c:v>-48.6</c:v>
                      </c:pt>
                      <c:pt idx="337">
                        <c:v>-48.5</c:v>
                      </c:pt>
                      <c:pt idx="338">
                        <c:v>-48.6</c:v>
                      </c:pt>
                      <c:pt idx="339">
                        <c:v>-48.6</c:v>
                      </c:pt>
                      <c:pt idx="340">
                        <c:v>-48.6</c:v>
                      </c:pt>
                      <c:pt idx="341">
                        <c:v>-48.5</c:v>
                      </c:pt>
                      <c:pt idx="342">
                        <c:v>-48.5</c:v>
                      </c:pt>
                      <c:pt idx="343">
                        <c:v>-48.5</c:v>
                      </c:pt>
                      <c:pt idx="344">
                        <c:v>-48.5</c:v>
                      </c:pt>
                      <c:pt idx="345">
                        <c:v>-48.4</c:v>
                      </c:pt>
                      <c:pt idx="346">
                        <c:v>-48.4</c:v>
                      </c:pt>
                      <c:pt idx="347">
                        <c:v>-48.4</c:v>
                      </c:pt>
                      <c:pt idx="348">
                        <c:v>-48.4</c:v>
                      </c:pt>
                      <c:pt idx="349">
                        <c:v>-48.5</c:v>
                      </c:pt>
                      <c:pt idx="350">
                        <c:v>-48.4</c:v>
                      </c:pt>
                      <c:pt idx="351">
                        <c:v>-48.4</c:v>
                      </c:pt>
                      <c:pt idx="352">
                        <c:v>-48.5</c:v>
                      </c:pt>
                      <c:pt idx="353">
                        <c:v>-48.5</c:v>
                      </c:pt>
                      <c:pt idx="354">
                        <c:v>-48.5</c:v>
                      </c:pt>
                      <c:pt idx="355">
                        <c:v>-48.6</c:v>
                      </c:pt>
                      <c:pt idx="356">
                        <c:v>-48.5</c:v>
                      </c:pt>
                      <c:pt idx="357">
                        <c:v>-48.7</c:v>
                      </c:pt>
                      <c:pt idx="358">
                        <c:v>-49</c:v>
                      </c:pt>
                      <c:pt idx="359">
                        <c:v>-49</c:v>
                      </c:pt>
                      <c:pt idx="360">
                        <c:v>-48.7</c:v>
                      </c:pt>
                      <c:pt idx="361">
                        <c:v>-48.7</c:v>
                      </c:pt>
                      <c:pt idx="362">
                        <c:v>-48.6</c:v>
                      </c:pt>
                      <c:pt idx="363">
                        <c:v>-48.7</c:v>
                      </c:pt>
                      <c:pt idx="364">
                        <c:v>-48.7</c:v>
                      </c:pt>
                      <c:pt idx="365">
                        <c:v>-48.7</c:v>
                      </c:pt>
                      <c:pt idx="366">
                        <c:v>-48.7</c:v>
                      </c:pt>
                      <c:pt idx="367">
                        <c:v>-48.7</c:v>
                      </c:pt>
                      <c:pt idx="368">
                        <c:v>-48.5</c:v>
                      </c:pt>
                      <c:pt idx="369">
                        <c:v>-48.5</c:v>
                      </c:pt>
                      <c:pt idx="370">
                        <c:v>-48.4</c:v>
                      </c:pt>
                      <c:pt idx="371">
                        <c:v>-48.6</c:v>
                      </c:pt>
                      <c:pt idx="372">
                        <c:v>-48.4</c:v>
                      </c:pt>
                      <c:pt idx="373">
                        <c:v>-48.4</c:v>
                      </c:pt>
                      <c:pt idx="374">
                        <c:v>-48.3</c:v>
                      </c:pt>
                      <c:pt idx="375">
                        <c:v>-48.4</c:v>
                      </c:pt>
                      <c:pt idx="376">
                        <c:v>-48.3</c:v>
                      </c:pt>
                      <c:pt idx="377">
                        <c:v>-48.4</c:v>
                      </c:pt>
                      <c:pt idx="378">
                        <c:v>-48.3</c:v>
                      </c:pt>
                      <c:pt idx="379">
                        <c:v>-48.4</c:v>
                      </c:pt>
                      <c:pt idx="380">
                        <c:v>-48.3</c:v>
                      </c:pt>
                      <c:pt idx="381">
                        <c:v>-48.3</c:v>
                      </c:pt>
                      <c:pt idx="382">
                        <c:v>-48.4</c:v>
                      </c:pt>
                      <c:pt idx="383">
                        <c:v>-48.3</c:v>
                      </c:pt>
                      <c:pt idx="384">
                        <c:v>-48.3</c:v>
                      </c:pt>
                      <c:pt idx="385">
                        <c:v>-48.2</c:v>
                      </c:pt>
                      <c:pt idx="386">
                        <c:v>-48.3</c:v>
                      </c:pt>
                      <c:pt idx="387">
                        <c:v>-48.2</c:v>
                      </c:pt>
                      <c:pt idx="388">
                        <c:v>-48.4</c:v>
                      </c:pt>
                      <c:pt idx="389">
                        <c:v>-48.3</c:v>
                      </c:pt>
                      <c:pt idx="390">
                        <c:v>-48.3</c:v>
                      </c:pt>
                      <c:pt idx="391">
                        <c:v>-48.3</c:v>
                      </c:pt>
                      <c:pt idx="392">
                        <c:v>-48.4</c:v>
                      </c:pt>
                      <c:pt idx="393">
                        <c:v>-48.2</c:v>
                      </c:pt>
                      <c:pt idx="394">
                        <c:v>-48.3</c:v>
                      </c:pt>
                      <c:pt idx="395">
                        <c:v>-48.2</c:v>
                      </c:pt>
                      <c:pt idx="396">
                        <c:v>-48.4</c:v>
                      </c:pt>
                      <c:pt idx="397">
                        <c:v>-48.3</c:v>
                      </c:pt>
                      <c:pt idx="398">
                        <c:v>-48.4</c:v>
                      </c:pt>
                      <c:pt idx="399">
                        <c:v>-48.3</c:v>
                      </c:pt>
                      <c:pt idx="400">
                        <c:v>-48.4</c:v>
                      </c:pt>
                      <c:pt idx="401">
                        <c:v>-48.3</c:v>
                      </c:pt>
                      <c:pt idx="402">
                        <c:v>-48.4</c:v>
                      </c:pt>
                      <c:pt idx="403">
                        <c:v>-48.2</c:v>
                      </c:pt>
                      <c:pt idx="404">
                        <c:v>-48.3</c:v>
                      </c:pt>
                      <c:pt idx="405">
                        <c:v>-48.2</c:v>
                      </c:pt>
                      <c:pt idx="406">
                        <c:v>-48.3</c:v>
                      </c:pt>
                      <c:pt idx="407">
                        <c:v>-48.3</c:v>
                      </c:pt>
                      <c:pt idx="408">
                        <c:v>-48.5</c:v>
                      </c:pt>
                      <c:pt idx="409">
                        <c:v>-48.3</c:v>
                      </c:pt>
                      <c:pt idx="410">
                        <c:v>-48.3</c:v>
                      </c:pt>
                      <c:pt idx="411">
                        <c:v>-48.3</c:v>
                      </c:pt>
                      <c:pt idx="412">
                        <c:v>-48.6</c:v>
                      </c:pt>
                      <c:pt idx="413">
                        <c:v>-48.7</c:v>
                      </c:pt>
                      <c:pt idx="414">
                        <c:v>-49</c:v>
                      </c:pt>
                      <c:pt idx="415">
                        <c:v>-49</c:v>
                      </c:pt>
                      <c:pt idx="416">
                        <c:v>-48.7</c:v>
                      </c:pt>
                      <c:pt idx="417">
                        <c:v>-48.6</c:v>
                      </c:pt>
                      <c:pt idx="418">
                        <c:v>-48.6</c:v>
                      </c:pt>
                      <c:pt idx="419">
                        <c:v>-48.5</c:v>
                      </c:pt>
                      <c:pt idx="420">
                        <c:v>-48.4</c:v>
                      </c:pt>
                      <c:pt idx="421">
                        <c:v>-48.4</c:v>
                      </c:pt>
                      <c:pt idx="422">
                        <c:v>-48.4</c:v>
                      </c:pt>
                      <c:pt idx="423">
                        <c:v>-48.5</c:v>
                      </c:pt>
                      <c:pt idx="424">
                        <c:v>-48.6</c:v>
                      </c:pt>
                      <c:pt idx="425">
                        <c:v>-48.7</c:v>
                      </c:pt>
                      <c:pt idx="426">
                        <c:v>-48.6</c:v>
                      </c:pt>
                      <c:pt idx="427">
                        <c:v>-48.6</c:v>
                      </c:pt>
                      <c:pt idx="428">
                        <c:v>-48.6</c:v>
                      </c:pt>
                      <c:pt idx="429">
                        <c:v>-48.8</c:v>
                      </c:pt>
                      <c:pt idx="430">
                        <c:v>-49</c:v>
                      </c:pt>
                      <c:pt idx="431">
                        <c:v>-49.1</c:v>
                      </c:pt>
                      <c:pt idx="432">
                        <c:v>-48.6</c:v>
                      </c:pt>
                      <c:pt idx="433">
                        <c:v>-48.6</c:v>
                      </c:pt>
                      <c:pt idx="434">
                        <c:v>-48.4</c:v>
                      </c:pt>
                      <c:pt idx="435">
                        <c:v>-48.3</c:v>
                      </c:pt>
                      <c:pt idx="436">
                        <c:v>-48.2</c:v>
                      </c:pt>
                      <c:pt idx="437">
                        <c:v>-48.2</c:v>
                      </c:pt>
                      <c:pt idx="438">
                        <c:v>-48</c:v>
                      </c:pt>
                      <c:pt idx="439">
                        <c:v>-48.1</c:v>
                      </c:pt>
                      <c:pt idx="440">
                        <c:v>-48</c:v>
                      </c:pt>
                      <c:pt idx="441">
                        <c:v>-48</c:v>
                      </c:pt>
                      <c:pt idx="442">
                        <c:v>-47.9</c:v>
                      </c:pt>
                      <c:pt idx="443">
                        <c:v>-47.9</c:v>
                      </c:pt>
                      <c:pt idx="444">
                        <c:v>-47.9</c:v>
                      </c:pt>
                      <c:pt idx="445">
                        <c:v>-47.9</c:v>
                      </c:pt>
                      <c:pt idx="446">
                        <c:v>-47.9</c:v>
                      </c:pt>
                      <c:pt idx="447">
                        <c:v>-48</c:v>
                      </c:pt>
                      <c:pt idx="448">
                        <c:v>-47.8</c:v>
                      </c:pt>
                      <c:pt idx="449">
                        <c:v>-47.9</c:v>
                      </c:pt>
                      <c:pt idx="450">
                        <c:v>-47.9</c:v>
                      </c:pt>
                      <c:pt idx="451">
                        <c:v>-47.9</c:v>
                      </c:pt>
                      <c:pt idx="452">
                        <c:v>-47.9</c:v>
                      </c:pt>
                      <c:pt idx="453">
                        <c:v>-47.9</c:v>
                      </c:pt>
                      <c:pt idx="454">
                        <c:v>-47.8</c:v>
                      </c:pt>
                      <c:pt idx="455">
                        <c:v>-47.9</c:v>
                      </c:pt>
                      <c:pt idx="456">
                        <c:v>-47.8</c:v>
                      </c:pt>
                      <c:pt idx="457">
                        <c:v>-47.9</c:v>
                      </c:pt>
                      <c:pt idx="458">
                        <c:v>-47.8</c:v>
                      </c:pt>
                      <c:pt idx="459">
                        <c:v>-47.7</c:v>
                      </c:pt>
                      <c:pt idx="460">
                        <c:v>-47.9</c:v>
                      </c:pt>
                      <c:pt idx="461">
                        <c:v>-47.8</c:v>
                      </c:pt>
                      <c:pt idx="462">
                        <c:v>-47.9</c:v>
                      </c:pt>
                      <c:pt idx="463">
                        <c:v>-47.8</c:v>
                      </c:pt>
                      <c:pt idx="464">
                        <c:v>-47.8</c:v>
                      </c:pt>
                      <c:pt idx="465">
                        <c:v>-47.7</c:v>
                      </c:pt>
                      <c:pt idx="466">
                        <c:v>-47.8</c:v>
                      </c:pt>
                      <c:pt idx="467">
                        <c:v>-47.8</c:v>
                      </c:pt>
                      <c:pt idx="468">
                        <c:v>-47.8</c:v>
                      </c:pt>
                      <c:pt idx="469">
                        <c:v>-47.8</c:v>
                      </c:pt>
                      <c:pt idx="470">
                        <c:v>-47.9</c:v>
                      </c:pt>
                      <c:pt idx="471">
                        <c:v>-47.7</c:v>
                      </c:pt>
                      <c:pt idx="472">
                        <c:v>-47.8</c:v>
                      </c:pt>
                      <c:pt idx="473">
                        <c:v>-47.7</c:v>
                      </c:pt>
                      <c:pt idx="474">
                        <c:v>-47.8</c:v>
                      </c:pt>
                      <c:pt idx="475">
                        <c:v>-47.8</c:v>
                      </c:pt>
                      <c:pt idx="476">
                        <c:v>-47.9</c:v>
                      </c:pt>
                      <c:pt idx="477">
                        <c:v>-47.8</c:v>
                      </c:pt>
                      <c:pt idx="478">
                        <c:v>-47.9</c:v>
                      </c:pt>
                      <c:pt idx="479">
                        <c:v>-47.9</c:v>
                      </c:pt>
                      <c:pt idx="480">
                        <c:v>-47.9</c:v>
                      </c:pt>
                      <c:pt idx="481">
                        <c:v>-47.8</c:v>
                      </c:pt>
                      <c:pt idx="482">
                        <c:v>-47.8</c:v>
                      </c:pt>
                      <c:pt idx="483">
                        <c:v>-47.8</c:v>
                      </c:pt>
                      <c:pt idx="484">
                        <c:v>-47.8</c:v>
                      </c:pt>
                      <c:pt idx="485">
                        <c:v>-47.6</c:v>
                      </c:pt>
                      <c:pt idx="486">
                        <c:v>-47.8</c:v>
                      </c:pt>
                      <c:pt idx="487">
                        <c:v>-47.7</c:v>
                      </c:pt>
                      <c:pt idx="488">
                        <c:v>-47.8</c:v>
                      </c:pt>
                      <c:pt idx="489">
                        <c:v>-47.8</c:v>
                      </c:pt>
                      <c:pt idx="490">
                        <c:v>-47.7</c:v>
                      </c:pt>
                      <c:pt idx="491">
                        <c:v>-47.7</c:v>
                      </c:pt>
                      <c:pt idx="492">
                        <c:v>-47.7</c:v>
                      </c:pt>
                      <c:pt idx="493">
                        <c:v>-47.8</c:v>
                      </c:pt>
                      <c:pt idx="494">
                        <c:v>-47.7</c:v>
                      </c:pt>
                      <c:pt idx="495">
                        <c:v>-47.7</c:v>
                      </c:pt>
                      <c:pt idx="496">
                        <c:v>-47.7</c:v>
                      </c:pt>
                      <c:pt idx="497">
                        <c:v>-47.7</c:v>
                      </c:pt>
                      <c:pt idx="498">
                        <c:v>-47.6</c:v>
                      </c:pt>
                      <c:pt idx="499">
                        <c:v>-47.9</c:v>
                      </c:pt>
                      <c:pt idx="500">
                        <c:v>-47.7</c:v>
                      </c:pt>
                      <c:pt idx="501">
                        <c:v>-47.8</c:v>
                      </c:pt>
                      <c:pt idx="502">
                        <c:v>-47.7</c:v>
                      </c:pt>
                      <c:pt idx="503">
                        <c:v>-47.8</c:v>
                      </c:pt>
                      <c:pt idx="504">
                        <c:v>-47.6</c:v>
                      </c:pt>
                      <c:pt idx="505">
                        <c:v>-47.8</c:v>
                      </c:pt>
                      <c:pt idx="506">
                        <c:v>-47.6</c:v>
                      </c:pt>
                      <c:pt idx="507">
                        <c:v>-47.8</c:v>
                      </c:pt>
                      <c:pt idx="508">
                        <c:v>-47.6</c:v>
                      </c:pt>
                      <c:pt idx="509">
                        <c:v>-47.7</c:v>
                      </c:pt>
                      <c:pt idx="510">
                        <c:v>-47.6</c:v>
                      </c:pt>
                      <c:pt idx="511">
                        <c:v>-47.7</c:v>
                      </c:pt>
                      <c:pt idx="512">
                        <c:v>-47.6</c:v>
                      </c:pt>
                      <c:pt idx="513">
                        <c:v>-47.7</c:v>
                      </c:pt>
                      <c:pt idx="514">
                        <c:v>-47.5</c:v>
                      </c:pt>
                      <c:pt idx="515">
                        <c:v>-47.7</c:v>
                      </c:pt>
                      <c:pt idx="516">
                        <c:v>-47.6</c:v>
                      </c:pt>
                      <c:pt idx="517">
                        <c:v>-47.6</c:v>
                      </c:pt>
                      <c:pt idx="518">
                        <c:v>-47.6</c:v>
                      </c:pt>
                      <c:pt idx="519">
                        <c:v>-47.7</c:v>
                      </c:pt>
                      <c:pt idx="520">
                        <c:v>-47.5</c:v>
                      </c:pt>
                      <c:pt idx="521">
                        <c:v>-47.7</c:v>
                      </c:pt>
                      <c:pt idx="522">
                        <c:v>-47.6</c:v>
                      </c:pt>
                      <c:pt idx="523">
                        <c:v>-47.8</c:v>
                      </c:pt>
                      <c:pt idx="524">
                        <c:v>-47.8</c:v>
                      </c:pt>
                      <c:pt idx="525">
                        <c:v>-47.7</c:v>
                      </c:pt>
                      <c:pt idx="526">
                        <c:v>-47.7</c:v>
                      </c:pt>
                      <c:pt idx="527">
                        <c:v>-47.7</c:v>
                      </c:pt>
                      <c:pt idx="528">
                        <c:v>-47.7</c:v>
                      </c:pt>
                      <c:pt idx="529">
                        <c:v>-47.6</c:v>
                      </c:pt>
                      <c:pt idx="530">
                        <c:v>-47.7</c:v>
                      </c:pt>
                      <c:pt idx="531">
                        <c:v>-47.5</c:v>
                      </c:pt>
                      <c:pt idx="532">
                        <c:v>-47.6</c:v>
                      </c:pt>
                      <c:pt idx="533">
                        <c:v>-47.6</c:v>
                      </c:pt>
                      <c:pt idx="534">
                        <c:v>-47.6</c:v>
                      </c:pt>
                      <c:pt idx="535">
                        <c:v>-47.5</c:v>
                      </c:pt>
                      <c:pt idx="536">
                        <c:v>-47.6</c:v>
                      </c:pt>
                      <c:pt idx="537">
                        <c:v>-47.5</c:v>
                      </c:pt>
                      <c:pt idx="538">
                        <c:v>-47.6</c:v>
                      </c:pt>
                      <c:pt idx="539">
                        <c:v>-47.5</c:v>
                      </c:pt>
                      <c:pt idx="540">
                        <c:v>-47.7</c:v>
                      </c:pt>
                      <c:pt idx="541">
                        <c:v>-47.5</c:v>
                      </c:pt>
                      <c:pt idx="542">
                        <c:v>-47.5</c:v>
                      </c:pt>
                      <c:pt idx="543">
                        <c:v>-47.5</c:v>
                      </c:pt>
                      <c:pt idx="544">
                        <c:v>-47.6</c:v>
                      </c:pt>
                      <c:pt idx="545">
                        <c:v>-47.5</c:v>
                      </c:pt>
                      <c:pt idx="546">
                        <c:v>-47.6</c:v>
                      </c:pt>
                      <c:pt idx="547">
                        <c:v>-47.5</c:v>
                      </c:pt>
                      <c:pt idx="548">
                        <c:v>-47.6</c:v>
                      </c:pt>
                      <c:pt idx="549">
                        <c:v>-47.6</c:v>
                      </c:pt>
                      <c:pt idx="550">
                        <c:v>-47.6</c:v>
                      </c:pt>
                      <c:pt idx="551">
                        <c:v>-47.6</c:v>
                      </c:pt>
                      <c:pt idx="552">
                        <c:v>-47.6</c:v>
                      </c:pt>
                      <c:pt idx="553">
                        <c:v>-47.6</c:v>
                      </c:pt>
                      <c:pt idx="554">
                        <c:v>-47.5</c:v>
                      </c:pt>
                      <c:pt idx="555">
                        <c:v>-47.5</c:v>
                      </c:pt>
                      <c:pt idx="556">
                        <c:v>-47.4</c:v>
                      </c:pt>
                      <c:pt idx="557">
                        <c:v>-47.5</c:v>
                      </c:pt>
                      <c:pt idx="558">
                        <c:v>-47.4</c:v>
                      </c:pt>
                      <c:pt idx="559">
                        <c:v>-47.5</c:v>
                      </c:pt>
                      <c:pt idx="560">
                        <c:v>-47.4</c:v>
                      </c:pt>
                      <c:pt idx="561">
                        <c:v>-47.4</c:v>
                      </c:pt>
                      <c:pt idx="562">
                        <c:v>-47.4</c:v>
                      </c:pt>
                      <c:pt idx="563">
                        <c:v>-47.4</c:v>
                      </c:pt>
                      <c:pt idx="564">
                        <c:v>-47.4</c:v>
                      </c:pt>
                      <c:pt idx="565">
                        <c:v>-47.4</c:v>
                      </c:pt>
                      <c:pt idx="566">
                        <c:v>-47.2</c:v>
                      </c:pt>
                      <c:pt idx="567">
                        <c:v>-47.5</c:v>
                      </c:pt>
                      <c:pt idx="568">
                        <c:v>-47.2</c:v>
                      </c:pt>
                      <c:pt idx="569">
                        <c:v>-47.4</c:v>
                      </c:pt>
                      <c:pt idx="570">
                        <c:v>-47.2</c:v>
                      </c:pt>
                      <c:pt idx="571">
                        <c:v>-47.4</c:v>
                      </c:pt>
                      <c:pt idx="572">
                        <c:v>-47.2</c:v>
                      </c:pt>
                      <c:pt idx="573">
                        <c:v>-47.4</c:v>
                      </c:pt>
                      <c:pt idx="574">
                        <c:v>-47.4</c:v>
                      </c:pt>
                      <c:pt idx="575">
                        <c:v>-47.4</c:v>
                      </c:pt>
                      <c:pt idx="576">
                        <c:v>-47.1</c:v>
                      </c:pt>
                      <c:pt idx="577">
                        <c:v>-47.2</c:v>
                      </c:pt>
                      <c:pt idx="578">
                        <c:v>-47.1</c:v>
                      </c:pt>
                      <c:pt idx="579">
                        <c:v>-47.2</c:v>
                      </c:pt>
                      <c:pt idx="580">
                        <c:v>-47.2</c:v>
                      </c:pt>
                      <c:pt idx="581">
                        <c:v>-47.1</c:v>
                      </c:pt>
                      <c:pt idx="582">
                        <c:v>-47.1</c:v>
                      </c:pt>
                      <c:pt idx="583">
                        <c:v>-47.1</c:v>
                      </c:pt>
                      <c:pt idx="584">
                        <c:v>-47.1</c:v>
                      </c:pt>
                      <c:pt idx="585">
                        <c:v>-47.1</c:v>
                      </c:pt>
                      <c:pt idx="586">
                        <c:v>-47</c:v>
                      </c:pt>
                      <c:pt idx="587">
                        <c:v>-47</c:v>
                      </c:pt>
                      <c:pt idx="588">
                        <c:v>-47</c:v>
                      </c:pt>
                      <c:pt idx="589">
                        <c:v>-47</c:v>
                      </c:pt>
                      <c:pt idx="590">
                        <c:v>-47</c:v>
                      </c:pt>
                      <c:pt idx="591">
                        <c:v>-47</c:v>
                      </c:pt>
                      <c:pt idx="592">
                        <c:v>-46.8</c:v>
                      </c:pt>
                      <c:pt idx="593">
                        <c:v>-46.9</c:v>
                      </c:pt>
                      <c:pt idx="594">
                        <c:v>-46.8</c:v>
                      </c:pt>
                      <c:pt idx="595">
                        <c:v>-46.9</c:v>
                      </c:pt>
                      <c:pt idx="596">
                        <c:v>-46.8</c:v>
                      </c:pt>
                      <c:pt idx="597">
                        <c:v>-46.7</c:v>
                      </c:pt>
                      <c:pt idx="598">
                        <c:v>-46.7</c:v>
                      </c:pt>
                      <c:pt idx="599">
                        <c:v>-46.6</c:v>
                      </c:pt>
                      <c:pt idx="600">
                        <c:v>-46.6</c:v>
                      </c:pt>
                      <c:pt idx="601">
                        <c:v>-46.4</c:v>
                      </c:pt>
                      <c:pt idx="602">
                        <c:v>-46.3</c:v>
                      </c:pt>
                      <c:pt idx="603">
                        <c:v>-46.1</c:v>
                      </c:pt>
                      <c:pt idx="604">
                        <c:v>-45.6</c:v>
                      </c:pt>
                      <c:pt idx="605">
                        <c:v>-45.2</c:v>
                      </c:pt>
                      <c:pt idx="606">
                        <c:v>-45</c:v>
                      </c:pt>
                      <c:pt idx="607">
                        <c:v>-44.7</c:v>
                      </c:pt>
                      <c:pt idx="608">
                        <c:v>-44.7</c:v>
                      </c:pt>
                      <c:pt idx="609">
                        <c:v>-44.6</c:v>
                      </c:pt>
                      <c:pt idx="610">
                        <c:v>-44.6</c:v>
                      </c:pt>
                      <c:pt idx="611">
                        <c:v>-44.6</c:v>
                      </c:pt>
                      <c:pt idx="612">
                        <c:v>-44.6</c:v>
                      </c:pt>
                      <c:pt idx="613">
                        <c:v>-44.5</c:v>
                      </c:pt>
                      <c:pt idx="614">
                        <c:v>-44.6</c:v>
                      </c:pt>
                      <c:pt idx="615">
                        <c:v>-44.6</c:v>
                      </c:pt>
                      <c:pt idx="616">
                        <c:v>-44.5</c:v>
                      </c:pt>
                      <c:pt idx="617">
                        <c:v>-44.5</c:v>
                      </c:pt>
                      <c:pt idx="618">
                        <c:v>-44.5</c:v>
                      </c:pt>
                      <c:pt idx="619">
                        <c:v>-44.4</c:v>
                      </c:pt>
                      <c:pt idx="620">
                        <c:v>-44.5</c:v>
                      </c:pt>
                      <c:pt idx="621">
                        <c:v>-44.5</c:v>
                      </c:pt>
                      <c:pt idx="622">
                        <c:v>-44.5</c:v>
                      </c:pt>
                      <c:pt idx="623">
                        <c:v>-44.5</c:v>
                      </c:pt>
                      <c:pt idx="624">
                        <c:v>-44.5</c:v>
                      </c:pt>
                      <c:pt idx="625">
                        <c:v>-44.5</c:v>
                      </c:pt>
                      <c:pt idx="626">
                        <c:v>-44.4</c:v>
                      </c:pt>
                      <c:pt idx="627">
                        <c:v>-44.4</c:v>
                      </c:pt>
                      <c:pt idx="628">
                        <c:v>-44.4</c:v>
                      </c:pt>
                      <c:pt idx="629">
                        <c:v>-44.4</c:v>
                      </c:pt>
                      <c:pt idx="630">
                        <c:v>-44.5</c:v>
                      </c:pt>
                      <c:pt idx="631">
                        <c:v>-44.3</c:v>
                      </c:pt>
                      <c:pt idx="632">
                        <c:v>-44.3</c:v>
                      </c:pt>
                      <c:pt idx="633">
                        <c:v>-44.5</c:v>
                      </c:pt>
                      <c:pt idx="634">
                        <c:v>-44.4</c:v>
                      </c:pt>
                      <c:pt idx="635">
                        <c:v>-44.5</c:v>
                      </c:pt>
                      <c:pt idx="636">
                        <c:v>-44.5</c:v>
                      </c:pt>
                      <c:pt idx="637">
                        <c:v>-44.4</c:v>
                      </c:pt>
                      <c:pt idx="638">
                        <c:v>-44.4</c:v>
                      </c:pt>
                      <c:pt idx="639">
                        <c:v>-44.4</c:v>
                      </c:pt>
                      <c:pt idx="640">
                        <c:v>-44.3</c:v>
                      </c:pt>
                      <c:pt idx="641">
                        <c:v>-44.4</c:v>
                      </c:pt>
                      <c:pt idx="642">
                        <c:v>-44.3</c:v>
                      </c:pt>
                      <c:pt idx="643">
                        <c:v>-44.4</c:v>
                      </c:pt>
                      <c:pt idx="644">
                        <c:v>-44.3</c:v>
                      </c:pt>
                      <c:pt idx="645">
                        <c:v>-44.4</c:v>
                      </c:pt>
                      <c:pt idx="646">
                        <c:v>-44.3</c:v>
                      </c:pt>
                      <c:pt idx="647">
                        <c:v>-44.3</c:v>
                      </c:pt>
                      <c:pt idx="648">
                        <c:v>-44.4</c:v>
                      </c:pt>
                      <c:pt idx="649">
                        <c:v>-44.4</c:v>
                      </c:pt>
                      <c:pt idx="650">
                        <c:v>-44.3</c:v>
                      </c:pt>
                      <c:pt idx="651">
                        <c:v>-44.4</c:v>
                      </c:pt>
                      <c:pt idx="652">
                        <c:v>-44.4</c:v>
                      </c:pt>
                      <c:pt idx="653">
                        <c:v>-44.5</c:v>
                      </c:pt>
                      <c:pt idx="654">
                        <c:v>-44.3</c:v>
                      </c:pt>
                      <c:pt idx="655">
                        <c:v>-44.5</c:v>
                      </c:pt>
                      <c:pt idx="656">
                        <c:v>-44.3</c:v>
                      </c:pt>
                      <c:pt idx="657">
                        <c:v>-44.5</c:v>
                      </c:pt>
                      <c:pt idx="658">
                        <c:v>-44.3</c:v>
                      </c:pt>
                      <c:pt idx="659">
                        <c:v>-44.4</c:v>
                      </c:pt>
                      <c:pt idx="660">
                        <c:v>-44.3</c:v>
                      </c:pt>
                      <c:pt idx="661">
                        <c:v>-44.3</c:v>
                      </c:pt>
                      <c:pt idx="662">
                        <c:v>-44.2</c:v>
                      </c:pt>
                      <c:pt idx="663">
                        <c:v>-44.3</c:v>
                      </c:pt>
                      <c:pt idx="664">
                        <c:v>-44.3</c:v>
                      </c:pt>
                      <c:pt idx="665">
                        <c:v>-44.3</c:v>
                      </c:pt>
                      <c:pt idx="666">
                        <c:v>-44.3</c:v>
                      </c:pt>
                      <c:pt idx="667">
                        <c:v>-44.3</c:v>
                      </c:pt>
                      <c:pt idx="668">
                        <c:v>-44.2</c:v>
                      </c:pt>
                      <c:pt idx="669">
                        <c:v>-44.2</c:v>
                      </c:pt>
                      <c:pt idx="670">
                        <c:v>-44.2</c:v>
                      </c:pt>
                      <c:pt idx="671">
                        <c:v>-44.2</c:v>
                      </c:pt>
                      <c:pt idx="672">
                        <c:v>-44.3</c:v>
                      </c:pt>
                      <c:pt idx="673">
                        <c:v>-44.3</c:v>
                      </c:pt>
                      <c:pt idx="674">
                        <c:v>-44.2</c:v>
                      </c:pt>
                      <c:pt idx="675">
                        <c:v>-44.2</c:v>
                      </c:pt>
                      <c:pt idx="676">
                        <c:v>-44.3</c:v>
                      </c:pt>
                      <c:pt idx="677">
                        <c:v>-44.2</c:v>
                      </c:pt>
                      <c:pt idx="678">
                        <c:v>-44.3</c:v>
                      </c:pt>
                      <c:pt idx="679">
                        <c:v>-44.2</c:v>
                      </c:pt>
                      <c:pt idx="680">
                        <c:v>-44.2</c:v>
                      </c:pt>
                      <c:pt idx="681">
                        <c:v>-44.3</c:v>
                      </c:pt>
                      <c:pt idx="682">
                        <c:v>-44.3</c:v>
                      </c:pt>
                      <c:pt idx="683">
                        <c:v>-44.2</c:v>
                      </c:pt>
                      <c:pt idx="684">
                        <c:v>-44.3</c:v>
                      </c:pt>
                      <c:pt idx="685">
                        <c:v>-44.2</c:v>
                      </c:pt>
                      <c:pt idx="686">
                        <c:v>-44.2</c:v>
                      </c:pt>
                      <c:pt idx="687">
                        <c:v>-44.2</c:v>
                      </c:pt>
                      <c:pt idx="688">
                        <c:v>-44.2</c:v>
                      </c:pt>
                      <c:pt idx="689">
                        <c:v>-44.2</c:v>
                      </c:pt>
                      <c:pt idx="690">
                        <c:v>-44</c:v>
                      </c:pt>
                      <c:pt idx="691">
                        <c:v>-44.2</c:v>
                      </c:pt>
                      <c:pt idx="692">
                        <c:v>-44.2</c:v>
                      </c:pt>
                      <c:pt idx="693">
                        <c:v>-44.2</c:v>
                      </c:pt>
                      <c:pt idx="694">
                        <c:v>-44.2</c:v>
                      </c:pt>
                      <c:pt idx="695">
                        <c:v>-44.2</c:v>
                      </c:pt>
                      <c:pt idx="696">
                        <c:v>-44.2</c:v>
                      </c:pt>
                      <c:pt idx="697">
                        <c:v>-44.2</c:v>
                      </c:pt>
                      <c:pt idx="698">
                        <c:v>-43.9</c:v>
                      </c:pt>
                      <c:pt idx="699">
                        <c:v>-44.2</c:v>
                      </c:pt>
                      <c:pt idx="700">
                        <c:v>-44.2</c:v>
                      </c:pt>
                      <c:pt idx="701">
                        <c:v>-44.2</c:v>
                      </c:pt>
                      <c:pt idx="702">
                        <c:v>-44.2</c:v>
                      </c:pt>
                      <c:pt idx="703">
                        <c:v>-44</c:v>
                      </c:pt>
                      <c:pt idx="704">
                        <c:v>-44.2</c:v>
                      </c:pt>
                      <c:pt idx="705">
                        <c:v>-44</c:v>
                      </c:pt>
                      <c:pt idx="706">
                        <c:v>-44</c:v>
                      </c:pt>
                      <c:pt idx="707">
                        <c:v>-44.2</c:v>
                      </c:pt>
                      <c:pt idx="708">
                        <c:v>-44</c:v>
                      </c:pt>
                      <c:pt idx="709">
                        <c:v>-44.2</c:v>
                      </c:pt>
                      <c:pt idx="710">
                        <c:v>-44</c:v>
                      </c:pt>
                      <c:pt idx="711">
                        <c:v>-44.2</c:v>
                      </c:pt>
                      <c:pt idx="712">
                        <c:v>-44</c:v>
                      </c:pt>
                      <c:pt idx="713">
                        <c:v>-44.2</c:v>
                      </c:pt>
                      <c:pt idx="714">
                        <c:v>-44</c:v>
                      </c:pt>
                      <c:pt idx="715">
                        <c:v>-44.2</c:v>
                      </c:pt>
                      <c:pt idx="716">
                        <c:v>-43.9</c:v>
                      </c:pt>
                      <c:pt idx="717">
                        <c:v>-44.2</c:v>
                      </c:pt>
                      <c:pt idx="718">
                        <c:v>-43.9</c:v>
                      </c:pt>
                      <c:pt idx="719">
                        <c:v>-44</c:v>
                      </c:pt>
                      <c:pt idx="720">
                        <c:v>-43.9</c:v>
                      </c:pt>
                      <c:pt idx="721">
                        <c:v>-44.2</c:v>
                      </c:pt>
                      <c:pt idx="722">
                        <c:v>-44</c:v>
                      </c:pt>
                      <c:pt idx="723">
                        <c:v>-44.2</c:v>
                      </c:pt>
                      <c:pt idx="724">
                        <c:v>-43.9</c:v>
                      </c:pt>
                      <c:pt idx="725">
                        <c:v>-44.2</c:v>
                      </c:pt>
                      <c:pt idx="726">
                        <c:v>-44</c:v>
                      </c:pt>
                      <c:pt idx="727">
                        <c:v>-43.9</c:v>
                      </c:pt>
                      <c:pt idx="728">
                        <c:v>-43.9</c:v>
                      </c:pt>
                      <c:pt idx="729">
                        <c:v>-43.8</c:v>
                      </c:pt>
                      <c:pt idx="730">
                        <c:v>-43.5</c:v>
                      </c:pt>
                      <c:pt idx="731">
                        <c:v>-43.5</c:v>
                      </c:pt>
                      <c:pt idx="732">
                        <c:v>-43.4</c:v>
                      </c:pt>
                      <c:pt idx="733">
                        <c:v>-43.5</c:v>
                      </c:pt>
                      <c:pt idx="734">
                        <c:v>-43.6</c:v>
                      </c:pt>
                      <c:pt idx="735">
                        <c:v>-43.5</c:v>
                      </c:pt>
                      <c:pt idx="736">
                        <c:v>-43.7</c:v>
                      </c:pt>
                      <c:pt idx="737">
                        <c:v>-43.4</c:v>
                      </c:pt>
                      <c:pt idx="738">
                        <c:v>-43.6</c:v>
                      </c:pt>
                      <c:pt idx="739">
                        <c:v>-43.4</c:v>
                      </c:pt>
                      <c:pt idx="740">
                        <c:v>-43.5</c:v>
                      </c:pt>
                      <c:pt idx="741">
                        <c:v>-43.4</c:v>
                      </c:pt>
                      <c:pt idx="742">
                        <c:v>-43.5</c:v>
                      </c:pt>
                      <c:pt idx="743">
                        <c:v>-43.4</c:v>
                      </c:pt>
                      <c:pt idx="744">
                        <c:v>-43.6</c:v>
                      </c:pt>
                      <c:pt idx="745">
                        <c:v>-43.4</c:v>
                      </c:pt>
                      <c:pt idx="746">
                        <c:v>-43.5</c:v>
                      </c:pt>
                      <c:pt idx="747">
                        <c:v>-43.4</c:v>
                      </c:pt>
                      <c:pt idx="748">
                        <c:v>-43.4</c:v>
                      </c:pt>
                      <c:pt idx="749">
                        <c:v>-43.4</c:v>
                      </c:pt>
                      <c:pt idx="750">
                        <c:v>-43.6</c:v>
                      </c:pt>
                      <c:pt idx="751">
                        <c:v>-43.4</c:v>
                      </c:pt>
                      <c:pt idx="752">
                        <c:v>-43.4</c:v>
                      </c:pt>
                      <c:pt idx="753">
                        <c:v>-43.2</c:v>
                      </c:pt>
                      <c:pt idx="754">
                        <c:v>-43.5</c:v>
                      </c:pt>
                      <c:pt idx="755">
                        <c:v>-43.4</c:v>
                      </c:pt>
                      <c:pt idx="756">
                        <c:v>-43.5</c:v>
                      </c:pt>
                      <c:pt idx="757">
                        <c:v>-43.4</c:v>
                      </c:pt>
                      <c:pt idx="758">
                        <c:v>-43.4</c:v>
                      </c:pt>
                      <c:pt idx="759">
                        <c:v>-43.5</c:v>
                      </c:pt>
                      <c:pt idx="760">
                        <c:v>-43.4</c:v>
                      </c:pt>
                      <c:pt idx="761">
                        <c:v>-43.4</c:v>
                      </c:pt>
                      <c:pt idx="762">
                        <c:v>-43.5</c:v>
                      </c:pt>
                      <c:pt idx="763">
                        <c:v>-43.5</c:v>
                      </c:pt>
                      <c:pt idx="764">
                        <c:v>-43.4</c:v>
                      </c:pt>
                      <c:pt idx="765">
                        <c:v>-43.5</c:v>
                      </c:pt>
                      <c:pt idx="766">
                        <c:v>-43.5</c:v>
                      </c:pt>
                      <c:pt idx="767">
                        <c:v>-43.6</c:v>
                      </c:pt>
                      <c:pt idx="768">
                        <c:v>-43.4</c:v>
                      </c:pt>
                      <c:pt idx="769">
                        <c:v>-43.5</c:v>
                      </c:pt>
                      <c:pt idx="770">
                        <c:v>-43.4</c:v>
                      </c:pt>
                      <c:pt idx="771">
                        <c:v>-43.5</c:v>
                      </c:pt>
                      <c:pt idx="772">
                        <c:v>-43.4</c:v>
                      </c:pt>
                      <c:pt idx="773">
                        <c:v>-43.5</c:v>
                      </c:pt>
                      <c:pt idx="774">
                        <c:v>-43.4</c:v>
                      </c:pt>
                      <c:pt idx="775">
                        <c:v>-43.5</c:v>
                      </c:pt>
                      <c:pt idx="776">
                        <c:v>-43.4</c:v>
                      </c:pt>
                      <c:pt idx="777">
                        <c:v>-43.5</c:v>
                      </c:pt>
                      <c:pt idx="778">
                        <c:v>-43.3</c:v>
                      </c:pt>
                      <c:pt idx="779">
                        <c:v>-43.5</c:v>
                      </c:pt>
                      <c:pt idx="780">
                        <c:v>-43.4</c:v>
                      </c:pt>
                      <c:pt idx="781">
                        <c:v>-43.5</c:v>
                      </c:pt>
                      <c:pt idx="782">
                        <c:v>-43.4</c:v>
                      </c:pt>
                      <c:pt idx="783">
                        <c:v>-43.4</c:v>
                      </c:pt>
                      <c:pt idx="784">
                        <c:v>-43.4</c:v>
                      </c:pt>
                      <c:pt idx="785">
                        <c:v>-43.4</c:v>
                      </c:pt>
                      <c:pt idx="786">
                        <c:v>-43.4</c:v>
                      </c:pt>
                      <c:pt idx="787">
                        <c:v>-43.3</c:v>
                      </c:pt>
                      <c:pt idx="788">
                        <c:v>-43.4</c:v>
                      </c:pt>
                      <c:pt idx="789">
                        <c:v>-43.4</c:v>
                      </c:pt>
                      <c:pt idx="790">
                        <c:v>-43.4</c:v>
                      </c:pt>
                      <c:pt idx="791">
                        <c:v>-43.5</c:v>
                      </c:pt>
                      <c:pt idx="792">
                        <c:v>-43.4</c:v>
                      </c:pt>
                      <c:pt idx="793">
                        <c:v>-43.4</c:v>
                      </c:pt>
                      <c:pt idx="794">
                        <c:v>-43.5</c:v>
                      </c:pt>
                      <c:pt idx="795">
                        <c:v>-43.4</c:v>
                      </c:pt>
                      <c:pt idx="796">
                        <c:v>-43.5</c:v>
                      </c:pt>
                      <c:pt idx="797">
                        <c:v>-43.4</c:v>
                      </c:pt>
                      <c:pt idx="798">
                        <c:v>-43.5</c:v>
                      </c:pt>
                      <c:pt idx="799">
                        <c:v>-43.4</c:v>
                      </c:pt>
                      <c:pt idx="800">
                        <c:v>-43.5</c:v>
                      </c:pt>
                      <c:pt idx="801">
                        <c:v>-43.4</c:v>
                      </c:pt>
                      <c:pt idx="802">
                        <c:v>-43.4</c:v>
                      </c:pt>
                      <c:pt idx="803">
                        <c:v>-43.4</c:v>
                      </c:pt>
                      <c:pt idx="804">
                        <c:v>-43.4</c:v>
                      </c:pt>
                      <c:pt idx="805">
                        <c:v>-43.3</c:v>
                      </c:pt>
                      <c:pt idx="806">
                        <c:v>-43.5</c:v>
                      </c:pt>
                      <c:pt idx="807">
                        <c:v>-43.4</c:v>
                      </c:pt>
                      <c:pt idx="808">
                        <c:v>-43.4</c:v>
                      </c:pt>
                      <c:pt idx="809">
                        <c:v>-43.3</c:v>
                      </c:pt>
                      <c:pt idx="810">
                        <c:v>-43.5</c:v>
                      </c:pt>
                      <c:pt idx="811">
                        <c:v>-43.3</c:v>
                      </c:pt>
                      <c:pt idx="812">
                        <c:v>-43.3</c:v>
                      </c:pt>
                      <c:pt idx="813">
                        <c:v>-43.4</c:v>
                      </c:pt>
                      <c:pt idx="814">
                        <c:v>-43.4</c:v>
                      </c:pt>
                      <c:pt idx="815">
                        <c:v>-43.4</c:v>
                      </c:pt>
                      <c:pt idx="816">
                        <c:v>-43.4</c:v>
                      </c:pt>
                      <c:pt idx="817">
                        <c:v>-43.4</c:v>
                      </c:pt>
                      <c:pt idx="818">
                        <c:v>-43.5</c:v>
                      </c:pt>
                      <c:pt idx="819">
                        <c:v>-43.4</c:v>
                      </c:pt>
                      <c:pt idx="820">
                        <c:v>-43.4</c:v>
                      </c:pt>
                      <c:pt idx="821">
                        <c:v>-43.4</c:v>
                      </c:pt>
                      <c:pt idx="822">
                        <c:v>-43.4</c:v>
                      </c:pt>
                      <c:pt idx="823">
                        <c:v>-43.5</c:v>
                      </c:pt>
                      <c:pt idx="824">
                        <c:v>-43.3</c:v>
                      </c:pt>
                      <c:pt idx="825">
                        <c:v>-43.4</c:v>
                      </c:pt>
                      <c:pt idx="826">
                        <c:v>-43.2</c:v>
                      </c:pt>
                      <c:pt idx="827">
                        <c:v>-43.2</c:v>
                      </c:pt>
                      <c:pt idx="828">
                        <c:v>-43.2</c:v>
                      </c:pt>
                      <c:pt idx="829">
                        <c:v>-43.5</c:v>
                      </c:pt>
                      <c:pt idx="830">
                        <c:v>-43.4</c:v>
                      </c:pt>
                      <c:pt idx="831">
                        <c:v>-43.5</c:v>
                      </c:pt>
                      <c:pt idx="832">
                        <c:v>-43.4</c:v>
                      </c:pt>
                      <c:pt idx="833">
                        <c:v>-43.4</c:v>
                      </c:pt>
                      <c:pt idx="834">
                        <c:v>-43.4</c:v>
                      </c:pt>
                      <c:pt idx="835">
                        <c:v>-43.4</c:v>
                      </c:pt>
                      <c:pt idx="836">
                        <c:v>-43.3</c:v>
                      </c:pt>
                      <c:pt idx="837">
                        <c:v>-43.4</c:v>
                      </c:pt>
                      <c:pt idx="838">
                        <c:v>-43.3</c:v>
                      </c:pt>
                      <c:pt idx="839">
                        <c:v>-43.4</c:v>
                      </c:pt>
                      <c:pt idx="840">
                        <c:v>-43.4</c:v>
                      </c:pt>
                      <c:pt idx="841">
                        <c:v>-43.4</c:v>
                      </c:pt>
                      <c:pt idx="842">
                        <c:v>-43.4</c:v>
                      </c:pt>
                      <c:pt idx="843">
                        <c:v>-43.3</c:v>
                      </c:pt>
                      <c:pt idx="844">
                        <c:v>-43.4</c:v>
                      </c:pt>
                      <c:pt idx="845">
                        <c:v>-43.4</c:v>
                      </c:pt>
                      <c:pt idx="846">
                        <c:v>-43.3</c:v>
                      </c:pt>
                      <c:pt idx="847">
                        <c:v>-43.3</c:v>
                      </c:pt>
                      <c:pt idx="848">
                        <c:v>-43.4</c:v>
                      </c:pt>
                      <c:pt idx="849">
                        <c:v>-43.4</c:v>
                      </c:pt>
                      <c:pt idx="850">
                        <c:v>-43.3</c:v>
                      </c:pt>
                      <c:pt idx="851">
                        <c:v>-43.3</c:v>
                      </c:pt>
                      <c:pt idx="852">
                        <c:v>-43.4</c:v>
                      </c:pt>
                      <c:pt idx="853">
                        <c:v>-43.4</c:v>
                      </c:pt>
                      <c:pt idx="854">
                        <c:v>-43.3</c:v>
                      </c:pt>
                      <c:pt idx="855">
                        <c:v>-43.3</c:v>
                      </c:pt>
                      <c:pt idx="856">
                        <c:v>-43.2</c:v>
                      </c:pt>
                      <c:pt idx="857">
                        <c:v>-43.2</c:v>
                      </c:pt>
                      <c:pt idx="858">
                        <c:v>-43.4</c:v>
                      </c:pt>
                      <c:pt idx="859">
                        <c:v>-43.2</c:v>
                      </c:pt>
                      <c:pt idx="860">
                        <c:v>-43.4</c:v>
                      </c:pt>
                      <c:pt idx="861">
                        <c:v>-43.2</c:v>
                      </c:pt>
                      <c:pt idx="862">
                        <c:v>-43.4</c:v>
                      </c:pt>
                      <c:pt idx="863">
                        <c:v>-43.3</c:v>
                      </c:pt>
                      <c:pt idx="864">
                        <c:v>-43.2</c:v>
                      </c:pt>
                      <c:pt idx="865">
                        <c:v>-43.3</c:v>
                      </c:pt>
                      <c:pt idx="866">
                        <c:v>-43.3</c:v>
                      </c:pt>
                      <c:pt idx="867">
                        <c:v>-43.2</c:v>
                      </c:pt>
                      <c:pt idx="868">
                        <c:v>-43.3</c:v>
                      </c:pt>
                      <c:pt idx="869">
                        <c:v>-43.2</c:v>
                      </c:pt>
                      <c:pt idx="870">
                        <c:v>-43.3</c:v>
                      </c:pt>
                      <c:pt idx="871">
                        <c:v>-43.2</c:v>
                      </c:pt>
                      <c:pt idx="872">
                        <c:v>-43.4</c:v>
                      </c:pt>
                      <c:pt idx="873">
                        <c:v>-43.1</c:v>
                      </c:pt>
                      <c:pt idx="874">
                        <c:v>-43.2</c:v>
                      </c:pt>
                      <c:pt idx="875">
                        <c:v>-43.2</c:v>
                      </c:pt>
                      <c:pt idx="876">
                        <c:v>-43.3</c:v>
                      </c:pt>
                      <c:pt idx="877">
                        <c:v>-43.3</c:v>
                      </c:pt>
                      <c:pt idx="878">
                        <c:v>-43.3</c:v>
                      </c:pt>
                      <c:pt idx="879">
                        <c:v>-43.3</c:v>
                      </c:pt>
                      <c:pt idx="880">
                        <c:v>-43.2</c:v>
                      </c:pt>
                      <c:pt idx="881">
                        <c:v>-43.2</c:v>
                      </c:pt>
                      <c:pt idx="882">
                        <c:v>-43.2</c:v>
                      </c:pt>
                      <c:pt idx="883">
                        <c:v>-43.3</c:v>
                      </c:pt>
                      <c:pt idx="884">
                        <c:v>-43.2</c:v>
                      </c:pt>
                      <c:pt idx="885">
                        <c:v>-43.3</c:v>
                      </c:pt>
                      <c:pt idx="886">
                        <c:v>-43.3</c:v>
                      </c:pt>
                      <c:pt idx="887">
                        <c:v>-43.3</c:v>
                      </c:pt>
                      <c:pt idx="888">
                        <c:v>-43.1</c:v>
                      </c:pt>
                      <c:pt idx="889">
                        <c:v>-43.2</c:v>
                      </c:pt>
                      <c:pt idx="890">
                        <c:v>-43.1</c:v>
                      </c:pt>
                      <c:pt idx="891">
                        <c:v>-43.2</c:v>
                      </c:pt>
                      <c:pt idx="892">
                        <c:v>-43.2</c:v>
                      </c:pt>
                      <c:pt idx="893">
                        <c:v>-43.2</c:v>
                      </c:pt>
                      <c:pt idx="894">
                        <c:v>-43.2</c:v>
                      </c:pt>
                      <c:pt idx="895">
                        <c:v>-43.3</c:v>
                      </c:pt>
                      <c:pt idx="896">
                        <c:v>-43.1</c:v>
                      </c:pt>
                      <c:pt idx="897">
                        <c:v>-43.3</c:v>
                      </c:pt>
                      <c:pt idx="898">
                        <c:v>-43.1</c:v>
                      </c:pt>
                      <c:pt idx="899">
                        <c:v>-43.2</c:v>
                      </c:pt>
                      <c:pt idx="900">
                        <c:v>-43.1</c:v>
                      </c:pt>
                      <c:pt idx="901">
                        <c:v>-43.2</c:v>
                      </c:pt>
                      <c:pt idx="902">
                        <c:v>-43.3</c:v>
                      </c:pt>
                      <c:pt idx="903">
                        <c:v>-43.2</c:v>
                      </c:pt>
                      <c:pt idx="904">
                        <c:v>-43.1</c:v>
                      </c:pt>
                      <c:pt idx="905">
                        <c:v>-43.2</c:v>
                      </c:pt>
                      <c:pt idx="906">
                        <c:v>-43.2</c:v>
                      </c:pt>
                      <c:pt idx="907">
                        <c:v>-43.2</c:v>
                      </c:pt>
                      <c:pt idx="908">
                        <c:v>-43.1</c:v>
                      </c:pt>
                      <c:pt idx="909">
                        <c:v>-43.2</c:v>
                      </c:pt>
                      <c:pt idx="910">
                        <c:v>-43.2</c:v>
                      </c:pt>
                      <c:pt idx="911">
                        <c:v>-43.1</c:v>
                      </c:pt>
                      <c:pt idx="912">
                        <c:v>-43.2</c:v>
                      </c:pt>
                      <c:pt idx="913">
                        <c:v>-43.2</c:v>
                      </c:pt>
                      <c:pt idx="914">
                        <c:v>-43.2</c:v>
                      </c:pt>
                      <c:pt idx="915">
                        <c:v>-43.1</c:v>
                      </c:pt>
                      <c:pt idx="916">
                        <c:v>-43.2</c:v>
                      </c:pt>
                      <c:pt idx="917">
                        <c:v>-43.1</c:v>
                      </c:pt>
                      <c:pt idx="918">
                        <c:v>-43.3</c:v>
                      </c:pt>
                      <c:pt idx="919">
                        <c:v>-43.2</c:v>
                      </c:pt>
                      <c:pt idx="920">
                        <c:v>-43.3</c:v>
                      </c:pt>
                      <c:pt idx="921">
                        <c:v>-43.1</c:v>
                      </c:pt>
                      <c:pt idx="922">
                        <c:v>-43.2</c:v>
                      </c:pt>
                      <c:pt idx="923">
                        <c:v>-43.2</c:v>
                      </c:pt>
                      <c:pt idx="924">
                        <c:v>-43.2</c:v>
                      </c:pt>
                      <c:pt idx="925">
                        <c:v>-43.2</c:v>
                      </c:pt>
                      <c:pt idx="926">
                        <c:v>-43.2</c:v>
                      </c:pt>
                      <c:pt idx="927">
                        <c:v>-43.1</c:v>
                      </c:pt>
                      <c:pt idx="928">
                        <c:v>-43.2</c:v>
                      </c:pt>
                      <c:pt idx="929">
                        <c:v>-43.1</c:v>
                      </c:pt>
                      <c:pt idx="930">
                        <c:v>-43.2</c:v>
                      </c:pt>
                      <c:pt idx="931">
                        <c:v>-43.2</c:v>
                      </c:pt>
                      <c:pt idx="932">
                        <c:v>-43.3</c:v>
                      </c:pt>
                      <c:pt idx="933">
                        <c:v>-43.2</c:v>
                      </c:pt>
                      <c:pt idx="934">
                        <c:v>-43.2</c:v>
                      </c:pt>
                      <c:pt idx="935">
                        <c:v>-43.1</c:v>
                      </c:pt>
                      <c:pt idx="936">
                        <c:v>-43.1</c:v>
                      </c:pt>
                      <c:pt idx="937">
                        <c:v>-43.1</c:v>
                      </c:pt>
                      <c:pt idx="938">
                        <c:v>-43.2</c:v>
                      </c:pt>
                      <c:pt idx="939">
                        <c:v>-43.1</c:v>
                      </c:pt>
                      <c:pt idx="940">
                        <c:v>-43.3</c:v>
                      </c:pt>
                      <c:pt idx="941">
                        <c:v>-43.2</c:v>
                      </c:pt>
                      <c:pt idx="942">
                        <c:v>-43.1</c:v>
                      </c:pt>
                      <c:pt idx="943">
                        <c:v>-43.2</c:v>
                      </c:pt>
                      <c:pt idx="944">
                        <c:v>-43.1</c:v>
                      </c:pt>
                      <c:pt idx="945">
                        <c:v>-43.2</c:v>
                      </c:pt>
                      <c:pt idx="946">
                        <c:v>-43.1</c:v>
                      </c:pt>
                      <c:pt idx="947">
                        <c:v>-43.2</c:v>
                      </c:pt>
                      <c:pt idx="948">
                        <c:v>-43.1</c:v>
                      </c:pt>
                      <c:pt idx="949">
                        <c:v>-43.2</c:v>
                      </c:pt>
                      <c:pt idx="950">
                        <c:v>-43.1</c:v>
                      </c:pt>
                      <c:pt idx="951">
                        <c:v>-43.2</c:v>
                      </c:pt>
                      <c:pt idx="952">
                        <c:v>-43.1</c:v>
                      </c:pt>
                      <c:pt idx="953">
                        <c:v>-43.1</c:v>
                      </c:pt>
                      <c:pt idx="954">
                        <c:v>-43.1</c:v>
                      </c:pt>
                      <c:pt idx="955">
                        <c:v>-43.1</c:v>
                      </c:pt>
                      <c:pt idx="956">
                        <c:v>-43.1</c:v>
                      </c:pt>
                      <c:pt idx="957">
                        <c:v>-43.2</c:v>
                      </c:pt>
                      <c:pt idx="958">
                        <c:v>-43.1</c:v>
                      </c:pt>
                      <c:pt idx="959">
                        <c:v>-43.1</c:v>
                      </c:pt>
                      <c:pt idx="960">
                        <c:v>-43.1</c:v>
                      </c:pt>
                      <c:pt idx="961">
                        <c:v>-43.2</c:v>
                      </c:pt>
                      <c:pt idx="962">
                        <c:v>-43.1</c:v>
                      </c:pt>
                      <c:pt idx="963">
                        <c:v>-43.1</c:v>
                      </c:pt>
                      <c:pt idx="964">
                        <c:v>-43</c:v>
                      </c:pt>
                      <c:pt idx="965">
                        <c:v>-43.2</c:v>
                      </c:pt>
                      <c:pt idx="966">
                        <c:v>-43.1</c:v>
                      </c:pt>
                      <c:pt idx="967">
                        <c:v>-43.2</c:v>
                      </c:pt>
                      <c:pt idx="968">
                        <c:v>-43.1</c:v>
                      </c:pt>
                      <c:pt idx="969">
                        <c:v>-43.1</c:v>
                      </c:pt>
                      <c:pt idx="970">
                        <c:v>-43.1</c:v>
                      </c:pt>
                      <c:pt idx="971">
                        <c:v>-43</c:v>
                      </c:pt>
                      <c:pt idx="972">
                        <c:v>-43.1</c:v>
                      </c:pt>
                      <c:pt idx="973">
                        <c:v>-43</c:v>
                      </c:pt>
                      <c:pt idx="974">
                        <c:v>-43.1</c:v>
                      </c:pt>
                      <c:pt idx="975">
                        <c:v>-43.1</c:v>
                      </c:pt>
                      <c:pt idx="976">
                        <c:v>-43.2</c:v>
                      </c:pt>
                      <c:pt idx="977">
                        <c:v>-43</c:v>
                      </c:pt>
                      <c:pt idx="978">
                        <c:v>-43.1</c:v>
                      </c:pt>
                      <c:pt idx="979">
                        <c:v>-43.1</c:v>
                      </c:pt>
                      <c:pt idx="980">
                        <c:v>-43.2</c:v>
                      </c:pt>
                      <c:pt idx="981">
                        <c:v>-43.1</c:v>
                      </c:pt>
                      <c:pt idx="982">
                        <c:v>-43.1</c:v>
                      </c:pt>
                      <c:pt idx="983">
                        <c:v>-43</c:v>
                      </c:pt>
                      <c:pt idx="984">
                        <c:v>-43.2</c:v>
                      </c:pt>
                      <c:pt idx="985">
                        <c:v>-43.1</c:v>
                      </c:pt>
                      <c:pt idx="986">
                        <c:v>-43.1</c:v>
                      </c:pt>
                      <c:pt idx="987">
                        <c:v>-43</c:v>
                      </c:pt>
                      <c:pt idx="988">
                        <c:v>-43.2</c:v>
                      </c:pt>
                      <c:pt idx="989">
                        <c:v>-43.1</c:v>
                      </c:pt>
                      <c:pt idx="990">
                        <c:v>-43.1</c:v>
                      </c:pt>
                      <c:pt idx="991">
                        <c:v>-43.1</c:v>
                      </c:pt>
                      <c:pt idx="992">
                        <c:v>-43.1</c:v>
                      </c:pt>
                      <c:pt idx="993">
                        <c:v>-43.1</c:v>
                      </c:pt>
                      <c:pt idx="994">
                        <c:v>-43.1</c:v>
                      </c:pt>
                      <c:pt idx="995">
                        <c:v>-43.1</c:v>
                      </c:pt>
                      <c:pt idx="996">
                        <c:v>-43.1</c:v>
                      </c:pt>
                      <c:pt idx="997">
                        <c:v>-43.1</c:v>
                      </c:pt>
                      <c:pt idx="998">
                        <c:v>-43.1</c:v>
                      </c:pt>
                      <c:pt idx="999">
                        <c:v>-43.1</c:v>
                      </c:pt>
                      <c:pt idx="1000">
                        <c:v>-43.1</c:v>
                      </c:pt>
                      <c:pt idx="1001">
                        <c:v>-43.1</c:v>
                      </c:pt>
                      <c:pt idx="1002">
                        <c:v>-43.1</c:v>
                      </c:pt>
                      <c:pt idx="1003">
                        <c:v>-43.2</c:v>
                      </c:pt>
                      <c:pt idx="1004">
                        <c:v>-43</c:v>
                      </c:pt>
                      <c:pt idx="1005">
                        <c:v>-43.2</c:v>
                      </c:pt>
                      <c:pt idx="1006">
                        <c:v>-43.1</c:v>
                      </c:pt>
                      <c:pt idx="1007">
                        <c:v>-43.2</c:v>
                      </c:pt>
                      <c:pt idx="1008">
                        <c:v>-43.1</c:v>
                      </c:pt>
                      <c:pt idx="1009">
                        <c:v>-43.1</c:v>
                      </c:pt>
                      <c:pt idx="1010">
                        <c:v>-43</c:v>
                      </c:pt>
                      <c:pt idx="1011">
                        <c:v>-43.1</c:v>
                      </c:pt>
                      <c:pt idx="1012">
                        <c:v>-43.1</c:v>
                      </c:pt>
                      <c:pt idx="1013">
                        <c:v>-43</c:v>
                      </c:pt>
                      <c:pt idx="1014">
                        <c:v>-43</c:v>
                      </c:pt>
                      <c:pt idx="1015">
                        <c:v>-43.1</c:v>
                      </c:pt>
                      <c:pt idx="1016">
                        <c:v>-43</c:v>
                      </c:pt>
                      <c:pt idx="1017">
                        <c:v>-43.1</c:v>
                      </c:pt>
                      <c:pt idx="1018">
                        <c:v>-43</c:v>
                      </c:pt>
                      <c:pt idx="1019">
                        <c:v>-43.1</c:v>
                      </c:pt>
                      <c:pt idx="1020">
                        <c:v>-43</c:v>
                      </c:pt>
                      <c:pt idx="1021">
                        <c:v>-43</c:v>
                      </c:pt>
                      <c:pt idx="1022">
                        <c:v>-43</c:v>
                      </c:pt>
                      <c:pt idx="1023">
                        <c:v>-43.1</c:v>
                      </c:pt>
                      <c:pt idx="1024">
                        <c:v>-43</c:v>
                      </c:pt>
                      <c:pt idx="1025">
                        <c:v>-43.1</c:v>
                      </c:pt>
                      <c:pt idx="1026">
                        <c:v>-43</c:v>
                      </c:pt>
                      <c:pt idx="1027">
                        <c:v>-43.1</c:v>
                      </c:pt>
                      <c:pt idx="1028">
                        <c:v>-43</c:v>
                      </c:pt>
                      <c:pt idx="1029">
                        <c:v>-43</c:v>
                      </c:pt>
                      <c:pt idx="1030">
                        <c:v>-43</c:v>
                      </c:pt>
                      <c:pt idx="1031">
                        <c:v>-43</c:v>
                      </c:pt>
                      <c:pt idx="1032">
                        <c:v>-43</c:v>
                      </c:pt>
                      <c:pt idx="1033">
                        <c:v>-42.9</c:v>
                      </c:pt>
                      <c:pt idx="1034">
                        <c:v>-43.1</c:v>
                      </c:pt>
                      <c:pt idx="1035">
                        <c:v>-43</c:v>
                      </c:pt>
                      <c:pt idx="1036">
                        <c:v>-43.1</c:v>
                      </c:pt>
                      <c:pt idx="1037">
                        <c:v>-43</c:v>
                      </c:pt>
                      <c:pt idx="1038">
                        <c:v>-43.1</c:v>
                      </c:pt>
                      <c:pt idx="1039">
                        <c:v>-42.9</c:v>
                      </c:pt>
                      <c:pt idx="1040">
                        <c:v>-43.1</c:v>
                      </c:pt>
                      <c:pt idx="1041">
                        <c:v>-43</c:v>
                      </c:pt>
                      <c:pt idx="1042">
                        <c:v>-43</c:v>
                      </c:pt>
                      <c:pt idx="1043">
                        <c:v>-42.9</c:v>
                      </c:pt>
                      <c:pt idx="1044">
                        <c:v>-43</c:v>
                      </c:pt>
                      <c:pt idx="1045">
                        <c:v>-42.9</c:v>
                      </c:pt>
                      <c:pt idx="1046">
                        <c:v>-43</c:v>
                      </c:pt>
                      <c:pt idx="1047">
                        <c:v>-42.9</c:v>
                      </c:pt>
                      <c:pt idx="1048">
                        <c:v>-43.1</c:v>
                      </c:pt>
                      <c:pt idx="1049">
                        <c:v>-43</c:v>
                      </c:pt>
                      <c:pt idx="1050">
                        <c:v>-43</c:v>
                      </c:pt>
                      <c:pt idx="1051">
                        <c:v>-43</c:v>
                      </c:pt>
                      <c:pt idx="1052">
                        <c:v>-43</c:v>
                      </c:pt>
                      <c:pt idx="1053">
                        <c:v>-43</c:v>
                      </c:pt>
                      <c:pt idx="1054">
                        <c:v>-43</c:v>
                      </c:pt>
                      <c:pt idx="1055">
                        <c:v>-43</c:v>
                      </c:pt>
                      <c:pt idx="1056">
                        <c:v>-43.1</c:v>
                      </c:pt>
                      <c:pt idx="1057">
                        <c:v>-43</c:v>
                      </c:pt>
                      <c:pt idx="1058">
                        <c:v>-43</c:v>
                      </c:pt>
                      <c:pt idx="1059">
                        <c:v>-43</c:v>
                      </c:pt>
                      <c:pt idx="1060">
                        <c:v>-43</c:v>
                      </c:pt>
                      <c:pt idx="1061">
                        <c:v>-43.1</c:v>
                      </c:pt>
                      <c:pt idx="1062">
                        <c:v>-43</c:v>
                      </c:pt>
                      <c:pt idx="1063">
                        <c:v>-43.1</c:v>
                      </c:pt>
                      <c:pt idx="1064">
                        <c:v>-43</c:v>
                      </c:pt>
                      <c:pt idx="1065">
                        <c:v>-43</c:v>
                      </c:pt>
                      <c:pt idx="1066">
                        <c:v>-42.9</c:v>
                      </c:pt>
                      <c:pt idx="1067">
                        <c:v>-43.1</c:v>
                      </c:pt>
                      <c:pt idx="1068">
                        <c:v>-42.9</c:v>
                      </c:pt>
                      <c:pt idx="1069">
                        <c:v>-43</c:v>
                      </c:pt>
                      <c:pt idx="1070">
                        <c:v>-42.9</c:v>
                      </c:pt>
                      <c:pt idx="1071">
                        <c:v>-43</c:v>
                      </c:pt>
                      <c:pt idx="1072">
                        <c:v>-42.9</c:v>
                      </c:pt>
                      <c:pt idx="1073">
                        <c:v>-43</c:v>
                      </c:pt>
                      <c:pt idx="1074">
                        <c:v>-43</c:v>
                      </c:pt>
                      <c:pt idx="1075">
                        <c:v>-43.1</c:v>
                      </c:pt>
                      <c:pt idx="1076">
                        <c:v>-42.9</c:v>
                      </c:pt>
                      <c:pt idx="1077">
                        <c:v>-43</c:v>
                      </c:pt>
                      <c:pt idx="1078">
                        <c:v>-42.9</c:v>
                      </c:pt>
                      <c:pt idx="1079">
                        <c:v>-43</c:v>
                      </c:pt>
                      <c:pt idx="1080">
                        <c:v>-42.9</c:v>
                      </c:pt>
                      <c:pt idx="1081">
                        <c:v>-43</c:v>
                      </c:pt>
                      <c:pt idx="1082">
                        <c:v>-43</c:v>
                      </c:pt>
                      <c:pt idx="1083">
                        <c:v>-43</c:v>
                      </c:pt>
                      <c:pt idx="1084">
                        <c:v>-43</c:v>
                      </c:pt>
                      <c:pt idx="1085">
                        <c:v>-43</c:v>
                      </c:pt>
                      <c:pt idx="1086">
                        <c:v>-43</c:v>
                      </c:pt>
                      <c:pt idx="1087">
                        <c:v>-42.9</c:v>
                      </c:pt>
                      <c:pt idx="1088">
                        <c:v>-43</c:v>
                      </c:pt>
                      <c:pt idx="1089">
                        <c:v>-43</c:v>
                      </c:pt>
                      <c:pt idx="1090">
                        <c:v>-43</c:v>
                      </c:pt>
                      <c:pt idx="1091">
                        <c:v>-43</c:v>
                      </c:pt>
                      <c:pt idx="1092">
                        <c:v>-43</c:v>
                      </c:pt>
                      <c:pt idx="1093">
                        <c:v>-43</c:v>
                      </c:pt>
                      <c:pt idx="1094">
                        <c:v>-43</c:v>
                      </c:pt>
                      <c:pt idx="1095">
                        <c:v>-42.9</c:v>
                      </c:pt>
                      <c:pt idx="1096">
                        <c:v>-43</c:v>
                      </c:pt>
                      <c:pt idx="1097">
                        <c:v>-42.9</c:v>
                      </c:pt>
                      <c:pt idx="1098">
                        <c:v>-43</c:v>
                      </c:pt>
                      <c:pt idx="1099">
                        <c:v>-42.9</c:v>
                      </c:pt>
                      <c:pt idx="1100">
                        <c:v>-43.1</c:v>
                      </c:pt>
                      <c:pt idx="1101">
                        <c:v>-43</c:v>
                      </c:pt>
                      <c:pt idx="1102">
                        <c:v>-43</c:v>
                      </c:pt>
                      <c:pt idx="1103">
                        <c:v>-42.9</c:v>
                      </c:pt>
                      <c:pt idx="1104">
                        <c:v>-43</c:v>
                      </c:pt>
                      <c:pt idx="1105">
                        <c:v>-43</c:v>
                      </c:pt>
                      <c:pt idx="1106">
                        <c:v>-42.9</c:v>
                      </c:pt>
                      <c:pt idx="1107">
                        <c:v>-42.9</c:v>
                      </c:pt>
                      <c:pt idx="1108">
                        <c:v>-43.1</c:v>
                      </c:pt>
                      <c:pt idx="1109">
                        <c:v>-42.8</c:v>
                      </c:pt>
                      <c:pt idx="1110">
                        <c:v>-42.9</c:v>
                      </c:pt>
                      <c:pt idx="1111">
                        <c:v>-42.9</c:v>
                      </c:pt>
                      <c:pt idx="1112">
                        <c:v>-42.9</c:v>
                      </c:pt>
                      <c:pt idx="1113">
                        <c:v>-42.9</c:v>
                      </c:pt>
                      <c:pt idx="1114">
                        <c:v>-42.8</c:v>
                      </c:pt>
                      <c:pt idx="1115">
                        <c:v>-42.9</c:v>
                      </c:pt>
                      <c:pt idx="1116">
                        <c:v>-42.9</c:v>
                      </c:pt>
                      <c:pt idx="1117">
                        <c:v>-42.9</c:v>
                      </c:pt>
                      <c:pt idx="1118">
                        <c:v>-42.9</c:v>
                      </c:pt>
                      <c:pt idx="1119">
                        <c:v>-42.9</c:v>
                      </c:pt>
                      <c:pt idx="1120">
                        <c:v>-42.8</c:v>
                      </c:pt>
                      <c:pt idx="1121">
                        <c:v>-42.9</c:v>
                      </c:pt>
                      <c:pt idx="1122">
                        <c:v>-42.9</c:v>
                      </c:pt>
                      <c:pt idx="1123">
                        <c:v>-43</c:v>
                      </c:pt>
                      <c:pt idx="1124">
                        <c:v>-42.8</c:v>
                      </c:pt>
                      <c:pt idx="1125">
                        <c:v>-42.9</c:v>
                      </c:pt>
                      <c:pt idx="1126">
                        <c:v>-42.8</c:v>
                      </c:pt>
                      <c:pt idx="1127">
                        <c:v>-42.9</c:v>
                      </c:pt>
                      <c:pt idx="1128">
                        <c:v>-42.7</c:v>
                      </c:pt>
                      <c:pt idx="1129">
                        <c:v>-42.9</c:v>
                      </c:pt>
                      <c:pt idx="1130">
                        <c:v>-42.8</c:v>
                      </c:pt>
                      <c:pt idx="1131">
                        <c:v>-42.9</c:v>
                      </c:pt>
                      <c:pt idx="1132">
                        <c:v>-42.8</c:v>
                      </c:pt>
                      <c:pt idx="1133">
                        <c:v>-42.9</c:v>
                      </c:pt>
                      <c:pt idx="1134">
                        <c:v>-42.8</c:v>
                      </c:pt>
                      <c:pt idx="1135">
                        <c:v>-42.9</c:v>
                      </c:pt>
                      <c:pt idx="1136">
                        <c:v>-42.8</c:v>
                      </c:pt>
                      <c:pt idx="1137">
                        <c:v>-42.9</c:v>
                      </c:pt>
                      <c:pt idx="1138">
                        <c:v>-42.8</c:v>
                      </c:pt>
                      <c:pt idx="1139">
                        <c:v>-42.8</c:v>
                      </c:pt>
                      <c:pt idx="1140">
                        <c:v>-42.8</c:v>
                      </c:pt>
                      <c:pt idx="1141">
                        <c:v>-42.8</c:v>
                      </c:pt>
                      <c:pt idx="1142">
                        <c:v>-42.8</c:v>
                      </c:pt>
                      <c:pt idx="1143">
                        <c:v>-42.9</c:v>
                      </c:pt>
                      <c:pt idx="1144">
                        <c:v>-42.8</c:v>
                      </c:pt>
                      <c:pt idx="1145">
                        <c:v>-42.9</c:v>
                      </c:pt>
                      <c:pt idx="1146">
                        <c:v>-42.9</c:v>
                      </c:pt>
                      <c:pt idx="1147">
                        <c:v>-42.8</c:v>
                      </c:pt>
                      <c:pt idx="1148">
                        <c:v>-42.8</c:v>
                      </c:pt>
                      <c:pt idx="1149">
                        <c:v>-42.9</c:v>
                      </c:pt>
                      <c:pt idx="1150">
                        <c:v>-42.8</c:v>
                      </c:pt>
                      <c:pt idx="1151">
                        <c:v>-42.8</c:v>
                      </c:pt>
                      <c:pt idx="1152">
                        <c:v>-43</c:v>
                      </c:pt>
                      <c:pt idx="1153">
                        <c:v>-42.8</c:v>
                      </c:pt>
                      <c:pt idx="1154">
                        <c:v>-42.9</c:v>
                      </c:pt>
                      <c:pt idx="1155">
                        <c:v>-42.7</c:v>
                      </c:pt>
                      <c:pt idx="1156">
                        <c:v>-42.6</c:v>
                      </c:pt>
                      <c:pt idx="1157">
                        <c:v>-42.8</c:v>
                      </c:pt>
                      <c:pt idx="1158">
                        <c:v>-43</c:v>
                      </c:pt>
                      <c:pt idx="1159">
                        <c:v>-42.8</c:v>
                      </c:pt>
                    </c:numCache>
                  </c:numRef>
                </c:yVal>
                <c:smooth val="1"/>
                <c:extLst xmlns:c15="http://schemas.microsoft.com/office/drawing/2012/chart">
                  <c:ext xmlns:c16="http://schemas.microsoft.com/office/drawing/2014/chart" uri="{C3380CC4-5D6E-409C-BE32-E72D297353CC}">
                    <c16:uniqueId val="{00000001-ECA0-4654-A1C9-4098B0E9FD54}"/>
                  </c:ext>
                </c:extLst>
              </c15:ser>
            </c15:filteredScatterSeries>
            <c15:filteredScatterSeries>
              <c15:ser>
                <c:idx val="2"/>
                <c:order val="2"/>
                <c:tx>
                  <c:strRef>
                    <c:extLst xmlns:c15="http://schemas.microsoft.com/office/drawing/2012/chart">
                      <c:ext xmlns:c15="http://schemas.microsoft.com/office/drawing/2012/chart" uri="{02D57815-91ED-43cb-92C2-25804820EDAC}">
                        <c15:formulaRef>
                          <c15:sqref>'16062772_data log'!$E$3</c15:sqref>
                        </c15:formulaRef>
                      </c:ext>
                    </c:extLst>
                    <c:strCache>
                      <c:ptCount val="1"/>
                      <c:pt idx="0">
                        <c:v>TC3</c:v>
                      </c:pt>
                    </c:strCache>
                  </c:strRef>
                </c:tx>
                <c:spPr>
                  <a:ln w="12700" cap="rnd">
                    <a:solidFill>
                      <a:srgbClr val="FF0000"/>
                    </a:solidFill>
                    <a:round/>
                  </a:ln>
                  <a:effectLst/>
                </c:spPr>
                <c:marker>
                  <c:symbol val="none"/>
                </c:marker>
                <c:xVal>
                  <c:numRef>
                    <c:extLst xmlns:c15="http://schemas.microsoft.com/office/drawing/2012/chart">
                      <c:ext xmlns:c15="http://schemas.microsoft.com/office/drawing/2012/chart" uri="{02D57815-91ED-43cb-92C2-25804820EDAC}">
                        <c15:formulaRef>
                          <c15:sqref>'16062772_data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'16062772_data log'!$E$4:$E$1163</c15:sqref>
                        </c15:formulaRef>
                      </c:ext>
                    </c:extLst>
                    <c:numCache>
                      <c:formatCode>General</c:formatCode>
                      <c:ptCount val="1160"/>
                      <c:pt idx="0">
                        <c:v>24.5</c:v>
                      </c:pt>
                      <c:pt idx="1">
                        <c:v>23.6</c:v>
                      </c:pt>
                      <c:pt idx="2">
                        <c:v>22.7</c:v>
                      </c:pt>
                      <c:pt idx="3">
                        <c:v>22</c:v>
                      </c:pt>
                      <c:pt idx="4">
                        <c:v>21.3</c:v>
                      </c:pt>
                      <c:pt idx="5">
                        <c:v>20.5</c:v>
                      </c:pt>
                      <c:pt idx="6">
                        <c:v>20</c:v>
                      </c:pt>
                      <c:pt idx="7">
                        <c:v>19.100000000000001</c:v>
                      </c:pt>
                      <c:pt idx="8">
                        <c:v>18.399999999999999</c:v>
                      </c:pt>
                      <c:pt idx="9">
                        <c:v>17.5</c:v>
                      </c:pt>
                      <c:pt idx="10">
                        <c:v>16.3</c:v>
                      </c:pt>
                      <c:pt idx="11">
                        <c:v>15.2</c:v>
                      </c:pt>
                      <c:pt idx="12">
                        <c:v>14.1</c:v>
                      </c:pt>
                      <c:pt idx="13">
                        <c:v>13</c:v>
                      </c:pt>
                      <c:pt idx="14">
                        <c:v>11.9</c:v>
                      </c:pt>
                      <c:pt idx="15">
                        <c:v>10.7</c:v>
                      </c:pt>
                      <c:pt idx="16">
                        <c:v>9.6999999999999993</c:v>
                      </c:pt>
                      <c:pt idx="17">
                        <c:v>8.4</c:v>
                      </c:pt>
                      <c:pt idx="18">
                        <c:v>7.2</c:v>
                      </c:pt>
                      <c:pt idx="19">
                        <c:v>5.9</c:v>
                      </c:pt>
                      <c:pt idx="20">
                        <c:v>4.9000000000000004</c:v>
                      </c:pt>
                      <c:pt idx="21">
                        <c:v>3.5</c:v>
                      </c:pt>
                      <c:pt idx="22">
                        <c:v>2.2999999999999998</c:v>
                      </c:pt>
                      <c:pt idx="23">
                        <c:v>1.1000000000000001</c:v>
                      </c:pt>
                      <c:pt idx="24">
                        <c:v>0</c:v>
                      </c:pt>
                      <c:pt idx="25">
                        <c:v>-1.2</c:v>
                      </c:pt>
                      <c:pt idx="26">
                        <c:v>-2.4</c:v>
                      </c:pt>
                      <c:pt idx="27">
                        <c:v>-3.8</c:v>
                      </c:pt>
                      <c:pt idx="28">
                        <c:v>-4.9000000000000004</c:v>
                      </c:pt>
                      <c:pt idx="29">
                        <c:v>-6.2</c:v>
                      </c:pt>
                      <c:pt idx="30">
                        <c:v>-7.4</c:v>
                      </c:pt>
                      <c:pt idx="31">
                        <c:v>-8.6999999999999993</c:v>
                      </c:pt>
                      <c:pt idx="32">
                        <c:v>-10</c:v>
                      </c:pt>
                      <c:pt idx="33">
                        <c:v>-11.1</c:v>
                      </c:pt>
                      <c:pt idx="34">
                        <c:v>-11.5</c:v>
                      </c:pt>
                      <c:pt idx="35">
                        <c:v>-1.9</c:v>
                      </c:pt>
                      <c:pt idx="36">
                        <c:v>-2.5</c:v>
                      </c:pt>
                      <c:pt idx="37">
                        <c:v>-3.3</c:v>
                      </c:pt>
                      <c:pt idx="38">
                        <c:v>-5.6</c:v>
                      </c:pt>
                      <c:pt idx="39">
                        <c:v>-10.5</c:v>
                      </c:pt>
                      <c:pt idx="40">
                        <c:v>-16</c:v>
                      </c:pt>
                      <c:pt idx="41">
                        <c:v>-20.8</c:v>
                      </c:pt>
                      <c:pt idx="42">
                        <c:v>-23.2</c:v>
                      </c:pt>
                      <c:pt idx="43">
                        <c:v>-25.1</c:v>
                      </c:pt>
                      <c:pt idx="44">
                        <c:v>-27.2</c:v>
                      </c:pt>
                      <c:pt idx="45">
                        <c:v>-28.7</c:v>
                      </c:pt>
                      <c:pt idx="46">
                        <c:v>-30.3</c:v>
                      </c:pt>
                      <c:pt idx="47">
                        <c:v>-31.7</c:v>
                      </c:pt>
                      <c:pt idx="48">
                        <c:v>-33</c:v>
                      </c:pt>
                      <c:pt idx="49">
                        <c:v>-34.200000000000003</c:v>
                      </c:pt>
                      <c:pt idx="50">
                        <c:v>-35.299999999999997</c:v>
                      </c:pt>
                      <c:pt idx="51">
                        <c:v>-36.4</c:v>
                      </c:pt>
                      <c:pt idx="52">
                        <c:v>-37.200000000000003</c:v>
                      </c:pt>
                      <c:pt idx="53">
                        <c:v>-37.799999999999997</c:v>
                      </c:pt>
                      <c:pt idx="54">
                        <c:v>-38.4</c:v>
                      </c:pt>
                      <c:pt idx="55">
                        <c:v>-38.9</c:v>
                      </c:pt>
                      <c:pt idx="56">
                        <c:v>-39.4</c:v>
                      </c:pt>
                      <c:pt idx="57">
                        <c:v>-39.6</c:v>
                      </c:pt>
                      <c:pt idx="58">
                        <c:v>-39.799999999999997</c:v>
                      </c:pt>
                      <c:pt idx="59">
                        <c:v>-40.1</c:v>
                      </c:pt>
                      <c:pt idx="60">
                        <c:v>-40.200000000000003</c:v>
                      </c:pt>
                      <c:pt idx="61">
                        <c:v>-40.299999999999997</c:v>
                      </c:pt>
                      <c:pt idx="62">
                        <c:v>-40.4</c:v>
                      </c:pt>
                      <c:pt idx="63">
                        <c:v>-40.6</c:v>
                      </c:pt>
                      <c:pt idx="64">
                        <c:v>-40.6</c:v>
                      </c:pt>
                      <c:pt idx="65">
                        <c:v>-40.799999999999997</c:v>
                      </c:pt>
                      <c:pt idx="66">
                        <c:v>-40.799999999999997</c:v>
                      </c:pt>
                      <c:pt idx="67">
                        <c:v>-41</c:v>
                      </c:pt>
                      <c:pt idx="68">
                        <c:v>-41</c:v>
                      </c:pt>
                      <c:pt idx="69">
                        <c:v>-41</c:v>
                      </c:pt>
                      <c:pt idx="70">
                        <c:v>-41.1</c:v>
                      </c:pt>
                      <c:pt idx="71">
                        <c:v>-41.1</c:v>
                      </c:pt>
                      <c:pt idx="72">
                        <c:v>-41.3</c:v>
                      </c:pt>
                      <c:pt idx="73">
                        <c:v>-41.3</c:v>
                      </c:pt>
                      <c:pt idx="74">
                        <c:v>-41.3</c:v>
                      </c:pt>
                      <c:pt idx="75">
                        <c:v>-41.3</c:v>
                      </c:pt>
                      <c:pt idx="76">
                        <c:v>-41.4</c:v>
                      </c:pt>
                      <c:pt idx="77">
                        <c:v>-41.3</c:v>
                      </c:pt>
                      <c:pt idx="78">
                        <c:v>-41.4</c:v>
                      </c:pt>
                      <c:pt idx="79">
                        <c:v>-41.4</c:v>
                      </c:pt>
                      <c:pt idx="80">
                        <c:v>-41.4</c:v>
                      </c:pt>
                      <c:pt idx="81">
                        <c:v>-41.5</c:v>
                      </c:pt>
                      <c:pt idx="82">
                        <c:v>-41.5</c:v>
                      </c:pt>
                      <c:pt idx="83">
                        <c:v>-41.5</c:v>
                      </c:pt>
                      <c:pt idx="84">
                        <c:v>-41.5</c:v>
                      </c:pt>
                      <c:pt idx="85">
                        <c:v>-41.5</c:v>
                      </c:pt>
                      <c:pt idx="86">
                        <c:v>-41.5</c:v>
                      </c:pt>
                      <c:pt idx="87">
                        <c:v>-41.5</c:v>
                      </c:pt>
                      <c:pt idx="88">
                        <c:v>-41.4</c:v>
                      </c:pt>
                      <c:pt idx="89">
                        <c:v>-41.5</c:v>
                      </c:pt>
                      <c:pt idx="90">
                        <c:v>-41.5</c:v>
                      </c:pt>
                      <c:pt idx="91">
                        <c:v>-41.5</c:v>
                      </c:pt>
                      <c:pt idx="92">
                        <c:v>-41.5</c:v>
                      </c:pt>
                      <c:pt idx="93">
                        <c:v>-41.5</c:v>
                      </c:pt>
                      <c:pt idx="94">
                        <c:v>-41.6</c:v>
                      </c:pt>
                      <c:pt idx="95">
                        <c:v>-41.5</c:v>
                      </c:pt>
                      <c:pt idx="96">
                        <c:v>-41.5</c:v>
                      </c:pt>
                      <c:pt idx="97">
                        <c:v>-41.6</c:v>
                      </c:pt>
                      <c:pt idx="98">
                        <c:v>-41.6</c:v>
                      </c:pt>
                      <c:pt idx="99">
                        <c:v>-41.5</c:v>
                      </c:pt>
                      <c:pt idx="100">
                        <c:v>-41.5</c:v>
                      </c:pt>
                      <c:pt idx="101">
                        <c:v>-41.5</c:v>
                      </c:pt>
                      <c:pt idx="102">
                        <c:v>-41.5</c:v>
                      </c:pt>
                      <c:pt idx="103">
                        <c:v>-41.5</c:v>
                      </c:pt>
                      <c:pt idx="104">
                        <c:v>-41.5</c:v>
                      </c:pt>
                      <c:pt idx="105">
                        <c:v>-41.5</c:v>
                      </c:pt>
                      <c:pt idx="106">
                        <c:v>-41.5</c:v>
                      </c:pt>
                      <c:pt idx="107">
                        <c:v>-41.6</c:v>
                      </c:pt>
                      <c:pt idx="108">
                        <c:v>-41.6</c:v>
                      </c:pt>
                      <c:pt idx="109">
                        <c:v>-41.5</c:v>
                      </c:pt>
                      <c:pt idx="110">
                        <c:v>-41.6</c:v>
                      </c:pt>
                      <c:pt idx="111">
                        <c:v>-41.7</c:v>
                      </c:pt>
                      <c:pt idx="112">
                        <c:v>-41.5</c:v>
                      </c:pt>
                      <c:pt idx="113">
                        <c:v>-41</c:v>
                      </c:pt>
                      <c:pt idx="114">
                        <c:v>-40.4</c:v>
                      </c:pt>
                      <c:pt idx="115">
                        <c:v>-39.6</c:v>
                      </c:pt>
                      <c:pt idx="116">
                        <c:v>-38.799999999999997</c:v>
                      </c:pt>
                      <c:pt idx="117">
                        <c:v>-37.9</c:v>
                      </c:pt>
                      <c:pt idx="118">
                        <c:v>-37</c:v>
                      </c:pt>
                      <c:pt idx="119">
                        <c:v>-36.299999999999997</c:v>
                      </c:pt>
                      <c:pt idx="120">
                        <c:v>-35.200000000000003</c:v>
                      </c:pt>
                      <c:pt idx="121">
                        <c:v>-34.4</c:v>
                      </c:pt>
                      <c:pt idx="122">
                        <c:v>-33.4</c:v>
                      </c:pt>
                      <c:pt idx="123">
                        <c:v>-32.4</c:v>
                      </c:pt>
                      <c:pt idx="124">
                        <c:v>-31.5</c:v>
                      </c:pt>
                      <c:pt idx="125">
                        <c:v>-30.6</c:v>
                      </c:pt>
                      <c:pt idx="126">
                        <c:v>-29.5</c:v>
                      </c:pt>
                      <c:pt idx="127">
                        <c:v>-28.6</c:v>
                      </c:pt>
                      <c:pt idx="128">
                        <c:v>-27.7</c:v>
                      </c:pt>
                      <c:pt idx="129">
                        <c:v>-26.7</c:v>
                      </c:pt>
                      <c:pt idx="130">
                        <c:v>-25.6</c:v>
                      </c:pt>
                      <c:pt idx="131">
                        <c:v>-24.6</c:v>
                      </c:pt>
                      <c:pt idx="132">
                        <c:v>-23.7</c:v>
                      </c:pt>
                      <c:pt idx="133">
                        <c:v>-22.6</c:v>
                      </c:pt>
                      <c:pt idx="134">
                        <c:v>-21.7</c:v>
                      </c:pt>
                      <c:pt idx="135">
                        <c:v>-20.8</c:v>
                      </c:pt>
                      <c:pt idx="136">
                        <c:v>-19.899999999999999</c:v>
                      </c:pt>
                      <c:pt idx="137">
                        <c:v>-18.7</c:v>
                      </c:pt>
                      <c:pt idx="138">
                        <c:v>-18</c:v>
                      </c:pt>
                      <c:pt idx="139">
                        <c:v>-16.899999999999999</c:v>
                      </c:pt>
                      <c:pt idx="140">
                        <c:v>-15.9</c:v>
                      </c:pt>
                      <c:pt idx="141">
                        <c:v>-14.9</c:v>
                      </c:pt>
                      <c:pt idx="142">
                        <c:v>-14.1</c:v>
                      </c:pt>
                      <c:pt idx="143">
                        <c:v>-13.7</c:v>
                      </c:pt>
                      <c:pt idx="144">
                        <c:v>-13.4</c:v>
                      </c:pt>
                      <c:pt idx="145">
                        <c:v>-13.2</c:v>
                      </c:pt>
                      <c:pt idx="146">
                        <c:v>-13</c:v>
                      </c:pt>
                      <c:pt idx="147">
                        <c:v>-12.9</c:v>
                      </c:pt>
                      <c:pt idx="148">
                        <c:v>-12.7</c:v>
                      </c:pt>
                      <c:pt idx="149">
                        <c:v>-12.6</c:v>
                      </c:pt>
                      <c:pt idx="150">
                        <c:v>-12.5</c:v>
                      </c:pt>
                      <c:pt idx="151">
                        <c:v>-12.4</c:v>
                      </c:pt>
                      <c:pt idx="152">
                        <c:v>-12.4</c:v>
                      </c:pt>
                      <c:pt idx="153">
                        <c:v>-12.4</c:v>
                      </c:pt>
                      <c:pt idx="154">
                        <c:v>-12.3</c:v>
                      </c:pt>
                      <c:pt idx="155">
                        <c:v>-12.1</c:v>
                      </c:pt>
                      <c:pt idx="156">
                        <c:v>-12.2</c:v>
                      </c:pt>
                      <c:pt idx="157">
                        <c:v>-12.1</c:v>
                      </c:pt>
                      <c:pt idx="158">
                        <c:v>-12</c:v>
                      </c:pt>
                      <c:pt idx="159">
                        <c:v>-11.9</c:v>
                      </c:pt>
                      <c:pt idx="160">
                        <c:v>-11.9</c:v>
                      </c:pt>
                      <c:pt idx="161">
                        <c:v>-11.9</c:v>
                      </c:pt>
                      <c:pt idx="162">
                        <c:v>-11.8</c:v>
                      </c:pt>
                      <c:pt idx="163">
                        <c:v>-11.9</c:v>
                      </c:pt>
                      <c:pt idx="164">
                        <c:v>-11.8</c:v>
                      </c:pt>
                      <c:pt idx="165">
                        <c:v>-11.8</c:v>
                      </c:pt>
                      <c:pt idx="166">
                        <c:v>-11.7</c:v>
                      </c:pt>
                      <c:pt idx="167">
                        <c:v>-11.8</c:v>
                      </c:pt>
                      <c:pt idx="168">
                        <c:v>-11.7</c:v>
                      </c:pt>
                      <c:pt idx="169">
                        <c:v>-11.6</c:v>
                      </c:pt>
                      <c:pt idx="170">
                        <c:v>-11.6</c:v>
                      </c:pt>
                      <c:pt idx="171">
                        <c:v>-11.8</c:v>
                      </c:pt>
                      <c:pt idx="172">
                        <c:v>-11.7</c:v>
                      </c:pt>
                      <c:pt idx="173">
                        <c:v>-11.8</c:v>
                      </c:pt>
                      <c:pt idx="174">
                        <c:v>-11.6</c:v>
                      </c:pt>
                      <c:pt idx="175">
                        <c:v>-11.5</c:v>
                      </c:pt>
                      <c:pt idx="176">
                        <c:v>-11.5</c:v>
                      </c:pt>
                      <c:pt idx="177">
                        <c:v>-11.6</c:v>
                      </c:pt>
                      <c:pt idx="178">
                        <c:v>-11.5</c:v>
                      </c:pt>
                      <c:pt idx="179">
                        <c:v>-11.6</c:v>
                      </c:pt>
                      <c:pt idx="180">
                        <c:v>-11.6</c:v>
                      </c:pt>
                      <c:pt idx="181">
                        <c:v>-11.5</c:v>
                      </c:pt>
                      <c:pt idx="182">
                        <c:v>-11.5</c:v>
                      </c:pt>
                      <c:pt idx="183">
                        <c:v>-11.6</c:v>
                      </c:pt>
                      <c:pt idx="184">
                        <c:v>-11.5</c:v>
                      </c:pt>
                      <c:pt idx="185">
                        <c:v>-11.4</c:v>
                      </c:pt>
                      <c:pt idx="186">
                        <c:v>-11.6</c:v>
                      </c:pt>
                      <c:pt idx="187">
                        <c:v>-11.4</c:v>
                      </c:pt>
                      <c:pt idx="188">
                        <c:v>-11.6</c:v>
                      </c:pt>
                      <c:pt idx="189">
                        <c:v>-11.5</c:v>
                      </c:pt>
                      <c:pt idx="190">
                        <c:v>-11.6</c:v>
                      </c:pt>
                      <c:pt idx="191">
                        <c:v>-11.3</c:v>
                      </c:pt>
                      <c:pt idx="192">
                        <c:v>-11.6</c:v>
                      </c:pt>
                      <c:pt idx="193">
                        <c:v>-11.5</c:v>
                      </c:pt>
                      <c:pt idx="194">
                        <c:v>-11.5</c:v>
                      </c:pt>
                      <c:pt idx="195">
                        <c:v>-11.5</c:v>
                      </c:pt>
                      <c:pt idx="196">
                        <c:v>-11.4</c:v>
                      </c:pt>
                      <c:pt idx="197">
                        <c:v>-11.4</c:v>
                      </c:pt>
                      <c:pt idx="198">
                        <c:v>-11.4</c:v>
                      </c:pt>
                      <c:pt idx="199">
                        <c:v>-11.5</c:v>
                      </c:pt>
                      <c:pt idx="200">
                        <c:v>-11.5</c:v>
                      </c:pt>
                      <c:pt idx="201">
                        <c:v>-11.5</c:v>
                      </c:pt>
                      <c:pt idx="202">
                        <c:v>-11.6</c:v>
                      </c:pt>
                      <c:pt idx="203">
                        <c:v>-11.7</c:v>
                      </c:pt>
                      <c:pt idx="204">
                        <c:v>-12.1</c:v>
                      </c:pt>
                      <c:pt idx="205">
                        <c:v>-12.8</c:v>
                      </c:pt>
                      <c:pt idx="206">
                        <c:v>-13.4</c:v>
                      </c:pt>
                      <c:pt idx="207">
                        <c:v>-14.3</c:v>
                      </c:pt>
                      <c:pt idx="208">
                        <c:v>-15.2</c:v>
                      </c:pt>
                      <c:pt idx="209">
                        <c:v>-16</c:v>
                      </c:pt>
                      <c:pt idx="210">
                        <c:v>-16.899999999999999</c:v>
                      </c:pt>
                      <c:pt idx="211">
                        <c:v>-17.8</c:v>
                      </c:pt>
                      <c:pt idx="212">
                        <c:v>-18.600000000000001</c:v>
                      </c:pt>
                      <c:pt idx="213">
                        <c:v>-19.600000000000001</c:v>
                      </c:pt>
                      <c:pt idx="214">
                        <c:v>-20.5</c:v>
                      </c:pt>
                      <c:pt idx="215">
                        <c:v>-21.4</c:v>
                      </c:pt>
                      <c:pt idx="216">
                        <c:v>-22.3</c:v>
                      </c:pt>
                      <c:pt idx="217">
                        <c:v>-23.3</c:v>
                      </c:pt>
                      <c:pt idx="218">
                        <c:v>-24.1</c:v>
                      </c:pt>
                      <c:pt idx="219">
                        <c:v>-25</c:v>
                      </c:pt>
                      <c:pt idx="220">
                        <c:v>-26</c:v>
                      </c:pt>
                      <c:pt idx="221">
                        <c:v>-27</c:v>
                      </c:pt>
                      <c:pt idx="222">
                        <c:v>-27.9</c:v>
                      </c:pt>
                      <c:pt idx="223">
                        <c:v>-29</c:v>
                      </c:pt>
                      <c:pt idx="224">
                        <c:v>-29.9</c:v>
                      </c:pt>
                      <c:pt idx="225">
                        <c:v>-30.8</c:v>
                      </c:pt>
                      <c:pt idx="226">
                        <c:v>-31.9</c:v>
                      </c:pt>
                      <c:pt idx="227">
                        <c:v>-32.799999999999997</c:v>
                      </c:pt>
                      <c:pt idx="228">
                        <c:v>-33.700000000000003</c:v>
                      </c:pt>
                      <c:pt idx="229">
                        <c:v>-34.6</c:v>
                      </c:pt>
                      <c:pt idx="230">
                        <c:v>-35.4</c:v>
                      </c:pt>
                      <c:pt idx="231">
                        <c:v>-36.299999999999997</c:v>
                      </c:pt>
                      <c:pt idx="232">
                        <c:v>-37.4</c:v>
                      </c:pt>
                      <c:pt idx="233">
                        <c:v>-38.4</c:v>
                      </c:pt>
                      <c:pt idx="234">
                        <c:v>-38.9</c:v>
                      </c:pt>
                      <c:pt idx="235">
                        <c:v>-39.5</c:v>
                      </c:pt>
                      <c:pt idx="236">
                        <c:v>-39.9</c:v>
                      </c:pt>
                      <c:pt idx="237">
                        <c:v>-40.1</c:v>
                      </c:pt>
                      <c:pt idx="238">
                        <c:v>-40.299999999999997</c:v>
                      </c:pt>
                      <c:pt idx="239">
                        <c:v>-40.4</c:v>
                      </c:pt>
                      <c:pt idx="240">
                        <c:v>-40.6</c:v>
                      </c:pt>
                      <c:pt idx="241">
                        <c:v>-40.700000000000003</c:v>
                      </c:pt>
                      <c:pt idx="242">
                        <c:v>-40.799999999999997</c:v>
                      </c:pt>
                      <c:pt idx="243">
                        <c:v>-40.799999999999997</c:v>
                      </c:pt>
                      <c:pt idx="244">
                        <c:v>-41</c:v>
                      </c:pt>
                      <c:pt idx="245">
                        <c:v>-41.1</c:v>
                      </c:pt>
                      <c:pt idx="246">
                        <c:v>-41.1</c:v>
                      </c:pt>
                      <c:pt idx="247">
                        <c:v>-41.2</c:v>
                      </c:pt>
                      <c:pt idx="248">
                        <c:v>-41.2</c:v>
                      </c:pt>
                      <c:pt idx="249">
                        <c:v>-41.3</c:v>
                      </c:pt>
                      <c:pt idx="250">
                        <c:v>-41.4</c:v>
                      </c:pt>
                      <c:pt idx="251">
                        <c:v>-41.3</c:v>
                      </c:pt>
                      <c:pt idx="252">
                        <c:v>-41.4</c:v>
                      </c:pt>
                      <c:pt idx="253">
                        <c:v>-41.4</c:v>
                      </c:pt>
                      <c:pt idx="254">
                        <c:v>-41.4</c:v>
                      </c:pt>
                      <c:pt idx="255">
                        <c:v>-41.5</c:v>
                      </c:pt>
                      <c:pt idx="256">
                        <c:v>-41.5</c:v>
                      </c:pt>
                      <c:pt idx="257">
                        <c:v>-41.5</c:v>
                      </c:pt>
                      <c:pt idx="258">
                        <c:v>-41.5</c:v>
                      </c:pt>
                      <c:pt idx="259">
                        <c:v>-41.5</c:v>
                      </c:pt>
                      <c:pt idx="260">
                        <c:v>-41.5</c:v>
                      </c:pt>
                      <c:pt idx="261">
                        <c:v>-41.5</c:v>
                      </c:pt>
                      <c:pt idx="262">
                        <c:v>-41.5</c:v>
                      </c:pt>
                      <c:pt idx="263">
                        <c:v>-41.5</c:v>
                      </c:pt>
                      <c:pt idx="264">
                        <c:v>-41.5</c:v>
                      </c:pt>
                      <c:pt idx="265">
                        <c:v>-41.6</c:v>
                      </c:pt>
                      <c:pt idx="266">
                        <c:v>-41.6</c:v>
                      </c:pt>
                      <c:pt idx="267">
                        <c:v>-41.5</c:v>
                      </c:pt>
                      <c:pt idx="268">
                        <c:v>-41.6</c:v>
                      </c:pt>
                      <c:pt idx="269">
                        <c:v>-41.6</c:v>
                      </c:pt>
                      <c:pt idx="270">
                        <c:v>-41.6</c:v>
                      </c:pt>
                      <c:pt idx="271">
                        <c:v>-41.7</c:v>
                      </c:pt>
                      <c:pt idx="272">
                        <c:v>-41.5</c:v>
                      </c:pt>
                      <c:pt idx="273">
                        <c:v>-41.6</c:v>
                      </c:pt>
                      <c:pt idx="274">
                        <c:v>-41.5</c:v>
                      </c:pt>
                      <c:pt idx="275">
                        <c:v>-41.6</c:v>
                      </c:pt>
                      <c:pt idx="276">
                        <c:v>-41.6</c:v>
                      </c:pt>
                      <c:pt idx="277">
                        <c:v>-41.6</c:v>
                      </c:pt>
                      <c:pt idx="278">
                        <c:v>-41.6</c:v>
                      </c:pt>
                      <c:pt idx="279">
                        <c:v>-41.6</c:v>
                      </c:pt>
                      <c:pt idx="280">
                        <c:v>-41.6</c:v>
                      </c:pt>
                      <c:pt idx="281">
                        <c:v>-41.6</c:v>
                      </c:pt>
                      <c:pt idx="282">
                        <c:v>-41.7</c:v>
                      </c:pt>
                      <c:pt idx="283">
                        <c:v>-41.6</c:v>
                      </c:pt>
                      <c:pt idx="284">
                        <c:v>-41.6</c:v>
                      </c:pt>
                      <c:pt idx="285">
                        <c:v>-41.6</c:v>
                      </c:pt>
                      <c:pt idx="286">
                        <c:v>-41.5</c:v>
                      </c:pt>
                      <c:pt idx="287">
                        <c:v>-41.5</c:v>
                      </c:pt>
                      <c:pt idx="288">
                        <c:v>-41.5</c:v>
                      </c:pt>
                      <c:pt idx="289">
                        <c:v>-41.5</c:v>
                      </c:pt>
                      <c:pt idx="290">
                        <c:v>-41.7</c:v>
                      </c:pt>
                      <c:pt idx="291">
                        <c:v>-41.6</c:v>
                      </c:pt>
                      <c:pt idx="292">
                        <c:v>-41.5</c:v>
                      </c:pt>
                      <c:pt idx="293">
                        <c:v>-41.4</c:v>
                      </c:pt>
                      <c:pt idx="294">
                        <c:v>-41.8</c:v>
                      </c:pt>
                      <c:pt idx="295">
                        <c:v>-42.3</c:v>
                      </c:pt>
                      <c:pt idx="296">
                        <c:v>-42.7</c:v>
                      </c:pt>
                      <c:pt idx="297">
                        <c:v>-43.3</c:v>
                      </c:pt>
                      <c:pt idx="298">
                        <c:v>-44.6</c:v>
                      </c:pt>
                      <c:pt idx="299">
                        <c:v>-45.5</c:v>
                      </c:pt>
                      <c:pt idx="300">
                        <c:v>-46.4</c:v>
                      </c:pt>
                      <c:pt idx="301">
                        <c:v>-47.2</c:v>
                      </c:pt>
                      <c:pt idx="302">
                        <c:v>-47.6</c:v>
                      </c:pt>
                      <c:pt idx="303">
                        <c:v>-48</c:v>
                      </c:pt>
                      <c:pt idx="304">
                        <c:v>-48.1</c:v>
                      </c:pt>
                      <c:pt idx="305">
                        <c:v>-48.4</c:v>
                      </c:pt>
                      <c:pt idx="306">
                        <c:v>-48.4</c:v>
                      </c:pt>
                      <c:pt idx="307">
                        <c:v>-48.6</c:v>
                      </c:pt>
                      <c:pt idx="308">
                        <c:v>-48.6</c:v>
                      </c:pt>
                      <c:pt idx="309">
                        <c:v>-48.6</c:v>
                      </c:pt>
                      <c:pt idx="310">
                        <c:v>-48.6</c:v>
                      </c:pt>
                      <c:pt idx="311">
                        <c:v>-48.7</c:v>
                      </c:pt>
                      <c:pt idx="312">
                        <c:v>-48.7</c:v>
                      </c:pt>
                      <c:pt idx="313">
                        <c:v>-48.8</c:v>
                      </c:pt>
                      <c:pt idx="314">
                        <c:v>-48.8</c:v>
                      </c:pt>
                      <c:pt idx="315">
                        <c:v>-48.8</c:v>
                      </c:pt>
                      <c:pt idx="316">
                        <c:v>-49</c:v>
                      </c:pt>
                      <c:pt idx="317">
                        <c:v>-49</c:v>
                      </c:pt>
                      <c:pt idx="318">
                        <c:v>-48.8</c:v>
                      </c:pt>
                      <c:pt idx="319">
                        <c:v>-48.8</c:v>
                      </c:pt>
                      <c:pt idx="320">
                        <c:v>-48.8</c:v>
                      </c:pt>
                      <c:pt idx="321">
                        <c:v>-48.8</c:v>
                      </c:pt>
                      <c:pt idx="322">
                        <c:v>-49</c:v>
                      </c:pt>
                      <c:pt idx="323">
                        <c:v>-48.7</c:v>
                      </c:pt>
                      <c:pt idx="324">
                        <c:v>-48.8</c:v>
                      </c:pt>
                      <c:pt idx="325">
                        <c:v>-48.6</c:v>
                      </c:pt>
                      <c:pt idx="326">
                        <c:v>-48.8</c:v>
                      </c:pt>
                      <c:pt idx="327">
                        <c:v>-48.5</c:v>
                      </c:pt>
                      <c:pt idx="328">
                        <c:v>-48.6</c:v>
                      </c:pt>
                      <c:pt idx="329">
                        <c:v>-48.5</c:v>
                      </c:pt>
                      <c:pt idx="330">
                        <c:v>-48.5</c:v>
                      </c:pt>
                      <c:pt idx="331">
                        <c:v>-48.4</c:v>
                      </c:pt>
                      <c:pt idx="332">
                        <c:v>-48.5</c:v>
                      </c:pt>
                      <c:pt idx="333">
                        <c:v>-48.4</c:v>
                      </c:pt>
                      <c:pt idx="334">
                        <c:v>-48.5</c:v>
                      </c:pt>
                      <c:pt idx="335">
                        <c:v>-48.4</c:v>
                      </c:pt>
                      <c:pt idx="336">
                        <c:v>-48.5</c:v>
                      </c:pt>
                      <c:pt idx="337">
                        <c:v>-48.4</c:v>
                      </c:pt>
                      <c:pt idx="338">
                        <c:v>-48.5</c:v>
                      </c:pt>
                      <c:pt idx="339">
                        <c:v>-48.4</c:v>
                      </c:pt>
                      <c:pt idx="340">
                        <c:v>-48.5</c:v>
                      </c:pt>
                      <c:pt idx="341">
                        <c:v>-48.4</c:v>
                      </c:pt>
                      <c:pt idx="342">
                        <c:v>-48.4</c:v>
                      </c:pt>
                      <c:pt idx="343">
                        <c:v>-48.4</c:v>
                      </c:pt>
                      <c:pt idx="344">
                        <c:v>-48.4</c:v>
                      </c:pt>
                      <c:pt idx="345">
                        <c:v>-48.4</c:v>
                      </c:pt>
                      <c:pt idx="346">
                        <c:v>-48.4</c:v>
                      </c:pt>
                      <c:pt idx="347">
                        <c:v>-48.3</c:v>
                      </c:pt>
                      <c:pt idx="348">
                        <c:v>-48.4</c:v>
                      </c:pt>
                      <c:pt idx="349">
                        <c:v>-48.4</c:v>
                      </c:pt>
                      <c:pt idx="350">
                        <c:v>-48.3</c:v>
                      </c:pt>
                      <c:pt idx="351">
                        <c:v>-48.4</c:v>
                      </c:pt>
                      <c:pt idx="352">
                        <c:v>-48.4</c:v>
                      </c:pt>
                      <c:pt idx="353">
                        <c:v>-48.4</c:v>
                      </c:pt>
                      <c:pt idx="354">
                        <c:v>-48.4</c:v>
                      </c:pt>
                      <c:pt idx="355">
                        <c:v>-48.5</c:v>
                      </c:pt>
                      <c:pt idx="356">
                        <c:v>-48.5</c:v>
                      </c:pt>
                      <c:pt idx="357">
                        <c:v>-48.6</c:v>
                      </c:pt>
                      <c:pt idx="358">
                        <c:v>-49</c:v>
                      </c:pt>
                      <c:pt idx="359">
                        <c:v>-49</c:v>
                      </c:pt>
                      <c:pt idx="360">
                        <c:v>-48.6</c:v>
                      </c:pt>
                      <c:pt idx="361">
                        <c:v>-48.6</c:v>
                      </c:pt>
                      <c:pt idx="362">
                        <c:v>-48.5</c:v>
                      </c:pt>
                      <c:pt idx="363">
                        <c:v>-48.6</c:v>
                      </c:pt>
                      <c:pt idx="364">
                        <c:v>-48.6</c:v>
                      </c:pt>
                      <c:pt idx="365">
                        <c:v>-48.6</c:v>
                      </c:pt>
                      <c:pt idx="366">
                        <c:v>-48.5</c:v>
                      </c:pt>
                      <c:pt idx="367">
                        <c:v>-48.6</c:v>
                      </c:pt>
                      <c:pt idx="368">
                        <c:v>-48.5</c:v>
                      </c:pt>
                      <c:pt idx="369">
                        <c:v>-48.5</c:v>
                      </c:pt>
                      <c:pt idx="370">
                        <c:v>-48.3</c:v>
                      </c:pt>
                      <c:pt idx="371">
                        <c:v>-48.4</c:v>
                      </c:pt>
                      <c:pt idx="372">
                        <c:v>-48.4</c:v>
                      </c:pt>
                      <c:pt idx="373">
                        <c:v>-48.3</c:v>
                      </c:pt>
                      <c:pt idx="374">
                        <c:v>-48.3</c:v>
                      </c:pt>
                      <c:pt idx="375">
                        <c:v>-48.4</c:v>
                      </c:pt>
                      <c:pt idx="376">
                        <c:v>-48.3</c:v>
                      </c:pt>
                      <c:pt idx="377">
                        <c:v>-48.3</c:v>
                      </c:pt>
                      <c:pt idx="378">
                        <c:v>-48.2</c:v>
                      </c:pt>
                      <c:pt idx="379">
                        <c:v>-48.2</c:v>
                      </c:pt>
                      <c:pt idx="380">
                        <c:v>-48.3</c:v>
                      </c:pt>
                      <c:pt idx="381">
                        <c:v>-48.2</c:v>
                      </c:pt>
                      <c:pt idx="382">
                        <c:v>-48.3</c:v>
                      </c:pt>
                      <c:pt idx="383">
                        <c:v>-48.2</c:v>
                      </c:pt>
                      <c:pt idx="384">
                        <c:v>-48.3</c:v>
                      </c:pt>
                      <c:pt idx="385">
                        <c:v>-48.2</c:v>
                      </c:pt>
                      <c:pt idx="386">
                        <c:v>-48.3</c:v>
                      </c:pt>
                      <c:pt idx="387">
                        <c:v>-48.2</c:v>
                      </c:pt>
                      <c:pt idx="388">
                        <c:v>-48.2</c:v>
                      </c:pt>
                      <c:pt idx="389">
                        <c:v>-48.3</c:v>
                      </c:pt>
                      <c:pt idx="390">
                        <c:v>-48.2</c:v>
                      </c:pt>
                      <c:pt idx="391">
                        <c:v>-48.1</c:v>
                      </c:pt>
                      <c:pt idx="392">
                        <c:v>-48.2</c:v>
                      </c:pt>
                      <c:pt idx="393">
                        <c:v>-48.1</c:v>
                      </c:pt>
                      <c:pt idx="394">
                        <c:v>-48.3</c:v>
                      </c:pt>
                      <c:pt idx="395">
                        <c:v>-48.1</c:v>
                      </c:pt>
                      <c:pt idx="396">
                        <c:v>-48.3</c:v>
                      </c:pt>
                      <c:pt idx="397">
                        <c:v>-48.4</c:v>
                      </c:pt>
                      <c:pt idx="398">
                        <c:v>-48.4</c:v>
                      </c:pt>
                      <c:pt idx="399">
                        <c:v>-48.3</c:v>
                      </c:pt>
                      <c:pt idx="400">
                        <c:v>-48.2</c:v>
                      </c:pt>
                      <c:pt idx="401">
                        <c:v>-48.2</c:v>
                      </c:pt>
                      <c:pt idx="402">
                        <c:v>-48.3</c:v>
                      </c:pt>
                      <c:pt idx="403">
                        <c:v>-48.2</c:v>
                      </c:pt>
                      <c:pt idx="404">
                        <c:v>-48.2</c:v>
                      </c:pt>
                      <c:pt idx="405">
                        <c:v>-48.2</c:v>
                      </c:pt>
                      <c:pt idx="406">
                        <c:v>-48.3</c:v>
                      </c:pt>
                      <c:pt idx="407">
                        <c:v>-48.3</c:v>
                      </c:pt>
                      <c:pt idx="408">
                        <c:v>-48.4</c:v>
                      </c:pt>
                      <c:pt idx="409">
                        <c:v>-48.3</c:v>
                      </c:pt>
                      <c:pt idx="410">
                        <c:v>-48.2</c:v>
                      </c:pt>
                      <c:pt idx="411">
                        <c:v>-48.3</c:v>
                      </c:pt>
                      <c:pt idx="412">
                        <c:v>-48.5</c:v>
                      </c:pt>
                      <c:pt idx="413">
                        <c:v>-48.7</c:v>
                      </c:pt>
                      <c:pt idx="414">
                        <c:v>-48.8</c:v>
                      </c:pt>
                      <c:pt idx="415">
                        <c:v>-48.8</c:v>
                      </c:pt>
                      <c:pt idx="416">
                        <c:v>-48.7</c:v>
                      </c:pt>
                      <c:pt idx="417">
                        <c:v>-48.6</c:v>
                      </c:pt>
                      <c:pt idx="418">
                        <c:v>-48.4</c:v>
                      </c:pt>
                      <c:pt idx="419">
                        <c:v>-48.4</c:v>
                      </c:pt>
                      <c:pt idx="420">
                        <c:v>-48.4</c:v>
                      </c:pt>
                      <c:pt idx="421">
                        <c:v>-48.3</c:v>
                      </c:pt>
                      <c:pt idx="422">
                        <c:v>-48.4</c:v>
                      </c:pt>
                      <c:pt idx="423">
                        <c:v>-48.4</c:v>
                      </c:pt>
                      <c:pt idx="424">
                        <c:v>-48.5</c:v>
                      </c:pt>
                      <c:pt idx="425">
                        <c:v>-48.5</c:v>
                      </c:pt>
                      <c:pt idx="426">
                        <c:v>-48.5</c:v>
                      </c:pt>
                      <c:pt idx="427">
                        <c:v>-48.6</c:v>
                      </c:pt>
                      <c:pt idx="428">
                        <c:v>-48.6</c:v>
                      </c:pt>
                      <c:pt idx="429">
                        <c:v>-48.7</c:v>
                      </c:pt>
                      <c:pt idx="430">
                        <c:v>-49.1</c:v>
                      </c:pt>
                      <c:pt idx="431">
                        <c:v>-49.1</c:v>
                      </c:pt>
                      <c:pt idx="432">
                        <c:v>-48.6</c:v>
                      </c:pt>
                      <c:pt idx="433">
                        <c:v>-48.5</c:v>
                      </c:pt>
                      <c:pt idx="434">
                        <c:v>-48.3</c:v>
                      </c:pt>
                      <c:pt idx="435">
                        <c:v>-48.2</c:v>
                      </c:pt>
                      <c:pt idx="436">
                        <c:v>-48.1</c:v>
                      </c:pt>
                      <c:pt idx="437">
                        <c:v>-48.2</c:v>
                      </c:pt>
                      <c:pt idx="438">
                        <c:v>-48</c:v>
                      </c:pt>
                      <c:pt idx="439">
                        <c:v>-48.1</c:v>
                      </c:pt>
                      <c:pt idx="440">
                        <c:v>-47.9</c:v>
                      </c:pt>
                      <c:pt idx="441">
                        <c:v>-48</c:v>
                      </c:pt>
                      <c:pt idx="442">
                        <c:v>-47.9</c:v>
                      </c:pt>
                      <c:pt idx="443">
                        <c:v>-47.9</c:v>
                      </c:pt>
                      <c:pt idx="444">
                        <c:v>-47.9</c:v>
                      </c:pt>
                      <c:pt idx="445">
                        <c:v>-47.9</c:v>
                      </c:pt>
                      <c:pt idx="446">
                        <c:v>-47.8</c:v>
                      </c:pt>
                      <c:pt idx="447">
                        <c:v>-47.9</c:v>
                      </c:pt>
                      <c:pt idx="448">
                        <c:v>-47.8</c:v>
                      </c:pt>
                      <c:pt idx="449">
                        <c:v>-47.8</c:v>
                      </c:pt>
                      <c:pt idx="450">
                        <c:v>-47.8</c:v>
                      </c:pt>
                      <c:pt idx="451">
                        <c:v>-47.8</c:v>
                      </c:pt>
                      <c:pt idx="452">
                        <c:v>-47.9</c:v>
                      </c:pt>
                      <c:pt idx="453">
                        <c:v>-47.9</c:v>
                      </c:pt>
                      <c:pt idx="454">
                        <c:v>-47.8</c:v>
                      </c:pt>
                      <c:pt idx="455">
                        <c:v>-47.9</c:v>
                      </c:pt>
                      <c:pt idx="456">
                        <c:v>-47.8</c:v>
                      </c:pt>
                      <c:pt idx="457">
                        <c:v>-47.9</c:v>
                      </c:pt>
                      <c:pt idx="458">
                        <c:v>-47.9</c:v>
                      </c:pt>
                      <c:pt idx="459">
                        <c:v>-47.7</c:v>
                      </c:pt>
                      <c:pt idx="460">
                        <c:v>-47.9</c:v>
                      </c:pt>
                      <c:pt idx="461">
                        <c:v>-47.7</c:v>
                      </c:pt>
                      <c:pt idx="462">
                        <c:v>-47.8</c:v>
                      </c:pt>
                      <c:pt idx="463">
                        <c:v>-47.7</c:v>
                      </c:pt>
                      <c:pt idx="464">
                        <c:v>-47.8</c:v>
                      </c:pt>
                      <c:pt idx="465">
                        <c:v>-47.8</c:v>
                      </c:pt>
                      <c:pt idx="466">
                        <c:v>-47.8</c:v>
                      </c:pt>
                      <c:pt idx="467">
                        <c:v>-47.8</c:v>
                      </c:pt>
                      <c:pt idx="468">
                        <c:v>-47.9</c:v>
                      </c:pt>
                      <c:pt idx="469">
                        <c:v>-47.8</c:v>
                      </c:pt>
                      <c:pt idx="470">
                        <c:v>-47.8</c:v>
                      </c:pt>
                      <c:pt idx="471">
                        <c:v>-47.7</c:v>
                      </c:pt>
                      <c:pt idx="472">
                        <c:v>-47.7</c:v>
                      </c:pt>
                      <c:pt idx="473">
                        <c:v>-47.7</c:v>
                      </c:pt>
                      <c:pt idx="474">
                        <c:v>-47.8</c:v>
                      </c:pt>
                      <c:pt idx="475">
                        <c:v>-47.7</c:v>
                      </c:pt>
                      <c:pt idx="476">
                        <c:v>-47.8</c:v>
                      </c:pt>
                      <c:pt idx="477">
                        <c:v>-47.8</c:v>
                      </c:pt>
                      <c:pt idx="478">
                        <c:v>-47.9</c:v>
                      </c:pt>
                      <c:pt idx="479">
                        <c:v>-47.8</c:v>
                      </c:pt>
                      <c:pt idx="480">
                        <c:v>-47.9</c:v>
                      </c:pt>
                      <c:pt idx="481">
                        <c:v>-47.8</c:v>
                      </c:pt>
                      <c:pt idx="482">
                        <c:v>-47.8</c:v>
                      </c:pt>
                      <c:pt idx="483">
                        <c:v>-47.7</c:v>
                      </c:pt>
                      <c:pt idx="484">
                        <c:v>-47.7</c:v>
                      </c:pt>
                      <c:pt idx="485">
                        <c:v>-47.7</c:v>
                      </c:pt>
                      <c:pt idx="486">
                        <c:v>-47.7</c:v>
                      </c:pt>
                      <c:pt idx="487">
                        <c:v>-47.7</c:v>
                      </c:pt>
                      <c:pt idx="488">
                        <c:v>-47.7</c:v>
                      </c:pt>
                      <c:pt idx="489">
                        <c:v>-47.7</c:v>
                      </c:pt>
                      <c:pt idx="490">
                        <c:v>-47.7</c:v>
                      </c:pt>
                      <c:pt idx="491">
                        <c:v>-47.7</c:v>
                      </c:pt>
                      <c:pt idx="492">
                        <c:v>-47.7</c:v>
                      </c:pt>
                      <c:pt idx="493">
                        <c:v>-47.8</c:v>
                      </c:pt>
                      <c:pt idx="494">
                        <c:v>-47.6</c:v>
                      </c:pt>
                      <c:pt idx="495">
                        <c:v>-47.7</c:v>
                      </c:pt>
                      <c:pt idx="496">
                        <c:v>-47.7</c:v>
                      </c:pt>
                      <c:pt idx="497">
                        <c:v>-47.7</c:v>
                      </c:pt>
                      <c:pt idx="498">
                        <c:v>-47.6</c:v>
                      </c:pt>
                      <c:pt idx="499">
                        <c:v>-47.8</c:v>
                      </c:pt>
                      <c:pt idx="500">
                        <c:v>-47.6</c:v>
                      </c:pt>
                      <c:pt idx="501">
                        <c:v>-47.8</c:v>
                      </c:pt>
                      <c:pt idx="502">
                        <c:v>-47.6</c:v>
                      </c:pt>
                      <c:pt idx="503">
                        <c:v>-47.8</c:v>
                      </c:pt>
                      <c:pt idx="504">
                        <c:v>-47.6</c:v>
                      </c:pt>
                      <c:pt idx="505">
                        <c:v>-47.8</c:v>
                      </c:pt>
                      <c:pt idx="506">
                        <c:v>-47.5</c:v>
                      </c:pt>
                      <c:pt idx="507">
                        <c:v>-47.8</c:v>
                      </c:pt>
                      <c:pt idx="508">
                        <c:v>-47.7</c:v>
                      </c:pt>
                      <c:pt idx="509">
                        <c:v>-47.7</c:v>
                      </c:pt>
                      <c:pt idx="510">
                        <c:v>-47.6</c:v>
                      </c:pt>
                      <c:pt idx="511">
                        <c:v>-47.7</c:v>
                      </c:pt>
                      <c:pt idx="512">
                        <c:v>-47.6</c:v>
                      </c:pt>
                      <c:pt idx="513">
                        <c:v>-47.7</c:v>
                      </c:pt>
                      <c:pt idx="514">
                        <c:v>-47.6</c:v>
                      </c:pt>
                      <c:pt idx="515">
                        <c:v>-47.6</c:v>
                      </c:pt>
                      <c:pt idx="516">
                        <c:v>-47.6</c:v>
                      </c:pt>
                      <c:pt idx="517">
                        <c:v>-47.7</c:v>
                      </c:pt>
                      <c:pt idx="518">
                        <c:v>-47.7</c:v>
                      </c:pt>
                      <c:pt idx="519">
                        <c:v>-47.6</c:v>
                      </c:pt>
                      <c:pt idx="520">
                        <c:v>-47.6</c:v>
                      </c:pt>
                      <c:pt idx="521">
                        <c:v>-47.7</c:v>
                      </c:pt>
                      <c:pt idx="522">
                        <c:v>-47.5</c:v>
                      </c:pt>
                      <c:pt idx="523">
                        <c:v>-47.8</c:v>
                      </c:pt>
                      <c:pt idx="524">
                        <c:v>-47.7</c:v>
                      </c:pt>
                      <c:pt idx="525">
                        <c:v>-47.7</c:v>
                      </c:pt>
                      <c:pt idx="526">
                        <c:v>-47.7</c:v>
                      </c:pt>
                      <c:pt idx="527">
                        <c:v>-47.6</c:v>
                      </c:pt>
                      <c:pt idx="528">
                        <c:v>-47.7</c:v>
                      </c:pt>
                      <c:pt idx="529">
                        <c:v>-47.6</c:v>
                      </c:pt>
                      <c:pt idx="530">
                        <c:v>-47.7</c:v>
                      </c:pt>
                      <c:pt idx="531">
                        <c:v>-47.5</c:v>
                      </c:pt>
                      <c:pt idx="532">
                        <c:v>-47.7</c:v>
                      </c:pt>
                      <c:pt idx="533">
                        <c:v>-47.6</c:v>
                      </c:pt>
                      <c:pt idx="534">
                        <c:v>-47.7</c:v>
                      </c:pt>
                      <c:pt idx="535">
                        <c:v>-47.5</c:v>
                      </c:pt>
                      <c:pt idx="536">
                        <c:v>-47.6</c:v>
                      </c:pt>
                      <c:pt idx="537">
                        <c:v>-47.5</c:v>
                      </c:pt>
                      <c:pt idx="538">
                        <c:v>-47.6</c:v>
                      </c:pt>
                      <c:pt idx="539">
                        <c:v>-47.6</c:v>
                      </c:pt>
                      <c:pt idx="540">
                        <c:v>-47.7</c:v>
                      </c:pt>
                      <c:pt idx="541">
                        <c:v>-47.5</c:v>
                      </c:pt>
                      <c:pt idx="542">
                        <c:v>-47.5</c:v>
                      </c:pt>
                      <c:pt idx="543">
                        <c:v>-47.5</c:v>
                      </c:pt>
                      <c:pt idx="544">
                        <c:v>-47.6</c:v>
                      </c:pt>
                      <c:pt idx="545">
                        <c:v>-47.5</c:v>
                      </c:pt>
                      <c:pt idx="546">
                        <c:v>-47.6</c:v>
                      </c:pt>
                      <c:pt idx="547">
                        <c:v>-47.6</c:v>
                      </c:pt>
                      <c:pt idx="548">
                        <c:v>-47.6</c:v>
                      </c:pt>
                      <c:pt idx="549">
                        <c:v>-47.6</c:v>
                      </c:pt>
                      <c:pt idx="550">
                        <c:v>-47.6</c:v>
                      </c:pt>
                      <c:pt idx="551">
                        <c:v>-47.6</c:v>
                      </c:pt>
                      <c:pt idx="552">
                        <c:v>-47.6</c:v>
                      </c:pt>
                      <c:pt idx="553">
                        <c:v>-47.6</c:v>
                      </c:pt>
                      <c:pt idx="554">
                        <c:v>-47.5</c:v>
                      </c:pt>
                      <c:pt idx="555">
                        <c:v>-47.5</c:v>
                      </c:pt>
                      <c:pt idx="556">
                        <c:v>-47.6</c:v>
                      </c:pt>
                      <c:pt idx="557">
                        <c:v>-47.6</c:v>
                      </c:pt>
                      <c:pt idx="558">
                        <c:v>-47.5</c:v>
                      </c:pt>
                      <c:pt idx="559">
                        <c:v>-47.5</c:v>
                      </c:pt>
                      <c:pt idx="560">
                        <c:v>-47.5</c:v>
                      </c:pt>
                      <c:pt idx="561">
                        <c:v>-47.4</c:v>
                      </c:pt>
                      <c:pt idx="562">
                        <c:v>-47.5</c:v>
                      </c:pt>
                      <c:pt idx="563">
                        <c:v>-47.5</c:v>
                      </c:pt>
                      <c:pt idx="564">
                        <c:v>-47.4</c:v>
                      </c:pt>
                      <c:pt idx="565">
                        <c:v>-47.5</c:v>
                      </c:pt>
                      <c:pt idx="566">
                        <c:v>-47.4</c:v>
                      </c:pt>
                      <c:pt idx="567">
                        <c:v>-47.5</c:v>
                      </c:pt>
                      <c:pt idx="568">
                        <c:v>-47.4</c:v>
                      </c:pt>
                      <c:pt idx="569">
                        <c:v>-47.6</c:v>
                      </c:pt>
                      <c:pt idx="570">
                        <c:v>-47.5</c:v>
                      </c:pt>
                      <c:pt idx="571">
                        <c:v>-47.5</c:v>
                      </c:pt>
                      <c:pt idx="572">
                        <c:v>-47.5</c:v>
                      </c:pt>
                      <c:pt idx="573">
                        <c:v>-47.6</c:v>
                      </c:pt>
                      <c:pt idx="574">
                        <c:v>-47.4</c:v>
                      </c:pt>
                      <c:pt idx="575">
                        <c:v>-47.5</c:v>
                      </c:pt>
                      <c:pt idx="576">
                        <c:v>-47.2</c:v>
                      </c:pt>
                      <c:pt idx="577">
                        <c:v>-47.5</c:v>
                      </c:pt>
                      <c:pt idx="578">
                        <c:v>-47.5</c:v>
                      </c:pt>
                      <c:pt idx="579">
                        <c:v>-47.5</c:v>
                      </c:pt>
                      <c:pt idx="580">
                        <c:v>-47.4</c:v>
                      </c:pt>
                      <c:pt idx="581">
                        <c:v>-47.4</c:v>
                      </c:pt>
                      <c:pt idx="582">
                        <c:v>-47.4</c:v>
                      </c:pt>
                      <c:pt idx="583">
                        <c:v>-47.4</c:v>
                      </c:pt>
                      <c:pt idx="584">
                        <c:v>-47.4</c:v>
                      </c:pt>
                      <c:pt idx="585">
                        <c:v>-47.5</c:v>
                      </c:pt>
                      <c:pt idx="586">
                        <c:v>-47.2</c:v>
                      </c:pt>
                      <c:pt idx="587">
                        <c:v>-47.4</c:v>
                      </c:pt>
                      <c:pt idx="588">
                        <c:v>-47.4</c:v>
                      </c:pt>
                      <c:pt idx="589">
                        <c:v>-47.4</c:v>
                      </c:pt>
                      <c:pt idx="590">
                        <c:v>-47.5</c:v>
                      </c:pt>
                      <c:pt idx="591">
                        <c:v>-47.4</c:v>
                      </c:pt>
                      <c:pt idx="592">
                        <c:v>-47.4</c:v>
                      </c:pt>
                      <c:pt idx="593">
                        <c:v>-47.4</c:v>
                      </c:pt>
                      <c:pt idx="594">
                        <c:v>-47.4</c:v>
                      </c:pt>
                      <c:pt idx="595">
                        <c:v>-47.4</c:v>
                      </c:pt>
                      <c:pt idx="596">
                        <c:v>-47.4</c:v>
                      </c:pt>
                      <c:pt idx="597">
                        <c:v>-47.2</c:v>
                      </c:pt>
                      <c:pt idx="598">
                        <c:v>-47.4</c:v>
                      </c:pt>
                      <c:pt idx="599">
                        <c:v>-47.4</c:v>
                      </c:pt>
                      <c:pt idx="600">
                        <c:v>-47.5</c:v>
                      </c:pt>
                      <c:pt idx="601">
                        <c:v>-47.2</c:v>
                      </c:pt>
                      <c:pt idx="602">
                        <c:v>-47.4</c:v>
                      </c:pt>
                      <c:pt idx="603">
                        <c:v>-47.2</c:v>
                      </c:pt>
                      <c:pt idx="604">
                        <c:v>-47.4</c:v>
                      </c:pt>
                      <c:pt idx="605">
                        <c:v>-47.2</c:v>
                      </c:pt>
                      <c:pt idx="606">
                        <c:v>-47.4</c:v>
                      </c:pt>
                      <c:pt idx="607">
                        <c:v>-47.2</c:v>
                      </c:pt>
                      <c:pt idx="608">
                        <c:v>-47.4</c:v>
                      </c:pt>
                      <c:pt idx="609">
                        <c:v>-47.2</c:v>
                      </c:pt>
                      <c:pt idx="610">
                        <c:v>-47.2</c:v>
                      </c:pt>
                      <c:pt idx="611">
                        <c:v>-47.2</c:v>
                      </c:pt>
                      <c:pt idx="612">
                        <c:v>-47.2</c:v>
                      </c:pt>
                      <c:pt idx="613">
                        <c:v>-47.1</c:v>
                      </c:pt>
                      <c:pt idx="614">
                        <c:v>-47.2</c:v>
                      </c:pt>
                      <c:pt idx="615">
                        <c:v>-47.1</c:v>
                      </c:pt>
                      <c:pt idx="616">
                        <c:v>-47.2</c:v>
                      </c:pt>
                      <c:pt idx="617">
                        <c:v>-47.1</c:v>
                      </c:pt>
                      <c:pt idx="618">
                        <c:v>-47.2</c:v>
                      </c:pt>
                      <c:pt idx="619">
                        <c:v>-47.1</c:v>
                      </c:pt>
                      <c:pt idx="620">
                        <c:v>-47.2</c:v>
                      </c:pt>
                      <c:pt idx="621">
                        <c:v>-47.2</c:v>
                      </c:pt>
                      <c:pt idx="622">
                        <c:v>-47.2</c:v>
                      </c:pt>
                      <c:pt idx="623">
                        <c:v>-47.2</c:v>
                      </c:pt>
                      <c:pt idx="624">
                        <c:v>-47.1</c:v>
                      </c:pt>
                      <c:pt idx="625">
                        <c:v>-47.1</c:v>
                      </c:pt>
                      <c:pt idx="626">
                        <c:v>-47.2</c:v>
                      </c:pt>
                      <c:pt idx="627">
                        <c:v>-47</c:v>
                      </c:pt>
                      <c:pt idx="628">
                        <c:v>-47.1</c:v>
                      </c:pt>
                      <c:pt idx="629">
                        <c:v>-47</c:v>
                      </c:pt>
                      <c:pt idx="630">
                        <c:v>-47.1</c:v>
                      </c:pt>
                      <c:pt idx="631">
                        <c:v>-47.4</c:v>
                      </c:pt>
                      <c:pt idx="632">
                        <c:v>-47.1</c:v>
                      </c:pt>
                      <c:pt idx="633">
                        <c:v>-47.2</c:v>
                      </c:pt>
                      <c:pt idx="634">
                        <c:v>-47.1</c:v>
                      </c:pt>
                      <c:pt idx="635">
                        <c:v>-47</c:v>
                      </c:pt>
                      <c:pt idx="636">
                        <c:v>-47.1</c:v>
                      </c:pt>
                      <c:pt idx="637">
                        <c:v>-47</c:v>
                      </c:pt>
                      <c:pt idx="638">
                        <c:v>-47</c:v>
                      </c:pt>
                      <c:pt idx="639">
                        <c:v>-47.1</c:v>
                      </c:pt>
                      <c:pt idx="640">
                        <c:v>-47</c:v>
                      </c:pt>
                      <c:pt idx="641">
                        <c:v>-47</c:v>
                      </c:pt>
                      <c:pt idx="642">
                        <c:v>-46.9</c:v>
                      </c:pt>
                      <c:pt idx="643">
                        <c:v>-47</c:v>
                      </c:pt>
                      <c:pt idx="644">
                        <c:v>-46.9</c:v>
                      </c:pt>
                      <c:pt idx="645">
                        <c:v>-46.9</c:v>
                      </c:pt>
                      <c:pt idx="646">
                        <c:v>-46.9</c:v>
                      </c:pt>
                      <c:pt idx="647">
                        <c:v>-47</c:v>
                      </c:pt>
                      <c:pt idx="648">
                        <c:v>-47</c:v>
                      </c:pt>
                      <c:pt idx="649">
                        <c:v>-47</c:v>
                      </c:pt>
                      <c:pt idx="650">
                        <c:v>-46.9</c:v>
                      </c:pt>
                      <c:pt idx="651">
                        <c:v>-47.1</c:v>
                      </c:pt>
                      <c:pt idx="652">
                        <c:v>-47</c:v>
                      </c:pt>
                      <c:pt idx="653">
                        <c:v>-46.9</c:v>
                      </c:pt>
                      <c:pt idx="654">
                        <c:v>-46.8</c:v>
                      </c:pt>
                      <c:pt idx="655">
                        <c:v>-46.9</c:v>
                      </c:pt>
                      <c:pt idx="656">
                        <c:v>-46.7</c:v>
                      </c:pt>
                      <c:pt idx="657">
                        <c:v>-46.7</c:v>
                      </c:pt>
                      <c:pt idx="658">
                        <c:v>-46.5</c:v>
                      </c:pt>
                      <c:pt idx="659">
                        <c:v>-46.6</c:v>
                      </c:pt>
                      <c:pt idx="660">
                        <c:v>-46.6</c:v>
                      </c:pt>
                      <c:pt idx="661">
                        <c:v>-46.4</c:v>
                      </c:pt>
                      <c:pt idx="662">
                        <c:v>-46.4</c:v>
                      </c:pt>
                      <c:pt idx="663">
                        <c:v>-46.4</c:v>
                      </c:pt>
                      <c:pt idx="664">
                        <c:v>-46.2</c:v>
                      </c:pt>
                      <c:pt idx="665">
                        <c:v>-46.1</c:v>
                      </c:pt>
                      <c:pt idx="666">
                        <c:v>-45.9</c:v>
                      </c:pt>
                      <c:pt idx="667">
                        <c:v>-45.8</c:v>
                      </c:pt>
                      <c:pt idx="668">
                        <c:v>-45.5</c:v>
                      </c:pt>
                      <c:pt idx="669">
                        <c:v>-45.2</c:v>
                      </c:pt>
                      <c:pt idx="670">
                        <c:v>-45.1</c:v>
                      </c:pt>
                      <c:pt idx="671">
                        <c:v>-45</c:v>
                      </c:pt>
                      <c:pt idx="672">
                        <c:v>-45</c:v>
                      </c:pt>
                      <c:pt idx="673">
                        <c:v>-45</c:v>
                      </c:pt>
                      <c:pt idx="674">
                        <c:v>-44.9</c:v>
                      </c:pt>
                      <c:pt idx="675">
                        <c:v>-44.9</c:v>
                      </c:pt>
                      <c:pt idx="676">
                        <c:v>-45</c:v>
                      </c:pt>
                      <c:pt idx="677">
                        <c:v>-44.8</c:v>
                      </c:pt>
                      <c:pt idx="678">
                        <c:v>-44.9</c:v>
                      </c:pt>
                      <c:pt idx="679">
                        <c:v>-44.8</c:v>
                      </c:pt>
                      <c:pt idx="680">
                        <c:v>-44.9</c:v>
                      </c:pt>
                      <c:pt idx="681">
                        <c:v>-44.8</c:v>
                      </c:pt>
                      <c:pt idx="682">
                        <c:v>-44.9</c:v>
                      </c:pt>
                      <c:pt idx="683">
                        <c:v>-44.7</c:v>
                      </c:pt>
                      <c:pt idx="684">
                        <c:v>-44.8</c:v>
                      </c:pt>
                      <c:pt idx="685">
                        <c:v>-44.8</c:v>
                      </c:pt>
                      <c:pt idx="686">
                        <c:v>-44.8</c:v>
                      </c:pt>
                      <c:pt idx="687">
                        <c:v>-44.8</c:v>
                      </c:pt>
                      <c:pt idx="688">
                        <c:v>-44.8</c:v>
                      </c:pt>
                      <c:pt idx="689">
                        <c:v>-44.8</c:v>
                      </c:pt>
                      <c:pt idx="690">
                        <c:v>-44.8</c:v>
                      </c:pt>
                      <c:pt idx="691">
                        <c:v>-44.7</c:v>
                      </c:pt>
                      <c:pt idx="692">
                        <c:v>-44.8</c:v>
                      </c:pt>
                      <c:pt idx="693">
                        <c:v>-44.8</c:v>
                      </c:pt>
                      <c:pt idx="694">
                        <c:v>-44.9</c:v>
                      </c:pt>
                      <c:pt idx="695">
                        <c:v>-44.8</c:v>
                      </c:pt>
                      <c:pt idx="696">
                        <c:v>-44.7</c:v>
                      </c:pt>
                      <c:pt idx="697">
                        <c:v>-44.7</c:v>
                      </c:pt>
                      <c:pt idx="698">
                        <c:v>-44.6</c:v>
                      </c:pt>
                      <c:pt idx="699">
                        <c:v>-44.7</c:v>
                      </c:pt>
                      <c:pt idx="700">
                        <c:v>-44.7</c:v>
                      </c:pt>
                      <c:pt idx="701">
                        <c:v>-44.7</c:v>
                      </c:pt>
                      <c:pt idx="702">
                        <c:v>-44.7</c:v>
                      </c:pt>
                      <c:pt idx="703">
                        <c:v>-44.6</c:v>
                      </c:pt>
                      <c:pt idx="704">
                        <c:v>-44.5</c:v>
                      </c:pt>
                      <c:pt idx="705">
                        <c:v>-44.5</c:v>
                      </c:pt>
                      <c:pt idx="706">
                        <c:v>-44.5</c:v>
                      </c:pt>
                      <c:pt idx="707">
                        <c:v>-44.5</c:v>
                      </c:pt>
                      <c:pt idx="708">
                        <c:v>-44.3</c:v>
                      </c:pt>
                      <c:pt idx="709">
                        <c:v>-44.4</c:v>
                      </c:pt>
                      <c:pt idx="710">
                        <c:v>-44.3</c:v>
                      </c:pt>
                      <c:pt idx="711">
                        <c:v>-44.3</c:v>
                      </c:pt>
                      <c:pt idx="712">
                        <c:v>-44</c:v>
                      </c:pt>
                      <c:pt idx="713">
                        <c:v>-44.3</c:v>
                      </c:pt>
                      <c:pt idx="714">
                        <c:v>-44</c:v>
                      </c:pt>
                      <c:pt idx="715">
                        <c:v>-44.2</c:v>
                      </c:pt>
                      <c:pt idx="716">
                        <c:v>-43.9</c:v>
                      </c:pt>
                      <c:pt idx="717">
                        <c:v>-44.2</c:v>
                      </c:pt>
                      <c:pt idx="718">
                        <c:v>-43.9</c:v>
                      </c:pt>
                      <c:pt idx="719">
                        <c:v>-43.9</c:v>
                      </c:pt>
                      <c:pt idx="720">
                        <c:v>-43.9</c:v>
                      </c:pt>
                      <c:pt idx="721">
                        <c:v>-43.9</c:v>
                      </c:pt>
                      <c:pt idx="722">
                        <c:v>-43.9</c:v>
                      </c:pt>
                      <c:pt idx="723">
                        <c:v>-43.8</c:v>
                      </c:pt>
                      <c:pt idx="724">
                        <c:v>-43.8</c:v>
                      </c:pt>
                      <c:pt idx="725">
                        <c:v>-43.9</c:v>
                      </c:pt>
                      <c:pt idx="726">
                        <c:v>-43.9</c:v>
                      </c:pt>
                      <c:pt idx="727">
                        <c:v>-43.7</c:v>
                      </c:pt>
                      <c:pt idx="728">
                        <c:v>-43.7</c:v>
                      </c:pt>
                      <c:pt idx="729">
                        <c:v>-43.6</c:v>
                      </c:pt>
                      <c:pt idx="730">
                        <c:v>-43.8</c:v>
                      </c:pt>
                      <c:pt idx="731">
                        <c:v>-43.7</c:v>
                      </c:pt>
                      <c:pt idx="732">
                        <c:v>-43.7</c:v>
                      </c:pt>
                      <c:pt idx="733">
                        <c:v>-43.7</c:v>
                      </c:pt>
                      <c:pt idx="734">
                        <c:v>-43.8</c:v>
                      </c:pt>
                      <c:pt idx="735">
                        <c:v>-43.8</c:v>
                      </c:pt>
                      <c:pt idx="736">
                        <c:v>-43.9</c:v>
                      </c:pt>
                      <c:pt idx="737">
                        <c:v>-43.6</c:v>
                      </c:pt>
                      <c:pt idx="738">
                        <c:v>-43.8</c:v>
                      </c:pt>
                      <c:pt idx="739">
                        <c:v>-43.6</c:v>
                      </c:pt>
                      <c:pt idx="740">
                        <c:v>-43.7</c:v>
                      </c:pt>
                      <c:pt idx="741">
                        <c:v>-43.7</c:v>
                      </c:pt>
                      <c:pt idx="742">
                        <c:v>-43.7</c:v>
                      </c:pt>
                      <c:pt idx="743">
                        <c:v>-43.7</c:v>
                      </c:pt>
                      <c:pt idx="744">
                        <c:v>-43.7</c:v>
                      </c:pt>
                      <c:pt idx="745">
                        <c:v>-43.7</c:v>
                      </c:pt>
                      <c:pt idx="746">
                        <c:v>-43.8</c:v>
                      </c:pt>
                      <c:pt idx="747">
                        <c:v>-43.6</c:v>
                      </c:pt>
                      <c:pt idx="748">
                        <c:v>-43.7</c:v>
                      </c:pt>
                      <c:pt idx="749">
                        <c:v>-43.6</c:v>
                      </c:pt>
                      <c:pt idx="750">
                        <c:v>-43.7</c:v>
                      </c:pt>
                      <c:pt idx="751">
                        <c:v>-43.6</c:v>
                      </c:pt>
                      <c:pt idx="752">
                        <c:v>-43.6</c:v>
                      </c:pt>
                      <c:pt idx="753">
                        <c:v>-43.4</c:v>
                      </c:pt>
                      <c:pt idx="754">
                        <c:v>-43.7</c:v>
                      </c:pt>
                      <c:pt idx="755">
                        <c:v>-43.6</c:v>
                      </c:pt>
                      <c:pt idx="756">
                        <c:v>-43.7</c:v>
                      </c:pt>
                      <c:pt idx="757">
                        <c:v>-43.7</c:v>
                      </c:pt>
                      <c:pt idx="758">
                        <c:v>-43.6</c:v>
                      </c:pt>
                      <c:pt idx="759">
                        <c:v>-43.6</c:v>
                      </c:pt>
                      <c:pt idx="760">
                        <c:v>-43.7</c:v>
                      </c:pt>
                      <c:pt idx="761">
                        <c:v>-43.6</c:v>
                      </c:pt>
                      <c:pt idx="762">
                        <c:v>-43.6</c:v>
                      </c:pt>
                      <c:pt idx="763">
                        <c:v>-43.6</c:v>
                      </c:pt>
                      <c:pt idx="764">
                        <c:v>-43.6</c:v>
                      </c:pt>
                      <c:pt idx="765">
                        <c:v>-43.8</c:v>
                      </c:pt>
                      <c:pt idx="766">
                        <c:v>-43.6</c:v>
                      </c:pt>
                      <c:pt idx="767">
                        <c:v>-43.7</c:v>
                      </c:pt>
                      <c:pt idx="768">
                        <c:v>-43.6</c:v>
                      </c:pt>
                      <c:pt idx="769">
                        <c:v>-43.7</c:v>
                      </c:pt>
                      <c:pt idx="770">
                        <c:v>-43.5</c:v>
                      </c:pt>
                      <c:pt idx="771">
                        <c:v>-43.7</c:v>
                      </c:pt>
                      <c:pt idx="772">
                        <c:v>-43.6</c:v>
                      </c:pt>
                      <c:pt idx="773">
                        <c:v>-43.6</c:v>
                      </c:pt>
                      <c:pt idx="774">
                        <c:v>-43.6</c:v>
                      </c:pt>
                      <c:pt idx="775">
                        <c:v>-43.6</c:v>
                      </c:pt>
                      <c:pt idx="776">
                        <c:v>-43.6</c:v>
                      </c:pt>
                      <c:pt idx="777">
                        <c:v>-43.6</c:v>
                      </c:pt>
                      <c:pt idx="778">
                        <c:v>-43.5</c:v>
                      </c:pt>
                      <c:pt idx="779">
                        <c:v>-43.7</c:v>
                      </c:pt>
                      <c:pt idx="780">
                        <c:v>-43.6</c:v>
                      </c:pt>
                      <c:pt idx="781">
                        <c:v>-43.7</c:v>
                      </c:pt>
                      <c:pt idx="782">
                        <c:v>-43.6</c:v>
                      </c:pt>
                      <c:pt idx="783">
                        <c:v>-43.6</c:v>
                      </c:pt>
                      <c:pt idx="784">
                        <c:v>-43.6</c:v>
                      </c:pt>
                      <c:pt idx="785">
                        <c:v>-43.6</c:v>
                      </c:pt>
                      <c:pt idx="786">
                        <c:v>-43.5</c:v>
                      </c:pt>
                      <c:pt idx="787">
                        <c:v>-43.6</c:v>
                      </c:pt>
                      <c:pt idx="788">
                        <c:v>-43.7</c:v>
                      </c:pt>
                      <c:pt idx="789">
                        <c:v>-43.6</c:v>
                      </c:pt>
                      <c:pt idx="790">
                        <c:v>-43.6</c:v>
                      </c:pt>
                      <c:pt idx="791">
                        <c:v>-43.6</c:v>
                      </c:pt>
                      <c:pt idx="792">
                        <c:v>-43.6</c:v>
                      </c:pt>
                      <c:pt idx="793">
                        <c:v>-43.6</c:v>
                      </c:pt>
                      <c:pt idx="794">
                        <c:v>-43.6</c:v>
                      </c:pt>
                      <c:pt idx="795">
                        <c:v>-43.6</c:v>
                      </c:pt>
                      <c:pt idx="796">
                        <c:v>-43.6</c:v>
                      </c:pt>
                      <c:pt idx="797">
                        <c:v>-43.5</c:v>
                      </c:pt>
                      <c:pt idx="798">
                        <c:v>-43.6</c:v>
                      </c:pt>
                      <c:pt idx="799">
                        <c:v>-43.5</c:v>
                      </c:pt>
                      <c:pt idx="800">
                        <c:v>-43.6</c:v>
                      </c:pt>
                      <c:pt idx="801">
                        <c:v>-43.5</c:v>
                      </c:pt>
                      <c:pt idx="802">
                        <c:v>-43.5</c:v>
                      </c:pt>
                      <c:pt idx="803">
                        <c:v>-43.5</c:v>
                      </c:pt>
                      <c:pt idx="804">
                        <c:v>-43.6</c:v>
                      </c:pt>
                      <c:pt idx="805">
                        <c:v>-43.5</c:v>
                      </c:pt>
                      <c:pt idx="806">
                        <c:v>-43.7</c:v>
                      </c:pt>
                      <c:pt idx="807">
                        <c:v>-43.5</c:v>
                      </c:pt>
                      <c:pt idx="808">
                        <c:v>-43.6</c:v>
                      </c:pt>
                      <c:pt idx="809">
                        <c:v>-43.4</c:v>
                      </c:pt>
                      <c:pt idx="810">
                        <c:v>-43.6</c:v>
                      </c:pt>
                      <c:pt idx="811">
                        <c:v>-43.5</c:v>
                      </c:pt>
                      <c:pt idx="812">
                        <c:v>-43.5</c:v>
                      </c:pt>
                      <c:pt idx="813">
                        <c:v>-43.5</c:v>
                      </c:pt>
                      <c:pt idx="814">
                        <c:v>-43.6</c:v>
                      </c:pt>
                      <c:pt idx="815">
                        <c:v>-43.6</c:v>
                      </c:pt>
                      <c:pt idx="816">
                        <c:v>-43.6</c:v>
                      </c:pt>
                      <c:pt idx="817">
                        <c:v>-43.6</c:v>
                      </c:pt>
                      <c:pt idx="818">
                        <c:v>-43.6</c:v>
                      </c:pt>
                      <c:pt idx="819">
                        <c:v>-43.5</c:v>
                      </c:pt>
                      <c:pt idx="820">
                        <c:v>-43.5</c:v>
                      </c:pt>
                      <c:pt idx="821">
                        <c:v>-43.6</c:v>
                      </c:pt>
                      <c:pt idx="822">
                        <c:v>-43.5</c:v>
                      </c:pt>
                      <c:pt idx="823">
                        <c:v>-43.6</c:v>
                      </c:pt>
                      <c:pt idx="824">
                        <c:v>-43.5</c:v>
                      </c:pt>
                      <c:pt idx="825">
                        <c:v>-43.6</c:v>
                      </c:pt>
                      <c:pt idx="826">
                        <c:v>-43.4</c:v>
                      </c:pt>
                      <c:pt idx="827">
                        <c:v>-43.5</c:v>
                      </c:pt>
                      <c:pt idx="828">
                        <c:v>-43.4</c:v>
                      </c:pt>
                      <c:pt idx="829">
                        <c:v>-43.6</c:v>
                      </c:pt>
                      <c:pt idx="830">
                        <c:v>-43.5</c:v>
                      </c:pt>
                      <c:pt idx="831">
                        <c:v>-43.7</c:v>
                      </c:pt>
                      <c:pt idx="832">
                        <c:v>-43.5</c:v>
                      </c:pt>
                      <c:pt idx="833">
                        <c:v>-43.6</c:v>
                      </c:pt>
                      <c:pt idx="834">
                        <c:v>-43.5</c:v>
                      </c:pt>
                      <c:pt idx="835">
                        <c:v>-43.6</c:v>
                      </c:pt>
                      <c:pt idx="836">
                        <c:v>-43.6</c:v>
                      </c:pt>
                      <c:pt idx="837">
                        <c:v>-43.6</c:v>
                      </c:pt>
                      <c:pt idx="838">
                        <c:v>-43.5</c:v>
                      </c:pt>
                      <c:pt idx="839">
                        <c:v>-43.5</c:v>
                      </c:pt>
                      <c:pt idx="840">
                        <c:v>-43.5</c:v>
                      </c:pt>
                      <c:pt idx="841">
                        <c:v>-43.5</c:v>
                      </c:pt>
                      <c:pt idx="842">
                        <c:v>-43.5</c:v>
                      </c:pt>
                      <c:pt idx="843">
                        <c:v>-43.4</c:v>
                      </c:pt>
                      <c:pt idx="844">
                        <c:v>-43.5</c:v>
                      </c:pt>
                      <c:pt idx="845">
                        <c:v>-43.6</c:v>
                      </c:pt>
                      <c:pt idx="846">
                        <c:v>-43.5</c:v>
                      </c:pt>
                      <c:pt idx="847">
                        <c:v>-43.4</c:v>
                      </c:pt>
                      <c:pt idx="848">
                        <c:v>-43.4</c:v>
                      </c:pt>
                      <c:pt idx="849">
                        <c:v>-43.4</c:v>
                      </c:pt>
                      <c:pt idx="850">
                        <c:v>-43.5</c:v>
                      </c:pt>
                      <c:pt idx="851">
                        <c:v>-43.4</c:v>
                      </c:pt>
                      <c:pt idx="852">
                        <c:v>-43.4</c:v>
                      </c:pt>
                      <c:pt idx="853">
                        <c:v>-43.5</c:v>
                      </c:pt>
                      <c:pt idx="854">
                        <c:v>-43.5</c:v>
                      </c:pt>
                      <c:pt idx="855">
                        <c:v>-43.4</c:v>
                      </c:pt>
                      <c:pt idx="856">
                        <c:v>-43.4</c:v>
                      </c:pt>
                      <c:pt idx="857">
                        <c:v>-43.4</c:v>
                      </c:pt>
                      <c:pt idx="858">
                        <c:v>-43.5</c:v>
                      </c:pt>
                      <c:pt idx="859">
                        <c:v>-43.4</c:v>
                      </c:pt>
                      <c:pt idx="860">
                        <c:v>-43.5</c:v>
                      </c:pt>
                      <c:pt idx="861">
                        <c:v>-43.4</c:v>
                      </c:pt>
                      <c:pt idx="862">
                        <c:v>-43.4</c:v>
                      </c:pt>
                      <c:pt idx="863">
                        <c:v>-43.4</c:v>
                      </c:pt>
                      <c:pt idx="864">
                        <c:v>-43.4</c:v>
                      </c:pt>
                      <c:pt idx="865">
                        <c:v>-43.4</c:v>
                      </c:pt>
                      <c:pt idx="866">
                        <c:v>-43.4</c:v>
                      </c:pt>
                      <c:pt idx="867">
                        <c:v>-43.4</c:v>
                      </c:pt>
                      <c:pt idx="868">
                        <c:v>-43.4</c:v>
                      </c:pt>
                      <c:pt idx="869">
                        <c:v>-43.4</c:v>
                      </c:pt>
                      <c:pt idx="870">
                        <c:v>-43.4</c:v>
                      </c:pt>
                      <c:pt idx="871">
                        <c:v>-43.3</c:v>
                      </c:pt>
                      <c:pt idx="872">
                        <c:v>-43.5</c:v>
                      </c:pt>
                      <c:pt idx="873">
                        <c:v>-43.3</c:v>
                      </c:pt>
                      <c:pt idx="874">
                        <c:v>-43.4</c:v>
                      </c:pt>
                      <c:pt idx="875">
                        <c:v>-43.3</c:v>
                      </c:pt>
                      <c:pt idx="876">
                        <c:v>-43.4</c:v>
                      </c:pt>
                      <c:pt idx="877">
                        <c:v>-43.4</c:v>
                      </c:pt>
                      <c:pt idx="878">
                        <c:v>-43.4</c:v>
                      </c:pt>
                      <c:pt idx="879">
                        <c:v>-43.4</c:v>
                      </c:pt>
                      <c:pt idx="880">
                        <c:v>-43.4</c:v>
                      </c:pt>
                      <c:pt idx="881">
                        <c:v>-43.3</c:v>
                      </c:pt>
                      <c:pt idx="882">
                        <c:v>-43.4</c:v>
                      </c:pt>
                      <c:pt idx="883">
                        <c:v>-43.4</c:v>
                      </c:pt>
                      <c:pt idx="884">
                        <c:v>-43.3</c:v>
                      </c:pt>
                      <c:pt idx="885">
                        <c:v>-43.5</c:v>
                      </c:pt>
                      <c:pt idx="886">
                        <c:v>-43.4</c:v>
                      </c:pt>
                      <c:pt idx="887">
                        <c:v>-43.3</c:v>
                      </c:pt>
                      <c:pt idx="888">
                        <c:v>-43.3</c:v>
                      </c:pt>
                      <c:pt idx="889">
                        <c:v>-43.4</c:v>
                      </c:pt>
                      <c:pt idx="890">
                        <c:v>-43.2</c:v>
                      </c:pt>
                      <c:pt idx="891">
                        <c:v>-43.4</c:v>
                      </c:pt>
                      <c:pt idx="892">
                        <c:v>-43.2</c:v>
                      </c:pt>
                      <c:pt idx="893">
                        <c:v>-43.4</c:v>
                      </c:pt>
                      <c:pt idx="894">
                        <c:v>-43.3</c:v>
                      </c:pt>
                      <c:pt idx="895">
                        <c:v>-43.4</c:v>
                      </c:pt>
                      <c:pt idx="896">
                        <c:v>-43.3</c:v>
                      </c:pt>
                      <c:pt idx="897">
                        <c:v>-43.4</c:v>
                      </c:pt>
                      <c:pt idx="898">
                        <c:v>-43.2</c:v>
                      </c:pt>
                      <c:pt idx="899">
                        <c:v>-43.4</c:v>
                      </c:pt>
                      <c:pt idx="900">
                        <c:v>-43.3</c:v>
                      </c:pt>
                      <c:pt idx="901">
                        <c:v>-43.4</c:v>
                      </c:pt>
                      <c:pt idx="902">
                        <c:v>-43.4</c:v>
                      </c:pt>
                      <c:pt idx="903">
                        <c:v>-43.4</c:v>
                      </c:pt>
                      <c:pt idx="904">
                        <c:v>-43.3</c:v>
                      </c:pt>
                      <c:pt idx="905">
                        <c:v>-43.4</c:v>
                      </c:pt>
                      <c:pt idx="906">
                        <c:v>-43.3</c:v>
                      </c:pt>
                      <c:pt idx="907">
                        <c:v>-43.4</c:v>
                      </c:pt>
                      <c:pt idx="908">
                        <c:v>-43.3</c:v>
                      </c:pt>
                      <c:pt idx="909">
                        <c:v>-43.4</c:v>
                      </c:pt>
                      <c:pt idx="910">
                        <c:v>-43.4</c:v>
                      </c:pt>
                      <c:pt idx="911">
                        <c:v>-43.3</c:v>
                      </c:pt>
                      <c:pt idx="912">
                        <c:v>-43.3</c:v>
                      </c:pt>
                      <c:pt idx="913">
                        <c:v>-43.4</c:v>
                      </c:pt>
                      <c:pt idx="914">
                        <c:v>-43.4</c:v>
                      </c:pt>
                      <c:pt idx="915">
                        <c:v>-43.2</c:v>
                      </c:pt>
                      <c:pt idx="916">
                        <c:v>-43.4</c:v>
                      </c:pt>
                      <c:pt idx="917">
                        <c:v>-43.3</c:v>
                      </c:pt>
                      <c:pt idx="918">
                        <c:v>-43.4</c:v>
                      </c:pt>
                      <c:pt idx="919">
                        <c:v>-43.3</c:v>
                      </c:pt>
                      <c:pt idx="920">
                        <c:v>-43.4</c:v>
                      </c:pt>
                      <c:pt idx="921">
                        <c:v>-43.3</c:v>
                      </c:pt>
                      <c:pt idx="922">
                        <c:v>-43.4</c:v>
                      </c:pt>
                      <c:pt idx="923">
                        <c:v>-43.3</c:v>
                      </c:pt>
                      <c:pt idx="924">
                        <c:v>-43.4</c:v>
                      </c:pt>
                      <c:pt idx="925">
                        <c:v>-43.3</c:v>
                      </c:pt>
                      <c:pt idx="926">
                        <c:v>-43.4</c:v>
                      </c:pt>
                      <c:pt idx="927">
                        <c:v>-43.2</c:v>
                      </c:pt>
                      <c:pt idx="928">
                        <c:v>-43.4</c:v>
                      </c:pt>
                      <c:pt idx="929">
                        <c:v>-43.3</c:v>
                      </c:pt>
                      <c:pt idx="930">
                        <c:v>-43.4</c:v>
                      </c:pt>
                      <c:pt idx="931">
                        <c:v>-43.3</c:v>
                      </c:pt>
                      <c:pt idx="932">
                        <c:v>-43.4</c:v>
                      </c:pt>
                      <c:pt idx="933">
                        <c:v>-43.3</c:v>
                      </c:pt>
                      <c:pt idx="934">
                        <c:v>-43.4</c:v>
                      </c:pt>
                      <c:pt idx="935">
                        <c:v>-43.2</c:v>
                      </c:pt>
                      <c:pt idx="936">
                        <c:v>-43.4</c:v>
                      </c:pt>
                      <c:pt idx="937">
                        <c:v>-43.3</c:v>
                      </c:pt>
                      <c:pt idx="938">
                        <c:v>-43.4</c:v>
                      </c:pt>
                      <c:pt idx="939">
                        <c:v>-43.4</c:v>
                      </c:pt>
                      <c:pt idx="940">
                        <c:v>-43.3</c:v>
                      </c:pt>
                      <c:pt idx="941">
                        <c:v>-43.3</c:v>
                      </c:pt>
                      <c:pt idx="942">
                        <c:v>-43.4</c:v>
                      </c:pt>
                      <c:pt idx="943">
                        <c:v>-43.3</c:v>
                      </c:pt>
                      <c:pt idx="944">
                        <c:v>-43.3</c:v>
                      </c:pt>
                      <c:pt idx="945">
                        <c:v>-43.3</c:v>
                      </c:pt>
                      <c:pt idx="946">
                        <c:v>-43.2</c:v>
                      </c:pt>
                      <c:pt idx="947">
                        <c:v>-43.4</c:v>
                      </c:pt>
                      <c:pt idx="948">
                        <c:v>-43.3</c:v>
                      </c:pt>
                      <c:pt idx="949">
                        <c:v>-43.4</c:v>
                      </c:pt>
                      <c:pt idx="950">
                        <c:v>-43.3</c:v>
                      </c:pt>
                      <c:pt idx="951">
                        <c:v>-43.4</c:v>
                      </c:pt>
                      <c:pt idx="952">
                        <c:v>-43.2</c:v>
                      </c:pt>
                      <c:pt idx="953">
                        <c:v>-43.3</c:v>
                      </c:pt>
                      <c:pt idx="954">
                        <c:v>-43.3</c:v>
                      </c:pt>
                      <c:pt idx="955">
                        <c:v>-43.3</c:v>
                      </c:pt>
                      <c:pt idx="956">
                        <c:v>-43.3</c:v>
                      </c:pt>
                      <c:pt idx="957">
                        <c:v>-43.3</c:v>
                      </c:pt>
                      <c:pt idx="958">
                        <c:v>-43.3</c:v>
                      </c:pt>
                      <c:pt idx="959">
                        <c:v>-43.3</c:v>
                      </c:pt>
                      <c:pt idx="960">
                        <c:v>-43.2</c:v>
                      </c:pt>
                      <c:pt idx="961">
                        <c:v>-43.3</c:v>
                      </c:pt>
                      <c:pt idx="962">
                        <c:v>-43.2</c:v>
                      </c:pt>
                      <c:pt idx="963">
                        <c:v>-43.3</c:v>
                      </c:pt>
                      <c:pt idx="964">
                        <c:v>-43.2</c:v>
                      </c:pt>
                      <c:pt idx="965">
                        <c:v>-43.3</c:v>
                      </c:pt>
                      <c:pt idx="966">
                        <c:v>-43.4</c:v>
                      </c:pt>
                      <c:pt idx="967">
                        <c:v>-43.2</c:v>
                      </c:pt>
                      <c:pt idx="968">
                        <c:v>-43.3</c:v>
                      </c:pt>
                      <c:pt idx="969">
                        <c:v>-43.3</c:v>
                      </c:pt>
                      <c:pt idx="970">
                        <c:v>-43.3</c:v>
                      </c:pt>
                      <c:pt idx="971">
                        <c:v>-43.3</c:v>
                      </c:pt>
                      <c:pt idx="972">
                        <c:v>-43.2</c:v>
                      </c:pt>
                      <c:pt idx="973">
                        <c:v>-43.2</c:v>
                      </c:pt>
                      <c:pt idx="974">
                        <c:v>-43.3</c:v>
                      </c:pt>
                      <c:pt idx="975">
                        <c:v>-43.3</c:v>
                      </c:pt>
                      <c:pt idx="976">
                        <c:v>-43.4</c:v>
                      </c:pt>
                      <c:pt idx="977">
                        <c:v>-43.3</c:v>
                      </c:pt>
                      <c:pt idx="978">
                        <c:v>-43.4</c:v>
                      </c:pt>
                      <c:pt idx="979">
                        <c:v>-43.2</c:v>
                      </c:pt>
                      <c:pt idx="980">
                        <c:v>-43.3</c:v>
                      </c:pt>
                      <c:pt idx="981">
                        <c:v>-43.1</c:v>
                      </c:pt>
                      <c:pt idx="982">
                        <c:v>-43.3</c:v>
                      </c:pt>
                      <c:pt idx="983">
                        <c:v>-43.2</c:v>
                      </c:pt>
                      <c:pt idx="984">
                        <c:v>-43.3</c:v>
                      </c:pt>
                      <c:pt idx="985">
                        <c:v>-43.3</c:v>
                      </c:pt>
                      <c:pt idx="986">
                        <c:v>-43.3</c:v>
                      </c:pt>
                      <c:pt idx="987">
                        <c:v>-43.1</c:v>
                      </c:pt>
                      <c:pt idx="988">
                        <c:v>-43.3</c:v>
                      </c:pt>
                      <c:pt idx="989">
                        <c:v>-43.2</c:v>
                      </c:pt>
                      <c:pt idx="990">
                        <c:v>-43.3</c:v>
                      </c:pt>
                      <c:pt idx="991">
                        <c:v>-43.2</c:v>
                      </c:pt>
                      <c:pt idx="992">
                        <c:v>-43.3</c:v>
                      </c:pt>
                      <c:pt idx="993">
                        <c:v>-43.3</c:v>
                      </c:pt>
                      <c:pt idx="994">
                        <c:v>-43.3</c:v>
                      </c:pt>
                      <c:pt idx="995">
                        <c:v>-43.3</c:v>
                      </c:pt>
                      <c:pt idx="996">
                        <c:v>-43.2</c:v>
                      </c:pt>
                      <c:pt idx="997">
                        <c:v>-43.3</c:v>
                      </c:pt>
                      <c:pt idx="998">
                        <c:v>-43.2</c:v>
                      </c:pt>
                      <c:pt idx="999">
                        <c:v>-43.3</c:v>
                      </c:pt>
                      <c:pt idx="1000">
                        <c:v>-43.2</c:v>
                      </c:pt>
                      <c:pt idx="1001">
                        <c:v>-43.2</c:v>
                      </c:pt>
                      <c:pt idx="1002">
                        <c:v>-43.2</c:v>
                      </c:pt>
                      <c:pt idx="1003">
                        <c:v>-43.4</c:v>
                      </c:pt>
                      <c:pt idx="1004">
                        <c:v>-43.2</c:v>
                      </c:pt>
                      <c:pt idx="1005">
                        <c:v>-43.4</c:v>
                      </c:pt>
                      <c:pt idx="1006">
                        <c:v>-43.2</c:v>
                      </c:pt>
                      <c:pt idx="1007">
                        <c:v>-43.3</c:v>
                      </c:pt>
                      <c:pt idx="1008">
                        <c:v>-43.3</c:v>
                      </c:pt>
                      <c:pt idx="1009">
                        <c:v>-43.3</c:v>
                      </c:pt>
                      <c:pt idx="1010">
                        <c:v>-43.2</c:v>
                      </c:pt>
                      <c:pt idx="1011">
                        <c:v>-43.3</c:v>
                      </c:pt>
                      <c:pt idx="1012">
                        <c:v>-43.3</c:v>
                      </c:pt>
                      <c:pt idx="1013">
                        <c:v>-43.3</c:v>
                      </c:pt>
                      <c:pt idx="1014">
                        <c:v>-43.2</c:v>
                      </c:pt>
                      <c:pt idx="1015">
                        <c:v>-43.2</c:v>
                      </c:pt>
                      <c:pt idx="1016">
                        <c:v>-43.2</c:v>
                      </c:pt>
                      <c:pt idx="1017">
                        <c:v>-43.4</c:v>
                      </c:pt>
                      <c:pt idx="1018">
                        <c:v>-43.2</c:v>
                      </c:pt>
                      <c:pt idx="1019">
                        <c:v>-43.2</c:v>
                      </c:pt>
                      <c:pt idx="1020">
                        <c:v>-43.2</c:v>
                      </c:pt>
                      <c:pt idx="1021">
                        <c:v>-43.2</c:v>
                      </c:pt>
                      <c:pt idx="1022">
                        <c:v>-43.2</c:v>
                      </c:pt>
                      <c:pt idx="1023">
                        <c:v>-43.3</c:v>
                      </c:pt>
                      <c:pt idx="1024">
                        <c:v>-43.2</c:v>
                      </c:pt>
                      <c:pt idx="1025">
                        <c:v>-43.2</c:v>
                      </c:pt>
                      <c:pt idx="1026">
                        <c:v>-43.2</c:v>
                      </c:pt>
                      <c:pt idx="1027">
                        <c:v>-43.2</c:v>
                      </c:pt>
                      <c:pt idx="1028">
                        <c:v>-43.3</c:v>
                      </c:pt>
                      <c:pt idx="1029">
                        <c:v>-43.2</c:v>
                      </c:pt>
                      <c:pt idx="1030">
                        <c:v>-43.2</c:v>
                      </c:pt>
                      <c:pt idx="1031">
                        <c:v>-43.2</c:v>
                      </c:pt>
                      <c:pt idx="1032">
                        <c:v>-43.3</c:v>
                      </c:pt>
                      <c:pt idx="1033">
                        <c:v>-43.2</c:v>
                      </c:pt>
                      <c:pt idx="1034">
                        <c:v>-43.3</c:v>
                      </c:pt>
                      <c:pt idx="1035">
                        <c:v>-43.2</c:v>
                      </c:pt>
                      <c:pt idx="1036">
                        <c:v>-43.3</c:v>
                      </c:pt>
                      <c:pt idx="1037">
                        <c:v>-43.2</c:v>
                      </c:pt>
                      <c:pt idx="1038">
                        <c:v>-43.2</c:v>
                      </c:pt>
                      <c:pt idx="1039">
                        <c:v>-43.1</c:v>
                      </c:pt>
                      <c:pt idx="1040">
                        <c:v>-43.3</c:v>
                      </c:pt>
                      <c:pt idx="1041">
                        <c:v>-43.1</c:v>
                      </c:pt>
                      <c:pt idx="1042">
                        <c:v>-43.2</c:v>
                      </c:pt>
                      <c:pt idx="1043">
                        <c:v>-43.1</c:v>
                      </c:pt>
                      <c:pt idx="1044">
                        <c:v>-43.2</c:v>
                      </c:pt>
                      <c:pt idx="1045">
                        <c:v>-43.1</c:v>
                      </c:pt>
                      <c:pt idx="1046">
                        <c:v>-43.2</c:v>
                      </c:pt>
                      <c:pt idx="1047">
                        <c:v>-43</c:v>
                      </c:pt>
                      <c:pt idx="1048">
                        <c:v>-43.3</c:v>
                      </c:pt>
                      <c:pt idx="1049">
                        <c:v>-43.2</c:v>
                      </c:pt>
                      <c:pt idx="1050">
                        <c:v>-43.1</c:v>
                      </c:pt>
                      <c:pt idx="1051">
                        <c:v>-43.1</c:v>
                      </c:pt>
                      <c:pt idx="1052">
                        <c:v>-43.1</c:v>
                      </c:pt>
                      <c:pt idx="1053">
                        <c:v>-43.2</c:v>
                      </c:pt>
                      <c:pt idx="1054">
                        <c:v>-43.2</c:v>
                      </c:pt>
                      <c:pt idx="1055">
                        <c:v>-43.2</c:v>
                      </c:pt>
                      <c:pt idx="1056">
                        <c:v>-43.2</c:v>
                      </c:pt>
                      <c:pt idx="1057">
                        <c:v>-43.1</c:v>
                      </c:pt>
                      <c:pt idx="1058">
                        <c:v>-43.1</c:v>
                      </c:pt>
                      <c:pt idx="1059">
                        <c:v>-43.2</c:v>
                      </c:pt>
                      <c:pt idx="1060">
                        <c:v>-43.2</c:v>
                      </c:pt>
                      <c:pt idx="1061">
                        <c:v>-43.2</c:v>
                      </c:pt>
                      <c:pt idx="1062">
                        <c:v>-43.3</c:v>
                      </c:pt>
                      <c:pt idx="1063">
                        <c:v>-43.2</c:v>
                      </c:pt>
                      <c:pt idx="1064">
                        <c:v>-43.1</c:v>
                      </c:pt>
                      <c:pt idx="1065">
                        <c:v>-43.3</c:v>
                      </c:pt>
                      <c:pt idx="1066">
                        <c:v>-43.1</c:v>
                      </c:pt>
                      <c:pt idx="1067">
                        <c:v>-43.2</c:v>
                      </c:pt>
                      <c:pt idx="1068">
                        <c:v>-43.1</c:v>
                      </c:pt>
                      <c:pt idx="1069">
                        <c:v>-43.1</c:v>
                      </c:pt>
                      <c:pt idx="1070">
                        <c:v>-43.1</c:v>
                      </c:pt>
                      <c:pt idx="1071">
                        <c:v>-43.1</c:v>
                      </c:pt>
                      <c:pt idx="1072">
                        <c:v>-43.1</c:v>
                      </c:pt>
                      <c:pt idx="1073">
                        <c:v>-43.2</c:v>
                      </c:pt>
                      <c:pt idx="1074">
                        <c:v>-43.1</c:v>
                      </c:pt>
                      <c:pt idx="1075">
                        <c:v>-43.2</c:v>
                      </c:pt>
                      <c:pt idx="1076">
                        <c:v>-43.1</c:v>
                      </c:pt>
                      <c:pt idx="1077">
                        <c:v>-43.2</c:v>
                      </c:pt>
                      <c:pt idx="1078">
                        <c:v>-43.1</c:v>
                      </c:pt>
                      <c:pt idx="1079">
                        <c:v>-43.2</c:v>
                      </c:pt>
                      <c:pt idx="1080">
                        <c:v>-43.1</c:v>
                      </c:pt>
                      <c:pt idx="1081">
                        <c:v>-43.2</c:v>
                      </c:pt>
                      <c:pt idx="1082">
                        <c:v>-43.2</c:v>
                      </c:pt>
                      <c:pt idx="1083">
                        <c:v>-43.1</c:v>
                      </c:pt>
                      <c:pt idx="1084">
                        <c:v>-43.2</c:v>
                      </c:pt>
                      <c:pt idx="1085">
                        <c:v>-43.1</c:v>
                      </c:pt>
                      <c:pt idx="1086">
                        <c:v>-43.1</c:v>
                      </c:pt>
                      <c:pt idx="1087">
                        <c:v>-43.1</c:v>
                      </c:pt>
                      <c:pt idx="1088">
                        <c:v>-43.2</c:v>
                      </c:pt>
                      <c:pt idx="1089">
                        <c:v>-43.2</c:v>
                      </c:pt>
                      <c:pt idx="1090">
                        <c:v>-43.2</c:v>
                      </c:pt>
                      <c:pt idx="1091">
                        <c:v>-43.1</c:v>
                      </c:pt>
                      <c:pt idx="1092">
                        <c:v>-43.1</c:v>
                      </c:pt>
                      <c:pt idx="1093">
                        <c:v>-43.2</c:v>
                      </c:pt>
                      <c:pt idx="1094">
                        <c:v>-43.1</c:v>
                      </c:pt>
                      <c:pt idx="1095">
                        <c:v>-43.1</c:v>
                      </c:pt>
                      <c:pt idx="1096">
                        <c:v>-43.2</c:v>
                      </c:pt>
                      <c:pt idx="1097">
                        <c:v>-43</c:v>
                      </c:pt>
                      <c:pt idx="1098">
                        <c:v>-43.1</c:v>
                      </c:pt>
                      <c:pt idx="1099">
                        <c:v>-43.1</c:v>
                      </c:pt>
                      <c:pt idx="1100">
                        <c:v>-43.2</c:v>
                      </c:pt>
                      <c:pt idx="1101">
                        <c:v>-43.1</c:v>
                      </c:pt>
                      <c:pt idx="1102">
                        <c:v>-43.2</c:v>
                      </c:pt>
                      <c:pt idx="1103">
                        <c:v>-43.1</c:v>
                      </c:pt>
                      <c:pt idx="1104">
                        <c:v>-43.1</c:v>
                      </c:pt>
                      <c:pt idx="1105">
                        <c:v>-43.1</c:v>
                      </c:pt>
                      <c:pt idx="1106">
                        <c:v>-43.1</c:v>
                      </c:pt>
                      <c:pt idx="1107">
                        <c:v>-43</c:v>
                      </c:pt>
                      <c:pt idx="1108">
                        <c:v>-43.1</c:v>
                      </c:pt>
                      <c:pt idx="1109">
                        <c:v>-43.1</c:v>
                      </c:pt>
                      <c:pt idx="1110">
                        <c:v>-43.1</c:v>
                      </c:pt>
                      <c:pt idx="1111">
                        <c:v>-43</c:v>
                      </c:pt>
                      <c:pt idx="1112">
                        <c:v>-43.1</c:v>
                      </c:pt>
                      <c:pt idx="1113">
                        <c:v>-43.1</c:v>
                      </c:pt>
                      <c:pt idx="1114">
                        <c:v>-43.1</c:v>
                      </c:pt>
                      <c:pt idx="1115">
                        <c:v>-43.1</c:v>
                      </c:pt>
                      <c:pt idx="1116">
                        <c:v>-43</c:v>
                      </c:pt>
                      <c:pt idx="1117">
                        <c:v>-43.2</c:v>
                      </c:pt>
                      <c:pt idx="1118">
                        <c:v>-43</c:v>
                      </c:pt>
                      <c:pt idx="1119">
                        <c:v>-43.1</c:v>
                      </c:pt>
                      <c:pt idx="1120">
                        <c:v>-43.1</c:v>
                      </c:pt>
                      <c:pt idx="1121">
                        <c:v>-43.1</c:v>
                      </c:pt>
                      <c:pt idx="1122">
                        <c:v>-43.1</c:v>
                      </c:pt>
                      <c:pt idx="1123">
                        <c:v>-43.1</c:v>
                      </c:pt>
                      <c:pt idx="1124">
                        <c:v>-42.9</c:v>
                      </c:pt>
                      <c:pt idx="1125">
                        <c:v>-43.2</c:v>
                      </c:pt>
                      <c:pt idx="1126">
                        <c:v>-43</c:v>
                      </c:pt>
                      <c:pt idx="1127">
                        <c:v>-43.1</c:v>
                      </c:pt>
                      <c:pt idx="1128">
                        <c:v>-43</c:v>
                      </c:pt>
                      <c:pt idx="1129">
                        <c:v>-43.2</c:v>
                      </c:pt>
                      <c:pt idx="1130">
                        <c:v>-43</c:v>
                      </c:pt>
                      <c:pt idx="1131">
                        <c:v>-43.2</c:v>
                      </c:pt>
                      <c:pt idx="1132">
                        <c:v>-43</c:v>
                      </c:pt>
                      <c:pt idx="1133">
                        <c:v>-43.1</c:v>
                      </c:pt>
                      <c:pt idx="1134">
                        <c:v>-43</c:v>
                      </c:pt>
                      <c:pt idx="1135">
                        <c:v>-43.1</c:v>
                      </c:pt>
                      <c:pt idx="1136">
                        <c:v>-42.9</c:v>
                      </c:pt>
                      <c:pt idx="1137">
                        <c:v>-43.1</c:v>
                      </c:pt>
                      <c:pt idx="1138">
                        <c:v>-43.1</c:v>
                      </c:pt>
                      <c:pt idx="1139">
                        <c:v>-43.1</c:v>
                      </c:pt>
                      <c:pt idx="1140">
                        <c:v>-43.1</c:v>
                      </c:pt>
                      <c:pt idx="1141">
                        <c:v>-43.1</c:v>
                      </c:pt>
                      <c:pt idx="1142">
                        <c:v>-43</c:v>
                      </c:pt>
                      <c:pt idx="1143">
                        <c:v>-43</c:v>
                      </c:pt>
                      <c:pt idx="1144">
                        <c:v>-43</c:v>
                      </c:pt>
                      <c:pt idx="1145">
                        <c:v>-43.1</c:v>
                      </c:pt>
                      <c:pt idx="1146">
                        <c:v>-43</c:v>
                      </c:pt>
                      <c:pt idx="1147">
                        <c:v>-42.9</c:v>
                      </c:pt>
                      <c:pt idx="1148">
                        <c:v>-43.1</c:v>
                      </c:pt>
                      <c:pt idx="1149">
                        <c:v>-43</c:v>
                      </c:pt>
                      <c:pt idx="1150">
                        <c:v>-43.1</c:v>
                      </c:pt>
                      <c:pt idx="1151">
                        <c:v>-43</c:v>
                      </c:pt>
                      <c:pt idx="1152">
                        <c:v>-43.1</c:v>
                      </c:pt>
                      <c:pt idx="1153">
                        <c:v>-43</c:v>
                      </c:pt>
                      <c:pt idx="1154">
                        <c:v>-43.1</c:v>
                      </c:pt>
                      <c:pt idx="1155">
                        <c:v>-43</c:v>
                      </c:pt>
                      <c:pt idx="1156">
                        <c:v>-42.9</c:v>
                      </c:pt>
                      <c:pt idx="1157">
                        <c:v>-43</c:v>
                      </c:pt>
                      <c:pt idx="1158">
                        <c:v>-43.1</c:v>
                      </c:pt>
                      <c:pt idx="1159">
                        <c:v>-43</c:v>
                      </c:pt>
                    </c:numCache>
                  </c:numRef>
                </c:yVal>
                <c:smooth val="1"/>
                <c:extLst xmlns:c15="http://schemas.microsoft.com/office/drawing/2012/chart">
                  <c:ext xmlns:c16="http://schemas.microsoft.com/office/drawing/2014/chart" uri="{C3380CC4-5D6E-409C-BE32-E72D297353CC}">
                    <c16:uniqueId val="{00000002-ECA0-4654-A1C9-4098B0E9FD54}"/>
                  </c:ext>
                </c:extLst>
              </c15:ser>
            </c15:filteredScatterSeries>
            <c15:filteredScatterSeries>
              <c15:ser>
                <c:idx val="3"/>
                <c:order val="3"/>
                <c:tx>
                  <c:strRef>
                    <c:extLst xmlns:c15="http://schemas.microsoft.com/office/drawing/2012/chart">
                      <c:ext xmlns:c15="http://schemas.microsoft.com/office/drawing/2012/chart" uri="{02D57815-91ED-43cb-92C2-25804820EDAC}">
                        <c15:formulaRef>
                          <c15:sqref>'16062772_data log'!$F$3</c15:sqref>
                        </c15:formulaRef>
                      </c:ext>
                    </c:extLst>
                    <c:strCache>
                      <c:ptCount val="1"/>
                      <c:pt idx="0">
                        <c:v>TC4</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'16062772_data log'!$F$4:$F$1163</c15:sqref>
                        </c15:formulaRef>
                      </c:ext>
                    </c:extLst>
                    <c:numCache>
                      <c:formatCode>General</c:formatCode>
                      <c:ptCount val="1160"/>
                      <c:pt idx="0">
                        <c:v>24.6</c:v>
                      </c:pt>
                      <c:pt idx="1">
                        <c:v>23.4</c:v>
                      </c:pt>
                      <c:pt idx="2">
                        <c:v>22.9</c:v>
                      </c:pt>
                      <c:pt idx="3">
                        <c:v>22.2</c:v>
                      </c:pt>
                      <c:pt idx="4">
                        <c:v>21.5</c:v>
                      </c:pt>
                      <c:pt idx="5">
                        <c:v>20.8</c:v>
                      </c:pt>
                      <c:pt idx="6">
                        <c:v>20.100000000000001</c:v>
                      </c:pt>
                      <c:pt idx="7">
                        <c:v>19.3</c:v>
                      </c:pt>
                      <c:pt idx="8">
                        <c:v>18.600000000000001</c:v>
                      </c:pt>
                      <c:pt idx="9">
                        <c:v>17.600000000000001</c:v>
                      </c:pt>
                      <c:pt idx="10">
                        <c:v>16.600000000000001</c:v>
                      </c:pt>
                      <c:pt idx="11">
                        <c:v>15.6</c:v>
                      </c:pt>
                      <c:pt idx="12">
                        <c:v>14.4</c:v>
                      </c:pt>
                      <c:pt idx="13">
                        <c:v>13.3</c:v>
                      </c:pt>
                      <c:pt idx="14">
                        <c:v>12.2</c:v>
                      </c:pt>
                      <c:pt idx="15">
                        <c:v>11</c:v>
                      </c:pt>
                      <c:pt idx="16">
                        <c:v>10</c:v>
                      </c:pt>
                      <c:pt idx="17">
                        <c:v>8.8000000000000007</c:v>
                      </c:pt>
                      <c:pt idx="18">
                        <c:v>7.6</c:v>
                      </c:pt>
                      <c:pt idx="19">
                        <c:v>6.4</c:v>
                      </c:pt>
                      <c:pt idx="20">
                        <c:v>5.3</c:v>
                      </c:pt>
                      <c:pt idx="21">
                        <c:v>4</c:v>
                      </c:pt>
                      <c:pt idx="22">
                        <c:v>2.8</c:v>
                      </c:pt>
                      <c:pt idx="23">
                        <c:v>1.7</c:v>
                      </c:pt>
                      <c:pt idx="24">
                        <c:v>0.5</c:v>
                      </c:pt>
                      <c:pt idx="25">
                        <c:v>-0.7</c:v>
                      </c:pt>
                      <c:pt idx="26">
                        <c:v>-1.9</c:v>
                      </c:pt>
                      <c:pt idx="27">
                        <c:v>-3.2</c:v>
                      </c:pt>
                      <c:pt idx="28">
                        <c:v>-4.3</c:v>
                      </c:pt>
                      <c:pt idx="29">
                        <c:v>-5.6</c:v>
                      </c:pt>
                      <c:pt idx="30">
                        <c:v>-6.7</c:v>
                      </c:pt>
                      <c:pt idx="31">
                        <c:v>-8</c:v>
                      </c:pt>
                      <c:pt idx="32">
                        <c:v>-9.1999999999999993</c:v>
                      </c:pt>
                      <c:pt idx="33">
                        <c:v>-1.6</c:v>
                      </c:pt>
                      <c:pt idx="34">
                        <c:v>-1.8</c:v>
                      </c:pt>
                      <c:pt idx="35">
                        <c:v>-2.5</c:v>
                      </c:pt>
                      <c:pt idx="36">
                        <c:v>-3.5</c:v>
                      </c:pt>
                      <c:pt idx="37">
                        <c:v>-4.7</c:v>
                      </c:pt>
                      <c:pt idx="38">
                        <c:v>-6.5</c:v>
                      </c:pt>
                      <c:pt idx="39">
                        <c:v>-11.1</c:v>
                      </c:pt>
                      <c:pt idx="40">
                        <c:v>-15.5</c:v>
                      </c:pt>
                      <c:pt idx="41">
                        <c:v>-18.899999999999999</c:v>
                      </c:pt>
                      <c:pt idx="42">
                        <c:v>-21.6</c:v>
                      </c:pt>
                      <c:pt idx="43">
                        <c:v>-24.2</c:v>
                      </c:pt>
                      <c:pt idx="44">
                        <c:v>-26.3</c:v>
                      </c:pt>
                      <c:pt idx="45">
                        <c:v>-27.8</c:v>
                      </c:pt>
                      <c:pt idx="46">
                        <c:v>-29.5</c:v>
                      </c:pt>
                      <c:pt idx="47">
                        <c:v>-30.8</c:v>
                      </c:pt>
                      <c:pt idx="48">
                        <c:v>-32.299999999999997</c:v>
                      </c:pt>
                      <c:pt idx="49">
                        <c:v>-33.6</c:v>
                      </c:pt>
                      <c:pt idx="50">
                        <c:v>-34.700000000000003</c:v>
                      </c:pt>
                      <c:pt idx="51">
                        <c:v>-35.700000000000003</c:v>
                      </c:pt>
                      <c:pt idx="52">
                        <c:v>-36.5</c:v>
                      </c:pt>
                      <c:pt idx="53">
                        <c:v>-37.200000000000003</c:v>
                      </c:pt>
                      <c:pt idx="54">
                        <c:v>-37.9</c:v>
                      </c:pt>
                      <c:pt idx="55">
                        <c:v>-38.5</c:v>
                      </c:pt>
                      <c:pt idx="56">
                        <c:v>-38.9</c:v>
                      </c:pt>
                      <c:pt idx="57">
                        <c:v>-39.200000000000003</c:v>
                      </c:pt>
                      <c:pt idx="58">
                        <c:v>-39.5</c:v>
                      </c:pt>
                      <c:pt idx="59">
                        <c:v>-39.700000000000003</c:v>
                      </c:pt>
                      <c:pt idx="60">
                        <c:v>-39.9</c:v>
                      </c:pt>
                      <c:pt idx="61">
                        <c:v>-40.1</c:v>
                      </c:pt>
                      <c:pt idx="62">
                        <c:v>-40.200000000000003</c:v>
                      </c:pt>
                      <c:pt idx="63">
                        <c:v>-40.299999999999997</c:v>
                      </c:pt>
                      <c:pt idx="64">
                        <c:v>-40.4</c:v>
                      </c:pt>
                      <c:pt idx="65">
                        <c:v>-40.5</c:v>
                      </c:pt>
                      <c:pt idx="66">
                        <c:v>-40.6</c:v>
                      </c:pt>
                      <c:pt idx="67">
                        <c:v>-40.700000000000003</c:v>
                      </c:pt>
                      <c:pt idx="68">
                        <c:v>-40.700000000000003</c:v>
                      </c:pt>
                      <c:pt idx="69">
                        <c:v>-40.799999999999997</c:v>
                      </c:pt>
                      <c:pt idx="70">
                        <c:v>-40.799999999999997</c:v>
                      </c:pt>
                      <c:pt idx="71">
                        <c:v>-41</c:v>
                      </c:pt>
                      <c:pt idx="72">
                        <c:v>-41</c:v>
                      </c:pt>
                      <c:pt idx="73">
                        <c:v>-41.1</c:v>
                      </c:pt>
                      <c:pt idx="74">
                        <c:v>-41.1</c:v>
                      </c:pt>
                      <c:pt idx="75">
                        <c:v>-41.1</c:v>
                      </c:pt>
                      <c:pt idx="76">
                        <c:v>-41.1</c:v>
                      </c:pt>
                      <c:pt idx="77">
                        <c:v>-41.2</c:v>
                      </c:pt>
                      <c:pt idx="78">
                        <c:v>-41.1</c:v>
                      </c:pt>
                      <c:pt idx="79">
                        <c:v>-41.3</c:v>
                      </c:pt>
                      <c:pt idx="80">
                        <c:v>-41.3</c:v>
                      </c:pt>
                      <c:pt idx="81">
                        <c:v>-41.2</c:v>
                      </c:pt>
                      <c:pt idx="82">
                        <c:v>-41.3</c:v>
                      </c:pt>
                      <c:pt idx="83">
                        <c:v>-41.3</c:v>
                      </c:pt>
                      <c:pt idx="84">
                        <c:v>-41.3</c:v>
                      </c:pt>
                      <c:pt idx="85">
                        <c:v>-41.3</c:v>
                      </c:pt>
                      <c:pt idx="86">
                        <c:v>-41.3</c:v>
                      </c:pt>
                      <c:pt idx="87">
                        <c:v>-41.3</c:v>
                      </c:pt>
                      <c:pt idx="88">
                        <c:v>-41.3</c:v>
                      </c:pt>
                      <c:pt idx="89">
                        <c:v>-41.3</c:v>
                      </c:pt>
                      <c:pt idx="90">
                        <c:v>-41.3</c:v>
                      </c:pt>
                      <c:pt idx="91">
                        <c:v>-41.3</c:v>
                      </c:pt>
                      <c:pt idx="92">
                        <c:v>-41.4</c:v>
                      </c:pt>
                      <c:pt idx="93">
                        <c:v>-41.4</c:v>
                      </c:pt>
                      <c:pt idx="94">
                        <c:v>-41.3</c:v>
                      </c:pt>
                      <c:pt idx="95">
                        <c:v>-41.3</c:v>
                      </c:pt>
                      <c:pt idx="96">
                        <c:v>-41.3</c:v>
                      </c:pt>
                      <c:pt idx="97">
                        <c:v>-41.4</c:v>
                      </c:pt>
                      <c:pt idx="98">
                        <c:v>-41.3</c:v>
                      </c:pt>
                      <c:pt idx="99">
                        <c:v>-41.4</c:v>
                      </c:pt>
                      <c:pt idx="100">
                        <c:v>-41.4</c:v>
                      </c:pt>
                      <c:pt idx="101">
                        <c:v>-41.3</c:v>
                      </c:pt>
                      <c:pt idx="102">
                        <c:v>-41.3</c:v>
                      </c:pt>
                      <c:pt idx="103">
                        <c:v>-41.3</c:v>
                      </c:pt>
                      <c:pt idx="104">
                        <c:v>-41.4</c:v>
                      </c:pt>
                      <c:pt idx="105">
                        <c:v>-41.4</c:v>
                      </c:pt>
                      <c:pt idx="106">
                        <c:v>-41.4</c:v>
                      </c:pt>
                      <c:pt idx="107">
                        <c:v>-41.4</c:v>
                      </c:pt>
                      <c:pt idx="108">
                        <c:v>-41.4</c:v>
                      </c:pt>
                      <c:pt idx="109">
                        <c:v>-41.5</c:v>
                      </c:pt>
                      <c:pt idx="110">
                        <c:v>-41.5</c:v>
                      </c:pt>
                      <c:pt idx="111">
                        <c:v>-41.5</c:v>
                      </c:pt>
                      <c:pt idx="112">
                        <c:v>-41.3</c:v>
                      </c:pt>
                      <c:pt idx="113">
                        <c:v>-41</c:v>
                      </c:pt>
                      <c:pt idx="114">
                        <c:v>-40.299999999999997</c:v>
                      </c:pt>
                      <c:pt idx="115">
                        <c:v>-39.700000000000003</c:v>
                      </c:pt>
                      <c:pt idx="116">
                        <c:v>-38.799999999999997</c:v>
                      </c:pt>
                      <c:pt idx="117">
                        <c:v>-38.1</c:v>
                      </c:pt>
                      <c:pt idx="118">
                        <c:v>-37.200000000000003</c:v>
                      </c:pt>
                      <c:pt idx="119">
                        <c:v>-36.4</c:v>
                      </c:pt>
                      <c:pt idx="120">
                        <c:v>-35.299999999999997</c:v>
                      </c:pt>
                      <c:pt idx="121">
                        <c:v>-34.4</c:v>
                      </c:pt>
                      <c:pt idx="122">
                        <c:v>-33.5</c:v>
                      </c:pt>
                      <c:pt idx="123">
                        <c:v>-32.5</c:v>
                      </c:pt>
                      <c:pt idx="124">
                        <c:v>-31.7</c:v>
                      </c:pt>
                      <c:pt idx="125">
                        <c:v>-30.7</c:v>
                      </c:pt>
                      <c:pt idx="126">
                        <c:v>-29.9</c:v>
                      </c:pt>
                      <c:pt idx="127">
                        <c:v>-28.8</c:v>
                      </c:pt>
                      <c:pt idx="128">
                        <c:v>-27.8</c:v>
                      </c:pt>
                      <c:pt idx="129">
                        <c:v>-26.8</c:v>
                      </c:pt>
                      <c:pt idx="130">
                        <c:v>-25.8</c:v>
                      </c:pt>
                      <c:pt idx="131">
                        <c:v>-24.6</c:v>
                      </c:pt>
                      <c:pt idx="132">
                        <c:v>-23.8</c:v>
                      </c:pt>
                      <c:pt idx="133">
                        <c:v>-22.7</c:v>
                      </c:pt>
                      <c:pt idx="134">
                        <c:v>-21.9</c:v>
                      </c:pt>
                      <c:pt idx="135">
                        <c:v>-20.9</c:v>
                      </c:pt>
                      <c:pt idx="136">
                        <c:v>-19.899999999999999</c:v>
                      </c:pt>
                      <c:pt idx="137">
                        <c:v>-19.100000000000001</c:v>
                      </c:pt>
                      <c:pt idx="138">
                        <c:v>-18.100000000000001</c:v>
                      </c:pt>
                      <c:pt idx="139">
                        <c:v>-17.100000000000001</c:v>
                      </c:pt>
                      <c:pt idx="140">
                        <c:v>-16.100000000000001</c:v>
                      </c:pt>
                      <c:pt idx="141">
                        <c:v>-15.1</c:v>
                      </c:pt>
                      <c:pt idx="142">
                        <c:v>-14.3</c:v>
                      </c:pt>
                      <c:pt idx="143">
                        <c:v>-13.7</c:v>
                      </c:pt>
                      <c:pt idx="144">
                        <c:v>-13.5</c:v>
                      </c:pt>
                      <c:pt idx="145">
                        <c:v>-13.2</c:v>
                      </c:pt>
                      <c:pt idx="146">
                        <c:v>-13</c:v>
                      </c:pt>
                      <c:pt idx="147">
                        <c:v>-12.9</c:v>
                      </c:pt>
                      <c:pt idx="148">
                        <c:v>-12.7</c:v>
                      </c:pt>
                      <c:pt idx="149">
                        <c:v>-12.6</c:v>
                      </c:pt>
                      <c:pt idx="150">
                        <c:v>-12.6</c:v>
                      </c:pt>
                      <c:pt idx="151">
                        <c:v>-12.4</c:v>
                      </c:pt>
                      <c:pt idx="152">
                        <c:v>-12.4</c:v>
                      </c:pt>
                      <c:pt idx="153">
                        <c:v>-12.3</c:v>
                      </c:pt>
                      <c:pt idx="154">
                        <c:v>-12.2</c:v>
                      </c:pt>
                      <c:pt idx="155">
                        <c:v>-12</c:v>
                      </c:pt>
                      <c:pt idx="156">
                        <c:v>-12.1</c:v>
                      </c:pt>
                      <c:pt idx="157">
                        <c:v>-12.1</c:v>
                      </c:pt>
                      <c:pt idx="158">
                        <c:v>-11.9</c:v>
                      </c:pt>
                      <c:pt idx="159">
                        <c:v>-11.9</c:v>
                      </c:pt>
                      <c:pt idx="160">
                        <c:v>-11.9</c:v>
                      </c:pt>
                      <c:pt idx="161">
                        <c:v>-11.8</c:v>
                      </c:pt>
                      <c:pt idx="162">
                        <c:v>-11.8</c:v>
                      </c:pt>
                      <c:pt idx="163">
                        <c:v>-11.8</c:v>
                      </c:pt>
                      <c:pt idx="164">
                        <c:v>-11.7</c:v>
                      </c:pt>
                      <c:pt idx="165">
                        <c:v>-11.7</c:v>
                      </c:pt>
                      <c:pt idx="166">
                        <c:v>-11.7</c:v>
                      </c:pt>
                      <c:pt idx="167">
                        <c:v>-11.6</c:v>
                      </c:pt>
                      <c:pt idx="168">
                        <c:v>-11.6</c:v>
                      </c:pt>
                      <c:pt idx="169">
                        <c:v>-11.6</c:v>
                      </c:pt>
                      <c:pt idx="170">
                        <c:v>-11.5</c:v>
                      </c:pt>
                      <c:pt idx="171">
                        <c:v>-11.6</c:v>
                      </c:pt>
                      <c:pt idx="172">
                        <c:v>-11.6</c:v>
                      </c:pt>
                      <c:pt idx="173">
                        <c:v>-11.6</c:v>
                      </c:pt>
                      <c:pt idx="174">
                        <c:v>-11.5</c:v>
                      </c:pt>
                      <c:pt idx="175">
                        <c:v>-11.5</c:v>
                      </c:pt>
                      <c:pt idx="176">
                        <c:v>-11.5</c:v>
                      </c:pt>
                      <c:pt idx="177">
                        <c:v>-11.5</c:v>
                      </c:pt>
                      <c:pt idx="178">
                        <c:v>-11.5</c:v>
                      </c:pt>
                      <c:pt idx="179">
                        <c:v>-11.4</c:v>
                      </c:pt>
                      <c:pt idx="180">
                        <c:v>-11.4</c:v>
                      </c:pt>
                      <c:pt idx="181">
                        <c:v>-11.5</c:v>
                      </c:pt>
                      <c:pt idx="182">
                        <c:v>-11.3</c:v>
                      </c:pt>
                      <c:pt idx="183">
                        <c:v>-11.4</c:v>
                      </c:pt>
                      <c:pt idx="184">
                        <c:v>-11.5</c:v>
                      </c:pt>
                      <c:pt idx="185">
                        <c:v>-11.4</c:v>
                      </c:pt>
                      <c:pt idx="186">
                        <c:v>-11.5</c:v>
                      </c:pt>
                      <c:pt idx="187">
                        <c:v>-11.4</c:v>
                      </c:pt>
                      <c:pt idx="188">
                        <c:v>-11.4</c:v>
                      </c:pt>
                      <c:pt idx="189">
                        <c:v>-11.5</c:v>
                      </c:pt>
                      <c:pt idx="190">
                        <c:v>-11.5</c:v>
                      </c:pt>
                      <c:pt idx="191">
                        <c:v>-11.4</c:v>
                      </c:pt>
                      <c:pt idx="192">
                        <c:v>-11.4</c:v>
                      </c:pt>
                      <c:pt idx="193">
                        <c:v>-11.4</c:v>
                      </c:pt>
                      <c:pt idx="194">
                        <c:v>-11.5</c:v>
                      </c:pt>
                      <c:pt idx="195">
                        <c:v>-11.4</c:v>
                      </c:pt>
                      <c:pt idx="196">
                        <c:v>-11.3</c:v>
                      </c:pt>
                      <c:pt idx="197">
                        <c:v>-11.4</c:v>
                      </c:pt>
                      <c:pt idx="198">
                        <c:v>-11.3</c:v>
                      </c:pt>
                      <c:pt idx="199">
                        <c:v>-11.4</c:v>
                      </c:pt>
                      <c:pt idx="200">
                        <c:v>-11.5</c:v>
                      </c:pt>
                      <c:pt idx="201">
                        <c:v>-11.4</c:v>
                      </c:pt>
                      <c:pt idx="202">
                        <c:v>-11.4</c:v>
                      </c:pt>
                      <c:pt idx="203">
                        <c:v>-11.6</c:v>
                      </c:pt>
                      <c:pt idx="204">
                        <c:v>-11.9</c:v>
                      </c:pt>
                      <c:pt idx="205">
                        <c:v>-12.5</c:v>
                      </c:pt>
                      <c:pt idx="206">
                        <c:v>-13</c:v>
                      </c:pt>
                      <c:pt idx="207">
                        <c:v>-13.9</c:v>
                      </c:pt>
                      <c:pt idx="208">
                        <c:v>-14.7</c:v>
                      </c:pt>
                      <c:pt idx="209">
                        <c:v>-15.5</c:v>
                      </c:pt>
                      <c:pt idx="210">
                        <c:v>-16.3</c:v>
                      </c:pt>
                      <c:pt idx="211">
                        <c:v>-17.3</c:v>
                      </c:pt>
                      <c:pt idx="212">
                        <c:v>-18.2</c:v>
                      </c:pt>
                      <c:pt idx="213">
                        <c:v>-19.100000000000001</c:v>
                      </c:pt>
                      <c:pt idx="214">
                        <c:v>-19.899999999999999</c:v>
                      </c:pt>
                      <c:pt idx="215">
                        <c:v>-20.9</c:v>
                      </c:pt>
                      <c:pt idx="216">
                        <c:v>-21.7</c:v>
                      </c:pt>
                      <c:pt idx="217">
                        <c:v>-22.7</c:v>
                      </c:pt>
                      <c:pt idx="218">
                        <c:v>-23.6</c:v>
                      </c:pt>
                      <c:pt idx="219">
                        <c:v>-24.5</c:v>
                      </c:pt>
                      <c:pt idx="220">
                        <c:v>-25.4</c:v>
                      </c:pt>
                      <c:pt idx="221">
                        <c:v>-26.3</c:v>
                      </c:pt>
                      <c:pt idx="222">
                        <c:v>-27.2</c:v>
                      </c:pt>
                      <c:pt idx="223">
                        <c:v>-28.3</c:v>
                      </c:pt>
                      <c:pt idx="224">
                        <c:v>-29.1</c:v>
                      </c:pt>
                      <c:pt idx="225">
                        <c:v>-30.1</c:v>
                      </c:pt>
                      <c:pt idx="226">
                        <c:v>-31.1</c:v>
                      </c:pt>
                      <c:pt idx="227">
                        <c:v>-32</c:v>
                      </c:pt>
                      <c:pt idx="228">
                        <c:v>-32.799999999999997</c:v>
                      </c:pt>
                      <c:pt idx="229">
                        <c:v>-33.799999999999997</c:v>
                      </c:pt>
                      <c:pt idx="230">
                        <c:v>-34.700000000000003</c:v>
                      </c:pt>
                      <c:pt idx="231">
                        <c:v>-35.700000000000003</c:v>
                      </c:pt>
                      <c:pt idx="232">
                        <c:v>-36.700000000000003</c:v>
                      </c:pt>
                      <c:pt idx="233">
                        <c:v>-37.200000000000003</c:v>
                      </c:pt>
                      <c:pt idx="234">
                        <c:v>-38.200000000000003</c:v>
                      </c:pt>
                      <c:pt idx="235">
                        <c:v>-38.799999999999997</c:v>
                      </c:pt>
                      <c:pt idx="236">
                        <c:v>-39.1</c:v>
                      </c:pt>
                      <c:pt idx="237">
                        <c:v>-39.6</c:v>
                      </c:pt>
                      <c:pt idx="238">
                        <c:v>-39.799999999999997</c:v>
                      </c:pt>
                      <c:pt idx="239">
                        <c:v>-40</c:v>
                      </c:pt>
                      <c:pt idx="240">
                        <c:v>-40.200000000000003</c:v>
                      </c:pt>
                      <c:pt idx="241">
                        <c:v>-40.299999999999997</c:v>
                      </c:pt>
                      <c:pt idx="242">
                        <c:v>-40.4</c:v>
                      </c:pt>
                      <c:pt idx="243">
                        <c:v>-40.5</c:v>
                      </c:pt>
                      <c:pt idx="244">
                        <c:v>-40.700000000000003</c:v>
                      </c:pt>
                      <c:pt idx="245">
                        <c:v>-40.700000000000003</c:v>
                      </c:pt>
                      <c:pt idx="246">
                        <c:v>-40.799999999999997</c:v>
                      </c:pt>
                      <c:pt idx="247">
                        <c:v>-41</c:v>
                      </c:pt>
                      <c:pt idx="248">
                        <c:v>-41</c:v>
                      </c:pt>
                      <c:pt idx="249">
                        <c:v>-41.1</c:v>
                      </c:pt>
                      <c:pt idx="250">
                        <c:v>-41</c:v>
                      </c:pt>
                      <c:pt idx="251">
                        <c:v>-41.2</c:v>
                      </c:pt>
                      <c:pt idx="252">
                        <c:v>-41.3</c:v>
                      </c:pt>
                      <c:pt idx="253">
                        <c:v>-41.2</c:v>
                      </c:pt>
                      <c:pt idx="254">
                        <c:v>-41.2</c:v>
                      </c:pt>
                      <c:pt idx="255">
                        <c:v>-41.3</c:v>
                      </c:pt>
                      <c:pt idx="256">
                        <c:v>-41.3</c:v>
                      </c:pt>
                      <c:pt idx="257">
                        <c:v>-41.2</c:v>
                      </c:pt>
                      <c:pt idx="258">
                        <c:v>-41.3</c:v>
                      </c:pt>
                      <c:pt idx="259">
                        <c:v>-41.3</c:v>
                      </c:pt>
                      <c:pt idx="260">
                        <c:v>-41.4</c:v>
                      </c:pt>
                      <c:pt idx="261">
                        <c:v>-41.3</c:v>
                      </c:pt>
                      <c:pt idx="262">
                        <c:v>-41.3</c:v>
                      </c:pt>
                      <c:pt idx="263">
                        <c:v>-41.3</c:v>
                      </c:pt>
                      <c:pt idx="264">
                        <c:v>-41.4</c:v>
                      </c:pt>
                      <c:pt idx="265">
                        <c:v>-41.4</c:v>
                      </c:pt>
                      <c:pt idx="266">
                        <c:v>-41.4</c:v>
                      </c:pt>
                      <c:pt idx="267">
                        <c:v>-41.5</c:v>
                      </c:pt>
                      <c:pt idx="268">
                        <c:v>-41.4</c:v>
                      </c:pt>
                      <c:pt idx="269">
                        <c:v>-41.4</c:v>
                      </c:pt>
                      <c:pt idx="270">
                        <c:v>-41.4</c:v>
                      </c:pt>
                      <c:pt idx="271">
                        <c:v>-41.5</c:v>
                      </c:pt>
                      <c:pt idx="272">
                        <c:v>-41.4</c:v>
                      </c:pt>
                      <c:pt idx="273">
                        <c:v>-41.4</c:v>
                      </c:pt>
                      <c:pt idx="274">
                        <c:v>-41.4</c:v>
                      </c:pt>
                      <c:pt idx="275">
                        <c:v>-41.4</c:v>
                      </c:pt>
                      <c:pt idx="276">
                        <c:v>-41.4</c:v>
                      </c:pt>
                      <c:pt idx="277">
                        <c:v>-41.5</c:v>
                      </c:pt>
                      <c:pt idx="278">
                        <c:v>-41.5</c:v>
                      </c:pt>
                      <c:pt idx="279">
                        <c:v>-41.4</c:v>
                      </c:pt>
                      <c:pt idx="280">
                        <c:v>-41.5</c:v>
                      </c:pt>
                      <c:pt idx="281">
                        <c:v>-41.5</c:v>
                      </c:pt>
                      <c:pt idx="282">
                        <c:v>-41.5</c:v>
                      </c:pt>
                      <c:pt idx="283">
                        <c:v>-41.5</c:v>
                      </c:pt>
                      <c:pt idx="284">
                        <c:v>-41.4</c:v>
                      </c:pt>
                      <c:pt idx="285">
                        <c:v>-41.5</c:v>
                      </c:pt>
                      <c:pt idx="286">
                        <c:v>-41.3</c:v>
                      </c:pt>
                      <c:pt idx="287">
                        <c:v>-41.3</c:v>
                      </c:pt>
                      <c:pt idx="288">
                        <c:v>-41.3</c:v>
                      </c:pt>
                      <c:pt idx="289">
                        <c:v>-41.4</c:v>
                      </c:pt>
                      <c:pt idx="290">
                        <c:v>-41.4</c:v>
                      </c:pt>
                      <c:pt idx="291">
                        <c:v>-41.4</c:v>
                      </c:pt>
                      <c:pt idx="292">
                        <c:v>-41.4</c:v>
                      </c:pt>
                      <c:pt idx="293">
                        <c:v>-41.3</c:v>
                      </c:pt>
                      <c:pt idx="294">
                        <c:v>-41.8</c:v>
                      </c:pt>
                      <c:pt idx="295">
                        <c:v>-42</c:v>
                      </c:pt>
                      <c:pt idx="296">
                        <c:v>-42.3</c:v>
                      </c:pt>
                      <c:pt idx="297">
                        <c:v>-43</c:v>
                      </c:pt>
                      <c:pt idx="298">
                        <c:v>-44.3</c:v>
                      </c:pt>
                      <c:pt idx="299">
                        <c:v>-45.4</c:v>
                      </c:pt>
                      <c:pt idx="300">
                        <c:v>-46.3</c:v>
                      </c:pt>
                      <c:pt idx="301">
                        <c:v>-47</c:v>
                      </c:pt>
                      <c:pt idx="302">
                        <c:v>-47.7</c:v>
                      </c:pt>
                      <c:pt idx="303">
                        <c:v>-48</c:v>
                      </c:pt>
                      <c:pt idx="304">
                        <c:v>-48.2</c:v>
                      </c:pt>
                      <c:pt idx="305">
                        <c:v>-48.4</c:v>
                      </c:pt>
                      <c:pt idx="306">
                        <c:v>-48.6</c:v>
                      </c:pt>
                      <c:pt idx="307">
                        <c:v>-48.6</c:v>
                      </c:pt>
                      <c:pt idx="308">
                        <c:v>-48.6</c:v>
                      </c:pt>
                      <c:pt idx="309">
                        <c:v>-48.7</c:v>
                      </c:pt>
                      <c:pt idx="310">
                        <c:v>-48.8</c:v>
                      </c:pt>
                      <c:pt idx="311">
                        <c:v>-48.8</c:v>
                      </c:pt>
                      <c:pt idx="312">
                        <c:v>-48.8</c:v>
                      </c:pt>
                      <c:pt idx="313">
                        <c:v>-48.8</c:v>
                      </c:pt>
                      <c:pt idx="314">
                        <c:v>-49</c:v>
                      </c:pt>
                      <c:pt idx="315">
                        <c:v>-49</c:v>
                      </c:pt>
                      <c:pt idx="316">
                        <c:v>-49</c:v>
                      </c:pt>
                      <c:pt idx="317">
                        <c:v>-49</c:v>
                      </c:pt>
                      <c:pt idx="318">
                        <c:v>-49</c:v>
                      </c:pt>
                      <c:pt idx="319">
                        <c:v>-48.8</c:v>
                      </c:pt>
                      <c:pt idx="320">
                        <c:v>-48.8</c:v>
                      </c:pt>
                      <c:pt idx="321">
                        <c:v>-49</c:v>
                      </c:pt>
                      <c:pt idx="322">
                        <c:v>-49</c:v>
                      </c:pt>
                      <c:pt idx="323">
                        <c:v>-49</c:v>
                      </c:pt>
                      <c:pt idx="324">
                        <c:v>-48.8</c:v>
                      </c:pt>
                      <c:pt idx="325">
                        <c:v>-48.7</c:v>
                      </c:pt>
                      <c:pt idx="326">
                        <c:v>-48.7</c:v>
                      </c:pt>
                      <c:pt idx="327">
                        <c:v>-48.7</c:v>
                      </c:pt>
                      <c:pt idx="328">
                        <c:v>-48.7</c:v>
                      </c:pt>
                      <c:pt idx="329">
                        <c:v>-48.6</c:v>
                      </c:pt>
                      <c:pt idx="330">
                        <c:v>-48.5</c:v>
                      </c:pt>
                      <c:pt idx="331">
                        <c:v>-48.6</c:v>
                      </c:pt>
                      <c:pt idx="332">
                        <c:v>-48.6</c:v>
                      </c:pt>
                      <c:pt idx="333">
                        <c:v>-48.6</c:v>
                      </c:pt>
                      <c:pt idx="334">
                        <c:v>-48.5</c:v>
                      </c:pt>
                      <c:pt idx="335">
                        <c:v>-48.5</c:v>
                      </c:pt>
                      <c:pt idx="336">
                        <c:v>-48.6</c:v>
                      </c:pt>
                      <c:pt idx="337">
                        <c:v>-48.5</c:v>
                      </c:pt>
                      <c:pt idx="338">
                        <c:v>-48.6</c:v>
                      </c:pt>
                      <c:pt idx="339">
                        <c:v>-48.6</c:v>
                      </c:pt>
                      <c:pt idx="340">
                        <c:v>-48.6</c:v>
                      </c:pt>
                      <c:pt idx="341">
                        <c:v>-48.5</c:v>
                      </c:pt>
                      <c:pt idx="342">
                        <c:v>-48.5</c:v>
                      </c:pt>
                      <c:pt idx="343">
                        <c:v>-48.5</c:v>
                      </c:pt>
                      <c:pt idx="344">
                        <c:v>-48.5</c:v>
                      </c:pt>
                      <c:pt idx="345">
                        <c:v>-48.4</c:v>
                      </c:pt>
                      <c:pt idx="346">
                        <c:v>-48.4</c:v>
                      </c:pt>
                      <c:pt idx="347">
                        <c:v>-48.5</c:v>
                      </c:pt>
                      <c:pt idx="348">
                        <c:v>-48.4</c:v>
                      </c:pt>
                      <c:pt idx="349">
                        <c:v>-48.4</c:v>
                      </c:pt>
                      <c:pt idx="350">
                        <c:v>-48.4</c:v>
                      </c:pt>
                      <c:pt idx="351">
                        <c:v>-48.5</c:v>
                      </c:pt>
                      <c:pt idx="352">
                        <c:v>-48.5</c:v>
                      </c:pt>
                      <c:pt idx="353">
                        <c:v>-48.5</c:v>
                      </c:pt>
                      <c:pt idx="354">
                        <c:v>-48.6</c:v>
                      </c:pt>
                      <c:pt idx="355">
                        <c:v>-48.5</c:v>
                      </c:pt>
                      <c:pt idx="356">
                        <c:v>-48.5</c:v>
                      </c:pt>
                      <c:pt idx="357">
                        <c:v>-48.7</c:v>
                      </c:pt>
                      <c:pt idx="358">
                        <c:v>-49</c:v>
                      </c:pt>
                      <c:pt idx="359">
                        <c:v>-49</c:v>
                      </c:pt>
                      <c:pt idx="360">
                        <c:v>-48.8</c:v>
                      </c:pt>
                      <c:pt idx="361">
                        <c:v>-48.7</c:v>
                      </c:pt>
                      <c:pt idx="362">
                        <c:v>-48.6</c:v>
                      </c:pt>
                      <c:pt idx="363">
                        <c:v>-48.7</c:v>
                      </c:pt>
                      <c:pt idx="364">
                        <c:v>-48.7</c:v>
                      </c:pt>
                      <c:pt idx="365">
                        <c:v>-48.6</c:v>
                      </c:pt>
                      <c:pt idx="366">
                        <c:v>-48.7</c:v>
                      </c:pt>
                      <c:pt idx="367">
                        <c:v>-48.6</c:v>
                      </c:pt>
                      <c:pt idx="368">
                        <c:v>-48.5</c:v>
                      </c:pt>
                      <c:pt idx="369">
                        <c:v>-48.5</c:v>
                      </c:pt>
                      <c:pt idx="370">
                        <c:v>-48.5</c:v>
                      </c:pt>
                      <c:pt idx="371">
                        <c:v>-48.4</c:v>
                      </c:pt>
                      <c:pt idx="372">
                        <c:v>-48.5</c:v>
                      </c:pt>
                      <c:pt idx="373">
                        <c:v>-48.4</c:v>
                      </c:pt>
                      <c:pt idx="374">
                        <c:v>-48.4</c:v>
                      </c:pt>
                      <c:pt idx="375">
                        <c:v>-48.4</c:v>
                      </c:pt>
                      <c:pt idx="376">
                        <c:v>-48.4</c:v>
                      </c:pt>
                      <c:pt idx="377">
                        <c:v>-48.4</c:v>
                      </c:pt>
                      <c:pt idx="378">
                        <c:v>-48.4</c:v>
                      </c:pt>
                      <c:pt idx="379">
                        <c:v>-48.4</c:v>
                      </c:pt>
                      <c:pt idx="380">
                        <c:v>-48.4</c:v>
                      </c:pt>
                      <c:pt idx="381">
                        <c:v>-48.4</c:v>
                      </c:pt>
                      <c:pt idx="382">
                        <c:v>-48.4</c:v>
                      </c:pt>
                      <c:pt idx="383">
                        <c:v>-48.3</c:v>
                      </c:pt>
                      <c:pt idx="384">
                        <c:v>-48.4</c:v>
                      </c:pt>
                      <c:pt idx="385">
                        <c:v>-48.3</c:v>
                      </c:pt>
                      <c:pt idx="386">
                        <c:v>-48.3</c:v>
                      </c:pt>
                      <c:pt idx="387">
                        <c:v>-48.4</c:v>
                      </c:pt>
                      <c:pt idx="388">
                        <c:v>-48.3</c:v>
                      </c:pt>
                      <c:pt idx="389">
                        <c:v>-48.4</c:v>
                      </c:pt>
                      <c:pt idx="390">
                        <c:v>-48.4</c:v>
                      </c:pt>
                      <c:pt idx="391">
                        <c:v>-48.3</c:v>
                      </c:pt>
                      <c:pt idx="392">
                        <c:v>-48.4</c:v>
                      </c:pt>
                      <c:pt idx="393">
                        <c:v>-48.3</c:v>
                      </c:pt>
                      <c:pt idx="394">
                        <c:v>-48.3</c:v>
                      </c:pt>
                      <c:pt idx="395">
                        <c:v>-48.4</c:v>
                      </c:pt>
                      <c:pt idx="396">
                        <c:v>-48.4</c:v>
                      </c:pt>
                      <c:pt idx="397">
                        <c:v>-48.5</c:v>
                      </c:pt>
                      <c:pt idx="398">
                        <c:v>-48.5</c:v>
                      </c:pt>
                      <c:pt idx="399">
                        <c:v>-48.4</c:v>
                      </c:pt>
                      <c:pt idx="400">
                        <c:v>-48.4</c:v>
                      </c:pt>
                      <c:pt idx="401">
                        <c:v>-48.4</c:v>
                      </c:pt>
                      <c:pt idx="402">
                        <c:v>-48.4</c:v>
                      </c:pt>
                      <c:pt idx="403">
                        <c:v>-48.3</c:v>
                      </c:pt>
                      <c:pt idx="404">
                        <c:v>-48.4</c:v>
                      </c:pt>
                      <c:pt idx="405">
                        <c:v>-48.3</c:v>
                      </c:pt>
                      <c:pt idx="406">
                        <c:v>-48.4</c:v>
                      </c:pt>
                      <c:pt idx="407">
                        <c:v>-48.4</c:v>
                      </c:pt>
                      <c:pt idx="408">
                        <c:v>-48.4</c:v>
                      </c:pt>
                      <c:pt idx="409">
                        <c:v>-48.4</c:v>
                      </c:pt>
                      <c:pt idx="410">
                        <c:v>-48.4</c:v>
                      </c:pt>
                      <c:pt idx="411">
                        <c:v>-48.5</c:v>
                      </c:pt>
                      <c:pt idx="412">
                        <c:v>-48.7</c:v>
                      </c:pt>
                      <c:pt idx="413">
                        <c:v>-48.8</c:v>
                      </c:pt>
                      <c:pt idx="414">
                        <c:v>-49.1</c:v>
                      </c:pt>
                      <c:pt idx="415">
                        <c:v>-49.1</c:v>
                      </c:pt>
                      <c:pt idx="416">
                        <c:v>-48.7</c:v>
                      </c:pt>
                      <c:pt idx="417">
                        <c:v>-48.7</c:v>
                      </c:pt>
                      <c:pt idx="418">
                        <c:v>-48.6</c:v>
                      </c:pt>
                      <c:pt idx="419">
                        <c:v>-48.5</c:v>
                      </c:pt>
                      <c:pt idx="420">
                        <c:v>-48.4</c:v>
                      </c:pt>
                      <c:pt idx="421">
                        <c:v>-48.5</c:v>
                      </c:pt>
                      <c:pt idx="422">
                        <c:v>-48.4</c:v>
                      </c:pt>
                      <c:pt idx="423">
                        <c:v>-48.6</c:v>
                      </c:pt>
                      <c:pt idx="424">
                        <c:v>-48.6</c:v>
                      </c:pt>
                      <c:pt idx="425">
                        <c:v>-48.7</c:v>
                      </c:pt>
                      <c:pt idx="426">
                        <c:v>-48.6</c:v>
                      </c:pt>
                      <c:pt idx="427">
                        <c:v>-48.7</c:v>
                      </c:pt>
                      <c:pt idx="428">
                        <c:v>-48.7</c:v>
                      </c:pt>
                      <c:pt idx="429">
                        <c:v>-48.7</c:v>
                      </c:pt>
                      <c:pt idx="430">
                        <c:v>-49.1</c:v>
                      </c:pt>
                      <c:pt idx="431">
                        <c:v>-49.2</c:v>
                      </c:pt>
                      <c:pt idx="432">
                        <c:v>-48.7</c:v>
                      </c:pt>
                      <c:pt idx="433">
                        <c:v>-48.6</c:v>
                      </c:pt>
                      <c:pt idx="434">
                        <c:v>-48.4</c:v>
                      </c:pt>
                      <c:pt idx="435">
                        <c:v>-48.4</c:v>
                      </c:pt>
                      <c:pt idx="436">
                        <c:v>-48.2</c:v>
                      </c:pt>
                      <c:pt idx="437">
                        <c:v>-48.2</c:v>
                      </c:pt>
                      <c:pt idx="438">
                        <c:v>-48.1</c:v>
                      </c:pt>
                      <c:pt idx="439">
                        <c:v>-48.2</c:v>
                      </c:pt>
                      <c:pt idx="440">
                        <c:v>-48.1</c:v>
                      </c:pt>
                      <c:pt idx="441">
                        <c:v>-48.1</c:v>
                      </c:pt>
                      <c:pt idx="442">
                        <c:v>-48</c:v>
                      </c:pt>
                      <c:pt idx="443">
                        <c:v>-48</c:v>
                      </c:pt>
                      <c:pt idx="444">
                        <c:v>-48</c:v>
                      </c:pt>
                      <c:pt idx="445">
                        <c:v>-48</c:v>
                      </c:pt>
                      <c:pt idx="446">
                        <c:v>-48.1</c:v>
                      </c:pt>
                      <c:pt idx="447">
                        <c:v>-48</c:v>
                      </c:pt>
                      <c:pt idx="448">
                        <c:v>-48</c:v>
                      </c:pt>
                      <c:pt idx="449">
                        <c:v>-47.9</c:v>
                      </c:pt>
                      <c:pt idx="450">
                        <c:v>-47.9</c:v>
                      </c:pt>
                      <c:pt idx="451">
                        <c:v>-47.9</c:v>
                      </c:pt>
                      <c:pt idx="452">
                        <c:v>-48.1</c:v>
                      </c:pt>
                      <c:pt idx="453">
                        <c:v>-47.9</c:v>
                      </c:pt>
                      <c:pt idx="454">
                        <c:v>-48</c:v>
                      </c:pt>
                      <c:pt idx="455">
                        <c:v>-47.9</c:v>
                      </c:pt>
                      <c:pt idx="456">
                        <c:v>-48</c:v>
                      </c:pt>
                      <c:pt idx="457">
                        <c:v>-48</c:v>
                      </c:pt>
                      <c:pt idx="458">
                        <c:v>-47.9</c:v>
                      </c:pt>
                      <c:pt idx="459">
                        <c:v>-47.9</c:v>
                      </c:pt>
                      <c:pt idx="460">
                        <c:v>-47.9</c:v>
                      </c:pt>
                      <c:pt idx="461">
                        <c:v>-47.9</c:v>
                      </c:pt>
                      <c:pt idx="462">
                        <c:v>-47.9</c:v>
                      </c:pt>
                      <c:pt idx="463">
                        <c:v>-47.9</c:v>
                      </c:pt>
                      <c:pt idx="464">
                        <c:v>-47.9</c:v>
                      </c:pt>
                      <c:pt idx="465">
                        <c:v>-48</c:v>
                      </c:pt>
                      <c:pt idx="466">
                        <c:v>-48</c:v>
                      </c:pt>
                      <c:pt idx="467">
                        <c:v>-47.9</c:v>
                      </c:pt>
                      <c:pt idx="468">
                        <c:v>-47.9</c:v>
                      </c:pt>
                      <c:pt idx="469">
                        <c:v>-47.9</c:v>
                      </c:pt>
                      <c:pt idx="470">
                        <c:v>-47.8</c:v>
                      </c:pt>
                      <c:pt idx="471">
                        <c:v>-47.9</c:v>
                      </c:pt>
                      <c:pt idx="472">
                        <c:v>-47.9</c:v>
                      </c:pt>
                      <c:pt idx="473">
                        <c:v>-47.9</c:v>
                      </c:pt>
                      <c:pt idx="474">
                        <c:v>-47.9</c:v>
                      </c:pt>
                      <c:pt idx="475">
                        <c:v>-47.9</c:v>
                      </c:pt>
                      <c:pt idx="476">
                        <c:v>-48</c:v>
                      </c:pt>
                      <c:pt idx="477">
                        <c:v>-48</c:v>
                      </c:pt>
                      <c:pt idx="478">
                        <c:v>-48.1</c:v>
                      </c:pt>
                      <c:pt idx="479">
                        <c:v>-47.9</c:v>
                      </c:pt>
                      <c:pt idx="480">
                        <c:v>-47.9</c:v>
                      </c:pt>
                      <c:pt idx="481">
                        <c:v>-48</c:v>
                      </c:pt>
                      <c:pt idx="482">
                        <c:v>-47.9</c:v>
                      </c:pt>
                      <c:pt idx="483">
                        <c:v>-47.9</c:v>
                      </c:pt>
                      <c:pt idx="484">
                        <c:v>-47.9</c:v>
                      </c:pt>
                      <c:pt idx="485">
                        <c:v>-47.9</c:v>
                      </c:pt>
                      <c:pt idx="486">
                        <c:v>-47.8</c:v>
                      </c:pt>
                      <c:pt idx="487">
                        <c:v>-47.9</c:v>
                      </c:pt>
                      <c:pt idx="488">
                        <c:v>-47.9</c:v>
                      </c:pt>
                      <c:pt idx="489">
                        <c:v>-47.9</c:v>
                      </c:pt>
                      <c:pt idx="490">
                        <c:v>-47.9</c:v>
                      </c:pt>
                      <c:pt idx="491">
                        <c:v>-47.9</c:v>
                      </c:pt>
                      <c:pt idx="492">
                        <c:v>-47.8</c:v>
                      </c:pt>
                      <c:pt idx="493">
                        <c:v>-47.9</c:v>
                      </c:pt>
                      <c:pt idx="494">
                        <c:v>-47.8</c:v>
                      </c:pt>
                      <c:pt idx="495">
                        <c:v>-47.9</c:v>
                      </c:pt>
                      <c:pt idx="496">
                        <c:v>-47.9</c:v>
                      </c:pt>
                      <c:pt idx="497">
                        <c:v>-47.8</c:v>
                      </c:pt>
                      <c:pt idx="498">
                        <c:v>-47.8</c:v>
                      </c:pt>
                      <c:pt idx="499">
                        <c:v>-48</c:v>
                      </c:pt>
                      <c:pt idx="500">
                        <c:v>-47.8</c:v>
                      </c:pt>
                      <c:pt idx="501">
                        <c:v>-47.9</c:v>
                      </c:pt>
                      <c:pt idx="502">
                        <c:v>-47.9</c:v>
                      </c:pt>
                      <c:pt idx="503">
                        <c:v>-47.9</c:v>
                      </c:pt>
                      <c:pt idx="504">
                        <c:v>-47.8</c:v>
                      </c:pt>
                      <c:pt idx="505">
                        <c:v>-47.9</c:v>
                      </c:pt>
                      <c:pt idx="506">
                        <c:v>-47.8</c:v>
                      </c:pt>
                      <c:pt idx="507">
                        <c:v>-47.9</c:v>
                      </c:pt>
                      <c:pt idx="508">
                        <c:v>-47.8</c:v>
                      </c:pt>
                      <c:pt idx="509">
                        <c:v>-47.9</c:v>
                      </c:pt>
                      <c:pt idx="510">
                        <c:v>-47.8</c:v>
                      </c:pt>
                      <c:pt idx="511">
                        <c:v>-47.8</c:v>
                      </c:pt>
                      <c:pt idx="512">
                        <c:v>-47.8</c:v>
                      </c:pt>
                      <c:pt idx="513">
                        <c:v>-47.8</c:v>
                      </c:pt>
                      <c:pt idx="514">
                        <c:v>-47.8</c:v>
                      </c:pt>
                      <c:pt idx="515">
                        <c:v>-47.9</c:v>
                      </c:pt>
                      <c:pt idx="516">
                        <c:v>-47.8</c:v>
                      </c:pt>
                      <c:pt idx="517">
                        <c:v>-47.8</c:v>
                      </c:pt>
                      <c:pt idx="518">
                        <c:v>-47.9</c:v>
                      </c:pt>
                      <c:pt idx="519">
                        <c:v>-47.8</c:v>
                      </c:pt>
                      <c:pt idx="520">
                        <c:v>-47.8</c:v>
                      </c:pt>
                      <c:pt idx="521">
                        <c:v>-47.9</c:v>
                      </c:pt>
                      <c:pt idx="522">
                        <c:v>-47.9</c:v>
                      </c:pt>
                      <c:pt idx="523">
                        <c:v>-47.9</c:v>
                      </c:pt>
                      <c:pt idx="524">
                        <c:v>-47.9</c:v>
                      </c:pt>
                      <c:pt idx="525">
                        <c:v>-47.9</c:v>
                      </c:pt>
                      <c:pt idx="526">
                        <c:v>-47.9</c:v>
                      </c:pt>
                      <c:pt idx="527">
                        <c:v>-47.8</c:v>
                      </c:pt>
                      <c:pt idx="528">
                        <c:v>-47.8</c:v>
                      </c:pt>
                      <c:pt idx="529">
                        <c:v>-47.8</c:v>
                      </c:pt>
                      <c:pt idx="530">
                        <c:v>-47.8</c:v>
                      </c:pt>
                      <c:pt idx="531">
                        <c:v>-47.7</c:v>
                      </c:pt>
                      <c:pt idx="532">
                        <c:v>-47.7</c:v>
                      </c:pt>
                      <c:pt idx="533">
                        <c:v>-47.8</c:v>
                      </c:pt>
                      <c:pt idx="534">
                        <c:v>-47.8</c:v>
                      </c:pt>
                      <c:pt idx="535">
                        <c:v>-47.7</c:v>
                      </c:pt>
                      <c:pt idx="536">
                        <c:v>-47.7</c:v>
                      </c:pt>
                      <c:pt idx="537">
                        <c:v>-47.8</c:v>
                      </c:pt>
                      <c:pt idx="538">
                        <c:v>-47.7</c:v>
                      </c:pt>
                      <c:pt idx="539">
                        <c:v>-47.8</c:v>
                      </c:pt>
                      <c:pt idx="540">
                        <c:v>-47.7</c:v>
                      </c:pt>
                      <c:pt idx="541">
                        <c:v>-47.7</c:v>
                      </c:pt>
                      <c:pt idx="542">
                        <c:v>-47.8</c:v>
                      </c:pt>
                      <c:pt idx="543">
                        <c:v>-47.7</c:v>
                      </c:pt>
                      <c:pt idx="544">
                        <c:v>-47.7</c:v>
                      </c:pt>
                      <c:pt idx="545">
                        <c:v>-47.7</c:v>
                      </c:pt>
                      <c:pt idx="546">
                        <c:v>-47.8</c:v>
                      </c:pt>
                      <c:pt idx="547">
                        <c:v>-47.9</c:v>
                      </c:pt>
                      <c:pt idx="548">
                        <c:v>-47.9</c:v>
                      </c:pt>
                      <c:pt idx="549">
                        <c:v>-47.8</c:v>
                      </c:pt>
                      <c:pt idx="550">
                        <c:v>-47.9</c:v>
                      </c:pt>
                      <c:pt idx="551">
                        <c:v>-47.8</c:v>
                      </c:pt>
                      <c:pt idx="552">
                        <c:v>-47.8</c:v>
                      </c:pt>
                      <c:pt idx="553">
                        <c:v>-47.7</c:v>
                      </c:pt>
                      <c:pt idx="554">
                        <c:v>-47.7</c:v>
                      </c:pt>
                      <c:pt idx="555">
                        <c:v>-47.8</c:v>
                      </c:pt>
                      <c:pt idx="556">
                        <c:v>-47.8</c:v>
                      </c:pt>
                      <c:pt idx="557">
                        <c:v>-47.8</c:v>
                      </c:pt>
                      <c:pt idx="558">
                        <c:v>-47.7</c:v>
                      </c:pt>
                      <c:pt idx="559">
                        <c:v>-47.8</c:v>
                      </c:pt>
                      <c:pt idx="560">
                        <c:v>-47.7</c:v>
                      </c:pt>
                      <c:pt idx="561">
                        <c:v>-47.7</c:v>
                      </c:pt>
                      <c:pt idx="562">
                        <c:v>-47.7</c:v>
                      </c:pt>
                      <c:pt idx="563">
                        <c:v>-47.8</c:v>
                      </c:pt>
                      <c:pt idx="564">
                        <c:v>-47.7</c:v>
                      </c:pt>
                      <c:pt idx="565">
                        <c:v>-47.7</c:v>
                      </c:pt>
                      <c:pt idx="566">
                        <c:v>-47.7</c:v>
                      </c:pt>
                      <c:pt idx="567">
                        <c:v>-47.7</c:v>
                      </c:pt>
                      <c:pt idx="568">
                        <c:v>-47.7</c:v>
                      </c:pt>
                      <c:pt idx="569">
                        <c:v>-47.8</c:v>
                      </c:pt>
                      <c:pt idx="570">
                        <c:v>-47.7</c:v>
                      </c:pt>
                      <c:pt idx="571">
                        <c:v>-47.8</c:v>
                      </c:pt>
                      <c:pt idx="572">
                        <c:v>-47.7</c:v>
                      </c:pt>
                      <c:pt idx="573">
                        <c:v>-47.7</c:v>
                      </c:pt>
                      <c:pt idx="574">
                        <c:v>-47.7</c:v>
                      </c:pt>
                      <c:pt idx="575">
                        <c:v>-47.7</c:v>
                      </c:pt>
                      <c:pt idx="576">
                        <c:v>-47.7</c:v>
                      </c:pt>
                      <c:pt idx="577">
                        <c:v>-47.6</c:v>
                      </c:pt>
                      <c:pt idx="578">
                        <c:v>-47.7</c:v>
                      </c:pt>
                      <c:pt idx="579">
                        <c:v>-47.7</c:v>
                      </c:pt>
                      <c:pt idx="580">
                        <c:v>-47.7</c:v>
                      </c:pt>
                      <c:pt idx="581">
                        <c:v>-47.7</c:v>
                      </c:pt>
                      <c:pt idx="582">
                        <c:v>-47.7</c:v>
                      </c:pt>
                      <c:pt idx="583">
                        <c:v>-47.6</c:v>
                      </c:pt>
                      <c:pt idx="584">
                        <c:v>-47.6</c:v>
                      </c:pt>
                      <c:pt idx="585">
                        <c:v>-47.6</c:v>
                      </c:pt>
                      <c:pt idx="586">
                        <c:v>-47.7</c:v>
                      </c:pt>
                      <c:pt idx="587">
                        <c:v>-47.7</c:v>
                      </c:pt>
                      <c:pt idx="588">
                        <c:v>-47.6</c:v>
                      </c:pt>
                      <c:pt idx="589">
                        <c:v>-47.7</c:v>
                      </c:pt>
                      <c:pt idx="590">
                        <c:v>-47.7</c:v>
                      </c:pt>
                      <c:pt idx="591">
                        <c:v>-47.7</c:v>
                      </c:pt>
                      <c:pt idx="592">
                        <c:v>-47.7</c:v>
                      </c:pt>
                      <c:pt idx="593">
                        <c:v>-47.7</c:v>
                      </c:pt>
                      <c:pt idx="594">
                        <c:v>-47.6</c:v>
                      </c:pt>
                      <c:pt idx="595">
                        <c:v>-47.6</c:v>
                      </c:pt>
                      <c:pt idx="596">
                        <c:v>-47.6</c:v>
                      </c:pt>
                      <c:pt idx="597">
                        <c:v>-47.7</c:v>
                      </c:pt>
                      <c:pt idx="598">
                        <c:v>-47.7</c:v>
                      </c:pt>
                      <c:pt idx="599">
                        <c:v>-47.6</c:v>
                      </c:pt>
                      <c:pt idx="600">
                        <c:v>-47.7</c:v>
                      </c:pt>
                      <c:pt idx="601">
                        <c:v>-47.6</c:v>
                      </c:pt>
                      <c:pt idx="602">
                        <c:v>-47.7</c:v>
                      </c:pt>
                      <c:pt idx="603">
                        <c:v>-47.5</c:v>
                      </c:pt>
                      <c:pt idx="604">
                        <c:v>-47.6</c:v>
                      </c:pt>
                      <c:pt idx="605">
                        <c:v>-47.7</c:v>
                      </c:pt>
                      <c:pt idx="606">
                        <c:v>-47.6</c:v>
                      </c:pt>
                      <c:pt idx="607">
                        <c:v>-47.6</c:v>
                      </c:pt>
                      <c:pt idx="608">
                        <c:v>-47.6</c:v>
                      </c:pt>
                      <c:pt idx="609">
                        <c:v>-47.6</c:v>
                      </c:pt>
                      <c:pt idx="610">
                        <c:v>-47.6</c:v>
                      </c:pt>
                      <c:pt idx="611">
                        <c:v>-47.6</c:v>
                      </c:pt>
                      <c:pt idx="612">
                        <c:v>-47.6</c:v>
                      </c:pt>
                      <c:pt idx="613">
                        <c:v>-47.6</c:v>
                      </c:pt>
                      <c:pt idx="614">
                        <c:v>-47.6</c:v>
                      </c:pt>
                      <c:pt idx="615">
                        <c:v>-47.6</c:v>
                      </c:pt>
                      <c:pt idx="616">
                        <c:v>-47.5</c:v>
                      </c:pt>
                      <c:pt idx="617">
                        <c:v>-47.6</c:v>
                      </c:pt>
                      <c:pt idx="618">
                        <c:v>-47.6</c:v>
                      </c:pt>
                      <c:pt idx="619">
                        <c:v>-47.6</c:v>
                      </c:pt>
                      <c:pt idx="620">
                        <c:v>-47.6</c:v>
                      </c:pt>
                      <c:pt idx="621">
                        <c:v>-47.6</c:v>
                      </c:pt>
                      <c:pt idx="622">
                        <c:v>-47.7</c:v>
                      </c:pt>
                      <c:pt idx="623">
                        <c:v>-47.6</c:v>
                      </c:pt>
                      <c:pt idx="624">
                        <c:v>-47.5</c:v>
                      </c:pt>
                      <c:pt idx="625">
                        <c:v>-47.6</c:v>
                      </c:pt>
                      <c:pt idx="626">
                        <c:v>-47.5</c:v>
                      </c:pt>
                      <c:pt idx="627">
                        <c:v>-47.5</c:v>
                      </c:pt>
                      <c:pt idx="628">
                        <c:v>-47.5</c:v>
                      </c:pt>
                      <c:pt idx="629">
                        <c:v>-47.5</c:v>
                      </c:pt>
                      <c:pt idx="630">
                        <c:v>-47.6</c:v>
                      </c:pt>
                      <c:pt idx="631">
                        <c:v>-47.6</c:v>
                      </c:pt>
                      <c:pt idx="632">
                        <c:v>-47.9</c:v>
                      </c:pt>
                      <c:pt idx="633">
                        <c:v>-47.7</c:v>
                      </c:pt>
                      <c:pt idx="634">
                        <c:v>-47.6</c:v>
                      </c:pt>
                      <c:pt idx="635">
                        <c:v>-47.7</c:v>
                      </c:pt>
                      <c:pt idx="636">
                        <c:v>-47.6</c:v>
                      </c:pt>
                      <c:pt idx="637">
                        <c:v>-47.7</c:v>
                      </c:pt>
                      <c:pt idx="638">
                        <c:v>-47.6</c:v>
                      </c:pt>
                      <c:pt idx="639">
                        <c:v>-47.6</c:v>
                      </c:pt>
                      <c:pt idx="640">
                        <c:v>-47.6</c:v>
                      </c:pt>
                      <c:pt idx="641">
                        <c:v>-47.6</c:v>
                      </c:pt>
                      <c:pt idx="642">
                        <c:v>-47.6</c:v>
                      </c:pt>
                      <c:pt idx="643">
                        <c:v>-47.6</c:v>
                      </c:pt>
                      <c:pt idx="644">
                        <c:v>-47.6</c:v>
                      </c:pt>
                      <c:pt idx="645">
                        <c:v>-47.6</c:v>
                      </c:pt>
                      <c:pt idx="646">
                        <c:v>-47.5</c:v>
                      </c:pt>
                      <c:pt idx="647">
                        <c:v>-47.6</c:v>
                      </c:pt>
                      <c:pt idx="648">
                        <c:v>-47.6</c:v>
                      </c:pt>
                      <c:pt idx="649">
                        <c:v>-47.7</c:v>
                      </c:pt>
                      <c:pt idx="650">
                        <c:v>-47.7</c:v>
                      </c:pt>
                      <c:pt idx="651">
                        <c:v>-47.9</c:v>
                      </c:pt>
                      <c:pt idx="652">
                        <c:v>-47.8</c:v>
                      </c:pt>
                      <c:pt idx="653">
                        <c:v>-47.6</c:v>
                      </c:pt>
                      <c:pt idx="654">
                        <c:v>-47.6</c:v>
                      </c:pt>
                      <c:pt idx="655">
                        <c:v>-47.6</c:v>
                      </c:pt>
                      <c:pt idx="656">
                        <c:v>-47.6</c:v>
                      </c:pt>
                      <c:pt idx="657">
                        <c:v>-47.5</c:v>
                      </c:pt>
                      <c:pt idx="658">
                        <c:v>-47.6</c:v>
                      </c:pt>
                      <c:pt idx="659">
                        <c:v>-47.5</c:v>
                      </c:pt>
                      <c:pt idx="660">
                        <c:v>-47.6</c:v>
                      </c:pt>
                      <c:pt idx="661">
                        <c:v>-47.5</c:v>
                      </c:pt>
                      <c:pt idx="662">
                        <c:v>-47.5</c:v>
                      </c:pt>
                      <c:pt idx="663">
                        <c:v>-47.6</c:v>
                      </c:pt>
                      <c:pt idx="664">
                        <c:v>-47.5</c:v>
                      </c:pt>
                      <c:pt idx="665">
                        <c:v>-47.6</c:v>
                      </c:pt>
                      <c:pt idx="666">
                        <c:v>-47.5</c:v>
                      </c:pt>
                      <c:pt idx="667">
                        <c:v>-47.5</c:v>
                      </c:pt>
                      <c:pt idx="668">
                        <c:v>-47.5</c:v>
                      </c:pt>
                      <c:pt idx="669">
                        <c:v>-47.5</c:v>
                      </c:pt>
                      <c:pt idx="670">
                        <c:v>-47.5</c:v>
                      </c:pt>
                      <c:pt idx="671">
                        <c:v>-47.5</c:v>
                      </c:pt>
                      <c:pt idx="672">
                        <c:v>-47.5</c:v>
                      </c:pt>
                      <c:pt idx="673">
                        <c:v>-47.4</c:v>
                      </c:pt>
                      <c:pt idx="674">
                        <c:v>-47.6</c:v>
                      </c:pt>
                      <c:pt idx="675">
                        <c:v>-47.5</c:v>
                      </c:pt>
                      <c:pt idx="676">
                        <c:v>-47.6</c:v>
                      </c:pt>
                      <c:pt idx="677">
                        <c:v>-47.6</c:v>
                      </c:pt>
                      <c:pt idx="678">
                        <c:v>-47.5</c:v>
                      </c:pt>
                      <c:pt idx="679">
                        <c:v>-47.5</c:v>
                      </c:pt>
                      <c:pt idx="680">
                        <c:v>-47.7</c:v>
                      </c:pt>
                      <c:pt idx="681">
                        <c:v>-47.6</c:v>
                      </c:pt>
                      <c:pt idx="682">
                        <c:v>-47.6</c:v>
                      </c:pt>
                      <c:pt idx="683">
                        <c:v>-47.6</c:v>
                      </c:pt>
                      <c:pt idx="684">
                        <c:v>-47.6</c:v>
                      </c:pt>
                      <c:pt idx="685">
                        <c:v>-47.5</c:v>
                      </c:pt>
                      <c:pt idx="686">
                        <c:v>-47.5</c:v>
                      </c:pt>
                      <c:pt idx="687">
                        <c:v>-47.5</c:v>
                      </c:pt>
                      <c:pt idx="688">
                        <c:v>-47.4</c:v>
                      </c:pt>
                      <c:pt idx="689">
                        <c:v>-47.5</c:v>
                      </c:pt>
                      <c:pt idx="690">
                        <c:v>-47.4</c:v>
                      </c:pt>
                      <c:pt idx="691">
                        <c:v>-47.4</c:v>
                      </c:pt>
                      <c:pt idx="692">
                        <c:v>-47.4</c:v>
                      </c:pt>
                      <c:pt idx="693">
                        <c:v>-47.5</c:v>
                      </c:pt>
                      <c:pt idx="694">
                        <c:v>-47.5</c:v>
                      </c:pt>
                      <c:pt idx="695">
                        <c:v>-47.5</c:v>
                      </c:pt>
                      <c:pt idx="696">
                        <c:v>-47.5</c:v>
                      </c:pt>
                      <c:pt idx="697">
                        <c:v>-47.5</c:v>
                      </c:pt>
                      <c:pt idx="698">
                        <c:v>-47.6</c:v>
                      </c:pt>
                      <c:pt idx="699">
                        <c:v>-47.7</c:v>
                      </c:pt>
                      <c:pt idx="700">
                        <c:v>-47.5</c:v>
                      </c:pt>
                      <c:pt idx="701">
                        <c:v>-47.6</c:v>
                      </c:pt>
                      <c:pt idx="702">
                        <c:v>-47.5</c:v>
                      </c:pt>
                      <c:pt idx="703">
                        <c:v>-47.6</c:v>
                      </c:pt>
                      <c:pt idx="704">
                        <c:v>-47.5</c:v>
                      </c:pt>
                      <c:pt idx="705">
                        <c:v>-47.5</c:v>
                      </c:pt>
                      <c:pt idx="706">
                        <c:v>-47.4</c:v>
                      </c:pt>
                      <c:pt idx="707">
                        <c:v>-47.4</c:v>
                      </c:pt>
                      <c:pt idx="708">
                        <c:v>-47.5</c:v>
                      </c:pt>
                      <c:pt idx="709">
                        <c:v>-47.5</c:v>
                      </c:pt>
                      <c:pt idx="710">
                        <c:v>-47.5</c:v>
                      </c:pt>
                      <c:pt idx="711">
                        <c:v>-47.5</c:v>
                      </c:pt>
                      <c:pt idx="712">
                        <c:v>-47.4</c:v>
                      </c:pt>
                      <c:pt idx="713">
                        <c:v>-47.4</c:v>
                      </c:pt>
                      <c:pt idx="714">
                        <c:v>-47.4</c:v>
                      </c:pt>
                      <c:pt idx="715">
                        <c:v>-47.4</c:v>
                      </c:pt>
                      <c:pt idx="716">
                        <c:v>-47.4</c:v>
                      </c:pt>
                      <c:pt idx="717">
                        <c:v>-47.4</c:v>
                      </c:pt>
                      <c:pt idx="718">
                        <c:v>-47.4</c:v>
                      </c:pt>
                      <c:pt idx="719">
                        <c:v>-47.4</c:v>
                      </c:pt>
                      <c:pt idx="720">
                        <c:v>-47.4</c:v>
                      </c:pt>
                      <c:pt idx="721">
                        <c:v>-47.6</c:v>
                      </c:pt>
                      <c:pt idx="722">
                        <c:v>-47.5</c:v>
                      </c:pt>
                      <c:pt idx="723">
                        <c:v>-47.5</c:v>
                      </c:pt>
                      <c:pt idx="724">
                        <c:v>-47.5</c:v>
                      </c:pt>
                      <c:pt idx="725">
                        <c:v>-47.5</c:v>
                      </c:pt>
                      <c:pt idx="726">
                        <c:v>-47.5</c:v>
                      </c:pt>
                      <c:pt idx="727">
                        <c:v>-47.2</c:v>
                      </c:pt>
                      <c:pt idx="728">
                        <c:v>-47.4</c:v>
                      </c:pt>
                      <c:pt idx="729">
                        <c:v>-47.4</c:v>
                      </c:pt>
                      <c:pt idx="730">
                        <c:v>-47.5</c:v>
                      </c:pt>
                      <c:pt idx="731">
                        <c:v>-47.4</c:v>
                      </c:pt>
                      <c:pt idx="732">
                        <c:v>-47.6</c:v>
                      </c:pt>
                      <c:pt idx="733">
                        <c:v>-47.5</c:v>
                      </c:pt>
                      <c:pt idx="734">
                        <c:v>-47.6</c:v>
                      </c:pt>
                      <c:pt idx="735">
                        <c:v>-47.4</c:v>
                      </c:pt>
                      <c:pt idx="736">
                        <c:v>-47.5</c:v>
                      </c:pt>
                      <c:pt idx="737">
                        <c:v>-47.4</c:v>
                      </c:pt>
                      <c:pt idx="738">
                        <c:v>-47.4</c:v>
                      </c:pt>
                      <c:pt idx="739">
                        <c:v>-47.4</c:v>
                      </c:pt>
                      <c:pt idx="740">
                        <c:v>-47.4</c:v>
                      </c:pt>
                      <c:pt idx="741">
                        <c:v>-47.4</c:v>
                      </c:pt>
                      <c:pt idx="742">
                        <c:v>-47.5</c:v>
                      </c:pt>
                      <c:pt idx="743">
                        <c:v>-47.4</c:v>
                      </c:pt>
                      <c:pt idx="744">
                        <c:v>-47.4</c:v>
                      </c:pt>
                      <c:pt idx="745">
                        <c:v>-47.4</c:v>
                      </c:pt>
                      <c:pt idx="746">
                        <c:v>-47.4</c:v>
                      </c:pt>
                      <c:pt idx="747">
                        <c:v>-47.4</c:v>
                      </c:pt>
                      <c:pt idx="748">
                        <c:v>-47.4</c:v>
                      </c:pt>
                      <c:pt idx="749">
                        <c:v>-47.4</c:v>
                      </c:pt>
                      <c:pt idx="750">
                        <c:v>-47.4</c:v>
                      </c:pt>
                      <c:pt idx="751">
                        <c:v>-47.4</c:v>
                      </c:pt>
                      <c:pt idx="752">
                        <c:v>-47.4</c:v>
                      </c:pt>
                      <c:pt idx="753">
                        <c:v>-47.7</c:v>
                      </c:pt>
                      <c:pt idx="754">
                        <c:v>-47.6</c:v>
                      </c:pt>
                      <c:pt idx="755">
                        <c:v>-47.6</c:v>
                      </c:pt>
                      <c:pt idx="756">
                        <c:v>-47.4</c:v>
                      </c:pt>
                      <c:pt idx="757">
                        <c:v>-47.5</c:v>
                      </c:pt>
                      <c:pt idx="758">
                        <c:v>-47.5</c:v>
                      </c:pt>
                      <c:pt idx="759">
                        <c:v>-47.5</c:v>
                      </c:pt>
                      <c:pt idx="760">
                        <c:v>-47.4</c:v>
                      </c:pt>
                      <c:pt idx="761">
                        <c:v>-47.4</c:v>
                      </c:pt>
                      <c:pt idx="762">
                        <c:v>-47.4</c:v>
                      </c:pt>
                      <c:pt idx="763">
                        <c:v>-47.5</c:v>
                      </c:pt>
                      <c:pt idx="764">
                        <c:v>-47.4</c:v>
                      </c:pt>
                      <c:pt idx="765">
                        <c:v>-47.5</c:v>
                      </c:pt>
                      <c:pt idx="766">
                        <c:v>-47.4</c:v>
                      </c:pt>
                      <c:pt idx="767">
                        <c:v>-47.4</c:v>
                      </c:pt>
                      <c:pt idx="768">
                        <c:v>-47.2</c:v>
                      </c:pt>
                      <c:pt idx="769">
                        <c:v>-47.4</c:v>
                      </c:pt>
                      <c:pt idx="770">
                        <c:v>-47.4</c:v>
                      </c:pt>
                      <c:pt idx="771">
                        <c:v>-47.4</c:v>
                      </c:pt>
                      <c:pt idx="772">
                        <c:v>-47.4</c:v>
                      </c:pt>
                      <c:pt idx="773">
                        <c:v>-47.5</c:v>
                      </c:pt>
                      <c:pt idx="774">
                        <c:v>-47.4</c:v>
                      </c:pt>
                      <c:pt idx="775">
                        <c:v>-47.4</c:v>
                      </c:pt>
                      <c:pt idx="776">
                        <c:v>-47.4</c:v>
                      </c:pt>
                      <c:pt idx="777">
                        <c:v>-47.4</c:v>
                      </c:pt>
                      <c:pt idx="778">
                        <c:v>-47.5</c:v>
                      </c:pt>
                      <c:pt idx="779">
                        <c:v>-47.5</c:v>
                      </c:pt>
                      <c:pt idx="780">
                        <c:v>-47.4</c:v>
                      </c:pt>
                      <c:pt idx="781">
                        <c:v>-47.4</c:v>
                      </c:pt>
                      <c:pt idx="782">
                        <c:v>-47.2</c:v>
                      </c:pt>
                      <c:pt idx="783">
                        <c:v>-47.2</c:v>
                      </c:pt>
                      <c:pt idx="784">
                        <c:v>-47.2</c:v>
                      </c:pt>
                      <c:pt idx="785">
                        <c:v>-47.2</c:v>
                      </c:pt>
                      <c:pt idx="786">
                        <c:v>-47.4</c:v>
                      </c:pt>
                      <c:pt idx="787">
                        <c:v>-47.6</c:v>
                      </c:pt>
                      <c:pt idx="788">
                        <c:v>-47.6</c:v>
                      </c:pt>
                      <c:pt idx="789">
                        <c:v>-47.5</c:v>
                      </c:pt>
                      <c:pt idx="790">
                        <c:v>-47.5</c:v>
                      </c:pt>
                      <c:pt idx="791">
                        <c:v>-47.5</c:v>
                      </c:pt>
                      <c:pt idx="792">
                        <c:v>-47.4</c:v>
                      </c:pt>
                      <c:pt idx="793">
                        <c:v>-47.4</c:v>
                      </c:pt>
                      <c:pt idx="794">
                        <c:v>-47.2</c:v>
                      </c:pt>
                      <c:pt idx="795">
                        <c:v>-47.2</c:v>
                      </c:pt>
                      <c:pt idx="796">
                        <c:v>-47.4</c:v>
                      </c:pt>
                      <c:pt idx="797">
                        <c:v>-47.1</c:v>
                      </c:pt>
                      <c:pt idx="798">
                        <c:v>-47.2</c:v>
                      </c:pt>
                      <c:pt idx="799">
                        <c:v>-47.1</c:v>
                      </c:pt>
                      <c:pt idx="800">
                        <c:v>-47.2</c:v>
                      </c:pt>
                      <c:pt idx="801">
                        <c:v>-47.1</c:v>
                      </c:pt>
                      <c:pt idx="802">
                        <c:v>-47.2</c:v>
                      </c:pt>
                      <c:pt idx="803">
                        <c:v>-47.2</c:v>
                      </c:pt>
                      <c:pt idx="804">
                        <c:v>-47.4</c:v>
                      </c:pt>
                      <c:pt idx="805">
                        <c:v>-47.1</c:v>
                      </c:pt>
                      <c:pt idx="806">
                        <c:v>-47.2</c:v>
                      </c:pt>
                      <c:pt idx="807">
                        <c:v>-47</c:v>
                      </c:pt>
                      <c:pt idx="808">
                        <c:v>-47.1</c:v>
                      </c:pt>
                      <c:pt idx="809">
                        <c:v>-47.1</c:v>
                      </c:pt>
                      <c:pt idx="810">
                        <c:v>-47.4</c:v>
                      </c:pt>
                      <c:pt idx="811">
                        <c:v>-47.4</c:v>
                      </c:pt>
                      <c:pt idx="812">
                        <c:v>-47.5</c:v>
                      </c:pt>
                      <c:pt idx="813">
                        <c:v>-47.5</c:v>
                      </c:pt>
                      <c:pt idx="814">
                        <c:v>-47.4</c:v>
                      </c:pt>
                      <c:pt idx="815">
                        <c:v>-47.6</c:v>
                      </c:pt>
                      <c:pt idx="816">
                        <c:v>-47.4</c:v>
                      </c:pt>
                      <c:pt idx="817">
                        <c:v>-47.2</c:v>
                      </c:pt>
                      <c:pt idx="818">
                        <c:v>-47.2</c:v>
                      </c:pt>
                      <c:pt idx="819">
                        <c:v>-47.2</c:v>
                      </c:pt>
                      <c:pt idx="820">
                        <c:v>-47.1</c:v>
                      </c:pt>
                      <c:pt idx="821">
                        <c:v>-47.1</c:v>
                      </c:pt>
                      <c:pt idx="822">
                        <c:v>-47.1</c:v>
                      </c:pt>
                      <c:pt idx="823">
                        <c:v>-47</c:v>
                      </c:pt>
                      <c:pt idx="824">
                        <c:v>-47</c:v>
                      </c:pt>
                      <c:pt idx="825">
                        <c:v>-47.1</c:v>
                      </c:pt>
                      <c:pt idx="826">
                        <c:v>-47.1</c:v>
                      </c:pt>
                      <c:pt idx="827">
                        <c:v>-47.6</c:v>
                      </c:pt>
                      <c:pt idx="828">
                        <c:v>-47.7</c:v>
                      </c:pt>
                      <c:pt idx="829">
                        <c:v>-47.7</c:v>
                      </c:pt>
                      <c:pt idx="830">
                        <c:v>-47.4</c:v>
                      </c:pt>
                      <c:pt idx="831">
                        <c:v>-47.4</c:v>
                      </c:pt>
                      <c:pt idx="832">
                        <c:v>-47.2</c:v>
                      </c:pt>
                      <c:pt idx="833">
                        <c:v>-47.4</c:v>
                      </c:pt>
                      <c:pt idx="834">
                        <c:v>-47.1</c:v>
                      </c:pt>
                      <c:pt idx="835">
                        <c:v>-47.1</c:v>
                      </c:pt>
                      <c:pt idx="836">
                        <c:v>-47.1</c:v>
                      </c:pt>
                      <c:pt idx="837">
                        <c:v>-47.1</c:v>
                      </c:pt>
                      <c:pt idx="838">
                        <c:v>-47</c:v>
                      </c:pt>
                      <c:pt idx="839">
                        <c:v>-47</c:v>
                      </c:pt>
                      <c:pt idx="840">
                        <c:v>-47</c:v>
                      </c:pt>
                      <c:pt idx="841">
                        <c:v>-46.9</c:v>
                      </c:pt>
                      <c:pt idx="842">
                        <c:v>-47</c:v>
                      </c:pt>
                      <c:pt idx="843">
                        <c:v>-47</c:v>
                      </c:pt>
                      <c:pt idx="844">
                        <c:v>-47</c:v>
                      </c:pt>
                      <c:pt idx="845">
                        <c:v>-46.9</c:v>
                      </c:pt>
                      <c:pt idx="846">
                        <c:v>-47</c:v>
                      </c:pt>
                      <c:pt idx="847">
                        <c:v>-46.9</c:v>
                      </c:pt>
                      <c:pt idx="848">
                        <c:v>-46.9</c:v>
                      </c:pt>
                      <c:pt idx="849">
                        <c:v>-46.8</c:v>
                      </c:pt>
                      <c:pt idx="850">
                        <c:v>-46.9</c:v>
                      </c:pt>
                      <c:pt idx="851">
                        <c:v>-46.9</c:v>
                      </c:pt>
                      <c:pt idx="852">
                        <c:v>-46.9</c:v>
                      </c:pt>
                      <c:pt idx="853">
                        <c:v>-46.8</c:v>
                      </c:pt>
                      <c:pt idx="854">
                        <c:v>-46.9</c:v>
                      </c:pt>
                      <c:pt idx="855">
                        <c:v>-46.8</c:v>
                      </c:pt>
                      <c:pt idx="856">
                        <c:v>-46.8</c:v>
                      </c:pt>
                      <c:pt idx="857">
                        <c:v>-46.8</c:v>
                      </c:pt>
                      <c:pt idx="858">
                        <c:v>-46.8</c:v>
                      </c:pt>
                      <c:pt idx="859">
                        <c:v>-46.7</c:v>
                      </c:pt>
                      <c:pt idx="860">
                        <c:v>-46.8</c:v>
                      </c:pt>
                      <c:pt idx="861">
                        <c:v>-46.6</c:v>
                      </c:pt>
                      <c:pt idx="862">
                        <c:v>-46.7</c:v>
                      </c:pt>
                      <c:pt idx="863">
                        <c:v>-46.6</c:v>
                      </c:pt>
                      <c:pt idx="864">
                        <c:v>-46.6</c:v>
                      </c:pt>
                      <c:pt idx="865">
                        <c:v>-46.6</c:v>
                      </c:pt>
                      <c:pt idx="866">
                        <c:v>-46.7</c:v>
                      </c:pt>
                      <c:pt idx="867">
                        <c:v>-46.7</c:v>
                      </c:pt>
                      <c:pt idx="868">
                        <c:v>-46.7</c:v>
                      </c:pt>
                      <c:pt idx="869">
                        <c:v>-46.7</c:v>
                      </c:pt>
                      <c:pt idx="870">
                        <c:v>-46.7</c:v>
                      </c:pt>
                      <c:pt idx="871">
                        <c:v>-46.5</c:v>
                      </c:pt>
                      <c:pt idx="872">
                        <c:v>-46.5</c:v>
                      </c:pt>
                      <c:pt idx="873">
                        <c:v>-46.5</c:v>
                      </c:pt>
                      <c:pt idx="874">
                        <c:v>-46.5</c:v>
                      </c:pt>
                      <c:pt idx="875">
                        <c:v>-46.3</c:v>
                      </c:pt>
                      <c:pt idx="876">
                        <c:v>-46.3</c:v>
                      </c:pt>
                      <c:pt idx="877">
                        <c:v>-46.3</c:v>
                      </c:pt>
                      <c:pt idx="878">
                        <c:v>-46.3</c:v>
                      </c:pt>
                      <c:pt idx="879">
                        <c:v>-46.2</c:v>
                      </c:pt>
                      <c:pt idx="880">
                        <c:v>-46.2</c:v>
                      </c:pt>
                      <c:pt idx="881">
                        <c:v>-46.2</c:v>
                      </c:pt>
                      <c:pt idx="882">
                        <c:v>-45.9</c:v>
                      </c:pt>
                      <c:pt idx="883">
                        <c:v>-45.9</c:v>
                      </c:pt>
                      <c:pt idx="884">
                        <c:v>-45.4</c:v>
                      </c:pt>
                      <c:pt idx="885">
                        <c:v>-45.1</c:v>
                      </c:pt>
                      <c:pt idx="886">
                        <c:v>-44.9</c:v>
                      </c:pt>
                      <c:pt idx="887">
                        <c:v>-44.7</c:v>
                      </c:pt>
                      <c:pt idx="888">
                        <c:v>-44.7</c:v>
                      </c:pt>
                      <c:pt idx="889">
                        <c:v>-44.7</c:v>
                      </c:pt>
                      <c:pt idx="890">
                        <c:v>-44.5</c:v>
                      </c:pt>
                      <c:pt idx="891">
                        <c:v>-44.6</c:v>
                      </c:pt>
                      <c:pt idx="892">
                        <c:v>-44.5</c:v>
                      </c:pt>
                      <c:pt idx="893">
                        <c:v>-44.5</c:v>
                      </c:pt>
                      <c:pt idx="894">
                        <c:v>-44.5</c:v>
                      </c:pt>
                      <c:pt idx="895">
                        <c:v>-44.5</c:v>
                      </c:pt>
                      <c:pt idx="896">
                        <c:v>-44.4</c:v>
                      </c:pt>
                      <c:pt idx="897">
                        <c:v>-44.4</c:v>
                      </c:pt>
                      <c:pt idx="898">
                        <c:v>-44.4</c:v>
                      </c:pt>
                      <c:pt idx="899">
                        <c:v>-44.3</c:v>
                      </c:pt>
                      <c:pt idx="900">
                        <c:v>-44.4</c:v>
                      </c:pt>
                      <c:pt idx="901">
                        <c:v>-44.5</c:v>
                      </c:pt>
                      <c:pt idx="902">
                        <c:v>-44.4</c:v>
                      </c:pt>
                      <c:pt idx="903">
                        <c:v>-44.4</c:v>
                      </c:pt>
                      <c:pt idx="904">
                        <c:v>-44.3</c:v>
                      </c:pt>
                      <c:pt idx="905">
                        <c:v>-44.3</c:v>
                      </c:pt>
                      <c:pt idx="906">
                        <c:v>-44.3</c:v>
                      </c:pt>
                      <c:pt idx="907">
                        <c:v>-44.2</c:v>
                      </c:pt>
                      <c:pt idx="908">
                        <c:v>-44.3</c:v>
                      </c:pt>
                      <c:pt idx="909">
                        <c:v>-44.2</c:v>
                      </c:pt>
                      <c:pt idx="910">
                        <c:v>-44.3</c:v>
                      </c:pt>
                      <c:pt idx="911">
                        <c:v>-44.2</c:v>
                      </c:pt>
                      <c:pt idx="912">
                        <c:v>-44.4</c:v>
                      </c:pt>
                      <c:pt idx="913">
                        <c:v>-44.2</c:v>
                      </c:pt>
                      <c:pt idx="914">
                        <c:v>-44.3</c:v>
                      </c:pt>
                      <c:pt idx="915">
                        <c:v>-44.2</c:v>
                      </c:pt>
                      <c:pt idx="916">
                        <c:v>-44.2</c:v>
                      </c:pt>
                      <c:pt idx="917">
                        <c:v>-44.2</c:v>
                      </c:pt>
                      <c:pt idx="918">
                        <c:v>-44.2</c:v>
                      </c:pt>
                      <c:pt idx="919">
                        <c:v>-44.2</c:v>
                      </c:pt>
                      <c:pt idx="920">
                        <c:v>-44.2</c:v>
                      </c:pt>
                      <c:pt idx="921">
                        <c:v>-44.2</c:v>
                      </c:pt>
                      <c:pt idx="922">
                        <c:v>-44.2</c:v>
                      </c:pt>
                      <c:pt idx="923">
                        <c:v>-44</c:v>
                      </c:pt>
                      <c:pt idx="924">
                        <c:v>-44.2</c:v>
                      </c:pt>
                      <c:pt idx="925">
                        <c:v>-44</c:v>
                      </c:pt>
                      <c:pt idx="926">
                        <c:v>-44</c:v>
                      </c:pt>
                      <c:pt idx="927">
                        <c:v>-43.9</c:v>
                      </c:pt>
                      <c:pt idx="928">
                        <c:v>-43.8</c:v>
                      </c:pt>
                      <c:pt idx="929">
                        <c:v>-43.9</c:v>
                      </c:pt>
                      <c:pt idx="930">
                        <c:v>-43.9</c:v>
                      </c:pt>
                      <c:pt idx="931">
                        <c:v>-43.8</c:v>
                      </c:pt>
                      <c:pt idx="932">
                        <c:v>-43.9</c:v>
                      </c:pt>
                      <c:pt idx="933">
                        <c:v>-43.8</c:v>
                      </c:pt>
                      <c:pt idx="934">
                        <c:v>-43.8</c:v>
                      </c:pt>
                      <c:pt idx="935">
                        <c:v>-43.8</c:v>
                      </c:pt>
                      <c:pt idx="936">
                        <c:v>-43.7</c:v>
                      </c:pt>
                      <c:pt idx="937">
                        <c:v>-43.8</c:v>
                      </c:pt>
                      <c:pt idx="938">
                        <c:v>-43.7</c:v>
                      </c:pt>
                      <c:pt idx="939">
                        <c:v>-43.7</c:v>
                      </c:pt>
                      <c:pt idx="940">
                        <c:v>-43.6</c:v>
                      </c:pt>
                      <c:pt idx="941">
                        <c:v>-43.6</c:v>
                      </c:pt>
                      <c:pt idx="942">
                        <c:v>-43.5</c:v>
                      </c:pt>
                      <c:pt idx="943">
                        <c:v>-43.6</c:v>
                      </c:pt>
                      <c:pt idx="944">
                        <c:v>-43.6</c:v>
                      </c:pt>
                      <c:pt idx="945">
                        <c:v>-43.6</c:v>
                      </c:pt>
                      <c:pt idx="946">
                        <c:v>-43.5</c:v>
                      </c:pt>
                      <c:pt idx="947">
                        <c:v>-43.6</c:v>
                      </c:pt>
                      <c:pt idx="948">
                        <c:v>-43.6</c:v>
                      </c:pt>
                      <c:pt idx="949">
                        <c:v>-43.6</c:v>
                      </c:pt>
                      <c:pt idx="950">
                        <c:v>-43.5</c:v>
                      </c:pt>
                      <c:pt idx="951">
                        <c:v>-43.5</c:v>
                      </c:pt>
                      <c:pt idx="952">
                        <c:v>-43.5</c:v>
                      </c:pt>
                      <c:pt idx="953">
                        <c:v>-43.4</c:v>
                      </c:pt>
                      <c:pt idx="954">
                        <c:v>-43.5</c:v>
                      </c:pt>
                      <c:pt idx="955">
                        <c:v>-43.5</c:v>
                      </c:pt>
                      <c:pt idx="956">
                        <c:v>-43.4</c:v>
                      </c:pt>
                      <c:pt idx="957">
                        <c:v>-43.4</c:v>
                      </c:pt>
                      <c:pt idx="958">
                        <c:v>-43.4</c:v>
                      </c:pt>
                      <c:pt idx="959">
                        <c:v>-43.4</c:v>
                      </c:pt>
                      <c:pt idx="960">
                        <c:v>-43.5</c:v>
                      </c:pt>
                      <c:pt idx="961">
                        <c:v>-43.4</c:v>
                      </c:pt>
                      <c:pt idx="962">
                        <c:v>-43.4</c:v>
                      </c:pt>
                      <c:pt idx="963">
                        <c:v>-43.4</c:v>
                      </c:pt>
                      <c:pt idx="964">
                        <c:v>-43.4</c:v>
                      </c:pt>
                      <c:pt idx="965">
                        <c:v>-43.5</c:v>
                      </c:pt>
                      <c:pt idx="966">
                        <c:v>-43.5</c:v>
                      </c:pt>
                      <c:pt idx="967">
                        <c:v>-43.5</c:v>
                      </c:pt>
                      <c:pt idx="968">
                        <c:v>-43.5</c:v>
                      </c:pt>
                      <c:pt idx="969">
                        <c:v>-43.4</c:v>
                      </c:pt>
                      <c:pt idx="970">
                        <c:v>-43.5</c:v>
                      </c:pt>
                      <c:pt idx="971">
                        <c:v>-43.4</c:v>
                      </c:pt>
                      <c:pt idx="972">
                        <c:v>-43.5</c:v>
                      </c:pt>
                      <c:pt idx="973">
                        <c:v>-43.4</c:v>
                      </c:pt>
                      <c:pt idx="974">
                        <c:v>-43.4</c:v>
                      </c:pt>
                      <c:pt idx="975">
                        <c:v>-43.4</c:v>
                      </c:pt>
                      <c:pt idx="976">
                        <c:v>-43.4</c:v>
                      </c:pt>
                      <c:pt idx="977">
                        <c:v>-43.4</c:v>
                      </c:pt>
                      <c:pt idx="978">
                        <c:v>-43.4</c:v>
                      </c:pt>
                      <c:pt idx="979">
                        <c:v>-43.4</c:v>
                      </c:pt>
                      <c:pt idx="980">
                        <c:v>-43.4</c:v>
                      </c:pt>
                      <c:pt idx="981">
                        <c:v>-43.4</c:v>
                      </c:pt>
                      <c:pt idx="982">
                        <c:v>-43.4</c:v>
                      </c:pt>
                      <c:pt idx="983">
                        <c:v>-43.4</c:v>
                      </c:pt>
                      <c:pt idx="984">
                        <c:v>-43.4</c:v>
                      </c:pt>
                      <c:pt idx="985">
                        <c:v>-43.4</c:v>
                      </c:pt>
                      <c:pt idx="986">
                        <c:v>-43.4</c:v>
                      </c:pt>
                      <c:pt idx="987">
                        <c:v>-43.4</c:v>
                      </c:pt>
                      <c:pt idx="988">
                        <c:v>-43.4</c:v>
                      </c:pt>
                      <c:pt idx="989">
                        <c:v>-43.4</c:v>
                      </c:pt>
                      <c:pt idx="990">
                        <c:v>-43.4</c:v>
                      </c:pt>
                      <c:pt idx="991">
                        <c:v>-43.4</c:v>
                      </c:pt>
                      <c:pt idx="992">
                        <c:v>-43.4</c:v>
                      </c:pt>
                      <c:pt idx="993">
                        <c:v>-43.3</c:v>
                      </c:pt>
                      <c:pt idx="994">
                        <c:v>-43.3</c:v>
                      </c:pt>
                      <c:pt idx="995">
                        <c:v>-43.4</c:v>
                      </c:pt>
                      <c:pt idx="996">
                        <c:v>-43.4</c:v>
                      </c:pt>
                      <c:pt idx="997">
                        <c:v>-43.3</c:v>
                      </c:pt>
                      <c:pt idx="998">
                        <c:v>-43.4</c:v>
                      </c:pt>
                      <c:pt idx="999">
                        <c:v>-43.4</c:v>
                      </c:pt>
                      <c:pt idx="1000">
                        <c:v>-43.4</c:v>
                      </c:pt>
                      <c:pt idx="1001">
                        <c:v>-43.4</c:v>
                      </c:pt>
                      <c:pt idx="1002">
                        <c:v>-43.4</c:v>
                      </c:pt>
                      <c:pt idx="1003">
                        <c:v>-43.3</c:v>
                      </c:pt>
                      <c:pt idx="1004">
                        <c:v>-43.4</c:v>
                      </c:pt>
                      <c:pt idx="1005">
                        <c:v>-43.4</c:v>
                      </c:pt>
                      <c:pt idx="1006">
                        <c:v>-43.4</c:v>
                      </c:pt>
                      <c:pt idx="1007">
                        <c:v>-43.3</c:v>
                      </c:pt>
                      <c:pt idx="1008">
                        <c:v>-43.4</c:v>
                      </c:pt>
                      <c:pt idx="1009">
                        <c:v>-43.4</c:v>
                      </c:pt>
                      <c:pt idx="1010">
                        <c:v>-43.3</c:v>
                      </c:pt>
                      <c:pt idx="1011">
                        <c:v>-43.4</c:v>
                      </c:pt>
                      <c:pt idx="1012">
                        <c:v>-43.4</c:v>
                      </c:pt>
                      <c:pt idx="1013">
                        <c:v>-43.4</c:v>
                      </c:pt>
                      <c:pt idx="1014">
                        <c:v>-43.4</c:v>
                      </c:pt>
                      <c:pt idx="1015">
                        <c:v>-43.4</c:v>
                      </c:pt>
                      <c:pt idx="1016">
                        <c:v>-43.3</c:v>
                      </c:pt>
                      <c:pt idx="1017">
                        <c:v>-43.3</c:v>
                      </c:pt>
                      <c:pt idx="1018">
                        <c:v>-43.4</c:v>
                      </c:pt>
                      <c:pt idx="1019">
                        <c:v>-43.4</c:v>
                      </c:pt>
                      <c:pt idx="1020">
                        <c:v>-43.4</c:v>
                      </c:pt>
                      <c:pt idx="1021">
                        <c:v>-43.3</c:v>
                      </c:pt>
                      <c:pt idx="1022">
                        <c:v>-43.4</c:v>
                      </c:pt>
                      <c:pt idx="1023">
                        <c:v>-43.3</c:v>
                      </c:pt>
                      <c:pt idx="1024">
                        <c:v>-43.3</c:v>
                      </c:pt>
                      <c:pt idx="1025">
                        <c:v>-43.2</c:v>
                      </c:pt>
                      <c:pt idx="1026">
                        <c:v>-43.4</c:v>
                      </c:pt>
                      <c:pt idx="1027">
                        <c:v>-43.2</c:v>
                      </c:pt>
                      <c:pt idx="1028">
                        <c:v>-43.3</c:v>
                      </c:pt>
                      <c:pt idx="1029">
                        <c:v>-43.3</c:v>
                      </c:pt>
                      <c:pt idx="1030">
                        <c:v>-43.4</c:v>
                      </c:pt>
                      <c:pt idx="1031">
                        <c:v>-43.3</c:v>
                      </c:pt>
                      <c:pt idx="1032">
                        <c:v>-43.4</c:v>
                      </c:pt>
                      <c:pt idx="1033">
                        <c:v>-43.2</c:v>
                      </c:pt>
                      <c:pt idx="1034">
                        <c:v>-43.3</c:v>
                      </c:pt>
                      <c:pt idx="1035">
                        <c:v>-43.3</c:v>
                      </c:pt>
                      <c:pt idx="1036">
                        <c:v>-43.3</c:v>
                      </c:pt>
                      <c:pt idx="1037">
                        <c:v>-43.3</c:v>
                      </c:pt>
                      <c:pt idx="1038">
                        <c:v>-43.3</c:v>
                      </c:pt>
                      <c:pt idx="1039">
                        <c:v>-43.2</c:v>
                      </c:pt>
                      <c:pt idx="1040">
                        <c:v>-43.3</c:v>
                      </c:pt>
                      <c:pt idx="1041">
                        <c:v>-43.3</c:v>
                      </c:pt>
                      <c:pt idx="1042">
                        <c:v>-43.2</c:v>
                      </c:pt>
                      <c:pt idx="1043">
                        <c:v>-43.3</c:v>
                      </c:pt>
                      <c:pt idx="1044">
                        <c:v>-43.2</c:v>
                      </c:pt>
                      <c:pt idx="1045">
                        <c:v>-43.3</c:v>
                      </c:pt>
                      <c:pt idx="1046">
                        <c:v>-43.3</c:v>
                      </c:pt>
                      <c:pt idx="1047">
                        <c:v>-43.3</c:v>
                      </c:pt>
                      <c:pt idx="1048">
                        <c:v>-43.3</c:v>
                      </c:pt>
                      <c:pt idx="1049">
                        <c:v>-43.3</c:v>
                      </c:pt>
                      <c:pt idx="1050">
                        <c:v>-43.3</c:v>
                      </c:pt>
                      <c:pt idx="1051">
                        <c:v>-43.3</c:v>
                      </c:pt>
                      <c:pt idx="1052">
                        <c:v>-43.2</c:v>
                      </c:pt>
                      <c:pt idx="1053">
                        <c:v>-43.3</c:v>
                      </c:pt>
                      <c:pt idx="1054">
                        <c:v>-43.3</c:v>
                      </c:pt>
                      <c:pt idx="1055">
                        <c:v>-43.3</c:v>
                      </c:pt>
                      <c:pt idx="1056">
                        <c:v>-43.3</c:v>
                      </c:pt>
                      <c:pt idx="1057">
                        <c:v>-43.3</c:v>
                      </c:pt>
                      <c:pt idx="1058">
                        <c:v>-43.2</c:v>
                      </c:pt>
                      <c:pt idx="1059">
                        <c:v>-43.3</c:v>
                      </c:pt>
                      <c:pt idx="1060">
                        <c:v>-43.3</c:v>
                      </c:pt>
                      <c:pt idx="1061">
                        <c:v>-43.3</c:v>
                      </c:pt>
                      <c:pt idx="1062">
                        <c:v>-43.2</c:v>
                      </c:pt>
                      <c:pt idx="1063">
                        <c:v>-43.3</c:v>
                      </c:pt>
                      <c:pt idx="1064">
                        <c:v>-43.4</c:v>
                      </c:pt>
                      <c:pt idx="1065">
                        <c:v>-43.3</c:v>
                      </c:pt>
                      <c:pt idx="1066">
                        <c:v>-43.3</c:v>
                      </c:pt>
                      <c:pt idx="1067">
                        <c:v>-43.3</c:v>
                      </c:pt>
                      <c:pt idx="1068">
                        <c:v>-43.3</c:v>
                      </c:pt>
                      <c:pt idx="1069">
                        <c:v>-43.3</c:v>
                      </c:pt>
                      <c:pt idx="1070">
                        <c:v>-43.2</c:v>
                      </c:pt>
                      <c:pt idx="1071">
                        <c:v>-43.3</c:v>
                      </c:pt>
                      <c:pt idx="1072">
                        <c:v>-43.2</c:v>
                      </c:pt>
                      <c:pt idx="1073">
                        <c:v>-43.3</c:v>
                      </c:pt>
                      <c:pt idx="1074">
                        <c:v>-43.2</c:v>
                      </c:pt>
                      <c:pt idx="1075">
                        <c:v>-43.3</c:v>
                      </c:pt>
                      <c:pt idx="1076">
                        <c:v>-43.2</c:v>
                      </c:pt>
                      <c:pt idx="1077">
                        <c:v>-43.3</c:v>
                      </c:pt>
                      <c:pt idx="1078">
                        <c:v>-43.2</c:v>
                      </c:pt>
                      <c:pt idx="1079">
                        <c:v>-43.3</c:v>
                      </c:pt>
                      <c:pt idx="1080">
                        <c:v>-43.3</c:v>
                      </c:pt>
                      <c:pt idx="1081">
                        <c:v>-43.3</c:v>
                      </c:pt>
                      <c:pt idx="1082">
                        <c:v>-43.3</c:v>
                      </c:pt>
                      <c:pt idx="1083">
                        <c:v>-43.2</c:v>
                      </c:pt>
                      <c:pt idx="1084">
                        <c:v>-43.3</c:v>
                      </c:pt>
                      <c:pt idx="1085">
                        <c:v>-43.3</c:v>
                      </c:pt>
                      <c:pt idx="1086">
                        <c:v>-43.3</c:v>
                      </c:pt>
                      <c:pt idx="1087">
                        <c:v>-43.3</c:v>
                      </c:pt>
                      <c:pt idx="1088">
                        <c:v>-43.3</c:v>
                      </c:pt>
                      <c:pt idx="1089">
                        <c:v>-43.2</c:v>
                      </c:pt>
                      <c:pt idx="1090">
                        <c:v>-43.2</c:v>
                      </c:pt>
                      <c:pt idx="1091">
                        <c:v>-43.2</c:v>
                      </c:pt>
                      <c:pt idx="1092">
                        <c:v>-43.3</c:v>
                      </c:pt>
                      <c:pt idx="1093">
                        <c:v>-43.2</c:v>
                      </c:pt>
                      <c:pt idx="1094">
                        <c:v>-43.2</c:v>
                      </c:pt>
                      <c:pt idx="1095">
                        <c:v>-43.2</c:v>
                      </c:pt>
                      <c:pt idx="1096">
                        <c:v>-43.2</c:v>
                      </c:pt>
                      <c:pt idx="1097">
                        <c:v>-43.2</c:v>
                      </c:pt>
                      <c:pt idx="1098">
                        <c:v>-43.2</c:v>
                      </c:pt>
                      <c:pt idx="1099">
                        <c:v>-43.2</c:v>
                      </c:pt>
                      <c:pt idx="1100">
                        <c:v>-43.2</c:v>
                      </c:pt>
                      <c:pt idx="1101">
                        <c:v>-43.2</c:v>
                      </c:pt>
                      <c:pt idx="1102">
                        <c:v>-43.2</c:v>
                      </c:pt>
                      <c:pt idx="1103">
                        <c:v>-43.2</c:v>
                      </c:pt>
                      <c:pt idx="1104">
                        <c:v>-43.1</c:v>
                      </c:pt>
                      <c:pt idx="1105">
                        <c:v>-43.2</c:v>
                      </c:pt>
                      <c:pt idx="1106">
                        <c:v>-43.2</c:v>
                      </c:pt>
                      <c:pt idx="1107">
                        <c:v>-43.2</c:v>
                      </c:pt>
                      <c:pt idx="1108">
                        <c:v>-43.2</c:v>
                      </c:pt>
                      <c:pt idx="1109">
                        <c:v>-43.2</c:v>
                      </c:pt>
                      <c:pt idx="1110">
                        <c:v>-43.1</c:v>
                      </c:pt>
                      <c:pt idx="1111">
                        <c:v>-43.2</c:v>
                      </c:pt>
                      <c:pt idx="1112">
                        <c:v>-43.2</c:v>
                      </c:pt>
                      <c:pt idx="1113">
                        <c:v>-43.2</c:v>
                      </c:pt>
                      <c:pt idx="1114">
                        <c:v>-43.2</c:v>
                      </c:pt>
                      <c:pt idx="1115">
                        <c:v>-43.2</c:v>
                      </c:pt>
                      <c:pt idx="1116">
                        <c:v>-43.2</c:v>
                      </c:pt>
                      <c:pt idx="1117">
                        <c:v>-43.2</c:v>
                      </c:pt>
                      <c:pt idx="1118">
                        <c:v>-43.2</c:v>
                      </c:pt>
                      <c:pt idx="1119">
                        <c:v>-43.2</c:v>
                      </c:pt>
                      <c:pt idx="1120">
                        <c:v>-43.2</c:v>
                      </c:pt>
                      <c:pt idx="1121">
                        <c:v>-43.2</c:v>
                      </c:pt>
                      <c:pt idx="1122">
                        <c:v>-43.3</c:v>
                      </c:pt>
                      <c:pt idx="1123">
                        <c:v>-43.2</c:v>
                      </c:pt>
                      <c:pt idx="1124">
                        <c:v>-43.2</c:v>
                      </c:pt>
                      <c:pt idx="1125">
                        <c:v>-43.1</c:v>
                      </c:pt>
                      <c:pt idx="1126">
                        <c:v>-43.1</c:v>
                      </c:pt>
                      <c:pt idx="1127">
                        <c:v>-43.1</c:v>
                      </c:pt>
                      <c:pt idx="1128">
                        <c:v>-43.2</c:v>
                      </c:pt>
                      <c:pt idx="1129">
                        <c:v>-43.2</c:v>
                      </c:pt>
                      <c:pt idx="1130">
                        <c:v>-43.1</c:v>
                      </c:pt>
                      <c:pt idx="1131">
                        <c:v>-43.1</c:v>
                      </c:pt>
                      <c:pt idx="1132">
                        <c:v>-43.2</c:v>
                      </c:pt>
                      <c:pt idx="1133">
                        <c:v>-43.2</c:v>
                      </c:pt>
                      <c:pt idx="1134">
                        <c:v>-43.2</c:v>
                      </c:pt>
                      <c:pt idx="1135">
                        <c:v>-43.1</c:v>
                      </c:pt>
                      <c:pt idx="1136">
                        <c:v>-43.1</c:v>
                      </c:pt>
                      <c:pt idx="1137">
                        <c:v>-43.1</c:v>
                      </c:pt>
                      <c:pt idx="1138">
                        <c:v>-43.1</c:v>
                      </c:pt>
                      <c:pt idx="1139">
                        <c:v>-43.1</c:v>
                      </c:pt>
                      <c:pt idx="1140">
                        <c:v>-43.2</c:v>
                      </c:pt>
                      <c:pt idx="1141">
                        <c:v>-43.1</c:v>
                      </c:pt>
                      <c:pt idx="1142">
                        <c:v>-43.1</c:v>
                      </c:pt>
                      <c:pt idx="1143">
                        <c:v>-43.1</c:v>
                      </c:pt>
                      <c:pt idx="1144">
                        <c:v>-43.1</c:v>
                      </c:pt>
                      <c:pt idx="1145">
                        <c:v>-43.1</c:v>
                      </c:pt>
                      <c:pt idx="1146">
                        <c:v>-43.1</c:v>
                      </c:pt>
                      <c:pt idx="1147">
                        <c:v>-43.1</c:v>
                      </c:pt>
                      <c:pt idx="1148">
                        <c:v>-43.2</c:v>
                      </c:pt>
                      <c:pt idx="1149">
                        <c:v>-43.1</c:v>
                      </c:pt>
                      <c:pt idx="1150">
                        <c:v>-43.1</c:v>
                      </c:pt>
                      <c:pt idx="1151">
                        <c:v>-43.1</c:v>
                      </c:pt>
                      <c:pt idx="1152">
                        <c:v>-43.1</c:v>
                      </c:pt>
                      <c:pt idx="1153">
                        <c:v>-43.2</c:v>
                      </c:pt>
                      <c:pt idx="1154">
                        <c:v>-43.1</c:v>
                      </c:pt>
                      <c:pt idx="1155">
                        <c:v>-43.2</c:v>
                      </c:pt>
                      <c:pt idx="1156">
                        <c:v>-43</c:v>
                      </c:pt>
                      <c:pt idx="1157">
                        <c:v>-43.1</c:v>
                      </c:pt>
                      <c:pt idx="1158">
                        <c:v>-43.2</c:v>
                      </c:pt>
                      <c:pt idx="1159">
                        <c:v>-43.1</c:v>
                      </c:pt>
                    </c:numCache>
                  </c:numRef>
                </c:yVal>
                <c:smooth val="1"/>
                <c:extLst xmlns:c15="http://schemas.microsoft.com/office/drawing/2012/chart">
                  <c:ext xmlns:c16="http://schemas.microsoft.com/office/drawing/2014/chart" uri="{C3380CC4-5D6E-409C-BE32-E72D297353CC}">
                    <c16:uniqueId val="{00000003-ECA0-4654-A1C9-4098B0E9FD54}"/>
                  </c:ext>
                </c:extLst>
              </c15:ser>
            </c15:filteredScatterSeries>
          </c:ext>
        </c:extLst>
      </c:scatterChart>
      <c:valAx>
        <c:axId val="99751040"/>
        <c:scaling>
          <c:orientation val="minMax"/>
          <c:max val="25"/>
        </c:scaling>
        <c:delete val="0"/>
        <c:axPos val="b"/>
        <c:title>
          <c:tx>
            <c:rich>
              <a:bodyPr/>
              <a:lstStyle/>
              <a:p>
                <a:pPr>
                  <a:defRPr sz="1600" b="0">
                    <a:latin typeface="Calibri" panose="020F0502020204030204" pitchFamily="34" charset="0"/>
                    <a:cs typeface="Calibri" panose="020F0502020204030204" pitchFamily="34" charset="0"/>
                  </a:defRPr>
                </a:pPr>
                <a:r>
                  <a:rPr lang="en-US" sz="1600" b="0" dirty="0">
                    <a:latin typeface="Calibri" panose="020F0502020204030204" pitchFamily="34" charset="0"/>
                    <a:cs typeface="Calibri" panose="020F0502020204030204" pitchFamily="34" charset="0"/>
                  </a:rPr>
                  <a:t>Time / h</a:t>
                </a:r>
              </a:p>
            </c:rich>
          </c:tx>
          <c:layout/>
          <c:overlay val="0"/>
        </c:title>
        <c:numFmt formatCode="0" sourceLinked="0"/>
        <c:majorTickMark val="out"/>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Calibri" panose="020F0502020204030204" pitchFamily="34" charset="0"/>
                <a:ea typeface="+mn-ea"/>
                <a:cs typeface="Calibri" panose="020F0502020204030204" pitchFamily="34" charset="0"/>
              </a:defRPr>
            </a:pPr>
            <a:endParaRPr lang="en-US"/>
          </a:p>
        </c:txPr>
        <c:crossAx val="99752960"/>
        <c:crossesAt val="-80"/>
        <c:crossBetween val="midCat"/>
        <c:majorUnit val="5"/>
      </c:valAx>
      <c:valAx>
        <c:axId val="99752960"/>
        <c:scaling>
          <c:orientation val="minMax"/>
          <c:min val="-50"/>
        </c:scaling>
        <c:delete val="0"/>
        <c:axPos val="l"/>
        <c:title>
          <c:tx>
            <c:rich>
              <a:bodyPr/>
              <a:lstStyle/>
              <a:p>
                <a:pPr>
                  <a:defRPr sz="1600">
                    <a:latin typeface="Calibri" panose="020F0502020204030204" pitchFamily="34" charset="0"/>
                    <a:cs typeface="Calibri" panose="020F0502020204030204" pitchFamily="34" charset="0"/>
                  </a:defRPr>
                </a:pPr>
                <a:r>
                  <a:rPr lang="en-US" sz="1600" b="0" i="0" baseline="0">
                    <a:effectLst/>
                    <a:latin typeface="Calibri" panose="020F0502020204030204" pitchFamily="34" charset="0"/>
                    <a:cs typeface="Calibri" panose="020F0502020204030204" pitchFamily="34" charset="0"/>
                  </a:rPr>
                  <a:t>Temperature/</a:t>
                </a:r>
                <a:r>
                  <a:rPr lang="en-US" sz="1600" b="0" i="0" baseline="30000">
                    <a:effectLst/>
                    <a:latin typeface="Calibri" panose="020F0502020204030204" pitchFamily="34" charset="0"/>
                    <a:cs typeface="Calibri" panose="020F0502020204030204" pitchFamily="34" charset="0"/>
                  </a:rPr>
                  <a:t>o</a:t>
                </a:r>
                <a:r>
                  <a:rPr lang="en-US" sz="1600" b="0" i="0" baseline="0">
                    <a:effectLst/>
                    <a:latin typeface="Calibri" panose="020F0502020204030204" pitchFamily="34" charset="0"/>
                    <a:cs typeface="Calibri" panose="020F0502020204030204" pitchFamily="34" charset="0"/>
                  </a:rPr>
                  <a:t>C</a:t>
                </a:r>
                <a:endParaRPr lang="en-US" sz="1600">
                  <a:effectLst/>
                  <a:latin typeface="Calibri" panose="020F0502020204030204" pitchFamily="34" charset="0"/>
                  <a:cs typeface="Calibri" panose="020F0502020204030204" pitchFamily="34" charset="0"/>
                </a:endParaRPr>
              </a:p>
            </c:rich>
          </c:tx>
          <c:layout>
            <c:manualLayout>
              <c:xMode val="edge"/>
              <c:yMode val="edge"/>
              <c:x val="6.1928664769156675E-3"/>
              <c:y val="7.1374819186095076E-2"/>
            </c:manualLayout>
          </c:layout>
          <c:overlay val="0"/>
        </c:title>
        <c:numFmt formatCode="General" sourceLinked="1"/>
        <c:majorTickMark val="out"/>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Calibri" panose="020F0502020204030204" pitchFamily="34" charset="0"/>
                <a:ea typeface="+mn-ea"/>
                <a:cs typeface="Calibri" panose="020F0502020204030204" pitchFamily="34" charset="0"/>
              </a:defRPr>
            </a:pPr>
            <a:endParaRPr lang="en-US"/>
          </a:p>
        </c:txPr>
        <c:crossAx val="99751040"/>
        <c:crosses val="autoZero"/>
        <c:crossBetween val="midCat"/>
        <c:majorUnit val="10"/>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235053570287945"/>
          <c:y val="4.98551492908565E-2"/>
          <c:w val="0.74059570629481863"/>
          <c:h val="0.67217455777989632"/>
        </c:manualLayout>
      </c:layout>
      <c:scatterChart>
        <c:scatterStyle val="smoothMarker"/>
        <c:varyColors val="0"/>
        <c:ser>
          <c:idx val="0"/>
          <c:order val="0"/>
          <c:tx>
            <c:v>Ice Peak</c:v>
          </c:tx>
          <c:spPr>
            <a:ln w="12700">
              <a:solidFill>
                <a:srgbClr val="FF33CC"/>
              </a:solidFill>
            </a:ln>
          </c:spPr>
          <c:marker>
            <c:symbol val="none"/>
          </c:marker>
          <c:xVal>
            <c:numRef>
              <c:f>'Peak Finding_LyoDEA_edit'!$A$239:$A$679</c:f>
              <c:numCache>
                <c:formatCode>General</c:formatCode>
                <c:ptCount val="441"/>
                <c:pt idx="0">
                  <c:v>9.8670000000000027</c:v>
                </c:pt>
                <c:pt idx="1">
                  <c:v>9.9</c:v>
                </c:pt>
                <c:pt idx="2">
                  <c:v>9.9330000000000016</c:v>
                </c:pt>
                <c:pt idx="3">
                  <c:v>9.9670000000000005</c:v>
                </c:pt>
                <c:pt idx="4">
                  <c:v>10</c:v>
                </c:pt>
                <c:pt idx="5">
                  <c:v>10.033000000000001</c:v>
                </c:pt>
                <c:pt idx="6">
                  <c:v>10.067</c:v>
                </c:pt>
                <c:pt idx="7">
                  <c:v>10.1</c:v>
                </c:pt>
                <c:pt idx="8">
                  <c:v>10.133000000000001</c:v>
                </c:pt>
                <c:pt idx="9">
                  <c:v>10.167</c:v>
                </c:pt>
                <c:pt idx="10">
                  <c:v>10.200000000000001</c:v>
                </c:pt>
                <c:pt idx="11">
                  <c:v>10.233000000000001</c:v>
                </c:pt>
                <c:pt idx="12">
                  <c:v>10.267000000000001</c:v>
                </c:pt>
                <c:pt idx="13">
                  <c:v>10.3</c:v>
                </c:pt>
                <c:pt idx="14">
                  <c:v>10.333</c:v>
                </c:pt>
                <c:pt idx="15">
                  <c:v>10.367000000000003</c:v>
                </c:pt>
                <c:pt idx="16">
                  <c:v>10.4</c:v>
                </c:pt>
                <c:pt idx="17">
                  <c:v>10.433</c:v>
                </c:pt>
                <c:pt idx="18">
                  <c:v>10.467000000000002</c:v>
                </c:pt>
                <c:pt idx="19">
                  <c:v>10.5</c:v>
                </c:pt>
                <c:pt idx="20">
                  <c:v>10.533000000000001</c:v>
                </c:pt>
                <c:pt idx="21">
                  <c:v>10.567</c:v>
                </c:pt>
                <c:pt idx="22">
                  <c:v>10.6</c:v>
                </c:pt>
                <c:pt idx="23">
                  <c:v>10.633000000000001</c:v>
                </c:pt>
                <c:pt idx="24">
                  <c:v>10.667</c:v>
                </c:pt>
                <c:pt idx="25">
                  <c:v>10.7</c:v>
                </c:pt>
                <c:pt idx="26">
                  <c:v>10.733000000000001</c:v>
                </c:pt>
                <c:pt idx="27">
                  <c:v>10.767000000000001</c:v>
                </c:pt>
                <c:pt idx="28">
                  <c:v>10.8</c:v>
                </c:pt>
                <c:pt idx="29">
                  <c:v>10.833</c:v>
                </c:pt>
                <c:pt idx="30">
                  <c:v>10.867000000000003</c:v>
                </c:pt>
                <c:pt idx="31">
                  <c:v>10.9</c:v>
                </c:pt>
                <c:pt idx="32">
                  <c:v>10.933</c:v>
                </c:pt>
                <c:pt idx="33">
                  <c:v>10.967000000000002</c:v>
                </c:pt>
                <c:pt idx="34">
                  <c:v>11</c:v>
                </c:pt>
                <c:pt idx="35">
                  <c:v>11.033000000000001</c:v>
                </c:pt>
                <c:pt idx="36">
                  <c:v>11.067</c:v>
                </c:pt>
                <c:pt idx="37">
                  <c:v>11.1</c:v>
                </c:pt>
                <c:pt idx="38">
                  <c:v>11.133000000000001</c:v>
                </c:pt>
                <c:pt idx="39">
                  <c:v>11.167</c:v>
                </c:pt>
                <c:pt idx="40">
                  <c:v>11.2</c:v>
                </c:pt>
                <c:pt idx="41">
                  <c:v>11.233000000000001</c:v>
                </c:pt>
                <c:pt idx="42">
                  <c:v>11.267000000000001</c:v>
                </c:pt>
                <c:pt idx="43">
                  <c:v>11.3</c:v>
                </c:pt>
                <c:pt idx="44">
                  <c:v>11.333</c:v>
                </c:pt>
                <c:pt idx="45">
                  <c:v>11.367000000000003</c:v>
                </c:pt>
                <c:pt idx="46">
                  <c:v>11.4</c:v>
                </c:pt>
                <c:pt idx="47">
                  <c:v>11.433</c:v>
                </c:pt>
                <c:pt idx="48">
                  <c:v>11.467000000000002</c:v>
                </c:pt>
                <c:pt idx="49">
                  <c:v>11.5</c:v>
                </c:pt>
                <c:pt idx="50">
                  <c:v>11.533000000000001</c:v>
                </c:pt>
                <c:pt idx="51">
                  <c:v>11.567</c:v>
                </c:pt>
                <c:pt idx="52">
                  <c:v>11.6</c:v>
                </c:pt>
                <c:pt idx="53">
                  <c:v>11.633000000000001</c:v>
                </c:pt>
                <c:pt idx="54">
                  <c:v>11.667</c:v>
                </c:pt>
                <c:pt idx="55">
                  <c:v>11.7</c:v>
                </c:pt>
                <c:pt idx="56">
                  <c:v>11.733000000000001</c:v>
                </c:pt>
                <c:pt idx="57">
                  <c:v>11.767000000000001</c:v>
                </c:pt>
                <c:pt idx="58">
                  <c:v>11.8</c:v>
                </c:pt>
                <c:pt idx="59">
                  <c:v>11.833</c:v>
                </c:pt>
                <c:pt idx="60">
                  <c:v>11.867000000000003</c:v>
                </c:pt>
                <c:pt idx="61">
                  <c:v>11.9</c:v>
                </c:pt>
                <c:pt idx="62">
                  <c:v>11.933</c:v>
                </c:pt>
                <c:pt idx="63">
                  <c:v>11.967000000000002</c:v>
                </c:pt>
                <c:pt idx="64">
                  <c:v>12</c:v>
                </c:pt>
                <c:pt idx="65">
                  <c:v>12.033000000000001</c:v>
                </c:pt>
                <c:pt idx="66">
                  <c:v>12.067</c:v>
                </c:pt>
                <c:pt idx="67">
                  <c:v>12.1</c:v>
                </c:pt>
                <c:pt idx="68">
                  <c:v>12.133000000000001</c:v>
                </c:pt>
                <c:pt idx="69">
                  <c:v>12.167</c:v>
                </c:pt>
                <c:pt idx="70">
                  <c:v>12.2</c:v>
                </c:pt>
                <c:pt idx="71">
                  <c:v>12.233000000000001</c:v>
                </c:pt>
                <c:pt idx="72">
                  <c:v>12.267000000000001</c:v>
                </c:pt>
                <c:pt idx="73">
                  <c:v>12.3</c:v>
                </c:pt>
                <c:pt idx="74">
                  <c:v>12.333</c:v>
                </c:pt>
                <c:pt idx="75">
                  <c:v>12.367000000000003</c:v>
                </c:pt>
                <c:pt idx="76">
                  <c:v>12.4</c:v>
                </c:pt>
                <c:pt idx="77">
                  <c:v>12.433</c:v>
                </c:pt>
                <c:pt idx="78">
                  <c:v>12.467000000000002</c:v>
                </c:pt>
                <c:pt idx="79">
                  <c:v>12.5</c:v>
                </c:pt>
                <c:pt idx="80">
                  <c:v>12.533000000000001</c:v>
                </c:pt>
                <c:pt idx="81">
                  <c:v>12.567</c:v>
                </c:pt>
                <c:pt idx="82">
                  <c:v>12.6</c:v>
                </c:pt>
                <c:pt idx="83">
                  <c:v>12.633000000000001</c:v>
                </c:pt>
                <c:pt idx="84">
                  <c:v>12.667</c:v>
                </c:pt>
                <c:pt idx="85">
                  <c:v>12.7</c:v>
                </c:pt>
                <c:pt idx="86">
                  <c:v>12.733000000000001</c:v>
                </c:pt>
                <c:pt idx="87">
                  <c:v>12.767000000000001</c:v>
                </c:pt>
                <c:pt idx="88">
                  <c:v>12.8</c:v>
                </c:pt>
                <c:pt idx="89">
                  <c:v>12.833</c:v>
                </c:pt>
                <c:pt idx="90">
                  <c:v>12.867000000000003</c:v>
                </c:pt>
                <c:pt idx="91">
                  <c:v>12.9</c:v>
                </c:pt>
                <c:pt idx="92">
                  <c:v>12.933</c:v>
                </c:pt>
                <c:pt idx="93">
                  <c:v>12.967000000000002</c:v>
                </c:pt>
                <c:pt idx="94">
                  <c:v>13</c:v>
                </c:pt>
                <c:pt idx="95">
                  <c:v>13.033000000000001</c:v>
                </c:pt>
                <c:pt idx="96">
                  <c:v>13.067</c:v>
                </c:pt>
                <c:pt idx="97">
                  <c:v>13.1</c:v>
                </c:pt>
                <c:pt idx="98">
                  <c:v>13.133000000000001</c:v>
                </c:pt>
                <c:pt idx="99">
                  <c:v>13.167</c:v>
                </c:pt>
                <c:pt idx="100">
                  <c:v>13.2</c:v>
                </c:pt>
                <c:pt idx="101">
                  <c:v>13.233000000000001</c:v>
                </c:pt>
                <c:pt idx="102">
                  <c:v>13.267000000000001</c:v>
                </c:pt>
                <c:pt idx="103">
                  <c:v>13.3</c:v>
                </c:pt>
                <c:pt idx="104">
                  <c:v>13.333</c:v>
                </c:pt>
                <c:pt idx="105">
                  <c:v>13.367000000000003</c:v>
                </c:pt>
                <c:pt idx="106">
                  <c:v>13.4</c:v>
                </c:pt>
                <c:pt idx="107">
                  <c:v>13.433</c:v>
                </c:pt>
                <c:pt idx="108">
                  <c:v>13.467000000000002</c:v>
                </c:pt>
                <c:pt idx="109">
                  <c:v>13.5</c:v>
                </c:pt>
                <c:pt idx="110">
                  <c:v>13.533000000000001</c:v>
                </c:pt>
                <c:pt idx="111">
                  <c:v>13.567</c:v>
                </c:pt>
                <c:pt idx="112">
                  <c:v>13.6</c:v>
                </c:pt>
                <c:pt idx="113">
                  <c:v>13.633000000000001</c:v>
                </c:pt>
                <c:pt idx="114">
                  <c:v>13.667</c:v>
                </c:pt>
                <c:pt idx="115">
                  <c:v>13.7</c:v>
                </c:pt>
                <c:pt idx="116">
                  <c:v>13.733000000000001</c:v>
                </c:pt>
                <c:pt idx="117">
                  <c:v>13.767000000000001</c:v>
                </c:pt>
                <c:pt idx="118">
                  <c:v>13.8</c:v>
                </c:pt>
                <c:pt idx="119">
                  <c:v>13.833</c:v>
                </c:pt>
                <c:pt idx="120">
                  <c:v>13.867000000000003</c:v>
                </c:pt>
                <c:pt idx="121">
                  <c:v>14.067</c:v>
                </c:pt>
                <c:pt idx="122">
                  <c:v>14.1</c:v>
                </c:pt>
                <c:pt idx="123">
                  <c:v>14.133000000000001</c:v>
                </c:pt>
                <c:pt idx="124">
                  <c:v>14.167</c:v>
                </c:pt>
                <c:pt idx="125">
                  <c:v>14.2</c:v>
                </c:pt>
                <c:pt idx="126">
                  <c:v>14.233000000000001</c:v>
                </c:pt>
                <c:pt idx="127">
                  <c:v>14.267000000000001</c:v>
                </c:pt>
                <c:pt idx="128">
                  <c:v>14.3</c:v>
                </c:pt>
                <c:pt idx="129">
                  <c:v>14.333</c:v>
                </c:pt>
                <c:pt idx="130">
                  <c:v>14.367000000000003</c:v>
                </c:pt>
                <c:pt idx="131">
                  <c:v>14.4</c:v>
                </c:pt>
                <c:pt idx="132">
                  <c:v>14.433</c:v>
                </c:pt>
                <c:pt idx="133">
                  <c:v>14.467000000000002</c:v>
                </c:pt>
                <c:pt idx="134">
                  <c:v>14.5</c:v>
                </c:pt>
                <c:pt idx="135">
                  <c:v>14.533000000000001</c:v>
                </c:pt>
                <c:pt idx="136">
                  <c:v>14.567</c:v>
                </c:pt>
                <c:pt idx="137">
                  <c:v>14.6</c:v>
                </c:pt>
                <c:pt idx="138">
                  <c:v>14.633000000000001</c:v>
                </c:pt>
                <c:pt idx="139">
                  <c:v>14.667</c:v>
                </c:pt>
                <c:pt idx="140">
                  <c:v>14.7</c:v>
                </c:pt>
                <c:pt idx="141">
                  <c:v>14.733000000000001</c:v>
                </c:pt>
                <c:pt idx="142">
                  <c:v>14.767000000000001</c:v>
                </c:pt>
                <c:pt idx="143">
                  <c:v>14.8</c:v>
                </c:pt>
                <c:pt idx="144">
                  <c:v>14.833</c:v>
                </c:pt>
                <c:pt idx="145">
                  <c:v>14.867000000000003</c:v>
                </c:pt>
                <c:pt idx="146">
                  <c:v>14.9</c:v>
                </c:pt>
                <c:pt idx="147">
                  <c:v>14.933</c:v>
                </c:pt>
                <c:pt idx="148">
                  <c:v>14.967000000000002</c:v>
                </c:pt>
                <c:pt idx="149">
                  <c:v>15</c:v>
                </c:pt>
                <c:pt idx="150">
                  <c:v>15.033000000000001</c:v>
                </c:pt>
                <c:pt idx="151">
                  <c:v>15.067</c:v>
                </c:pt>
                <c:pt idx="152">
                  <c:v>15.1</c:v>
                </c:pt>
                <c:pt idx="153">
                  <c:v>15.133000000000001</c:v>
                </c:pt>
                <c:pt idx="154">
                  <c:v>15.167</c:v>
                </c:pt>
                <c:pt idx="155">
                  <c:v>15.2</c:v>
                </c:pt>
                <c:pt idx="156">
                  <c:v>15.233000000000001</c:v>
                </c:pt>
                <c:pt idx="157">
                  <c:v>15.267000000000001</c:v>
                </c:pt>
                <c:pt idx="158">
                  <c:v>15.3</c:v>
                </c:pt>
                <c:pt idx="159">
                  <c:v>15.333</c:v>
                </c:pt>
                <c:pt idx="160">
                  <c:v>15.367000000000003</c:v>
                </c:pt>
                <c:pt idx="161">
                  <c:v>15.4</c:v>
                </c:pt>
                <c:pt idx="162">
                  <c:v>15.433</c:v>
                </c:pt>
                <c:pt idx="163">
                  <c:v>15.467000000000002</c:v>
                </c:pt>
                <c:pt idx="164">
                  <c:v>15.5</c:v>
                </c:pt>
                <c:pt idx="165">
                  <c:v>15.533000000000001</c:v>
                </c:pt>
                <c:pt idx="166">
                  <c:v>15.567</c:v>
                </c:pt>
                <c:pt idx="167">
                  <c:v>15.6</c:v>
                </c:pt>
                <c:pt idx="168">
                  <c:v>15.633000000000001</c:v>
                </c:pt>
                <c:pt idx="169">
                  <c:v>15.667</c:v>
                </c:pt>
                <c:pt idx="170">
                  <c:v>15.7</c:v>
                </c:pt>
                <c:pt idx="171">
                  <c:v>15.733000000000001</c:v>
                </c:pt>
                <c:pt idx="172">
                  <c:v>15.767000000000001</c:v>
                </c:pt>
                <c:pt idx="173">
                  <c:v>15.8</c:v>
                </c:pt>
                <c:pt idx="174">
                  <c:v>15.833</c:v>
                </c:pt>
                <c:pt idx="175">
                  <c:v>15.867000000000003</c:v>
                </c:pt>
                <c:pt idx="176">
                  <c:v>15.9</c:v>
                </c:pt>
                <c:pt idx="177">
                  <c:v>15.933</c:v>
                </c:pt>
                <c:pt idx="178">
                  <c:v>15.967000000000002</c:v>
                </c:pt>
                <c:pt idx="179">
                  <c:v>16</c:v>
                </c:pt>
                <c:pt idx="180">
                  <c:v>16.033000000000001</c:v>
                </c:pt>
                <c:pt idx="181">
                  <c:v>16.067</c:v>
                </c:pt>
                <c:pt idx="182">
                  <c:v>16.100000000000001</c:v>
                </c:pt>
                <c:pt idx="183">
                  <c:v>16.132999999999999</c:v>
                </c:pt>
                <c:pt idx="184">
                  <c:v>16.167000000000005</c:v>
                </c:pt>
                <c:pt idx="185">
                  <c:v>16.2</c:v>
                </c:pt>
                <c:pt idx="186">
                  <c:v>16.233000000000001</c:v>
                </c:pt>
                <c:pt idx="187">
                  <c:v>16.266999999999996</c:v>
                </c:pt>
                <c:pt idx="188">
                  <c:v>16.3</c:v>
                </c:pt>
                <c:pt idx="189">
                  <c:v>16.332999999999995</c:v>
                </c:pt>
                <c:pt idx="190">
                  <c:v>16.367000000000001</c:v>
                </c:pt>
                <c:pt idx="191">
                  <c:v>16.399999999999999</c:v>
                </c:pt>
                <c:pt idx="192">
                  <c:v>16.433</c:v>
                </c:pt>
                <c:pt idx="193">
                  <c:v>16.466999999999995</c:v>
                </c:pt>
                <c:pt idx="194">
                  <c:v>16.5</c:v>
                </c:pt>
                <c:pt idx="195">
                  <c:v>16.533000000000001</c:v>
                </c:pt>
                <c:pt idx="196">
                  <c:v>16.567</c:v>
                </c:pt>
                <c:pt idx="197">
                  <c:v>16.600000000000001</c:v>
                </c:pt>
                <c:pt idx="198">
                  <c:v>16.632999999999999</c:v>
                </c:pt>
                <c:pt idx="199">
                  <c:v>16.667000000000005</c:v>
                </c:pt>
                <c:pt idx="200">
                  <c:v>16.7</c:v>
                </c:pt>
                <c:pt idx="201">
                  <c:v>16.733000000000001</c:v>
                </c:pt>
                <c:pt idx="202">
                  <c:v>16.766999999999996</c:v>
                </c:pt>
                <c:pt idx="203">
                  <c:v>16.8</c:v>
                </c:pt>
                <c:pt idx="204">
                  <c:v>16.832999999999995</c:v>
                </c:pt>
                <c:pt idx="205">
                  <c:v>16.867000000000001</c:v>
                </c:pt>
                <c:pt idx="206">
                  <c:v>16.899999999999999</c:v>
                </c:pt>
                <c:pt idx="207">
                  <c:v>16.933</c:v>
                </c:pt>
                <c:pt idx="208">
                  <c:v>16.966999999999995</c:v>
                </c:pt>
                <c:pt idx="209">
                  <c:v>17</c:v>
                </c:pt>
                <c:pt idx="210">
                  <c:v>17.033000000000001</c:v>
                </c:pt>
                <c:pt idx="211">
                  <c:v>17.067</c:v>
                </c:pt>
                <c:pt idx="212">
                  <c:v>17.100000000000001</c:v>
                </c:pt>
                <c:pt idx="213">
                  <c:v>17.132999999999999</c:v>
                </c:pt>
                <c:pt idx="214">
                  <c:v>17.167000000000005</c:v>
                </c:pt>
                <c:pt idx="215">
                  <c:v>17.2</c:v>
                </c:pt>
                <c:pt idx="216">
                  <c:v>17.233000000000001</c:v>
                </c:pt>
                <c:pt idx="217">
                  <c:v>17.266999999999996</c:v>
                </c:pt>
                <c:pt idx="218">
                  <c:v>17.3</c:v>
                </c:pt>
                <c:pt idx="219">
                  <c:v>17.332999999999995</c:v>
                </c:pt>
                <c:pt idx="220">
                  <c:v>17.367000000000001</c:v>
                </c:pt>
                <c:pt idx="221">
                  <c:v>17.399999999999999</c:v>
                </c:pt>
                <c:pt idx="222">
                  <c:v>17.433</c:v>
                </c:pt>
                <c:pt idx="223">
                  <c:v>17.466999999999995</c:v>
                </c:pt>
                <c:pt idx="224">
                  <c:v>17.5</c:v>
                </c:pt>
                <c:pt idx="225">
                  <c:v>17.533000000000001</c:v>
                </c:pt>
                <c:pt idx="226">
                  <c:v>17.567</c:v>
                </c:pt>
                <c:pt idx="227">
                  <c:v>17.600000000000001</c:v>
                </c:pt>
                <c:pt idx="228">
                  <c:v>17.632999999999999</c:v>
                </c:pt>
                <c:pt idx="229">
                  <c:v>17.667000000000005</c:v>
                </c:pt>
                <c:pt idx="230">
                  <c:v>17.7</c:v>
                </c:pt>
                <c:pt idx="231">
                  <c:v>17.733000000000001</c:v>
                </c:pt>
                <c:pt idx="232">
                  <c:v>17.766999999999996</c:v>
                </c:pt>
                <c:pt idx="233">
                  <c:v>17.8</c:v>
                </c:pt>
                <c:pt idx="234">
                  <c:v>17.832999999999995</c:v>
                </c:pt>
                <c:pt idx="235">
                  <c:v>17.867000000000001</c:v>
                </c:pt>
                <c:pt idx="236">
                  <c:v>17.899999999999999</c:v>
                </c:pt>
                <c:pt idx="237">
                  <c:v>17.933</c:v>
                </c:pt>
                <c:pt idx="238">
                  <c:v>17.966999999999995</c:v>
                </c:pt>
                <c:pt idx="239">
                  <c:v>18</c:v>
                </c:pt>
                <c:pt idx="240">
                  <c:v>18.033000000000001</c:v>
                </c:pt>
                <c:pt idx="241">
                  <c:v>18.067</c:v>
                </c:pt>
                <c:pt idx="242">
                  <c:v>18.100000000000001</c:v>
                </c:pt>
                <c:pt idx="243">
                  <c:v>18.132999999999999</c:v>
                </c:pt>
                <c:pt idx="244">
                  <c:v>18.167000000000005</c:v>
                </c:pt>
                <c:pt idx="245">
                  <c:v>18.2</c:v>
                </c:pt>
                <c:pt idx="246">
                  <c:v>18.233000000000001</c:v>
                </c:pt>
                <c:pt idx="247">
                  <c:v>18.266999999999996</c:v>
                </c:pt>
                <c:pt idx="248">
                  <c:v>18.3</c:v>
                </c:pt>
                <c:pt idx="249">
                  <c:v>18.332999999999995</c:v>
                </c:pt>
                <c:pt idx="250">
                  <c:v>18.367000000000001</c:v>
                </c:pt>
                <c:pt idx="251">
                  <c:v>18.399999999999999</c:v>
                </c:pt>
                <c:pt idx="252">
                  <c:v>18.433</c:v>
                </c:pt>
                <c:pt idx="253">
                  <c:v>18.466999999999995</c:v>
                </c:pt>
                <c:pt idx="254">
                  <c:v>18.5</c:v>
                </c:pt>
                <c:pt idx="255">
                  <c:v>18.533000000000001</c:v>
                </c:pt>
                <c:pt idx="256">
                  <c:v>18.567</c:v>
                </c:pt>
                <c:pt idx="257">
                  <c:v>18.600000000000001</c:v>
                </c:pt>
                <c:pt idx="258">
                  <c:v>18.632999999999999</c:v>
                </c:pt>
                <c:pt idx="259">
                  <c:v>18.667000000000005</c:v>
                </c:pt>
                <c:pt idx="260">
                  <c:v>18.7</c:v>
                </c:pt>
                <c:pt idx="261">
                  <c:v>18.733000000000001</c:v>
                </c:pt>
                <c:pt idx="262">
                  <c:v>18.766999999999996</c:v>
                </c:pt>
                <c:pt idx="263">
                  <c:v>18.8</c:v>
                </c:pt>
                <c:pt idx="264">
                  <c:v>18.832999999999995</c:v>
                </c:pt>
                <c:pt idx="265">
                  <c:v>18.867000000000001</c:v>
                </c:pt>
                <c:pt idx="266">
                  <c:v>18.899999999999999</c:v>
                </c:pt>
                <c:pt idx="267">
                  <c:v>18.933</c:v>
                </c:pt>
                <c:pt idx="268">
                  <c:v>18.966999999999995</c:v>
                </c:pt>
                <c:pt idx="269">
                  <c:v>19</c:v>
                </c:pt>
                <c:pt idx="270">
                  <c:v>19.033000000000001</c:v>
                </c:pt>
                <c:pt idx="271">
                  <c:v>19.067</c:v>
                </c:pt>
                <c:pt idx="272">
                  <c:v>19.100000000000001</c:v>
                </c:pt>
                <c:pt idx="273">
                  <c:v>19.132999999999999</c:v>
                </c:pt>
                <c:pt idx="274">
                  <c:v>19.167000000000005</c:v>
                </c:pt>
                <c:pt idx="275">
                  <c:v>19.2</c:v>
                </c:pt>
                <c:pt idx="276">
                  <c:v>19.233000000000001</c:v>
                </c:pt>
                <c:pt idx="277">
                  <c:v>19.266999999999996</c:v>
                </c:pt>
                <c:pt idx="278">
                  <c:v>19.3</c:v>
                </c:pt>
                <c:pt idx="279">
                  <c:v>19.332999999999995</c:v>
                </c:pt>
                <c:pt idx="280">
                  <c:v>19.367000000000001</c:v>
                </c:pt>
                <c:pt idx="281">
                  <c:v>19.399999999999999</c:v>
                </c:pt>
                <c:pt idx="282">
                  <c:v>19.433</c:v>
                </c:pt>
                <c:pt idx="283">
                  <c:v>19.466999999999995</c:v>
                </c:pt>
                <c:pt idx="284">
                  <c:v>19.5</c:v>
                </c:pt>
                <c:pt idx="285">
                  <c:v>19.533000000000001</c:v>
                </c:pt>
                <c:pt idx="286">
                  <c:v>19.567</c:v>
                </c:pt>
                <c:pt idx="287">
                  <c:v>19.600000000000001</c:v>
                </c:pt>
                <c:pt idx="288">
                  <c:v>19.632999999999999</c:v>
                </c:pt>
                <c:pt idx="289">
                  <c:v>19.667000000000005</c:v>
                </c:pt>
                <c:pt idx="290">
                  <c:v>19.7</c:v>
                </c:pt>
                <c:pt idx="291">
                  <c:v>19.733000000000001</c:v>
                </c:pt>
                <c:pt idx="292">
                  <c:v>19.766999999999996</c:v>
                </c:pt>
                <c:pt idx="293">
                  <c:v>19.8</c:v>
                </c:pt>
                <c:pt idx="294">
                  <c:v>19.832999999999995</c:v>
                </c:pt>
                <c:pt idx="295">
                  <c:v>19.867000000000001</c:v>
                </c:pt>
                <c:pt idx="296">
                  <c:v>19.899999999999999</c:v>
                </c:pt>
                <c:pt idx="297">
                  <c:v>19.933</c:v>
                </c:pt>
                <c:pt idx="298">
                  <c:v>19.966999999999995</c:v>
                </c:pt>
                <c:pt idx="299">
                  <c:v>20</c:v>
                </c:pt>
                <c:pt idx="300">
                  <c:v>20.033000000000001</c:v>
                </c:pt>
                <c:pt idx="301">
                  <c:v>20.067</c:v>
                </c:pt>
                <c:pt idx="302">
                  <c:v>20.100000000000001</c:v>
                </c:pt>
                <c:pt idx="303">
                  <c:v>20.132999999999999</c:v>
                </c:pt>
                <c:pt idx="304">
                  <c:v>20.167000000000005</c:v>
                </c:pt>
                <c:pt idx="305">
                  <c:v>20.2</c:v>
                </c:pt>
                <c:pt idx="306">
                  <c:v>20.233000000000001</c:v>
                </c:pt>
                <c:pt idx="307">
                  <c:v>20.266999999999996</c:v>
                </c:pt>
                <c:pt idx="308">
                  <c:v>20.3</c:v>
                </c:pt>
                <c:pt idx="309">
                  <c:v>20.332999999999995</c:v>
                </c:pt>
                <c:pt idx="310">
                  <c:v>20.367000000000001</c:v>
                </c:pt>
                <c:pt idx="311">
                  <c:v>20.399999999999999</c:v>
                </c:pt>
                <c:pt idx="312">
                  <c:v>20.433</c:v>
                </c:pt>
                <c:pt idx="313">
                  <c:v>20.466999999999995</c:v>
                </c:pt>
                <c:pt idx="314">
                  <c:v>20.5</c:v>
                </c:pt>
                <c:pt idx="315">
                  <c:v>20.533000000000001</c:v>
                </c:pt>
                <c:pt idx="316">
                  <c:v>20.567</c:v>
                </c:pt>
                <c:pt idx="317">
                  <c:v>20.6</c:v>
                </c:pt>
                <c:pt idx="318">
                  <c:v>20.632999999999999</c:v>
                </c:pt>
                <c:pt idx="319">
                  <c:v>20.667000000000005</c:v>
                </c:pt>
                <c:pt idx="320">
                  <c:v>20.7</c:v>
                </c:pt>
                <c:pt idx="321">
                  <c:v>20.733000000000001</c:v>
                </c:pt>
                <c:pt idx="322">
                  <c:v>20.766999999999996</c:v>
                </c:pt>
                <c:pt idx="323">
                  <c:v>20.8</c:v>
                </c:pt>
                <c:pt idx="324">
                  <c:v>20.832999999999995</c:v>
                </c:pt>
                <c:pt idx="325">
                  <c:v>20.867000000000001</c:v>
                </c:pt>
                <c:pt idx="326">
                  <c:v>20.9</c:v>
                </c:pt>
                <c:pt idx="327">
                  <c:v>20.933</c:v>
                </c:pt>
                <c:pt idx="328">
                  <c:v>20.966999999999995</c:v>
                </c:pt>
                <c:pt idx="329">
                  <c:v>21</c:v>
                </c:pt>
                <c:pt idx="330">
                  <c:v>21.033000000000001</c:v>
                </c:pt>
                <c:pt idx="331">
                  <c:v>21.067</c:v>
                </c:pt>
                <c:pt idx="332">
                  <c:v>21.1</c:v>
                </c:pt>
                <c:pt idx="333">
                  <c:v>21.132999999999999</c:v>
                </c:pt>
                <c:pt idx="334">
                  <c:v>21.167000000000005</c:v>
                </c:pt>
                <c:pt idx="335">
                  <c:v>21.2</c:v>
                </c:pt>
                <c:pt idx="336">
                  <c:v>21.233000000000001</c:v>
                </c:pt>
                <c:pt idx="337">
                  <c:v>21.266999999999996</c:v>
                </c:pt>
                <c:pt idx="338">
                  <c:v>21.3</c:v>
                </c:pt>
                <c:pt idx="339">
                  <c:v>21.332999999999995</c:v>
                </c:pt>
                <c:pt idx="340">
                  <c:v>21.367000000000001</c:v>
                </c:pt>
                <c:pt idx="341">
                  <c:v>21.4</c:v>
                </c:pt>
                <c:pt idx="342">
                  <c:v>21.433</c:v>
                </c:pt>
                <c:pt idx="343">
                  <c:v>21.466999999999995</c:v>
                </c:pt>
                <c:pt idx="344">
                  <c:v>21.5</c:v>
                </c:pt>
                <c:pt idx="345">
                  <c:v>21.533000000000001</c:v>
                </c:pt>
                <c:pt idx="346">
                  <c:v>21.567</c:v>
                </c:pt>
                <c:pt idx="347">
                  <c:v>21.6</c:v>
                </c:pt>
                <c:pt idx="348">
                  <c:v>21.632999999999999</c:v>
                </c:pt>
                <c:pt idx="349">
                  <c:v>21.667000000000005</c:v>
                </c:pt>
                <c:pt idx="350">
                  <c:v>21.7</c:v>
                </c:pt>
                <c:pt idx="351">
                  <c:v>21.733000000000001</c:v>
                </c:pt>
                <c:pt idx="352">
                  <c:v>21.766999999999996</c:v>
                </c:pt>
                <c:pt idx="353">
                  <c:v>21.8</c:v>
                </c:pt>
                <c:pt idx="354">
                  <c:v>21.832999999999995</c:v>
                </c:pt>
                <c:pt idx="355">
                  <c:v>21.867000000000001</c:v>
                </c:pt>
                <c:pt idx="356">
                  <c:v>21.9</c:v>
                </c:pt>
                <c:pt idx="357">
                  <c:v>21.933</c:v>
                </c:pt>
                <c:pt idx="358">
                  <c:v>21.966999999999995</c:v>
                </c:pt>
                <c:pt idx="359">
                  <c:v>22</c:v>
                </c:pt>
                <c:pt idx="360">
                  <c:v>22.033000000000001</c:v>
                </c:pt>
                <c:pt idx="361">
                  <c:v>22.067</c:v>
                </c:pt>
                <c:pt idx="362">
                  <c:v>22.1</c:v>
                </c:pt>
                <c:pt idx="363">
                  <c:v>22.132999999999999</c:v>
                </c:pt>
                <c:pt idx="364">
                  <c:v>22.167000000000005</c:v>
                </c:pt>
                <c:pt idx="365">
                  <c:v>22.2</c:v>
                </c:pt>
                <c:pt idx="366">
                  <c:v>22.233000000000001</c:v>
                </c:pt>
                <c:pt idx="367">
                  <c:v>22.266999999999996</c:v>
                </c:pt>
                <c:pt idx="368">
                  <c:v>22.3</c:v>
                </c:pt>
                <c:pt idx="369">
                  <c:v>22.332999999999995</c:v>
                </c:pt>
                <c:pt idx="370">
                  <c:v>22.367000000000001</c:v>
                </c:pt>
                <c:pt idx="371">
                  <c:v>22.4</c:v>
                </c:pt>
                <c:pt idx="372">
                  <c:v>22.433</c:v>
                </c:pt>
                <c:pt idx="373">
                  <c:v>22.466999999999995</c:v>
                </c:pt>
                <c:pt idx="374">
                  <c:v>22.5</c:v>
                </c:pt>
                <c:pt idx="375">
                  <c:v>22.533000000000001</c:v>
                </c:pt>
                <c:pt idx="376">
                  <c:v>22.567</c:v>
                </c:pt>
                <c:pt idx="377">
                  <c:v>22.6</c:v>
                </c:pt>
                <c:pt idx="378">
                  <c:v>22.632999999999999</c:v>
                </c:pt>
                <c:pt idx="379">
                  <c:v>22.667000000000005</c:v>
                </c:pt>
                <c:pt idx="380">
                  <c:v>22.7</c:v>
                </c:pt>
                <c:pt idx="381">
                  <c:v>22.733000000000001</c:v>
                </c:pt>
                <c:pt idx="382">
                  <c:v>22.766999999999996</c:v>
                </c:pt>
                <c:pt idx="383">
                  <c:v>22.8</c:v>
                </c:pt>
                <c:pt idx="384">
                  <c:v>22.832999999999995</c:v>
                </c:pt>
                <c:pt idx="385">
                  <c:v>22.867000000000001</c:v>
                </c:pt>
                <c:pt idx="386">
                  <c:v>22.9</c:v>
                </c:pt>
                <c:pt idx="387">
                  <c:v>22.933</c:v>
                </c:pt>
                <c:pt idx="388">
                  <c:v>22.966999999999995</c:v>
                </c:pt>
                <c:pt idx="389">
                  <c:v>23</c:v>
                </c:pt>
                <c:pt idx="390">
                  <c:v>23.033000000000001</c:v>
                </c:pt>
                <c:pt idx="391">
                  <c:v>23.067</c:v>
                </c:pt>
                <c:pt idx="392">
                  <c:v>23.1</c:v>
                </c:pt>
                <c:pt idx="393">
                  <c:v>23.132999999999999</c:v>
                </c:pt>
                <c:pt idx="394">
                  <c:v>23.167000000000005</c:v>
                </c:pt>
                <c:pt idx="395">
                  <c:v>23.2</c:v>
                </c:pt>
                <c:pt idx="396">
                  <c:v>23.233000000000001</c:v>
                </c:pt>
                <c:pt idx="397">
                  <c:v>23.266999999999996</c:v>
                </c:pt>
                <c:pt idx="398">
                  <c:v>23.3</c:v>
                </c:pt>
                <c:pt idx="399">
                  <c:v>23.332999999999995</c:v>
                </c:pt>
                <c:pt idx="400">
                  <c:v>23.367000000000001</c:v>
                </c:pt>
                <c:pt idx="401">
                  <c:v>23.4</c:v>
                </c:pt>
                <c:pt idx="402">
                  <c:v>23.433</c:v>
                </c:pt>
                <c:pt idx="403">
                  <c:v>23.466999999999995</c:v>
                </c:pt>
                <c:pt idx="404">
                  <c:v>23.5</c:v>
                </c:pt>
                <c:pt idx="405">
                  <c:v>23.533000000000001</c:v>
                </c:pt>
                <c:pt idx="406">
                  <c:v>23.567</c:v>
                </c:pt>
                <c:pt idx="407">
                  <c:v>23.6</c:v>
                </c:pt>
                <c:pt idx="408">
                  <c:v>23.632999999999999</c:v>
                </c:pt>
                <c:pt idx="409">
                  <c:v>23.667000000000005</c:v>
                </c:pt>
                <c:pt idx="410">
                  <c:v>23.7</c:v>
                </c:pt>
                <c:pt idx="411">
                  <c:v>23.733000000000001</c:v>
                </c:pt>
                <c:pt idx="412">
                  <c:v>23.766999999999996</c:v>
                </c:pt>
                <c:pt idx="413">
                  <c:v>23.8</c:v>
                </c:pt>
                <c:pt idx="414">
                  <c:v>23.832999999999995</c:v>
                </c:pt>
                <c:pt idx="415">
                  <c:v>23.867000000000001</c:v>
                </c:pt>
                <c:pt idx="416">
                  <c:v>23.9</c:v>
                </c:pt>
                <c:pt idx="417">
                  <c:v>23.933</c:v>
                </c:pt>
                <c:pt idx="418">
                  <c:v>23.966999999999995</c:v>
                </c:pt>
                <c:pt idx="419">
                  <c:v>24</c:v>
                </c:pt>
                <c:pt idx="420">
                  <c:v>24.033000000000001</c:v>
                </c:pt>
                <c:pt idx="421">
                  <c:v>24.067</c:v>
                </c:pt>
                <c:pt idx="422">
                  <c:v>24.1</c:v>
                </c:pt>
                <c:pt idx="423">
                  <c:v>24.132999999999999</c:v>
                </c:pt>
                <c:pt idx="424">
                  <c:v>24.167000000000005</c:v>
                </c:pt>
                <c:pt idx="425">
                  <c:v>24.2</c:v>
                </c:pt>
                <c:pt idx="426">
                  <c:v>24.233000000000001</c:v>
                </c:pt>
                <c:pt idx="427">
                  <c:v>24.266999999999996</c:v>
                </c:pt>
                <c:pt idx="428">
                  <c:v>24.3</c:v>
                </c:pt>
                <c:pt idx="429">
                  <c:v>24.332999999999995</c:v>
                </c:pt>
                <c:pt idx="430">
                  <c:v>24.367000000000001</c:v>
                </c:pt>
                <c:pt idx="431">
                  <c:v>24.4</c:v>
                </c:pt>
                <c:pt idx="432">
                  <c:v>24.433</c:v>
                </c:pt>
                <c:pt idx="433">
                  <c:v>24.466999999999995</c:v>
                </c:pt>
                <c:pt idx="434">
                  <c:v>24.5</c:v>
                </c:pt>
                <c:pt idx="435">
                  <c:v>24.533000000000001</c:v>
                </c:pt>
                <c:pt idx="436">
                  <c:v>24.567</c:v>
                </c:pt>
                <c:pt idx="437">
                  <c:v>24.6</c:v>
                </c:pt>
                <c:pt idx="438">
                  <c:v>24.632999999999999</c:v>
                </c:pt>
                <c:pt idx="439">
                  <c:v>24.667000000000005</c:v>
                </c:pt>
                <c:pt idx="440">
                  <c:v>24.7</c:v>
                </c:pt>
              </c:numCache>
            </c:numRef>
          </c:xVal>
          <c:yVal>
            <c:numRef>
              <c:f>'Peak Finding_LyoDEA_edit'!$G$239:$G$679</c:f>
              <c:numCache>
                <c:formatCode>General</c:formatCode>
                <c:ptCount val="441"/>
                <c:pt idx="0">
                  <c:v>4.5549279999999994</c:v>
                </c:pt>
                <c:pt idx="1">
                  <c:v>4.508668000000001</c:v>
                </c:pt>
                <c:pt idx="2">
                  <c:v>4.4508390000000002</c:v>
                </c:pt>
                <c:pt idx="3">
                  <c:v>4.3873670000000002</c:v>
                </c:pt>
                <c:pt idx="4">
                  <c:v>4.321483999999999</c:v>
                </c:pt>
                <c:pt idx="5">
                  <c:v>4.2635290000000001</c:v>
                </c:pt>
                <c:pt idx="6">
                  <c:v>4.2206400000000004</c:v>
                </c:pt>
                <c:pt idx="7">
                  <c:v>4.1877849999999981</c:v>
                </c:pt>
                <c:pt idx="8">
                  <c:v>4.1655859999999985</c:v>
                </c:pt>
                <c:pt idx="9">
                  <c:v>4.1518349999999993</c:v>
                </c:pt>
                <c:pt idx="10">
                  <c:v>4.1401009999999987</c:v>
                </c:pt>
                <c:pt idx="11">
                  <c:v>4.1322789999999996</c:v>
                </c:pt>
                <c:pt idx="12">
                  <c:v>4.1244909999999981</c:v>
                </c:pt>
                <c:pt idx="13">
                  <c:v>4.1186249999999989</c:v>
                </c:pt>
                <c:pt idx="14">
                  <c:v>4.1147139999999984</c:v>
                </c:pt>
                <c:pt idx="15">
                  <c:v>4.1108549999999981</c:v>
                </c:pt>
                <c:pt idx="16">
                  <c:v>4.1069610000000001</c:v>
                </c:pt>
                <c:pt idx="17">
                  <c:v>4.1050230000000001</c:v>
                </c:pt>
                <c:pt idx="18">
                  <c:v>4.1030759999999988</c:v>
                </c:pt>
                <c:pt idx="19">
                  <c:v>4.101119999999999</c:v>
                </c:pt>
                <c:pt idx="20">
                  <c:v>4.101119999999999</c:v>
                </c:pt>
                <c:pt idx="21">
                  <c:v>4.101119999999999</c:v>
                </c:pt>
                <c:pt idx="22">
                  <c:v>4.0991989999999996</c:v>
                </c:pt>
                <c:pt idx="23">
                  <c:v>4.09727</c:v>
                </c:pt>
                <c:pt idx="24">
                  <c:v>4.095332</c:v>
                </c:pt>
                <c:pt idx="25">
                  <c:v>4.0933849999999987</c:v>
                </c:pt>
                <c:pt idx="26">
                  <c:v>4.0933849999999987</c:v>
                </c:pt>
                <c:pt idx="27">
                  <c:v>4.095332</c:v>
                </c:pt>
                <c:pt idx="28">
                  <c:v>4.09727</c:v>
                </c:pt>
                <c:pt idx="29">
                  <c:v>4.0991989999999996</c:v>
                </c:pt>
                <c:pt idx="30">
                  <c:v>4.101119999999999</c:v>
                </c:pt>
                <c:pt idx="31">
                  <c:v>4.101119999999999</c:v>
                </c:pt>
                <c:pt idx="32">
                  <c:v>4.101119999999999</c:v>
                </c:pt>
                <c:pt idx="33">
                  <c:v>4.101119999999999</c:v>
                </c:pt>
                <c:pt idx="34">
                  <c:v>4.101119999999999</c:v>
                </c:pt>
                <c:pt idx="35">
                  <c:v>4.101119999999999</c:v>
                </c:pt>
                <c:pt idx="36">
                  <c:v>4.101119999999999</c:v>
                </c:pt>
                <c:pt idx="37">
                  <c:v>4.101119999999999</c:v>
                </c:pt>
                <c:pt idx="38">
                  <c:v>4.101119999999999</c:v>
                </c:pt>
                <c:pt idx="39">
                  <c:v>4.101119999999999</c:v>
                </c:pt>
                <c:pt idx="40">
                  <c:v>4.101119999999999</c:v>
                </c:pt>
                <c:pt idx="41">
                  <c:v>4.101119999999999</c:v>
                </c:pt>
                <c:pt idx="42">
                  <c:v>4.101119999999999</c:v>
                </c:pt>
                <c:pt idx="43">
                  <c:v>4.101119999999999</c:v>
                </c:pt>
                <c:pt idx="44">
                  <c:v>4.101119999999999</c:v>
                </c:pt>
                <c:pt idx="45">
                  <c:v>4.101119999999999</c:v>
                </c:pt>
                <c:pt idx="46">
                  <c:v>4.101119999999999</c:v>
                </c:pt>
                <c:pt idx="47">
                  <c:v>4.101119999999999</c:v>
                </c:pt>
                <c:pt idx="48">
                  <c:v>4.101119999999999</c:v>
                </c:pt>
                <c:pt idx="49">
                  <c:v>4.101119999999999</c:v>
                </c:pt>
                <c:pt idx="50">
                  <c:v>4.101119999999999</c:v>
                </c:pt>
                <c:pt idx="51">
                  <c:v>4.101119999999999</c:v>
                </c:pt>
                <c:pt idx="52">
                  <c:v>4.101119999999999</c:v>
                </c:pt>
                <c:pt idx="53">
                  <c:v>4.101119999999999</c:v>
                </c:pt>
                <c:pt idx="54">
                  <c:v>4.101119999999999</c:v>
                </c:pt>
                <c:pt idx="55">
                  <c:v>4.101119999999999</c:v>
                </c:pt>
                <c:pt idx="56">
                  <c:v>4.101119999999999</c:v>
                </c:pt>
                <c:pt idx="57">
                  <c:v>4.101119999999999</c:v>
                </c:pt>
                <c:pt idx="58">
                  <c:v>4.101119999999999</c:v>
                </c:pt>
                <c:pt idx="59">
                  <c:v>4.0991989999999996</c:v>
                </c:pt>
                <c:pt idx="60">
                  <c:v>4.0953749999999989</c:v>
                </c:pt>
                <c:pt idx="61">
                  <c:v>4.0915159999999995</c:v>
                </c:pt>
                <c:pt idx="62">
                  <c:v>4.0876229999999998</c:v>
                </c:pt>
                <c:pt idx="63">
                  <c:v>4.0836940000000004</c:v>
                </c:pt>
                <c:pt idx="64">
                  <c:v>4.0836940000000004</c:v>
                </c:pt>
                <c:pt idx="65">
                  <c:v>4.0856409999999999</c:v>
                </c:pt>
                <c:pt idx="66">
                  <c:v>4.087578999999999</c:v>
                </c:pt>
                <c:pt idx="67">
                  <c:v>4.0895080000000004</c:v>
                </c:pt>
                <c:pt idx="68">
                  <c:v>4.0914289999999998</c:v>
                </c:pt>
                <c:pt idx="69">
                  <c:v>4.0914289999999998</c:v>
                </c:pt>
                <c:pt idx="70">
                  <c:v>4.0914289999999998</c:v>
                </c:pt>
                <c:pt idx="71">
                  <c:v>4.0914289999999998</c:v>
                </c:pt>
                <c:pt idx="72">
                  <c:v>4.0914289999999998</c:v>
                </c:pt>
                <c:pt idx="73">
                  <c:v>4.0914289999999998</c:v>
                </c:pt>
                <c:pt idx="74">
                  <c:v>4.0914289999999998</c:v>
                </c:pt>
                <c:pt idx="75">
                  <c:v>4.0914289999999998</c:v>
                </c:pt>
                <c:pt idx="76">
                  <c:v>4.0914289999999998</c:v>
                </c:pt>
                <c:pt idx="77">
                  <c:v>4.0914289999999998</c:v>
                </c:pt>
                <c:pt idx="78">
                  <c:v>4.0914289999999998</c:v>
                </c:pt>
                <c:pt idx="79">
                  <c:v>4.0914289999999998</c:v>
                </c:pt>
                <c:pt idx="80">
                  <c:v>4.0914289999999998</c:v>
                </c:pt>
                <c:pt idx="81">
                  <c:v>4.0914289999999998</c:v>
                </c:pt>
                <c:pt idx="82">
                  <c:v>4.0914289999999998</c:v>
                </c:pt>
                <c:pt idx="83">
                  <c:v>4.0914289999999998</c:v>
                </c:pt>
                <c:pt idx="84">
                  <c:v>4.0914289999999998</c:v>
                </c:pt>
                <c:pt idx="85">
                  <c:v>4.0914289999999998</c:v>
                </c:pt>
                <c:pt idx="86">
                  <c:v>4.0914289999999998</c:v>
                </c:pt>
                <c:pt idx="87">
                  <c:v>4.0914289999999998</c:v>
                </c:pt>
                <c:pt idx="88">
                  <c:v>4.0914289999999998</c:v>
                </c:pt>
                <c:pt idx="89">
                  <c:v>4.0914289999999998</c:v>
                </c:pt>
                <c:pt idx="90">
                  <c:v>4.0914289999999998</c:v>
                </c:pt>
                <c:pt idx="91">
                  <c:v>4.0914289999999998</c:v>
                </c:pt>
                <c:pt idx="92">
                  <c:v>4.0914289999999998</c:v>
                </c:pt>
                <c:pt idx="93">
                  <c:v>4.0914289999999998</c:v>
                </c:pt>
                <c:pt idx="94">
                  <c:v>4.0914289999999998</c:v>
                </c:pt>
                <c:pt idx="95">
                  <c:v>4.0914289999999998</c:v>
                </c:pt>
                <c:pt idx="96">
                  <c:v>4.0914289999999998</c:v>
                </c:pt>
                <c:pt idx="97">
                  <c:v>4.0914289999999998</c:v>
                </c:pt>
                <c:pt idx="98">
                  <c:v>4.0914289999999998</c:v>
                </c:pt>
                <c:pt idx="99">
                  <c:v>4.0914289999999998</c:v>
                </c:pt>
                <c:pt idx="100">
                  <c:v>4.0914289999999998</c:v>
                </c:pt>
                <c:pt idx="101">
                  <c:v>4.0914289999999998</c:v>
                </c:pt>
                <c:pt idx="102">
                  <c:v>4.0914289999999998</c:v>
                </c:pt>
                <c:pt idx="103">
                  <c:v>4.0914289999999998</c:v>
                </c:pt>
                <c:pt idx="104">
                  <c:v>4.0914289999999998</c:v>
                </c:pt>
                <c:pt idx="105">
                  <c:v>4.0914289999999998</c:v>
                </c:pt>
                <c:pt idx="106">
                  <c:v>4.0914289999999998</c:v>
                </c:pt>
                <c:pt idx="107">
                  <c:v>4.0914289999999998</c:v>
                </c:pt>
                <c:pt idx="108">
                  <c:v>4.0895080000000004</c:v>
                </c:pt>
                <c:pt idx="109">
                  <c:v>4.087578999999999</c:v>
                </c:pt>
                <c:pt idx="110">
                  <c:v>4.0856409999999999</c:v>
                </c:pt>
                <c:pt idx="111">
                  <c:v>4.0836940000000004</c:v>
                </c:pt>
                <c:pt idx="112">
                  <c:v>4.0817379999999996</c:v>
                </c:pt>
                <c:pt idx="113">
                  <c:v>4.0817379999999996</c:v>
                </c:pt>
                <c:pt idx="114">
                  <c:v>4.0817379999999996</c:v>
                </c:pt>
                <c:pt idx="115">
                  <c:v>4.0798170000000002</c:v>
                </c:pt>
                <c:pt idx="116">
                  <c:v>4.0759930000000004</c:v>
                </c:pt>
                <c:pt idx="117">
                  <c:v>4.0721339999999993</c:v>
                </c:pt>
                <c:pt idx="118">
                  <c:v>4.0682410000000004</c:v>
                </c:pt>
                <c:pt idx="119">
                  <c:v>4.0643119999999993</c:v>
                </c:pt>
                <c:pt idx="120">
                  <c:v>4.0643119999999993</c:v>
                </c:pt>
                <c:pt idx="121">
                  <c:v>4.0720470000000004</c:v>
                </c:pt>
                <c:pt idx="122">
                  <c:v>4.0720470000000004</c:v>
                </c:pt>
                <c:pt idx="123">
                  <c:v>4.0701260000000001</c:v>
                </c:pt>
                <c:pt idx="124">
                  <c:v>4.0681969999999987</c:v>
                </c:pt>
                <c:pt idx="125">
                  <c:v>4.0662589999999996</c:v>
                </c:pt>
                <c:pt idx="126">
                  <c:v>4.0643119999999993</c:v>
                </c:pt>
                <c:pt idx="127">
                  <c:v>4.0604349999999991</c:v>
                </c:pt>
                <c:pt idx="128">
                  <c:v>4.0566110000000002</c:v>
                </c:pt>
                <c:pt idx="129">
                  <c:v>4.0546639999999998</c:v>
                </c:pt>
                <c:pt idx="130">
                  <c:v>4.0546639999999998</c:v>
                </c:pt>
                <c:pt idx="131">
                  <c:v>4.0546639999999998</c:v>
                </c:pt>
                <c:pt idx="132">
                  <c:v>4.058592</c:v>
                </c:pt>
                <c:pt idx="133">
                  <c:v>4.0643549999999982</c:v>
                </c:pt>
                <c:pt idx="134">
                  <c:v>4.0681969999999987</c:v>
                </c:pt>
                <c:pt idx="135">
                  <c:v>4.0701260000000001</c:v>
                </c:pt>
                <c:pt idx="136">
                  <c:v>4.0720470000000004</c:v>
                </c:pt>
                <c:pt idx="137">
                  <c:v>4.0740030000000003</c:v>
                </c:pt>
                <c:pt idx="138">
                  <c:v>4.0759499999999997</c:v>
                </c:pt>
                <c:pt idx="139">
                  <c:v>4.0778879999999988</c:v>
                </c:pt>
                <c:pt idx="140">
                  <c:v>4.0798170000000002</c:v>
                </c:pt>
                <c:pt idx="141">
                  <c:v>4.0817379999999996</c:v>
                </c:pt>
                <c:pt idx="142">
                  <c:v>4.0817379999999996</c:v>
                </c:pt>
                <c:pt idx="143">
                  <c:v>4.0817379999999996</c:v>
                </c:pt>
                <c:pt idx="144">
                  <c:v>4.0817379999999996</c:v>
                </c:pt>
                <c:pt idx="145">
                  <c:v>4.0817379999999996</c:v>
                </c:pt>
                <c:pt idx="146">
                  <c:v>4.0817379999999996</c:v>
                </c:pt>
                <c:pt idx="147">
                  <c:v>4.0817379999999996</c:v>
                </c:pt>
                <c:pt idx="148">
                  <c:v>4.0817379999999996</c:v>
                </c:pt>
                <c:pt idx="149">
                  <c:v>4.0817379999999996</c:v>
                </c:pt>
                <c:pt idx="150">
                  <c:v>4.0817379999999996</c:v>
                </c:pt>
                <c:pt idx="151">
                  <c:v>4.0817379999999996</c:v>
                </c:pt>
                <c:pt idx="152">
                  <c:v>4.0817379999999996</c:v>
                </c:pt>
                <c:pt idx="153">
                  <c:v>4.0817379999999996</c:v>
                </c:pt>
                <c:pt idx="154">
                  <c:v>4.0817379999999996</c:v>
                </c:pt>
                <c:pt idx="155">
                  <c:v>4.0817379999999996</c:v>
                </c:pt>
                <c:pt idx="156">
                  <c:v>4.0817379999999996</c:v>
                </c:pt>
                <c:pt idx="157">
                  <c:v>4.0817379999999996</c:v>
                </c:pt>
                <c:pt idx="158">
                  <c:v>4.0817379999999996</c:v>
                </c:pt>
                <c:pt idx="159">
                  <c:v>4.0817379999999996</c:v>
                </c:pt>
                <c:pt idx="160">
                  <c:v>4.0798170000000002</c:v>
                </c:pt>
                <c:pt idx="161">
                  <c:v>4.0778879999999988</c:v>
                </c:pt>
                <c:pt idx="162">
                  <c:v>4.0759499999999997</c:v>
                </c:pt>
                <c:pt idx="163">
                  <c:v>4.0740030000000003</c:v>
                </c:pt>
                <c:pt idx="164">
                  <c:v>4.0720470000000004</c:v>
                </c:pt>
                <c:pt idx="165">
                  <c:v>4.0720470000000004</c:v>
                </c:pt>
                <c:pt idx="166">
                  <c:v>4.0720470000000004</c:v>
                </c:pt>
                <c:pt idx="167">
                  <c:v>4.0720470000000004</c:v>
                </c:pt>
                <c:pt idx="168">
                  <c:v>4.0720470000000004</c:v>
                </c:pt>
                <c:pt idx="169">
                  <c:v>4.0720470000000004</c:v>
                </c:pt>
                <c:pt idx="170">
                  <c:v>4.0720470000000004</c:v>
                </c:pt>
                <c:pt idx="171">
                  <c:v>4.0720470000000004</c:v>
                </c:pt>
                <c:pt idx="172">
                  <c:v>4.0720470000000004</c:v>
                </c:pt>
                <c:pt idx="173">
                  <c:v>4.0720470000000004</c:v>
                </c:pt>
                <c:pt idx="174">
                  <c:v>4.0720470000000004</c:v>
                </c:pt>
                <c:pt idx="175">
                  <c:v>4.0701260000000001</c:v>
                </c:pt>
                <c:pt idx="176">
                  <c:v>4.0681969999999987</c:v>
                </c:pt>
                <c:pt idx="177">
                  <c:v>4.0662589999999996</c:v>
                </c:pt>
                <c:pt idx="178">
                  <c:v>4.0643119999999993</c:v>
                </c:pt>
                <c:pt idx="179">
                  <c:v>4.0623559999999994</c:v>
                </c:pt>
                <c:pt idx="180">
                  <c:v>4.0643119999999993</c:v>
                </c:pt>
                <c:pt idx="181">
                  <c:v>4.0662589999999996</c:v>
                </c:pt>
                <c:pt idx="182">
                  <c:v>4.0681969999999987</c:v>
                </c:pt>
                <c:pt idx="183">
                  <c:v>4.0701260000000001</c:v>
                </c:pt>
                <c:pt idx="184">
                  <c:v>4.0701260000000001</c:v>
                </c:pt>
                <c:pt idx="185">
                  <c:v>4.0681969999999987</c:v>
                </c:pt>
                <c:pt idx="186">
                  <c:v>4.0662589999999996</c:v>
                </c:pt>
                <c:pt idx="187">
                  <c:v>4.0643119999999993</c:v>
                </c:pt>
                <c:pt idx="188">
                  <c:v>4.0623559999999994</c:v>
                </c:pt>
                <c:pt idx="189">
                  <c:v>4.0623559999999994</c:v>
                </c:pt>
                <c:pt idx="190">
                  <c:v>4.0623559999999994</c:v>
                </c:pt>
                <c:pt idx="191">
                  <c:v>4.0623559999999994</c:v>
                </c:pt>
                <c:pt idx="192">
                  <c:v>4.0623559999999994</c:v>
                </c:pt>
                <c:pt idx="193">
                  <c:v>4.0623559999999994</c:v>
                </c:pt>
                <c:pt idx="194">
                  <c:v>4.0623559999999994</c:v>
                </c:pt>
                <c:pt idx="195">
                  <c:v>4.0623559999999994</c:v>
                </c:pt>
                <c:pt idx="196">
                  <c:v>4.0623559999999994</c:v>
                </c:pt>
                <c:pt idx="197">
                  <c:v>4.0623559999999994</c:v>
                </c:pt>
                <c:pt idx="198">
                  <c:v>4.0623559999999994</c:v>
                </c:pt>
                <c:pt idx="199">
                  <c:v>4.0623559999999994</c:v>
                </c:pt>
                <c:pt idx="200">
                  <c:v>4.0623559999999994</c:v>
                </c:pt>
                <c:pt idx="201">
                  <c:v>4.0623559999999994</c:v>
                </c:pt>
                <c:pt idx="202">
                  <c:v>4.0623559999999994</c:v>
                </c:pt>
                <c:pt idx="203">
                  <c:v>4.0623559999999994</c:v>
                </c:pt>
                <c:pt idx="204">
                  <c:v>4.0623559999999994</c:v>
                </c:pt>
                <c:pt idx="205">
                  <c:v>4.0623559999999994</c:v>
                </c:pt>
                <c:pt idx="206">
                  <c:v>4.0623559999999994</c:v>
                </c:pt>
                <c:pt idx="207">
                  <c:v>4.0623559999999994</c:v>
                </c:pt>
                <c:pt idx="208">
                  <c:v>4.0604349999999991</c:v>
                </c:pt>
                <c:pt idx="209">
                  <c:v>4.0585059999999995</c:v>
                </c:pt>
                <c:pt idx="210">
                  <c:v>4.0565680000000004</c:v>
                </c:pt>
                <c:pt idx="211">
                  <c:v>4.054621</c:v>
                </c:pt>
                <c:pt idx="212">
                  <c:v>4.0526650000000002</c:v>
                </c:pt>
                <c:pt idx="213">
                  <c:v>4.0526650000000002</c:v>
                </c:pt>
                <c:pt idx="214">
                  <c:v>4.0526650000000002</c:v>
                </c:pt>
                <c:pt idx="215">
                  <c:v>4.0526650000000002</c:v>
                </c:pt>
                <c:pt idx="216">
                  <c:v>4.0526650000000002</c:v>
                </c:pt>
                <c:pt idx="217">
                  <c:v>4.0526650000000002</c:v>
                </c:pt>
                <c:pt idx="218">
                  <c:v>4.0526650000000002</c:v>
                </c:pt>
                <c:pt idx="219">
                  <c:v>4.0526650000000002</c:v>
                </c:pt>
                <c:pt idx="220">
                  <c:v>4.0526650000000002</c:v>
                </c:pt>
                <c:pt idx="221">
                  <c:v>4.0507439999999999</c:v>
                </c:pt>
                <c:pt idx="222">
                  <c:v>4.0488149999999994</c:v>
                </c:pt>
                <c:pt idx="223">
                  <c:v>4.0488149999999994</c:v>
                </c:pt>
                <c:pt idx="224">
                  <c:v>4.0488149999999994</c:v>
                </c:pt>
                <c:pt idx="225">
                  <c:v>4.0488149999999994</c:v>
                </c:pt>
                <c:pt idx="226">
                  <c:v>4.0507439999999999</c:v>
                </c:pt>
                <c:pt idx="227">
                  <c:v>4.0526650000000002</c:v>
                </c:pt>
                <c:pt idx="228">
                  <c:v>4.0526650000000002</c:v>
                </c:pt>
                <c:pt idx="229">
                  <c:v>4.0526650000000002</c:v>
                </c:pt>
                <c:pt idx="230">
                  <c:v>4.0507439999999999</c:v>
                </c:pt>
                <c:pt idx="231">
                  <c:v>4.0488149999999994</c:v>
                </c:pt>
                <c:pt idx="232">
                  <c:v>4.0468770000000003</c:v>
                </c:pt>
                <c:pt idx="233">
                  <c:v>4.044929999999999</c:v>
                </c:pt>
                <c:pt idx="234">
                  <c:v>4.0429739999999992</c:v>
                </c:pt>
                <c:pt idx="235">
                  <c:v>4.0429739999999992</c:v>
                </c:pt>
                <c:pt idx="236">
                  <c:v>4.0429739999999992</c:v>
                </c:pt>
                <c:pt idx="237">
                  <c:v>4.0429739999999992</c:v>
                </c:pt>
                <c:pt idx="238">
                  <c:v>4.0429739999999992</c:v>
                </c:pt>
                <c:pt idx="239">
                  <c:v>4.0429739999999992</c:v>
                </c:pt>
                <c:pt idx="240">
                  <c:v>4.0429739999999992</c:v>
                </c:pt>
                <c:pt idx="241">
                  <c:v>4.0429739999999992</c:v>
                </c:pt>
                <c:pt idx="242">
                  <c:v>4.0429739999999992</c:v>
                </c:pt>
                <c:pt idx="243">
                  <c:v>4.0429739999999992</c:v>
                </c:pt>
                <c:pt idx="244">
                  <c:v>4.0429739999999992</c:v>
                </c:pt>
                <c:pt idx="245">
                  <c:v>4.0429739999999992</c:v>
                </c:pt>
                <c:pt idx="246">
                  <c:v>4.0410529999999998</c:v>
                </c:pt>
                <c:pt idx="247">
                  <c:v>4.0391240000000002</c:v>
                </c:pt>
                <c:pt idx="248">
                  <c:v>4.0371859999999993</c:v>
                </c:pt>
                <c:pt idx="249">
                  <c:v>4.0352389999999998</c:v>
                </c:pt>
                <c:pt idx="250">
                  <c:v>4.0332830000000008</c:v>
                </c:pt>
                <c:pt idx="251">
                  <c:v>4.0332830000000008</c:v>
                </c:pt>
                <c:pt idx="252">
                  <c:v>4.0332830000000008</c:v>
                </c:pt>
                <c:pt idx="253">
                  <c:v>4.0332830000000008</c:v>
                </c:pt>
                <c:pt idx="254">
                  <c:v>4.0332830000000008</c:v>
                </c:pt>
                <c:pt idx="255">
                  <c:v>4.0332830000000008</c:v>
                </c:pt>
                <c:pt idx="256">
                  <c:v>4.0332830000000008</c:v>
                </c:pt>
                <c:pt idx="257">
                  <c:v>4.0332830000000008</c:v>
                </c:pt>
                <c:pt idx="258">
                  <c:v>4.0332830000000008</c:v>
                </c:pt>
                <c:pt idx="259">
                  <c:v>4.0332830000000008</c:v>
                </c:pt>
                <c:pt idx="260">
                  <c:v>4.0332830000000008</c:v>
                </c:pt>
                <c:pt idx="261">
                  <c:v>4.0332830000000008</c:v>
                </c:pt>
                <c:pt idx="262">
                  <c:v>4.0332830000000008</c:v>
                </c:pt>
                <c:pt idx="263">
                  <c:v>4.0332830000000008</c:v>
                </c:pt>
                <c:pt idx="264">
                  <c:v>4.0332830000000008</c:v>
                </c:pt>
                <c:pt idx="265">
                  <c:v>4.0332830000000008</c:v>
                </c:pt>
                <c:pt idx="266">
                  <c:v>4.0332830000000008</c:v>
                </c:pt>
                <c:pt idx="267">
                  <c:v>4.0332830000000008</c:v>
                </c:pt>
                <c:pt idx="268">
                  <c:v>4.0313620000000006</c:v>
                </c:pt>
                <c:pt idx="269">
                  <c:v>4.029433</c:v>
                </c:pt>
                <c:pt idx="270">
                  <c:v>4.0274949999999992</c:v>
                </c:pt>
                <c:pt idx="271">
                  <c:v>4.0255479999999988</c:v>
                </c:pt>
                <c:pt idx="272">
                  <c:v>4.0235919999999989</c:v>
                </c:pt>
                <c:pt idx="273">
                  <c:v>4.0235919999999989</c:v>
                </c:pt>
                <c:pt idx="274">
                  <c:v>4.0235919999999989</c:v>
                </c:pt>
                <c:pt idx="275">
                  <c:v>4.0235919999999989</c:v>
                </c:pt>
                <c:pt idx="276">
                  <c:v>4.0235919999999989</c:v>
                </c:pt>
                <c:pt idx="277">
                  <c:v>4.0235919999999989</c:v>
                </c:pt>
                <c:pt idx="278">
                  <c:v>4.0235919999999989</c:v>
                </c:pt>
                <c:pt idx="279">
                  <c:v>4.0235919999999989</c:v>
                </c:pt>
                <c:pt idx="280">
                  <c:v>4.0235919999999989</c:v>
                </c:pt>
                <c:pt idx="281">
                  <c:v>4.0235919999999989</c:v>
                </c:pt>
                <c:pt idx="282">
                  <c:v>4.0235919999999989</c:v>
                </c:pt>
                <c:pt idx="283">
                  <c:v>4.0235919999999989</c:v>
                </c:pt>
                <c:pt idx="284">
                  <c:v>4.0235919999999989</c:v>
                </c:pt>
                <c:pt idx="285">
                  <c:v>4.0235919999999989</c:v>
                </c:pt>
                <c:pt idx="286">
                  <c:v>4.0235919999999989</c:v>
                </c:pt>
                <c:pt idx="287">
                  <c:v>4.0235919999999989</c:v>
                </c:pt>
                <c:pt idx="288">
                  <c:v>4.0235919999999989</c:v>
                </c:pt>
                <c:pt idx="289">
                  <c:v>4.0216710000000004</c:v>
                </c:pt>
                <c:pt idx="290">
                  <c:v>4.0197419999999999</c:v>
                </c:pt>
                <c:pt idx="291">
                  <c:v>4.017803999999999</c:v>
                </c:pt>
                <c:pt idx="292">
                  <c:v>4.0158569999999987</c:v>
                </c:pt>
                <c:pt idx="293">
                  <c:v>4.0139009999999988</c:v>
                </c:pt>
                <c:pt idx="294">
                  <c:v>4.0139009999999988</c:v>
                </c:pt>
                <c:pt idx="295">
                  <c:v>4.0139009999999988</c:v>
                </c:pt>
                <c:pt idx="296">
                  <c:v>4.0139009999999988</c:v>
                </c:pt>
                <c:pt idx="297">
                  <c:v>4.0139009999999988</c:v>
                </c:pt>
                <c:pt idx="298">
                  <c:v>4.0139009999999988</c:v>
                </c:pt>
                <c:pt idx="299">
                  <c:v>4.0139009999999988</c:v>
                </c:pt>
                <c:pt idx="300">
                  <c:v>4.0139009999999988</c:v>
                </c:pt>
                <c:pt idx="301">
                  <c:v>4.0139009999999988</c:v>
                </c:pt>
                <c:pt idx="302">
                  <c:v>4.0139009999999988</c:v>
                </c:pt>
                <c:pt idx="303">
                  <c:v>4.0139009999999988</c:v>
                </c:pt>
                <c:pt idx="304">
                  <c:v>4.0139009999999988</c:v>
                </c:pt>
                <c:pt idx="305">
                  <c:v>4.0119799999999994</c:v>
                </c:pt>
                <c:pt idx="306">
                  <c:v>4.0100509999999989</c:v>
                </c:pt>
                <c:pt idx="307">
                  <c:v>4.0081129999999989</c:v>
                </c:pt>
                <c:pt idx="308">
                  <c:v>4.0061660000000003</c:v>
                </c:pt>
                <c:pt idx="309">
                  <c:v>4.0042099999999996</c:v>
                </c:pt>
                <c:pt idx="310">
                  <c:v>4.0042099999999996</c:v>
                </c:pt>
                <c:pt idx="311">
                  <c:v>4.0042099999999996</c:v>
                </c:pt>
                <c:pt idx="312">
                  <c:v>4.0042099999999996</c:v>
                </c:pt>
                <c:pt idx="313">
                  <c:v>4.0042099999999996</c:v>
                </c:pt>
                <c:pt idx="314">
                  <c:v>4.0042099999999996</c:v>
                </c:pt>
                <c:pt idx="315">
                  <c:v>4.0042099999999996</c:v>
                </c:pt>
                <c:pt idx="316">
                  <c:v>4.0042099999999996</c:v>
                </c:pt>
                <c:pt idx="317">
                  <c:v>4.0042099999999996</c:v>
                </c:pt>
                <c:pt idx="318">
                  <c:v>4.0042099999999996</c:v>
                </c:pt>
                <c:pt idx="319">
                  <c:v>4.0022890000000002</c:v>
                </c:pt>
                <c:pt idx="320">
                  <c:v>4.0003599999999997</c:v>
                </c:pt>
                <c:pt idx="321">
                  <c:v>3.9984219999999997</c:v>
                </c:pt>
                <c:pt idx="322">
                  <c:v>3.9964749999999993</c:v>
                </c:pt>
                <c:pt idx="323">
                  <c:v>3.9945189999999995</c:v>
                </c:pt>
                <c:pt idx="324">
                  <c:v>3.9945189999999995</c:v>
                </c:pt>
                <c:pt idx="325">
                  <c:v>3.9945189999999995</c:v>
                </c:pt>
                <c:pt idx="326">
                  <c:v>3.9945189999999995</c:v>
                </c:pt>
                <c:pt idx="327">
                  <c:v>3.9945189999999995</c:v>
                </c:pt>
                <c:pt idx="328">
                  <c:v>3.9945189999999995</c:v>
                </c:pt>
                <c:pt idx="329">
                  <c:v>3.9925979999999996</c:v>
                </c:pt>
                <c:pt idx="330">
                  <c:v>3.9925979999999996</c:v>
                </c:pt>
                <c:pt idx="331">
                  <c:v>3.9906689999999996</c:v>
                </c:pt>
                <c:pt idx="332">
                  <c:v>3.9887310000000005</c:v>
                </c:pt>
                <c:pt idx="333">
                  <c:v>3.9867840000000001</c:v>
                </c:pt>
                <c:pt idx="334">
                  <c:v>3.9867840000000001</c:v>
                </c:pt>
                <c:pt idx="335">
                  <c:v>3.9848279999999998</c:v>
                </c:pt>
                <c:pt idx="336">
                  <c:v>3.9848279999999998</c:v>
                </c:pt>
                <c:pt idx="337">
                  <c:v>3.9848279999999998</c:v>
                </c:pt>
                <c:pt idx="338">
                  <c:v>3.9848279999999998</c:v>
                </c:pt>
                <c:pt idx="339">
                  <c:v>3.9848279999999998</c:v>
                </c:pt>
                <c:pt idx="340">
                  <c:v>3.9848279999999998</c:v>
                </c:pt>
                <c:pt idx="341">
                  <c:v>3.9848279999999998</c:v>
                </c:pt>
                <c:pt idx="342">
                  <c:v>3.9848279999999998</c:v>
                </c:pt>
                <c:pt idx="343">
                  <c:v>3.982907</c:v>
                </c:pt>
                <c:pt idx="344">
                  <c:v>3.982907</c:v>
                </c:pt>
                <c:pt idx="345">
                  <c:v>3.9809779999999999</c:v>
                </c:pt>
                <c:pt idx="346">
                  <c:v>3.9790399999999995</c:v>
                </c:pt>
                <c:pt idx="347">
                  <c:v>3.977093</c:v>
                </c:pt>
                <c:pt idx="348">
                  <c:v>3.977093</c:v>
                </c:pt>
                <c:pt idx="349">
                  <c:v>3.9751370000000001</c:v>
                </c:pt>
                <c:pt idx="350">
                  <c:v>3.9732159999999994</c:v>
                </c:pt>
                <c:pt idx="351">
                  <c:v>3.9712869999999993</c:v>
                </c:pt>
                <c:pt idx="352">
                  <c:v>3.9693489999999994</c:v>
                </c:pt>
                <c:pt idx="353">
                  <c:v>3.9674019999999999</c:v>
                </c:pt>
                <c:pt idx="354">
                  <c:v>3.9654459999999996</c:v>
                </c:pt>
                <c:pt idx="355">
                  <c:v>3.9654459999999996</c:v>
                </c:pt>
                <c:pt idx="356">
                  <c:v>3.9654459999999996</c:v>
                </c:pt>
                <c:pt idx="357">
                  <c:v>3.9654459999999996</c:v>
                </c:pt>
                <c:pt idx="358">
                  <c:v>3.9654459999999996</c:v>
                </c:pt>
                <c:pt idx="359">
                  <c:v>3.9654459999999996</c:v>
                </c:pt>
                <c:pt idx="360">
                  <c:v>3.9654459999999996</c:v>
                </c:pt>
                <c:pt idx="361">
                  <c:v>3.9654459999999996</c:v>
                </c:pt>
                <c:pt idx="362">
                  <c:v>3.9654459999999996</c:v>
                </c:pt>
                <c:pt idx="363">
                  <c:v>3.9654459999999996</c:v>
                </c:pt>
                <c:pt idx="364">
                  <c:v>3.9635250000000002</c:v>
                </c:pt>
                <c:pt idx="365">
                  <c:v>3.9615960000000001</c:v>
                </c:pt>
                <c:pt idx="366">
                  <c:v>3.9596579999999992</c:v>
                </c:pt>
                <c:pt idx="367">
                  <c:v>3.9577110000000002</c:v>
                </c:pt>
                <c:pt idx="368">
                  <c:v>3.9557549999999995</c:v>
                </c:pt>
                <c:pt idx="369">
                  <c:v>3.9557549999999995</c:v>
                </c:pt>
                <c:pt idx="370">
                  <c:v>3.9557549999999995</c:v>
                </c:pt>
                <c:pt idx="371">
                  <c:v>3.9557549999999995</c:v>
                </c:pt>
                <c:pt idx="372">
                  <c:v>3.9557549999999995</c:v>
                </c:pt>
                <c:pt idx="373">
                  <c:v>3.9557549999999995</c:v>
                </c:pt>
                <c:pt idx="374">
                  <c:v>3.9538340000000001</c:v>
                </c:pt>
                <c:pt idx="375">
                  <c:v>3.9519049999999996</c:v>
                </c:pt>
                <c:pt idx="376">
                  <c:v>3.949967</c:v>
                </c:pt>
                <c:pt idx="377">
                  <c:v>3.949967</c:v>
                </c:pt>
                <c:pt idx="378">
                  <c:v>3.9480200000000001</c:v>
                </c:pt>
                <c:pt idx="379">
                  <c:v>3.9480200000000001</c:v>
                </c:pt>
                <c:pt idx="380">
                  <c:v>3.9480200000000001</c:v>
                </c:pt>
                <c:pt idx="381">
                  <c:v>3.9480200000000001</c:v>
                </c:pt>
                <c:pt idx="382">
                  <c:v>3.944143</c:v>
                </c:pt>
                <c:pt idx="383">
                  <c:v>3.9422139999999994</c:v>
                </c:pt>
                <c:pt idx="384">
                  <c:v>3.9402759999999994</c:v>
                </c:pt>
                <c:pt idx="385">
                  <c:v>3.938329</c:v>
                </c:pt>
                <c:pt idx="386">
                  <c:v>3.9363729999999997</c:v>
                </c:pt>
                <c:pt idx="387">
                  <c:v>3.9363729999999997</c:v>
                </c:pt>
                <c:pt idx="388">
                  <c:v>3.9363729999999997</c:v>
                </c:pt>
                <c:pt idx="389">
                  <c:v>3.9363729999999997</c:v>
                </c:pt>
                <c:pt idx="390">
                  <c:v>3.9344519999999994</c:v>
                </c:pt>
                <c:pt idx="391">
                  <c:v>3.9325229999999998</c:v>
                </c:pt>
                <c:pt idx="392">
                  <c:v>3.9305849999999998</c:v>
                </c:pt>
                <c:pt idx="393">
                  <c:v>3.9286379999999999</c:v>
                </c:pt>
                <c:pt idx="394">
                  <c:v>3.9266819999999996</c:v>
                </c:pt>
                <c:pt idx="395">
                  <c:v>3.9266819999999996</c:v>
                </c:pt>
                <c:pt idx="396">
                  <c:v>3.9266819999999996</c:v>
                </c:pt>
                <c:pt idx="397">
                  <c:v>3.9247610000000002</c:v>
                </c:pt>
                <c:pt idx="398">
                  <c:v>3.9228319999999997</c:v>
                </c:pt>
                <c:pt idx="399">
                  <c:v>3.9208940000000001</c:v>
                </c:pt>
                <c:pt idx="400">
                  <c:v>3.9189469999999997</c:v>
                </c:pt>
                <c:pt idx="401">
                  <c:v>3.9169909999999994</c:v>
                </c:pt>
                <c:pt idx="402">
                  <c:v>3.9169909999999994</c:v>
                </c:pt>
                <c:pt idx="403">
                  <c:v>3.9169909999999994</c:v>
                </c:pt>
                <c:pt idx="404">
                  <c:v>3.9150699999999996</c:v>
                </c:pt>
                <c:pt idx="405">
                  <c:v>3.913141</c:v>
                </c:pt>
                <c:pt idx="406">
                  <c:v>3.9112029999999995</c:v>
                </c:pt>
                <c:pt idx="407">
                  <c:v>3.9092559999999996</c:v>
                </c:pt>
                <c:pt idx="408">
                  <c:v>3.9073000000000002</c:v>
                </c:pt>
                <c:pt idx="409">
                  <c:v>3.9053789999999995</c:v>
                </c:pt>
                <c:pt idx="410">
                  <c:v>3.9034499999999994</c:v>
                </c:pt>
                <c:pt idx="411">
                  <c:v>3.9015119999999999</c:v>
                </c:pt>
                <c:pt idx="412">
                  <c:v>3.8995649999999995</c:v>
                </c:pt>
                <c:pt idx="413">
                  <c:v>3.8976089999999997</c:v>
                </c:pt>
                <c:pt idx="414">
                  <c:v>3.8956879999999994</c:v>
                </c:pt>
                <c:pt idx="415">
                  <c:v>3.8937589999999997</c:v>
                </c:pt>
                <c:pt idx="416">
                  <c:v>3.8918209999999998</c:v>
                </c:pt>
                <c:pt idx="417">
                  <c:v>3.8898739999999994</c:v>
                </c:pt>
                <c:pt idx="418">
                  <c:v>3.887918</c:v>
                </c:pt>
                <c:pt idx="419">
                  <c:v>3.887918</c:v>
                </c:pt>
                <c:pt idx="420">
                  <c:v>3.8859970000000001</c:v>
                </c:pt>
                <c:pt idx="421">
                  <c:v>3.8840679999999996</c:v>
                </c:pt>
                <c:pt idx="422">
                  <c:v>3.8821300000000001</c:v>
                </c:pt>
                <c:pt idx="423">
                  <c:v>3.8801830000000002</c:v>
                </c:pt>
                <c:pt idx="424">
                  <c:v>3.8763059999999996</c:v>
                </c:pt>
                <c:pt idx="425">
                  <c:v>3.874377</c:v>
                </c:pt>
                <c:pt idx="426">
                  <c:v>3.8724389999999995</c:v>
                </c:pt>
                <c:pt idx="427">
                  <c:v>3.8704919999999996</c:v>
                </c:pt>
                <c:pt idx="428">
                  <c:v>3.8685360000000002</c:v>
                </c:pt>
                <c:pt idx="429">
                  <c:v>3.8685360000000002</c:v>
                </c:pt>
                <c:pt idx="430">
                  <c:v>3.8685360000000002</c:v>
                </c:pt>
                <c:pt idx="431">
                  <c:v>3.8666149999999995</c:v>
                </c:pt>
                <c:pt idx="432">
                  <c:v>3.8627910000000001</c:v>
                </c:pt>
                <c:pt idx="433">
                  <c:v>3.8589319999999998</c:v>
                </c:pt>
                <c:pt idx="434">
                  <c:v>3.8531429999999998</c:v>
                </c:pt>
                <c:pt idx="435">
                  <c:v>3.8453900000000001</c:v>
                </c:pt>
                <c:pt idx="436">
                  <c:v>3.8414619999999995</c:v>
                </c:pt>
                <c:pt idx="437">
                  <c:v>3.8395069999999993</c:v>
                </c:pt>
                <c:pt idx="438">
                  <c:v>3.8395069999999993</c:v>
                </c:pt>
                <c:pt idx="439">
                  <c:v>3.8375859999999995</c:v>
                </c:pt>
                <c:pt idx="440">
                  <c:v>3.8356989999999995</c:v>
                </c:pt>
              </c:numCache>
            </c:numRef>
          </c:yVal>
          <c:smooth val="1"/>
          <c:extLst xmlns:c16r2="http://schemas.microsoft.com/office/drawing/2015/06/chart">
            <c:ext xmlns:c16="http://schemas.microsoft.com/office/drawing/2014/chart" uri="{C3380CC4-5D6E-409C-BE32-E72D297353CC}">
              <c16:uniqueId val="{00000000-C0EB-4780-8C0F-7EDFF4FEFD5E}"/>
            </c:ext>
          </c:extLst>
        </c:ser>
        <c:ser>
          <c:idx val="1"/>
          <c:order val="1"/>
          <c:tx>
            <c:v>Protein Peak</c:v>
          </c:tx>
          <c:spPr>
            <a:ln w="12700">
              <a:solidFill>
                <a:schemeClr val="bg1"/>
              </a:solidFill>
            </a:ln>
          </c:spPr>
          <c:marker>
            <c:symbol val="none"/>
          </c:marker>
          <c:xVal>
            <c:numRef>
              <c:f>'Peak Finding_LyoDEA_edit'!$A$679:$A$1092</c:f>
              <c:numCache>
                <c:formatCode>General</c:formatCode>
                <c:ptCount val="414"/>
                <c:pt idx="0">
                  <c:v>24.7</c:v>
                </c:pt>
                <c:pt idx="1">
                  <c:v>24.733000000000001</c:v>
                </c:pt>
                <c:pt idx="2">
                  <c:v>24.766999999999996</c:v>
                </c:pt>
                <c:pt idx="3">
                  <c:v>24.8</c:v>
                </c:pt>
                <c:pt idx="4">
                  <c:v>24.832999999999995</c:v>
                </c:pt>
                <c:pt idx="5">
                  <c:v>24.867000000000001</c:v>
                </c:pt>
                <c:pt idx="6">
                  <c:v>24.9</c:v>
                </c:pt>
                <c:pt idx="7">
                  <c:v>24.933</c:v>
                </c:pt>
                <c:pt idx="8">
                  <c:v>24.966999999999995</c:v>
                </c:pt>
                <c:pt idx="9">
                  <c:v>25</c:v>
                </c:pt>
                <c:pt idx="10">
                  <c:v>25.033000000000001</c:v>
                </c:pt>
                <c:pt idx="11">
                  <c:v>25.067</c:v>
                </c:pt>
                <c:pt idx="12">
                  <c:v>25.1</c:v>
                </c:pt>
                <c:pt idx="13">
                  <c:v>25.132999999999999</c:v>
                </c:pt>
                <c:pt idx="14">
                  <c:v>25.167000000000005</c:v>
                </c:pt>
                <c:pt idx="15">
                  <c:v>25.2</c:v>
                </c:pt>
                <c:pt idx="16">
                  <c:v>25.233000000000001</c:v>
                </c:pt>
                <c:pt idx="17">
                  <c:v>25.266999999999996</c:v>
                </c:pt>
                <c:pt idx="18">
                  <c:v>25.3</c:v>
                </c:pt>
                <c:pt idx="19">
                  <c:v>25.332999999999995</c:v>
                </c:pt>
                <c:pt idx="20">
                  <c:v>25.367000000000001</c:v>
                </c:pt>
                <c:pt idx="21">
                  <c:v>25.4</c:v>
                </c:pt>
                <c:pt idx="22">
                  <c:v>25.433</c:v>
                </c:pt>
                <c:pt idx="23">
                  <c:v>25.466999999999995</c:v>
                </c:pt>
                <c:pt idx="24">
                  <c:v>25.5</c:v>
                </c:pt>
                <c:pt idx="25">
                  <c:v>25.533000000000001</c:v>
                </c:pt>
                <c:pt idx="26">
                  <c:v>25.567</c:v>
                </c:pt>
                <c:pt idx="27">
                  <c:v>25.6</c:v>
                </c:pt>
                <c:pt idx="28">
                  <c:v>25.632999999999999</c:v>
                </c:pt>
                <c:pt idx="29">
                  <c:v>25.667000000000005</c:v>
                </c:pt>
                <c:pt idx="30">
                  <c:v>25.7</c:v>
                </c:pt>
                <c:pt idx="31">
                  <c:v>25.733000000000001</c:v>
                </c:pt>
                <c:pt idx="32">
                  <c:v>25.766999999999996</c:v>
                </c:pt>
                <c:pt idx="33">
                  <c:v>25.8</c:v>
                </c:pt>
                <c:pt idx="34">
                  <c:v>25.832999999999995</c:v>
                </c:pt>
                <c:pt idx="35">
                  <c:v>25.867000000000001</c:v>
                </c:pt>
                <c:pt idx="36">
                  <c:v>25.9</c:v>
                </c:pt>
                <c:pt idx="37">
                  <c:v>25.933</c:v>
                </c:pt>
                <c:pt idx="38">
                  <c:v>25.966999999999995</c:v>
                </c:pt>
                <c:pt idx="39">
                  <c:v>26</c:v>
                </c:pt>
                <c:pt idx="40">
                  <c:v>26.033000000000001</c:v>
                </c:pt>
                <c:pt idx="41">
                  <c:v>26.067</c:v>
                </c:pt>
                <c:pt idx="42">
                  <c:v>26.1</c:v>
                </c:pt>
                <c:pt idx="43">
                  <c:v>26.132999999999999</c:v>
                </c:pt>
                <c:pt idx="44">
                  <c:v>26.167000000000005</c:v>
                </c:pt>
                <c:pt idx="45">
                  <c:v>26.2</c:v>
                </c:pt>
                <c:pt idx="46">
                  <c:v>26.233000000000001</c:v>
                </c:pt>
                <c:pt idx="47">
                  <c:v>26.266999999999996</c:v>
                </c:pt>
                <c:pt idx="48">
                  <c:v>26.3</c:v>
                </c:pt>
                <c:pt idx="49">
                  <c:v>26.332999999999995</c:v>
                </c:pt>
                <c:pt idx="50">
                  <c:v>26.367000000000001</c:v>
                </c:pt>
                <c:pt idx="51">
                  <c:v>26.4</c:v>
                </c:pt>
                <c:pt idx="52">
                  <c:v>26.433</c:v>
                </c:pt>
                <c:pt idx="53">
                  <c:v>26.466999999999995</c:v>
                </c:pt>
                <c:pt idx="54">
                  <c:v>26.5</c:v>
                </c:pt>
                <c:pt idx="55">
                  <c:v>26.533000000000001</c:v>
                </c:pt>
                <c:pt idx="56">
                  <c:v>26.567</c:v>
                </c:pt>
                <c:pt idx="57">
                  <c:v>26.6</c:v>
                </c:pt>
                <c:pt idx="58">
                  <c:v>26.632999999999999</c:v>
                </c:pt>
                <c:pt idx="59">
                  <c:v>26.667000000000005</c:v>
                </c:pt>
                <c:pt idx="60">
                  <c:v>26.7</c:v>
                </c:pt>
                <c:pt idx="61">
                  <c:v>26.733000000000001</c:v>
                </c:pt>
                <c:pt idx="62">
                  <c:v>26.766999999999996</c:v>
                </c:pt>
                <c:pt idx="63">
                  <c:v>26.8</c:v>
                </c:pt>
                <c:pt idx="64">
                  <c:v>26.832999999999995</c:v>
                </c:pt>
                <c:pt idx="65">
                  <c:v>26.867000000000001</c:v>
                </c:pt>
                <c:pt idx="66">
                  <c:v>26.9</c:v>
                </c:pt>
                <c:pt idx="67">
                  <c:v>26.933</c:v>
                </c:pt>
                <c:pt idx="68">
                  <c:v>26.966999999999995</c:v>
                </c:pt>
                <c:pt idx="69">
                  <c:v>27</c:v>
                </c:pt>
                <c:pt idx="70">
                  <c:v>27.033000000000001</c:v>
                </c:pt>
                <c:pt idx="71">
                  <c:v>27.067</c:v>
                </c:pt>
                <c:pt idx="72">
                  <c:v>27.1</c:v>
                </c:pt>
                <c:pt idx="73">
                  <c:v>27.132999999999999</c:v>
                </c:pt>
                <c:pt idx="74">
                  <c:v>27.167000000000005</c:v>
                </c:pt>
                <c:pt idx="75">
                  <c:v>27.2</c:v>
                </c:pt>
                <c:pt idx="76">
                  <c:v>27.233000000000001</c:v>
                </c:pt>
                <c:pt idx="77">
                  <c:v>27.266999999999996</c:v>
                </c:pt>
                <c:pt idx="78">
                  <c:v>27.3</c:v>
                </c:pt>
                <c:pt idx="79">
                  <c:v>27.332999999999995</c:v>
                </c:pt>
                <c:pt idx="80">
                  <c:v>27.367000000000001</c:v>
                </c:pt>
                <c:pt idx="81">
                  <c:v>27.4</c:v>
                </c:pt>
                <c:pt idx="82">
                  <c:v>27.433</c:v>
                </c:pt>
                <c:pt idx="83">
                  <c:v>27.466999999999995</c:v>
                </c:pt>
                <c:pt idx="84">
                  <c:v>27.5</c:v>
                </c:pt>
                <c:pt idx="85">
                  <c:v>27.533000000000001</c:v>
                </c:pt>
                <c:pt idx="86">
                  <c:v>27.567</c:v>
                </c:pt>
                <c:pt idx="87">
                  <c:v>27.6</c:v>
                </c:pt>
                <c:pt idx="88">
                  <c:v>27.632999999999999</c:v>
                </c:pt>
                <c:pt idx="89">
                  <c:v>27.667000000000005</c:v>
                </c:pt>
                <c:pt idx="90">
                  <c:v>27.7</c:v>
                </c:pt>
                <c:pt idx="91">
                  <c:v>27.733000000000001</c:v>
                </c:pt>
                <c:pt idx="92">
                  <c:v>27.766999999999996</c:v>
                </c:pt>
                <c:pt idx="93">
                  <c:v>27.8</c:v>
                </c:pt>
                <c:pt idx="94">
                  <c:v>27.832999999999995</c:v>
                </c:pt>
                <c:pt idx="95">
                  <c:v>27.867000000000001</c:v>
                </c:pt>
                <c:pt idx="96">
                  <c:v>27.9</c:v>
                </c:pt>
                <c:pt idx="97">
                  <c:v>27.933</c:v>
                </c:pt>
                <c:pt idx="98">
                  <c:v>27.966999999999995</c:v>
                </c:pt>
                <c:pt idx="99">
                  <c:v>28</c:v>
                </c:pt>
                <c:pt idx="100">
                  <c:v>28.033000000000001</c:v>
                </c:pt>
                <c:pt idx="101">
                  <c:v>28.067</c:v>
                </c:pt>
                <c:pt idx="102">
                  <c:v>28.1</c:v>
                </c:pt>
                <c:pt idx="103">
                  <c:v>28.132999999999999</c:v>
                </c:pt>
                <c:pt idx="104">
                  <c:v>28.167000000000005</c:v>
                </c:pt>
                <c:pt idx="105">
                  <c:v>28.2</c:v>
                </c:pt>
                <c:pt idx="106">
                  <c:v>28.233000000000001</c:v>
                </c:pt>
                <c:pt idx="107">
                  <c:v>28.266999999999996</c:v>
                </c:pt>
                <c:pt idx="108">
                  <c:v>28.3</c:v>
                </c:pt>
                <c:pt idx="109">
                  <c:v>28.332999999999995</c:v>
                </c:pt>
                <c:pt idx="110">
                  <c:v>28.367000000000001</c:v>
                </c:pt>
                <c:pt idx="111">
                  <c:v>28.4</c:v>
                </c:pt>
                <c:pt idx="112">
                  <c:v>28.433</c:v>
                </c:pt>
                <c:pt idx="113">
                  <c:v>28.466999999999995</c:v>
                </c:pt>
                <c:pt idx="114">
                  <c:v>28.5</c:v>
                </c:pt>
                <c:pt idx="115">
                  <c:v>28.533000000000001</c:v>
                </c:pt>
                <c:pt idx="116">
                  <c:v>28.567</c:v>
                </c:pt>
                <c:pt idx="117">
                  <c:v>28.6</c:v>
                </c:pt>
                <c:pt idx="118">
                  <c:v>28.632999999999999</c:v>
                </c:pt>
                <c:pt idx="119">
                  <c:v>28.667000000000005</c:v>
                </c:pt>
                <c:pt idx="120">
                  <c:v>28.7</c:v>
                </c:pt>
                <c:pt idx="121">
                  <c:v>28.733000000000001</c:v>
                </c:pt>
                <c:pt idx="122">
                  <c:v>28.766999999999996</c:v>
                </c:pt>
                <c:pt idx="123">
                  <c:v>28.8</c:v>
                </c:pt>
                <c:pt idx="124">
                  <c:v>28.832999999999995</c:v>
                </c:pt>
                <c:pt idx="125">
                  <c:v>28.867000000000001</c:v>
                </c:pt>
                <c:pt idx="126">
                  <c:v>28.9</c:v>
                </c:pt>
                <c:pt idx="127">
                  <c:v>28.933</c:v>
                </c:pt>
                <c:pt idx="128">
                  <c:v>28.966999999999995</c:v>
                </c:pt>
                <c:pt idx="129">
                  <c:v>29</c:v>
                </c:pt>
                <c:pt idx="130">
                  <c:v>29.033000000000001</c:v>
                </c:pt>
                <c:pt idx="131">
                  <c:v>29.067</c:v>
                </c:pt>
                <c:pt idx="132">
                  <c:v>29.1</c:v>
                </c:pt>
                <c:pt idx="133">
                  <c:v>29.132999999999999</c:v>
                </c:pt>
                <c:pt idx="134">
                  <c:v>29.167000000000005</c:v>
                </c:pt>
                <c:pt idx="135">
                  <c:v>29.2</c:v>
                </c:pt>
                <c:pt idx="136">
                  <c:v>29.233000000000001</c:v>
                </c:pt>
                <c:pt idx="137">
                  <c:v>29.266999999999996</c:v>
                </c:pt>
                <c:pt idx="138">
                  <c:v>29.3</c:v>
                </c:pt>
                <c:pt idx="139">
                  <c:v>29.332999999999995</c:v>
                </c:pt>
                <c:pt idx="140">
                  <c:v>29.367000000000001</c:v>
                </c:pt>
                <c:pt idx="141">
                  <c:v>29.4</c:v>
                </c:pt>
                <c:pt idx="142">
                  <c:v>29.433</c:v>
                </c:pt>
                <c:pt idx="143">
                  <c:v>29.466999999999995</c:v>
                </c:pt>
                <c:pt idx="144">
                  <c:v>29.5</c:v>
                </c:pt>
                <c:pt idx="145">
                  <c:v>29.533000000000001</c:v>
                </c:pt>
                <c:pt idx="146">
                  <c:v>29.567</c:v>
                </c:pt>
                <c:pt idx="147">
                  <c:v>29.6</c:v>
                </c:pt>
                <c:pt idx="148">
                  <c:v>29.632999999999999</c:v>
                </c:pt>
                <c:pt idx="149">
                  <c:v>29.667000000000005</c:v>
                </c:pt>
                <c:pt idx="150">
                  <c:v>29.7</c:v>
                </c:pt>
                <c:pt idx="151">
                  <c:v>29.733000000000001</c:v>
                </c:pt>
                <c:pt idx="152">
                  <c:v>29.766999999999996</c:v>
                </c:pt>
                <c:pt idx="153">
                  <c:v>29.8</c:v>
                </c:pt>
                <c:pt idx="154">
                  <c:v>29.832999999999995</c:v>
                </c:pt>
                <c:pt idx="155">
                  <c:v>29.867000000000001</c:v>
                </c:pt>
                <c:pt idx="156">
                  <c:v>29.9</c:v>
                </c:pt>
                <c:pt idx="157">
                  <c:v>29.933</c:v>
                </c:pt>
                <c:pt idx="158">
                  <c:v>29.966999999999995</c:v>
                </c:pt>
                <c:pt idx="159">
                  <c:v>30</c:v>
                </c:pt>
                <c:pt idx="160">
                  <c:v>30.033000000000001</c:v>
                </c:pt>
                <c:pt idx="161">
                  <c:v>30.067</c:v>
                </c:pt>
                <c:pt idx="162">
                  <c:v>30.1</c:v>
                </c:pt>
                <c:pt idx="163">
                  <c:v>30.132999999999999</c:v>
                </c:pt>
                <c:pt idx="164">
                  <c:v>30.167000000000005</c:v>
                </c:pt>
                <c:pt idx="165">
                  <c:v>30.2</c:v>
                </c:pt>
                <c:pt idx="166">
                  <c:v>30.233000000000001</c:v>
                </c:pt>
                <c:pt idx="167">
                  <c:v>30.266999999999996</c:v>
                </c:pt>
                <c:pt idx="168">
                  <c:v>30.3</c:v>
                </c:pt>
                <c:pt idx="169">
                  <c:v>30.332999999999995</c:v>
                </c:pt>
                <c:pt idx="170">
                  <c:v>30.367000000000001</c:v>
                </c:pt>
                <c:pt idx="171">
                  <c:v>30.4</c:v>
                </c:pt>
                <c:pt idx="172">
                  <c:v>30.433</c:v>
                </c:pt>
                <c:pt idx="173">
                  <c:v>30.466999999999995</c:v>
                </c:pt>
                <c:pt idx="174">
                  <c:v>30.5</c:v>
                </c:pt>
                <c:pt idx="175">
                  <c:v>30.533000000000001</c:v>
                </c:pt>
                <c:pt idx="176">
                  <c:v>30.567</c:v>
                </c:pt>
                <c:pt idx="177">
                  <c:v>30.6</c:v>
                </c:pt>
                <c:pt idx="178">
                  <c:v>30.632999999999999</c:v>
                </c:pt>
                <c:pt idx="179">
                  <c:v>30.667000000000005</c:v>
                </c:pt>
                <c:pt idx="180">
                  <c:v>30.7</c:v>
                </c:pt>
                <c:pt idx="181">
                  <c:v>30.733000000000001</c:v>
                </c:pt>
                <c:pt idx="182">
                  <c:v>30.766999999999996</c:v>
                </c:pt>
                <c:pt idx="183">
                  <c:v>30.8</c:v>
                </c:pt>
                <c:pt idx="184">
                  <c:v>30.832999999999995</c:v>
                </c:pt>
                <c:pt idx="185">
                  <c:v>30.867000000000001</c:v>
                </c:pt>
                <c:pt idx="186">
                  <c:v>30.9</c:v>
                </c:pt>
                <c:pt idx="187">
                  <c:v>30.933</c:v>
                </c:pt>
                <c:pt idx="188">
                  <c:v>30.966999999999995</c:v>
                </c:pt>
                <c:pt idx="189">
                  <c:v>31</c:v>
                </c:pt>
                <c:pt idx="190">
                  <c:v>31.033000000000001</c:v>
                </c:pt>
                <c:pt idx="191">
                  <c:v>31.067</c:v>
                </c:pt>
                <c:pt idx="192">
                  <c:v>31.1</c:v>
                </c:pt>
                <c:pt idx="193">
                  <c:v>31.132999999999999</c:v>
                </c:pt>
                <c:pt idx="194">
                  <c:v>31.167000000000005</c:v>
                </c:pt>
                <c:pt idx="195">
                  <c:v>31.2</c:v>
                </c:pt>
                <c:pt idx="196">
                  <c:v>31.233000000000001</c:v>
                </c:pt>
                <c:pt idx="197">
                  <c:v>31.266999999999996</c:v>
                </c:pt>
                <c:pt idx="198">
                  <c:v>31.3</c:v>
                </c:pt>
                <c:pt idx="199">
                  <c:v>31.332999999999995</c:v>
                </c:pt>
                <c:pt idx="200">
                  <c:v>31.367000000000001</c:v>
                </c:pt>
                <c:pt idx="201">
                  <c:v>31.4</c:v>
                </c:pt>
                <c:pt idx="202">
                  <c:v>31.433</c:v>
                </c:pt>
                <c:pt idx="203">
                  <c:v>31.466999999999995</c:v>
                </c:pt>
                <c:pt idx="204">
                  <c:v>31.5</c:v>
                </c:pt>
                <c:pt idx="205">
                  <c:v>31.533000000000001</c:v>
                </c:pt>
                <c:pt idx="206">
                  <c:v>31.567</c:v>
                </c:pt>
                <c:pt idx="207">
                  <c:v>31.6</c:v>
                </c:pt>
                <c:pt idx="208">
                  <c:v>31.632999999999999</c:v>
                </c:pt>
                <c:pt idx="209">
                  <c:v>31.667000000000005</c:v>
                </c:pt>
                <c:pt idx="210">
                  <c:v>31.7</c:v>
                </c:pt>
                <c:pt idx="211">
                  <c:v>31.733000000000001</c:v>
                </c:pt>
                <c:pt idx="212">
                  <c:v>31.766999999999996</c:v>
                </c:pt>
                <c:pt idx="213">
                  <c:v>31.8</c:v>
                </c:pt>
                <c:pt idx="214">
                  <c:v>31.832999999999995</c:v>
                </c:pt>
                <c:pt idx="215">
                  <c:v>31.867000000000001</c:v>
                </c:pt>
                <c:pt idx="216">
                  <c:v>31.9</c:v>
                </c:pt>
                <c:pt idx="217">
                  <c:v>31.933</c:v>
                </c:pt>
                <c:pt idx="218">
                  <c:v>31.966999999999995</c:v>
                </c:pt>
                <c:pt idx="219">
                  <c:v>32</c:v>
                </c:pt>
                <c:pt idx="220">
                  <c:v>32.033000000000001</c:v>
                </c:pt>
                <c:pt idx="221">
                  <c:v>32.067</c:v>
                </c:pt>
                <c:pt idx="222">
                  <c:v>32.1</c:v>
                </c:pt>
                <c:pt idx="223">
                  <c:v>32.133000000000003</c:v>
                </c:pt>
                <c:pt idx="224">
                  <c:v>32.167000000000002</c:v>
                </c:pt>
                <c:pt idx="225">
                  <c:v>32.200000000000003</c:v>
                </c:pt>
                <c:pt idx="226">
                  <c:v>32.233000000000011</c:v>
                </c:pt>
                <c:pt idx="227">
                  <c:v>32.267000000000003</c:v>
                </c:pt>
                <c:pt idx="228">
                  <c:v>32.300000000000011</c:v>
                </c:pt>
                <c:pt idx="229">
                  <c:v>32.333000000000006</c:v>
                </c:pt>
                <c:pt idx="230">
                  <c:v>32.367000000000004</c:v>
                </c:pt>
                <c:pt idx="231">
                  <c:v>32.4</c:v>
                </c:pt>
                <c:pt idx="232">
                  <c:v>32.433</c:v>
                </c:pt>
                <c:pt idx="233">
                  <c:v>32.467000000000006</c:v>
                </c:pt>
                <c:pt idx="234">
                  <c:v>32.5</c:v>
                </c:pt>
                <c:pt idx="235">
                  <c:v>32.533000000000001</c:v>
                </c:pt>
                <c:pt idx="236">
                  <c:v>32.567</c:v>
                </c:pt>
                <c:pt idx="237">
                  <c:v>32.6</c:v>
                </c:pt>
                <c:pt idx="238">
                  <c:v>32.633000000000003</c:v>
                </c:pt>
                <c:pt idx="239">
                  <c:v>32.667000000000002</c:v>
                </c:pt>
                <c:pt idx="240">
                  <c:v>32.700000000000003</c:v>
                </c:pt>
                <c:pt idx="241">
                  <c:v>32.733000000000011</c:v>
                </c:pt>
                <c:pt idx="242">
                  <c:v>32.767000000000003</c:v>
                </c:pt>
                <c:pt idx="243">
                  <c:v>32.800000000000011</c:v>
                </c:pt>
                <c:pt idx="244">
                  <c:v>32.833000000000006</c:v>
                </c:pt>
                <c:pt idx="245">
                  <c:v>32.867000000000004</c:v>
                </c:pt>
                <c:pt idx="246">
                  <c:v>32.9</c:v>
                </c:pt>
                <c:pt idx="247">
                  <c:v>32.933</c:v>
                </c:pt>
                <c:pt idx="248">
                  <c:v>32.967000000000006</c:v>
                </c:pt>
                <c:pt idx="249">
                  <c:v>33</c:v>
                </c:pt>
                <c:pt idx="250">
                  <c:v>33.033000000000001</c:v>
                </c:pt>
                <c:pt idx="251">
                  <c:v>33.067</c:v>
                </c:pt>
                <c:pt idx="252">
                  <c:v>33.1</c:v>
                </c:pt>
                <c:pt idx="253">
                  <c:v>33.133000000000003</c:v>
                </c:pt>
                <c:pt idx="254">
                  <c:v>33.167000000000002</c:v>
                </c:pt>
                <c:pt idx="255">
                  <c:v>33.200000000000003</c:v>
                </c:pt>
                <c:pt idx="256">
                  <c:v>33.233000000000011</c:v>
                </c:pt>
                <c:pt idx="257">
                  <c:v>33.267000000000003</c:v>
                </c:pt>
                <c:pt idx="258">
                  <c:v>33.300000000000011</c:v>
                </c:pt>
                <c:pt idx="259">
                  <c:v>33.333000000000006</c:v>
                </c:pt>
                <c:pt idx="260">
                  <c:v>33.367000000000004</c:v>
                </c:pt>
                <c:pt idx="261">
                  <c:v>33.4</c:v>
                </c:pt>
                <c:pt idx="262">
                  <c:v>33.433</c:v>
                </c:pt>
                <c:pt idx="263">
                  <c:v>33.467000000000006</c:v>
                </c:pt>
                <c:pt idx="264">
                  <c:v>33.5</c:v>
                </c:pt>
                <c:pt idx="265">
                  <c:v>33.533000000000001</c:v>
                </c:pt>
                <c:pt idx="266">
                  <c:v>33.567</c:v>
                </c:pt>
                <c:pt idx="267">
                  <c:v>33.6</c:v>
                </c:pt>
                <c:pt idx="268">
                  <c:v>33.633000000000003</c:v>
                </c:pt>
                <c:pt idx="269">
                  <c:v>33.667000000000002</c:v>
                </c:pt>
                <c:pt idx="270">
                  <c:v>33.700000000000003</c:v>
                </c:pt>
                <c:pt idx="271">
                  <c:v>33.733000000000011</c:v>
                </c:pt>
                <c:pt idx="272">
                  <c:v>33.767000000000003</c:v>
                </c:pt>
                <c:pt idx="273">
                  <c:v>33.800000000000011</c:v>
                </c:pt>
                <c:pt idx="274">
                  <c:v>33.833000000000006</c:v>
                </c:pt>
                <c:pt idx="275">
                  <c:v>33.867000000000004</c:v>
                </c:pt>
                <c:pt idx="276">
                  <c:v>33.9</c:v>
                </c:pt>
                <c:pt idx="277">
                  <c:v>33.933</c:v>
                </c:pt>
                <c:pt idx="278">
                  <c:v>33.967000000000006</c:v>
                </c:pt>
                <c:pt idx="279">
                  <c:v>34</c:v>
                </c:pt>
                <c:pt idx="280">
                  <c:v>34.033000000000001</c:v>
                </c:pt>
                <c:pt idx="281">
                  <c:v>34.067</c:v>
                </c:pt>
                <c:pt idx="282">
                  <c:v>34.1</c:v>
                </c:pt>
                <c:pt idx="283">
                  <c:v>34.133000000000003</c:v>
                </c:pt>
                <c:pt idx="284">
                  <c:v>34.167000000000002</c:v>
                </c:pt>
                <c:pt idx="285">
                  <c:v>34.200000000000003</c:v>
                </c:pt>
                <c:pt idx="286">
                  <c:v>34.233000000000011</c:v>
                </c:pt>
                <c:pt idx="287">
                  <c:v>34.267000000000003</c:v>
                </c:pt>
                <c:pt idx="288">
                  <c:v>34.300000000000011</c:v>
                </c:pt>
                <c:pt idx="289">
                  <c:v>34.333000000000006</c:v>
                </c:pt>
                <c:pt idx="290">
                  <c:v>34.367000000000004</c:v>
                </c:pt>
                <c:pt idx="291">
                  <c:v>34.4</c:v>
                </c:pt>
                <c:pt idx="292">
                  <c:v>34.433</c:v>
                </c:pt>
                <c:pt idx="293">
                  <c:v>34.467000000000006</c:v>
                </c:pt>
                <c:pt idx="294">
                  <c:v>34.5</c:v>
                </c:pt>
                <c:pt idx="295">
                  <c:v>34.533000000000001</c:v>
                </c:pt>
                <c:pt idx="296">
                  <c:v>34.567</c:v>
                </c:pt>
                <c:pt idx="297">
                  <c:v>34.6</c:v>
                </c:pt>
                <c:pt idx="298">
                  <c:v>34.633000000000003</c:v>
                </c:pt>
                <c:pt idx="299">
                  <c:v>34.667000000000002</c:v>
                </c:pt>
                <c:pt idx="300">
                  <c:v>34.700000000000003</c:v>
                </c:pt>
                <c:pt idx="301">
                  <c:v>34.733000000000011</c:v>
                </c:pt>
                <c:pt idx="302">
                  <c:v>34.767000000000003</c:v>
                </c:pt>
                <c:pt idx="303">
                  <c:v>34.800000000000011</c:v>
                </c:pt>
                <c:pt idx="304">
                  <c:v>34.833000000000006</c:v>
                </c:pt>
                <c:pt idx="305">
                  <c:v>34.867000000000004</c:v>
                </c:pt>
                <c:pt idx="306">
                  <c:v>34.9</c:v>
                </c:pt>
                <c:pt idx="307">
                  <c:v>34.933</c:v>
                </c:pt>
                <c:pt idx="308">
                  <c:v>34.967000000000006</c:v>
                </c:pt>
                <c:pt idx="309">
                  <c:v>35</c:v>
                </c:pt>
                <c:pt idx="310">
                  <c:v>35.033000000000001</c:v>
                </c:pt>
                <c:pt idx="311">
                  <c:v>35.067</c:v>
                </c:pt>
                <c:pt idx="312">
                  <c:v>35.1</c:v>
                </c:pt>
                <c:pt idx="313">
                  <c:v>35.133000000000003</c:v>
                </c:pt>
                <c:pt idx="314">
                  <c:v>35.167000000000002</c:v>
                </c:pt>
                <c:pt idx="315">
                  <c:v>35.200000000000003</c:v>
                </c:pt>
                <c:pt idx="316">
                  <c:v>35.233000000000011</c:v>
                </c:pt>
                <c:pt idx="317">
                  <c:v>35.267000000000003</c:v>
                </c:pt>
                <c:pt idx="318">
                  <c:v>35.300000000000011</c:v>
                </c:pt>
                <c:pt idx="319">
                  <c:v>35.333000000000006</c:v>
                </c:pt>
                <c:pt idx="320">
                  <c:v>35.367000000000004</c:v>
                </c:pt>
                <c:pt idx="321">
                  <c:v>35.4</c:v>
                </c:pt>
                <c:pt idx="322">
                  <c:v>35.433</c:v>
                </c:pt>
                <c:pt idx="323">
                  <c:v>35.467000000000006</c:v>
                </c:pt>
                <c:pt idx="324">
                  <c:v>35.5</c:v>
                </c:pt>
                <c:pt idx="325">
                  <c:v>35.533000000000001</c:v>
                </c:pt>
                <c:pt idx="326">
                  <c:v>35.567</c:v>
                </c:pt>
                <c:pt idx="327">
                  <c:v>35.6</c:v>
                </c:pt>
                <c:pt idx="328">
                  <c:v>35.633000000000003</c:v>
                </c:pt>
                <c:pt idx="329">
                  <c:v>35.667000000000002</c:v>
                </c:pt>
                <c:pt idx="330">
                  <c:v>35.700000000000003</c:v>
                </c:pt>
                <c:pt idx="331">
                  <c:v>35.733000000000011</c:v>
                </c:pt>
                <c:pt idx="332">
                  <c:v>35.767000000000003</c:v>
                </c:pt>
                <c:pt idx="333">
                  <c:v>35.800000000000011</c:v>
                </c:pt>
                <c:pt idx="334">
                  <c:v>35.833000000000006</c:v>
                </c:pt>
                <c:pt idx="335">
                  <c:v>35.867000000000004</c:v>
                </c:pt>
                <c:pt idx="336">
                  <c:v>35.9</c:v>
                </c:pt>
                <c:pt idx="337">
                  <c:v>35.933</c:v>
                </c:pt>
                <c:pt idx="338">
                  <c:v>35.967000000000006</c:v>
                </c:pt>
                <c:pt idx="339">
                  <c:v>36</c:v>
                </c:pt>
                <c:pt idx="340">
                  <c:v>36.033000000000001</c:v>
                </c:pt>
                <c:pt idx="341">
                  <c:v>36.067</c:v>
                </c:pt>
                <c:pt idx="342">
                  <c:v>36.1</c:v>
                </c:pt>
                <c:pt idx="343">
                  <c:v>36.133000000000003</c:v>
                </c:pt>
                <c:pt idx="344">
                  <c:v>36.167000000000002</c:v>
                </c:pt>
                <c:pt idx="345">
                  <c:v>36.200000000000003</c:v>
                </c:pt>
                <c:pt idx="346">
                  <c:v>36.233000000000011</c:v>
                </c:pt>
                <c:pt idx="347">
                  <c:v>36.267000000000003</c:v>
                </c:pt>
                <c:pt idx="348">
                  <c:v>36.300000000000011</c:v>
                </c:pt>
                <c:pt idx="349">
                  <c:v>36.333000000000006</c:v>
                </c:pt>
                <c:pt idx="350">
                  <c:v>36.367000000000004</c:v>
                </c:pt>
                <c:pt idx="351">
                  <c:v>36.4</c:v>
                </c:pt>
                <c:pt idx="352">
                  <c:v>36.433</c:v>
                </c:pt>
                <c:pt idx="353">
                  <c:v>36.467000000000006</c:v>
                </c:pt>
                <c:pt idx="354">
                  <c:v>36.5</c:v>
                </c:pt>
                <c:pt idx="355">
                  <c:v>36.533000000000001</c:v>
                </c:pt>
                <c:pt idx="356">
                  <c:v>36.567</c:v>
                </c:pt>
                <c:pt idx="357">
                  <c:v>36.6</c:v>
                </c:pt>
                <c:pt idx="358">
                  <c:v>36.633000000000003</c:v>
                </c:pt>
                <c:pt idx="359">
                  <c:v>36.667000000000002</c:v>
                </c:pt>
                <c:pt idx="360">
                  <c:v>36.700000000000003</c:v>
                </c:pt>
                <c:pt idx="361">
                  <c:v>36.733000000000011</c:v>
                </c:pt>
                <c:pt idx="362">
                  <c:v>36.767000000000003</c:v>
                </c:pt>
                <c:pt idx="363">
                  <c:v>36.800000000000011</c:v>
                </c:pt>
                <c:pt idx="364">
                  <c:v>36.833000000000006</c:v>
                </c:pt>
                <c:pt idx="365">
                  <c:v>36.867000000000004</c:v>
                </c:pt>
                <c:pt idx="366">
                  <c:v>36.9</c:v>
                </c:pt>
                <c:pt idx="367">
                  <c:v>36.933</c:v>
                </c:pt>
                <c:pt idx="368">
                  <c:v>36.967000000000006</c:v>
                </c:pt>
                <c:pt idx="369">
                  <c:v>37</c:v>
                </c:pt>
                <c:pt idx="370">
                  <c:v>37.033000000000001</c:v>
                </c:pt>
                <c:pt idx="371">
                  <c:v>37.067</c:v>
                </c:pt>
                <c:pt idx="372">
                  <c:v>37.1</c:v>
                </c:pt>
                <c:pt idx="373">
                  <c:v>37.133000000000003</c:v>
                </c:pt>
                <c:pt idx="374">
                  <c:v>37.167000000000002</c:v>
                </c:pt>
                <c:pt idx="375">
                  <c:v>37.200000000000003</c:v>
                </c:pt>
                <c:pt idx="376">
                  <c:v>37.233000000000011</c:v>
                </c:pt>
                <c:pt idx="377">
                  <c:v>37.267000000000003</c:v>
                </c:pt>
                <c:pt idx="378">
                  <c:v>37.300000000000011</c:v>
                </c:pt>
                <c:pt idx="379">
                  <c:v>37.333000000000006</c:v>
                </c:pt>
                <c:pt idx="380">
                  <c:v>37.367000000000004</c:v>
                </c:pt>
                <c:pt idx="381">
                  <c:v>37.4</c:v>
                </c:pt>
                <c:pt idx="382">
                  <c:v>37.433</c:v>
                </c:pt>
                <c:pt idx="383">
                  <c:v>37.467000000000006</c:v>
                </c:pt>
                <c:pt idx="384">
                  <c:v>37.5</c:v>
                </c:pt>
                <c:pt idx="385">
                  <c:v>37.533000000000001</c:v>
                </c:pt>
                <c:pt idx="386">
                  <c:v>37.567</c:v>
                </c:pt>
                <c:pt idx="387">
                  <c:v>37.6</c:v>
                </c:pt>
                <c:pt idx="388">
                  <c:v>37.633000000000003</c:v>
                </c:pt>
                <c:pt idx="389">
                  <c:v>37.667000000000002</c:v>
                </c:pt>
                <c:pt idx="390">
                  <c:v>37.700000000000003</c:v>
                </c:pt>
                <c:pt idx="391">
                  <c:v>37.733000000000011</c:v>
                </c:pt>
                <c:pt idx="392">
                  <c:v>37.767000000000003</c:v>
                </c:pt>
                <c:pt idx="393">
                  <c:v>37.800000000000011</c:v>
                </c:pt>
                <c:pt idx="394">
                  <c:v>37.833000000000006</c:v>
                </c:pt>
                <c:pt idx="395">
                  <c:v>37.867000000000004</c:v>
                </c:pt>
                <c:pt idx="396">
                  <c:v>37.9</c:v>
                </c:pt>
                <c:pt idx="397">
                  <c:v>37.933</c:v>
                </c:pt>
                <c:pt idx="398">
                  <c:v>37.967000000000006</c:v>
                </c:pt>
                <c:pt idx="399">
                  <c:v>38</c:v>
                </c:pt>
                <c:pt idx="400">
                  <c:v>38.033000000000001</c:v>
                </c:pt>
                <c:pt idx="401">
                  <c:v>38.067</c:v>
                </c:pt>
                <c:pt idx="402">
                  <c:v>38.1</c:v>
                </c:pt>
                <c:pt idx="403">
                  <c:v>38.133000000000003</c:v>
                </c:pt>
                <c:pt idx="404">
                  <c:v>38.167000000000002</c:v>
                </c:pt>
                <c:pt idx="405">
                  <c:v>38.200000000000003</c:v>
                </c:pt>
                <c:pt idx="406">
                  <c:v>38.233000000000011</c:v>
                </c:pt>
                <c:pt idx="407">
                  <c:v>38.267000000000003</c:v>
                </c:pt>
                <c:pt idx="408">
                  <c:v>38.300000000000011</c:v>
                </c:pt>
                <c:pt idx="409">
                  <c:v>38.333000000000006</c:v>
                </c:pt>
                <c:pt idx="410">
                  <c:v>38.367000000000004</c:v>
                </c:pt>
                <c:pt idx="411">
                  <c:v>38.4</c:v>
                </c:pt>
                <c:pt idx="412">
                  <c:v>38.433</c:v>
                </c:pt>
                <c:pt idx="413">
                  <c:v>38.467000000000006</c:v>
                </c:pt>
              </c:numCache>
            </c:numRef>
          </c:xVal>
          <c:yVal>
            <c:numRef>
              <c:f>'Peak Finding_LyoDEA_edit'!$G$679:$G$1092</c:f>
              <c:numCache>
                <c:formatCode>General</c:formatCode>
                <c:ptCount val="414"/>
                <c:pt idx="0">
                  <c:v>3.8356989999999995</c:v>
                </c:pt>
                <c:pt idx="1">
                  <c:v>3.7473780000000003</c:v>
                </c:pt>
                <c:pt idx="2">
                  <c:v>3.6366629999999995</c:v>
                </c:pt>
                <c:pt idx="3">
                  <c:v>3.4828729999999997</c:v>
                </c:pt>
                <c:pt idx="4">
                  <c:v>3.25766</c:v>
                </c:pt>
                <c:pt idx="5">
                  <c:v>2.7870469999999998</c:v>
                </c:pt>
                <c:pt idx="6">
                  <c:v>2.7870469999999998</c:v>
                </c:pt>
                <c:pt idx="7">
                  <c:v>2.7850999999999999</c:v>
                </c:pt>
                <c:pt idx="8">
                  <c:v>2.7850999999999999</c:v>
                </c:pt>
                <c:pt idx="9">
                  <c:v>2.7850999999999999</c:v>
                </c:pt>
                <c:pt idx="10">
                  <c:v>2.7774830000000001</c:v>
                </c:pt>
                <c:pt idx="11">
                  <c:v>2.7699029999999998</c:v>
                </c:pt>
                <c:pt idx="12">
                  <c:v>2.7621889999999998</c:v>
                </c:pt>
                <c:pt idx="13">
                  <c:v>2.7581920000000002</c:v>
                </c:pt>
                <c:pt idx="14">
                  <c:v>2.7541579999999999</c:v>
                </c:pt>
                <c:pt idx="15">
                  <c:v>2.7541579999999999</c:v>
                </c:pt>
                <c:pt idx="16">
                  <c:v>2.7541579999999999</c:v>
                </c:pt>
                <c:pt idx="17">
                  <c:v>2.7560699999999994</c:v>
                </c:pt>
                <c:pt idx="18">
                  <c:v>2.7541140000000004</c:v>
                </c:pt>
                <c:pt idx="19">
                  <c:v>2.7541140000000004</c:v>
                </c:pt>
                <c:pt idx="20">
                  <c:v>2.7560699999999994</c:v>
                </c:pt>
                <c:pt idx="21">
                  <c:v>2.7560699999999994</c:v>
                </c:pt>
                <c:pt idx="22">
                  <c:v>2.7560699999999994</c:v>
                </c:pt>
                <c:pt idx="23">
                  <c:v>2.7560699999999994</c:v>
                </c:pt>
                <c:pt idx="24">
                  <c:v>2.7541140000000004</c:v>
                </c:pt>
                <c:pt idx="25">
                  <c:v>2.7521499999999994</c:v>
                </c:pt>
                <c:pt idx="26">
                  <c:v>2.7540710000000002</c:v>
                </c:pt>
                <c:pt idx="27">
                  <c:v>2.7521499999999994</c:v>
                </c:pt>
                <c:pt idx="28">
                  <c:v>2.7483250000000004</c:v>
                </c:pt>
                <c:pt idx="29">
                  <c:v>2.7463790000000001</c:v>
                </c:pt>
                <c:pt idx="30">
                  <c:v>2.7444229999999998</c:v>
                </c:pt>
                <c:pt idx="31">
                  <c:v>2.7424589999999998</c:v>
                </c:pt>
                <c:pt idx="32">
                  <c:v>2.7424589999999998</c:v>
                </c:pt>
                <c:pt idx="33">
                  <c:v>2.7443800000000005</c:v>
                </c:pt>
                <c:pt idx="34">
                  <c:v>2.7443800000000005</c:v>
                </c:pt>
                <c:pt idx="35">
                  <c:v>2.7387190000000001</c:v>
                </c:pt>
                <c:pt idx="36">
                  <c:v>2.7329840000000001</c:v>
                </c:pt>
                <c:pt idx="37">
                  <c:v>2.7290740000000002</c:v>
                </c:pt>
                <c:pt idx="38">
                  <c:v>2.7270840000000005</c:v>
                </c:pt>
                <c:pt idx="39">
                  <c:v>2.725085</c:v>
                </c:pt>
                <c:pt idx="40">
                  <c:v>2.7289430000000001</c:v>
                </c:pt>
                <c:pt idx="41">
                  <c:v>2.7327679999999996</c:v>
                </c:pt>
                <c:pt idx="42">
                  <c:v>2.7346889999999995</c:v>
                </c:pt>
                <c:pt idx="43">
                  <c:v>2.7327679999999996</c:v>
                </c:pt>
                <c:pt idx="44">
                  <c:v>2.7252540000000001</c:v>
                </c:pt>
                <c:pt idx="45">
                  <c:v>2.7157800000000001</c:v>
                </c:pt>
                <c:pt idx="46">
                  <c:v>2.7060949999999999</c:v>
                </c:pt>
                <c:pt idx="47">
                  <c:v>2.6961889999999995</c:v>
                </c:pt>
                <c:pt idx="48">
                  <c:v>2.6901370000000004</c:v>
                </c:pt>
                <c:pt idx="49">
                  <c:v>2.6901370000000004</c:v>
                </c:pt>
                <c:pt idx="50">
                  <c:v>2.6940479999999996</c:v>
                </c:pt>
                <c:pt idx="51">
                  <c:v>2.6979240000000004</c:v>
                </c:pt>
                <c:pt idx="52">
                  <c:v>2.7017660000000001</c:v>
                </c:pt>
                <c:pt idx="53">
                  <c:v>2.7056589999999994</c:v>
                </c:pt>
                <c:pt idx="54">
                  <c:v>2.7095189999999998</c:v>
                </c:pt>
                <c:pt idx="55">
                  <c:v>2.7114569999999993</c:v>
                </c:pt>
                <c:pt idx="56">
                  <c:v>2.7133859999999999</c:v>
                </c:pt>
                <c:pt idx="57">
                  <c:v>2.7133859999999999</c:v>
                </c:pt>
                <c:pt idx="58">
                  <c:v>2.7114569999999993</c:v>
                </c:pt>
                <c:pt idx="59">
                  <c:v>2.7095189999999998</c:v>
                </c:pt>
                <c:pt idx="60">
                  <c:v>2.7056589999999994</c:v>
                </c:pt>
                <c:pt idx="61">
                  <c:v>2.7017660000000001</c:v>
                </c:pt>
                <c:pt idx="62">
                  <c:v>2.6998279999999997</c:v>
                </c:pt>
                <c:pt idx="63">
                  <c:v>2.6998279999999997</c:v>
                </c:pt>
                <c:pt idx="64">
                  <c:v>2.6998279999999997</c:v>
                </c:pt>
                <c:pt idx="65">
                  <c:v>2.7017660000000001</c:v>
                </c:pt>
                <c:pt idx="66">
                  <c:v>2.7036950000000002</c:v>
                </c:pt>
                <c:pt idx="67">
                  <c:v>2.7018079999999998</c:v>
                </c:pt>
                <c:pt idx="68">
                  <c:v>2.696097</c:v>
                </c:pt>
                <c:pt idx="69">
                  <c:v>2.6848269999999999</c:v>
                </c:pt>
                <c:pt idx="70">
                  <c:v>2.6696689999999994</c:v>
                </c:pt>
                <c:pt idx="71">
                  <c:v>2.6576810000000002</c:v>
                </c:pt>
                <c:pt idx="72">
                  <c:v>2.6496870000000001</c:v>
                </c:pt>
                <c:pt idx="73">
                  <c:v>2.643662</c:v>
                </c:pt>
                <c:pt idx="74">
                  <c:v>2.645635</c:v>
                </c:pt>
                <c:pt idx="75">
                  <c:v>2.6533540000000002</c:v>
                </c:pt>
                <c:pt idx="76">
                  <c:v>2.6572479999999996</c:v>
                </c:pt>
                <c:pt idx="77">
                  <c:v>2.6630880000000001</c:v>
                </c:pt>
                <c:pt idx="78">
                  <c:v>2.6688510000000001</c:v>
                </c:pt>
                <c:pt idx="79">
                  <c:v>2.6746659999999998</c:v>
                </c:pt>
                <c:pt idx="80">
                  <c:v>2.6785419999999998</c:v>
                </c:pt>
                <c:pt idx="81">
                  <c:v>2.6823839999999999</c:v>
                </c:pt>
                <c:pt idx="82">
                  <c:v>2.6843129999999999</c:v>
                </c:pt>
                <c:pt idx="83">
                  <c:v>2.6843129999999999</c:v>
                </c:pt>
                <c:pt idx="84">
                  <c:v>2.668142</c:v>
                </c:pt>
                <c:pt idx="85">
                  <c:v>2.6463310000000004</c:v>
                </c:pt>
                <c:pt idx="86">
                  <c:v>2.6233659999999999</c:v>
                </c:pt>
                <c:pt idx="87">
                  <c:v>2.604705</c:v>
                </c:pt>
                <c:pt idx="88">
                  <c:v>2.5916689999999996</c:v>
                </c:pt>
                <c:pt idx="89">
                  <c:v>2.5977429999999995</c:v>
                </c:pt>
                <c:pt idx="90">
                  <c:v>2.6092610000000001</c:v>
                </c:pt>
                <c:pt idx="91">
                  <c:v>2.6204809999999998</c:v>
                </c:pt>
                <c:pt idx="92">
                  <c:v>2.6261670000000001</c:v>
                </c:pt>
                <c:pt idx="93">
                  <c:v>2.6300439999999994</c:v>
                </c:pt>
                <c:pt idx="94">
                  <c:v>2.633972</c:v>
                </c:pt>
                <c:pt idx="95">
                  <c:v>2.6378659999999994</c:v>
                </c:pt>
                <c:pt idx="96">
                  <c:v>2.6417240000000004</c:v>
                </c:pt>
                <c:pt idx="97">
                  <c:v>2.6455489999999995</c:v>
                </c:pt>
                <c:pt idx="98">
                  <c:v>2.6474700000000002</c:v>
                </c:pt>
                <c:pt idx="99">
                  <c:v>2.6474700000000002</c:v>
                </c:pt>
                <c:pt idx="100">
                  <c:v>2.6474700000000002</c:v>
                </c:pt>
                <c:pt idx="101">
                  <c:v>2.6455489999999995</c:v>
                </c:pt>
                <c:pt idx="102">
                  <c:v>2.6455489999999995</c:v>
                </c:pt>
                <c:pt idx="103">
                  <c:v>2.6455489999999995</c:v>
                </c:pt>
                <c:pt idx="104">
                  <c:v>2.6455489999999995</c:v>
                </c:pt>
                <c:pt idx="105">
                  <c:v>2.6455489999999995</c:v>
                </c:pt>
                <c:pt idx="106">
                  <c:v>2.6474700000000002</c:v>
                </c:pt>
                <c:pt idx="107">
                  <c:v>2.6474700000000002</c:v>
                </c:pt>
                <c:pt idx="108">
                  <c:v>2.6455489999999995</c:v>
                </c:pt>
                <c:pt idx="109">
                  <c:v>2.6436199999999999</c:v>
                </c:pt>
                <c:pt idx="110">
                  <c:v>2.6416819999999999</c:v>
                </c:pt>
                <c:pt idx="111">
                  <c:v>2.6397349999999999</c:v>
                </c:pt>
                <c:pt idx="112">
                  <c:v>2.6377790000000001</c:v>
                </c:pt>
                <c:pt idx="113">
                  <c:v>2.6377790000000001</c:v>
                </c:pt>
                <c:pt idx="114">
                  <c:v>2.6358579999999994</c:v>
                </c:pt>
                <c:pt idx="115">
                  <c:v>2.6339290000000002</c:v>
                </c:pt>
                <c:pt idx="116">
                  <c:v>2.6300870000000001</c:v>
                </c:pt>
                <c:pt idx="117">
                  <c:v>2.6281310000000007</c:v>
                </c:pt>
                <c:pt idx="118">
                  <c:v>2.6261670000000001</c:v>
                </c:pt>
                <c:pt idx="119">
                  <c:v>2.6261670000000001</c:v>
                </c:pt>
                <c:pt idx="120">
                  <c:v>2.6261670000000001</c:v>
                </c:pt>
                <c:pt idx="121">
                  <c:v>2.628088</c:v>
                </c:pt>
                <c:pt idx="122">
                  <c:v>2.628088</c:v>
                </c:pt>
                <c:pt idx="123">
                  <c:v>2.6261670000000001</c:v>
                </c:pt>
                <c:pt idx="124">
                  <c:v>2.6223419999999997</c:v>
                </c:pt>
                <c:pt idx="125">
                  <c:v>2.618484</c:v>
                </c:pt>
                <c:pt idx="126">
                  <c:v>2.6108340000000001</c:v>
                </c:pt>
                <c:pt idx="127">
                  <c:v>2.6049419999999999</c:v>
                </c:pt>
                <c:pt idx="128">
                  <c:v>2.6010140000000002</c:v>
                </c:pt>
                <c:pt idx="129">
                  <c:v>2.6010140000000002</c:v>
                </c:pt>
                <c:pt idx="130">
                  <c:v>2.6010140000000002</c:v>
                </c:pt>
                <c:pt idx="131">
                  <c:v>2.6048559999999994</c:v>
                </c:pt>
                <c:pt idx="132">
                  <c:v>2.6067849999999999</c:v>
                </c:pt>
                <c:pt idx="133">
                  <c:v>2.6087060000000002</c:v>
                </c:pt>
                <c:pt idx="134">
                  <c:v>2.6087060000000002</c:v>
                </c:pt>
                <c:pt idx="135">
                  <c:v>2.6087060000000002</c:v>
                </c:pt>
                <c:pt idx="136">
                  <c:v>2.6087060000000002</c:v>
                </c:pt>
                <c:pt idx="137">
                  <c:v>2.6048979999999999</c:v>
                </c:pt>
                <c:pt idx="138">
                  <c:v>2.601057</c:v>
                </c:pt>
                <c:pt idx="139">
                  <c:v>2.5991019999999998</c:v>
                </c:pt>
                <c:pt idx="140">
                  <c:v>2.5952079999999995</c:v>
                </c:pt>
                <c:pt idx="141">
                  <c:v>2.5932270000000002</c:v>
                </c:pt>
                <c:pt idx="142">
                  <c:v>2.5951649999999997</c:v>
                </c:pt>
                <c:pt idx="143">
                  <c:v>2.5970939999999998</c:v>
                </c:pt>
                <c:pt idx="144">
                  <c:v>2.5970939999999998</c:v>
                </c:pt>
                <c:pt idx="145">
                  <c:v>2.5990149999999996</c:v>
                </c:pt>
                <c:pt idx="146">
                  <c:v>2.5990149999999996</c:v>
                </c:pt>
                <c:pt idx="147">
                  <c:v>2.5970939999999998</c:v>
                </c:pt>
                <c:pt idx="148">
                  <c:v>2.5932689999999994</c:v>
                </c:pt>
                <c:pt idx="149">
                  <c:v>2.5875330000000005</c:v>
                </c:pt>
                <c:pt idx="150">
                  <c:v>2.5798489999999989</c:v>
                </c:pt>
                <c:pt idx="151">
                  <c:v>2.5739310000000004</c:v>
                </c:pt>
                <c:pt idx="152">
                  <c:v>2.5719409999999994</c:v>
                </c:pt>
                <c:pt idx="153">
                  <c:v>2.569985</c:v>
                </c:pt>
                <c:pt idx="154">
                  <c:v>2.5719409999999994</c:v>
                </c:pt>
                <c:pt idx="155">
                  <c:v>2.5757829999999995</c:v>
                </c:pt>
                <c:pt idx="156">
                  <c:v>2.577712</c:v>
                </c:pt>
                <c:pt idx="157">
                  <c:v>2.573887</c:v>
                </c:pt>
                <c:pt idx="158">
                  <c:v>2.571984</c:v>
                </c:pt>
                <c:pt idx="159">
                  <c:v>2.5681080000000001</c:v>
                </c:pt>
                <c:pt idx="160">
                  <c:v>2.5661350000000001</c:v>
                </c:pt>
                <c:pt idx="161">
                  <c:v>2.5622069999999995</c:v>
                </c:pt>
                <c:pt idx="162">
                  <c:v>2.5602939999999998</c:v>
                </c:pt>
                <c:pt idx="163">
                  <c:v>2.5602939999999998</c:v>
                </c:pt>
                <c:pt idx="164">
                  <c:v>2.5602939999999998</c:v>
                </c:pt>
                <c:pt idx="165">
                  <c:v>2.5583300000000002</c:v>
                </c:pt>
                <c:pt idx="166">
                  <c:v>2.5583300000000002</c:v>
                </c:pt>
                <c:pt idx="167">
                  <c:v>2.5602510000000001</c:v>
                </c:pt>
                <c:pt idx="168">
                  <c:v>2.5602510000000001</c:v>
                </c:pt>
                <c:pt idx="169">
                  <c:v>2.5564429999999989</c:v>
                </c:pt>
                <c:pt idx="170">
                  <c:v>2.5526019999999994</c:v>
                </c:pt>
                <c:pt idx="171">
                  <c:v>2.5487259999999998</c:v>
                </c:pt>
                <c:pt idx="172">
                  <c:v>2.5429119999999998</c:v>
                </c:pt>
                <c:pt idx="173">
                  <c:v>2.5389479999999995</c:v>
                </c:pt>
                <c:pt idx="174">
                  <c:v>2.5389479999999995</c:v>
                </c:pt>
                <c:pt idx="175">
                  <c:v>2.5370189999999995</c:v>
                </c:pt>
                <c:pt idx="176">
                  <c:v>2.5370189999999995</c:v>
                </c:pt>
                <c:pt idx="177">
                  <c:v>2.5370189999999995</c:v>
                </c:pt>
                <c:pt idx="178">
                  <c:v>2.5350809999999995</c:v>
                </c:pt>
                <c:pt idx="179">
                  <c:v>2.5331340000000004</c:v>
                </c:pt>
                <c:pt idx="180">
                  <c:v>2.5331340000000004</c:v>
                </c:pt>
                <c:pt idx="181">
                  <c:v>2.5311779999999997</c:v>
                </c:pt>
                <c:pt idx="182">
                  <c:v>2.5292569999999994</c:v>
                </c:pt>
                <c:pt idx="183">
                  <c:v>2.5273280000000002</c:v>
                </c:pt>
                <c:pt idx="184">
                  <c:v>2.5234860000000001</c:v>
                </c:pt>
                <c:pt idx="185">
                  <c:v>2.5177230000000002</c:v>
                </c:pt>
                <c:pt idx="186">
                  <c:v>2.513795</c:v>
                </c:pt>
                <c:pt idx="187">
                  <c:v>2.5118389999999997</c:v>
                </c:pt>
                <c:pt idx="188">
                  <c:v>2.5118389999999997</c:v>
                </c:pt>
                <c:pt idx="189">
                  <c:v>2.513795</c:v>
                </c:pt>
                <c:pt idx="190">
                  <c:v>2.5176370000000001</c:v>
                </c:pt>
                <c:pt idx="191">
                  <c:v>2.5195659999999998</c:v>
                </c:pt>
                <c:pt idx="192">
                  <c:v>2.521487</c:v>
                </c:pt>
                <c:pt idx="193">
                  <c:v>2.521487</c:v>
                </c:pt>
                <c:pt idx="194">
                  <c:v>2.521487</c:v>
                </c:pt>
                <c:pt idx="195">
                  <c:v>2.521487</c:v>
                </c:pt>
                <c:pt idx="196">
                  <c:v>2.521487</c:v>
                </c:pt>
                <c:pt idx="197">
                  <c:v>2.521487</c:v>
                </c:pt>
                <c:pt idx="198">
                  <c:v>2.521487</c:v>
                </c:pt>
                <c:pt idx="199">
                  <c:v>2.521487</c:v>
                </c:pt>
                <c:pt idx="200">
                  <c:v>2.5176789999999993</c:v>
                </c:pt>
                <c:pt idx="201">
                  <c:v>2.5119679999999995</c:v>
                </c:pt>
                <c:pt idx="202">
                  <c:v>2.5061810000000002</c:v>
                </c:pt>
                <c:pt idx="203">
                  <c:v>2.5022359999999995</c:v>
                </c:pt>
                <c:pt idx="204">
                  <c:v>2.4982549999999994</c:v>
                </c:pt>
                <c:pt idx="205">
                  <c:v>2.4982549999999994</c:v>
                </c:pt>
                <c:pt idx="206">
                  <c:v>2.5001840000000004</c:v>
                </c:pt>
                <c:pt idx="207">
                  <c:v>2.5021049999999998</c:v>
                </c:pt>
                <c:pt idx="208">
                  <c:v>2.5021049999999998</c:v>
                </c:pt>
                <c:pt idx="209">
                  <c:v>2.5021049999999998</c:v>
                </c:pt>
                <c:pt idx="210">
                  <c:v>2.5021049999999998</c:v>
                </c:pt>
                <c:pt idx="211">
                  <c:v>2.5001840000000004</c:v>
                </c:pt>
                <c:pt idx="212">
                  <c:v>2.4982549999999994</c:v>
                </c:pt>
                <c:pt idx="213">
                  <c:v>2.4963169999999995</c:v>
                </c:pt>
                <c:pt idx="214">
                  <c:v>2.49437</c:v>
                </c:pt>
                <c:pt idx="215">
                  <c:v>2.4924139999999997</c:v>
                </c:pt>
                <c:pt idx="216">
                  <c:v>2.4924139999999997</c:v>
                </c:pt>
                <c:pt idx="217">
                  <c:v>2.4904929999999994</c:v>
                </c:pt>
                <c:pt idx="218">
                  <c:v>2.4904929999999994</c:v>
                </c:pt>
                <c:pt idx="219">
                  <c:v>2.4885640000000002</c:v>
                </c:pt>
                <c:pt idx="220">
                  <c:v>2.4866259999999993</c:v>
                </c:pt>
                <c:pt idx="221">
                  <c:v>2.4827659999999994</c:v>
                </c:pt>
                <c:pt idx="222">
                  <c:v>2.4808459999999997</c:v>
                </c:pt>
                <c:pt idx="223">
                  <c:v>2.4769349999999997</c:v>
                </c:pt>
                <c:pt idx="224">
                  <c:v>2.4749879999999997</c:v>
                </c:pt>
                <c:pt idx="225">
                  <c:v>2.4730319999999999</c:v>
                </c:pt>
                <c:pt idx="226">
                  <c:v>2.4730319999999999</c:v>
                </c:pt>
                <c:pt idx="227">
                  <c:v>2.4711110000000001</c:v>
                </c:pt>
                <c:pt idx="228">
                  <c:v>2.469182</c:v>
                </c:pt>
                <c:pt idx="229">
                  <c:v>2.467244</c:v>
                </c:pt>
                <c:pt idx="230">
                  <c:v>2.4633840000000005</c:v>
                </c:pt>
                <c:pt idx="231">
                  <c:v>2.457595</c:v>
                </c:pt>
                <c:pt idx="232">
                  <c:v>2.4556489999999993</c:v>
                </c:pt>
                <c:pt idx="233">
                  <c:v>2.4536929999999995</c:v>
                </c:pt>
                <c:pt idx="234">
                  <c:v>2.4536929999999995</c:v>
                </c:pt>
                <c:pt idx="235">
                  <c:v>2.4556489999999993</c:v>
                </c:pt>
                <c:pt idx="236">
                  <c:v>2.4575529999999994</c:v>
                </c:pt>
                <c:pt idx="237">
                  <c:v>2.4594909999999994</c:v>
                </c:pt>
                <c:pt idx="238">
                  <c:v>2.4614199999999995</c:v>
                </c:pt>
                <c:pt idx="239">
                  <c:v>2.4614199999999995</c:v>
                </c:pt>
                <c:pt idx="240">
                  <c:v>2.4594909999999994</c:v>
                </c:pt>
                <c:pt idx="241">
                  <c:v>2.4594909999999994</c:v>
                </c:pt>
                <c:pt idx="242">
                  <c:v>2.4575529999999994</c:v>
                </c:pt>
                <c:pt idx="243">
                  <c:v>2.4556059999999995</c:v>
                </c:pt>
                <c:pt idx="244">
                  <c:v>2.4536499999999997</c:v>
                </c:pt>
                <c:pt idx="245">
                  <c:v>2.4536499999999997</c:v>
                </c:pt>
                <c:pt idx="246">
                  <c:v>2.4536499999999997</c:v>
                </c:pt>
                <c:pt idx="247">
                  <c:v>2.4517289999999994</c:v>
                </c:pt>
                <c:pt idx="248">
                  <c:v>2.4479039999999999</c:v>
                </c:pt>
                <c:pt idx="249">
                  <c:v>2.4421679999999997</c:v>
                </c:pt>
                <c:pt idx="250">
                  <c:v>2.4382569999999997</c:v>
                </c:pt>
                <c:pt idx="251">
                  <c:v>2.4343110000000001</c:v>
                </c:pt>
                <c:pt idx="252">
                  <c:v>2.4323469999999996</c:v>
                </c:pt>
                <c:pt idx="253">
                  <c:v>2.4323469999999996</c:v>
                </c:pt>
                <c:pt idx="254">
                  <c:v>2.4323469999999996</c:v>
                </c:pt>
                <c:pt idx="255">
                  <c:v>2.4304179999999995</c:v>
                </c:pt>
                <c:pt idx="256">
                  <c:v>2.4265759999999994</c:v>
                </c:pt>
                <c:pt idx="257">
                  <c:v>2.4226999999999994</c:v>
                </c:pt>
                <c:pt idx="258">
                  <c:v>2.4187889999999994</c:v>
                </c:pt>
                <c:pt idx="259">
                  <c:v>2.416841999999999</c:v>
                </c:pt>
                <c:pt idx="260">
                  <c:v>2.4129649999999994</c:v>
                </c:pt>
                <c:pt idx="261">
                  <c:v>2.4129649999999994</c:v>
                </c:pt>
                <c:pt idx="262">
                  <c:v>2.4129649999999994</c:v>
                </c:pt>
                <c:pt idx="263">
                  <c:v>2.4129649999999994</c:v>
                </c:pt>
                <c:pt idx="264">
                  <c:v>2.4129649999999994</c:v>
                </c:pt>
                <c:pt idx="265">
                  <c:v>2.4148859999999996</c:v>
                </c:pt>
                <c:pt idx="266">
                  <c:v>2.4148859999999996</c:v>
                </c:pt>
                <c:pt idx="267">
                  <c:v>2.4148859999999996</c:v>
                </c:pt>
                <c:pt idx="268">
                  <c:v>2.4148859999999996</c:v>
                </c:pt>
                <c:pt idx="269">
                  <c:v>2.4148859999999996</c:v>
                </c:pt>
                <c:pt idx="270">
                  <c:v>2.4148859999999996</c:v>
                </c:pt>
                <c:pt idx="271">
                  <c:v>2.4148859999999996</c:v>
                </c:pt>
                <c:pt idx="272">
                  <c:v>2.4148859999999996</c:v>
                </c:pt>
                <c:pt idx="273">
                  <c:v>2.4148859999999996</c:v>
                </c:pt>
                <c:pt idx="274">
                  <c:v>2.4129649999999994</c:v>
                </c:pt>
                <c:pt idx="275">
                  <c:v>2.4110359999999997</c:v>
                </c:pt>
                <c:pt idx="276">
                  <c:v>2.4090979999999997</c:v>
                </c:pt>
                <c:pt idx="277">
                  <c:v>2.4071509999999998</c:v>
                </c:pt>
                <c:pt idx="278">
                  <c:v>2.405195</c:v>
                </c:pt>
                <c:pt idx="279">
                  <c:v>2.405195</c:v>
                </c:pt>
                <c:pt idx="280">
                  <c:v>2.405195</c:v>
                </c:pt>
                <c:pt idx="281">
                  <c:v>2.4032740000000001</c:v>
                </c:pt>
                <c:pt idx="282">
                  <c:v>2.4013449999999996</c:v>
                </c:pt>
                <c:pt idx="283">
                  <c:v>2.3994069999999996</c:v>
                </c:pt>
                <c:pt idx="284">
                  <c:v>2.3974599999999997</c:v>
                </c:pt>
                <c:pt idx="285">
                  <c:v>2.3955039999999994</c:v>
                </c:pt>
                <c:pt idx="286">
                  <c:v>2.3955039999999994</c:v>
                </c:pt>
                <c:pt idx="287">
                  <c:v>2.393583</c:v>
                </c:pt>
                <c:pt idx="288">
                  <c:v>2.393583</c:v>
                </c:pt>
                <c:pt idx="289">
                  <c:v>2.3916539999999991</c:v>
                </c:pt>
                <c:pt idx="290">
                  <c:v>2.389716</c:v>
                </c:pt>
                <c:pt idx="291">
                  <c:v>2.387769</c:v>
                </c:pt>
                <c:pt idx="292">
                  <c:v>2.387769</c:v>
                </c:pt>
                <c:pt idx="293">
                  <c:v>2.3838919999999999</c:v>
                </c:pt>
                <c:pt idx="294">
                  <c:v>2.3819629999999994</c:v>
                </c:pt>
                <c:pt idx="295">
                  <c:v>2.3800249999999998</c:v>
                </c:pt>
                <c:pt idx="296">
                  <c:v>2.3780779999999995</c:v>
                </c:pt>
                <c:pt idx="297">
                  <c:v>2.3761219999999996</c:v>
                </c:pt>
                <c:pt idx="298">
                  <c:v>2.3761219999999996</c:v>
                </c:pt>
                <c:pt idx="299">
                  <c:v>2.3761219999999996</c:v>
                </c:pt>
                <c:pt idx="300">
                  <c:v>2.3742009999999993</c:v>
                </c:pt>
                <c:pt idx="301">
                  <c:v>2.3722719999999993</c:v>
                </c:pt>
                <c:pt idx="302">
                  <c:v>2.36843</c:v>
                </c:pt>
                <c:pt idx="303">
                  <c:v>2.364554</c:v>
                </c:pt>
                <c:pt idx="304">
                  <c:v>2.3606429999999996</c:v>
                </c:pt>
                <c:pt idx="305">
                  <c:v>2.3586959999999997</c:v>
                </c:pt>
                <c:pt idx="306">
                  <c:v>2.3567399999999994</c:v>
                </c:pt>
                <c:pt idx="307">
                  <c:v>2.3567399999999994</c:v>
                </c:pt>
                <c:pt idx="308">
                  <c:v>2.3529319999999996</c:v>
                </c:pt>
                <c:pt idx="309">
                  <c:v>2.3453849999999998</c:v>
                </c:pt>
                <c:pt idx="310">
                  <c:v>2.337704</c:v>
                </c:pt>
                <c:pt idx="311">
                  <c:v>2.3317879999999995</c:v>
                </c:pt>
                <c:pt idx="312">
                  <c:v>2.32579</c:v>
                </c:pt>
                <c:pt idx="313">
                  <c:v>2.32579</c:v>
                </c:pt>
                <c:pt idx="314">
                  <c:v>2.3296659999999996</c:v>
                </c:pt>
                <c:pt idx="315">
                  <c:v>2.3335079999999997</c:v>
                </c:pt>
                <c:pt idx="316">
                  <c:v>2.3354369999999998</c:v>
                </c:pt>
                <c:pt idx="317">
                  <c:v>2.3393139999999994</c:v>
                </c:pt>
                <c:pt idx="318">
                  <c:v>2.3393139999999994</c:v>
                </c:pt>
                <c:pt idx="319">
                  <c:v>2.3393139999999994</c:v>
                </c:pt>
                <c:pt idx="320">
                  <c:v>2.3393139999999994</c:v>
                </c:pt>
                <c:pt idx="321">
                  <c:v>2.3393139999999994</c:v>
                </c:pt>
                <c:pt idx="322">
                  <c:v>2.3373579999999996</c:v>
                </c:pt>
                <c:pt idx="323">
                  <c:v>2.3354369999999998</c:v>
                </c:pt>
                <c:pt idx="324">
                  <c:v>2.3335079999999997</c:v>
                </c:pt>
                <c:pt idx="325">
                  <c:v>2.3315699999999997</c:v>
                </c:pt>
                <c:pt idx="326">
                  <c:v>2.3277100000000002</c:v>
                </c:pt>
                <c:pt idx="327">
                  <c:v>2.323817</c:v>
                </c:pt>
                <c:pt idx="328">
                  <c:v>2.3218789999999996</c:v>
                </c:pt>
                <c:pt idx="329">
                  <c:v>2.3180189999999996</c:v>
                </c:pt>
                <c:pt idx="330">
                  <c:v>2.3122299999999996</c:v>
                </c:pt>
                <c:pt idx="331">
                  <c:v>2.3083719999999999</c:v>
                </c:pt>
                <c:pt idx="332">
                  <c:v>2.3044779999999996</c:v>
                </c:pt>
                <c:pt idx="333">
                  <c:v>2.2967589999999998</c:v>
                </c:pt>
                <c:pt idx="334">
                  <c:v>2.2928479999999993</c:v>
                </c:pt>
                <c:pt idx="335">
                  <c:v>2.2871120000000005</c:v>
                </c:pt>
                <c:pt idx="336">
                  <c:v>2.2832010000000005</c:v>
                </c:pt>
                <c:pt idx="337">
                  <c:v>2.2812109999999999</c:v>
                </c:pt>
                <c:pt idx="338">
                  <c:v>2.2831570000000005</c:v>
                </c:pt>
                <c:pt idx="339">
                  <c:v>2.2831570000000005</c:v>
                </c:pt>
                <c:pt idx="340">
                  <c:v>2.2869820000000001</c:v>
                </c:pt>
                <c:pt idx="341">
                  <c:v>2.2889029999999999</c:v>
                </c:pt>
                <c:pt idx="342">
                  <c:v>2.2889029999999999</c:v>
                </c:pt>
                <c:pt idx="343">
                  <c:v>2.2889029999999999</c:v>
                </c:pt>
                <c:pt idx="344">
                  <c:v>2.2889029999999999</c:v>
                </c:pt>
                <c:pt idx="345">
                  <c:v>2.2869820000000001</c:v>
                </c:pt>
                <c:pt idx="346">
                  <c:v>2.2869820000000001</c:v>
                </c:pt>
                <c:pt idx="347">
                  <c:v>2.285053</c:v>
                </c:pt>
                <c:pt idx="348">
                  <c:v>2.285053</c:v>
                </c:pt>
                <c:pt idx="349">
                  <c:v>2.2831150000000004</c:v>
                </c:pt>
                <c:pt idx="350">
                  <c:v>2.2831150000000004</c:v>
                </c:pt>
                <c:pt idx="351">
                  <c:v>2.2811680000000001</c:v>
                </c:pt>
                <c:pt idx="352">
                  <c:v>2.2792549999999996</c:v>
                </c:pt>
                <c:pt idx="353">
                  <c:v>2.2753619999999999</c:v>
                </c:pt>
                <c:pt idx="354">
                  <c:v>2.2734239999999999</c:v>
                </c:pt>
                <c:pt idx="355">
                  <c:v>2.271477</c:v>
                </c:pt>
                <c:pt idx="356">
                  <c:v>2.2695210000000006</c:v>
                </c:pt>
                <c:pt idx="357">
                  <c:v>2.2695210000000006</c:v>
                </c:pt>
                <c:pt idx="358">
                  <c:v>2.2695210000000006</c:v>
                </c:pt>
                <c:pt idx="359">
                  <c:v>2.2695210000000006</c:v>
                </c:pt>
                <c:pt idx="360">
                  <c:v>2.2676000000000003</c:v>
                </c:pt>
                <c:pt idx="361">
                  <c:v>2.2637750000000003</c:v>
                </c:pt>
                <c:pt idx="362">
                  <c:v>2.2618290000000001</c:v>
                </c:pt>
                <c:pt idx="363">
                  <c:v>2.2579530000000001</c:v>
                </c:pt>
                <c:pt idx="364">
                  <c:v>2.2540419999999997</c:v>
                </c:pt>
                <c:pt idx="365">
                  <c:v>2.2520949999999997</c:v>
                </c:pt>
                <c:pt idx="366">
                  <c:v>2.2501820000000001</c:v>
                </c:pt>
                <c:pt idx="367">
                  <c:v>2.248218</c:v>
                </c:pt>
                <c:pt idx="368">
                  <c:v>2.246289</c:v>
                </c:pt>
                <c:pt idx="369">
                  <c:v>2.246289</c:v>
                </c:pt>
                <c:pt idx="370">
                  <c:v>2.2443510000000004</c:v>
                </c:pt>
                <c:pt idx="371">
                  <c:v>2.2443510000000004</c:v>
                </c:pt>
                <c:pt idx="372">
                  <c:v>2.238613</c:v>
                </c:pt>
                <c:pt idx="373">
                  <c:v>2.2347890000000001</c:v>
                </c:pt>
                <c:pt idx="374">
                  <c:v>2.2289230000000004</c:v>
                </c:pt>
                <c:pt idx="375">
                  <c:v>2.2231090000000004</c:v>
                </c:pt>
                <c:pt idx="376">
                  <c:v>2.2191449999999997</c:v>
                </c:pt>
                <c:pt idx="377">
                  <c:v>2.2172160000000001</c:v>
                </c:pt>
                <c:pt idx="378">
                  <c:v>2.2152779999999996</c:v>
                </c:pt>
                <c:pt idx="379">
                  <c:v>2.2133310000000006</c:v>
                </c:pt>
                <c:pt idx="380">
                  <c:v>2.2133310000000006</c:v>
                </c:pt>
                <c:pt idx="381">
                  <c:v>2.2113749999999999</c:v>
                </c:pt>
                <c:pt idx="382">
                  <c:v>2.209454</c:v>
                </c:pt>
                <c:pt idx="383">
                  <c:v>2.2075250000000004</c:v>
                </c:pt>
                <c:pt idx="384">
                  <c:v>2.2055870000000004</c:v>
                </c:pt>
                <c:pt idx="385">
                  <c:v>2.20364</c:v>
                </c:pt>
                <c:pt idx="386">
                  <c:v>2.2016840000000002</c:v>
                </c:pt>
                <c:pt idx="387">
                  <c:v>2.1997629999999995</c:v>
                </c:pt>
                <c:pt idx="388">
                  <c:v>2.1978339999999998</c:v>
                </c:pt>
                <c:pt idx="389">
                  <c:v>2.1958959999999994</c:v>
                </c:pt>
                <c:pt idx="390">
                  <c:v>2.1920359999999994</c:v>
                </c:pt>
                <c:pt idx="391">
                  <c:v>2.1881430000000002</c:v>
                </c:pt>
                <c:pt idx="392">
                  <c:v>2.1862049999999997</c:v>
                </c:pt>
                <c:pt idx="393">
                  <c:v>2.1842579999999998</c:v>
                </c:pt>
                <c:pt idx="394">
                  <c:v>2.182302</c:v>
                </c:pt>
                <c:pt idx="395">
                  <c:v>2.1784940000000002</c:v>
                </c:pt>
                <c:pt idx="396">
                  <c:v>2.1765559999999997</c:v>
                </c:pt>
                <c:pt idx="397">
                  <c:v>2.1726979999999996</c:v>
                </c:pt>
                <c:pt idx="398">
                  <c:v>2.1688040000000002</c:v>
                </c:pt>
                <c:pt idx="399">
                  <c:v>2.1610849999999999</c:v>
                </c:pt>
                <c:pt idx="400">
                  <c:v>2.1591559999999994</c:v>
                </c:pt>
                <c:pt idx="401">
                  <c:v>2.1552279999999997</c:v>
                </c:pt>
                <c:pt idx="402">
                  <c:v>2.1552279999999997</c:v>
                </c:pt>
                <c:pt idx="403">
                  <c:v>2.1513519999999997</c:v>
                </c:pt>
                <c:pt idx="404">
                  <c:v>2.1532719999999999</c:v>
                </c:pt>
                <c:pt idx="405">
                  <c:v>2.1513519999999997</c:v>
                </c:pt>
                <c:pt idx="406">
                  <c:v>2.1475270000000006</c:v>
                </c:pt>
                <c:pt idx="407">
                  <c:v>2.141661</c:v>
                </c:pt>
                <c:pt idx="408">
                  <c:v>2.141661</c:v>
                </c:pt>
                <c:pt idx="409">
                  <c:v>2.13775</c:v>
                </c:pt>
                <c:pt idx="410">
                  <c:v>2.1358029999999997</c:v>
                </c:pt>
                <c:pt idx="411">
                  <c:v>2.1358029999999997</c:v>
                </c:pt>
                <c:pt idx="412">
                  <c:v>2.1338900000000001</c:v>
                </c:pt>
                <c:pt idx="413">
                  <c:v>2.1141169999999998</c:v>
                </c:pt>
              </c:numCache>
            </c:numRef>
          </c:yVal>
          <c:smooth val="1"/>
          <c:extLst xmlns:c16r2="http://schemas.microsoft.com/office/drawing/2015/06/chart">
            <c:ext xmlns:c16="http://schemas.microsoft.com/office/drawing/2014/chart" uri="{C3380CC4-5D6E-409C-BE32-E72D297353CC}">
              <c16:uniqueId val="{00000001-C0EB-4780-8C0F-7EDFF4FEFD5E}"/>
            </c:ext>
          </c:extLst>
        </c:ser>
        <c:dLbls>
          <c:showLegendKey val="0"/>
          <c:showVal val="0"/>
          <c:showCatName val="0"/>
          <c:showSerName val="0"/>
          <c:showPercent val="0"/>
          <c:showBubbleSize val="0"/>
        </c:dLbls>
        <c:axId val="120310784"/>
        <c:axId val="120337536"/>
      </c:scatterChart>
      <c:valAx>
        <c:axId val="120310784"/>
        <c:scaling>
          <c:orientation val="minMax"/>
          <c:max val="40"/>
          <c:min val="10"/>
        </c:scaling>
        <c:delete val="0"/>
        <c:axPos val="b"/>
        <c:title>
          <c:tx>
            <c:rich>
              <a:bodyPr/>
              <a:lstStyle/>
              <a:p>
                <a:pPr>
                  <a:defRPr sz="1600">
                    <a:latin typeface="Calibri" panose="020F0502020204030204" pitchFamily="34" charset="0"/>
                    <a:cs typeface="Calibri" panose="020F0502020204030204" pitchFamily="34" charset="0"/>
                  </a:defRPr>
                </a:pPr>
                <a:r>
                  <a:rPr lang="en-GB" sz="1600" b="0" i="0" baseline="0">
                    <a:effectLst/>
                    <a:latin typeface="Calibri" panose="020F0502020204030204" pitchFamily="34" charset="0"/>
                    <a:cs typeface="Calibri" panose="020F0502020204030204" pitchFamily="34" charset="0"/>
                  </a:rPr>
                  <a:t>Time / h</a:t>
                </a:r>
                <a:endParaRPr lang="en-GB" sz="1600">
                  <a:effectLst/>
                  <a:latin typeface="Calibri" panose="020F0502020204030204" pitchFamily="34" charset="0"/>
                  <a:cs typeface="Calibri" panose="020F0502020204030204" pitchFamily="34" charset="0"/>
                </a:endParaRPr>
              </a:p>
            </c:rich>
          </c:tx>
          <c:layout/>
          <c:overlay val="0"/>
        </c:title>
        <c:numFmt formatCode="General" sourceLinked="1"/>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0337536"/>
        <c:crosses val="autoZero"/>
        <c:crossBetween val="midCat"/>
        <c:majorUnit val="5"/>
      </c:valAx>
      <c:valAx>
        <c:axId val="120337536"/>
        <c:scaling>
          <c:orientation val="minMax"/>
        </c:scaling>
        <c:delete val="0"/>
        <c:axPos val="l"/>
        <c:title>
          <c:tx>
            <c:rich>
              <a:bodyPr/>
              <a:lstStyle/>
              <a:p>
                <a:pPr>
                  <a:defRPr sz="1600">
                    <a:latin typeface="Calibri" panose="020F0502020204030204" pitchFamily="34" charset="0"/>
                    <a:cs typeface="Calibri" panose="020F0502020204030204" pitchFamily="34" charset="0"/>
                  </a:defRPr>
                </a:pPr>
                <a:r>
                  <a:rPr lang="en-GB" sz="1600" b="0" i="0" baseline="0" dirty="0">
                    <a:effectLst/>
                    <a:latin typeface="Calibri" panose="020F0502020204030204" pitchFamily="34" charset="0"/>
                    <a:cs typeface="Calibri" panose="020F0502020204030204" pitchFamily="34" charset="0"/>
                  </a:rPr>
                  <a:t>Log F</a:t>
                </a:r>
                <a:r>
                  <a:rPr lang="en-GB" sz="1600" b="0" i="0" baseline="-25000" dirty="0">
                    <a:effectLst/>
                    <a:latin typeface="Calibri" panose="020F0502020204030204" pitchFamily="34" charset="0"/>
                    <a:cs typeface="Calibri" panose="020F0502020204030204" pitchFamily="34" charset="0"/>
                  </a:rPr>
                  <a:t>PEAK</a:t>
                </a:r>
                <a:endParaRPr lang="en-GB" sz="1600" baseline="-25000" dirty="0">
                  <a:effectLst/>
                  <a:latin typeface="Calibri" panose="020F0502020204030204" pitchFamily="34" charset="0"/>
                  <a:cs typeface="Calibri" panose="020F0502020204030204" pitchFamily="34" charset="0"/>
                </a:endParaRPr>
              </a:p>
            </c:rich>
          </c:tx>
          <c:layout>
            <c:manualLayout>
              <c:xMode val="edge"/>
              <c:yMode val="edge"/>
              <c:x val="6.6482167787955881E-4"/>
              <c:y val="0.19056992014762678"/>
            </c:manualLayout>
          </c:layout>
          <c:overlay val="0"/>
        </c:title>
        <c:numFmt formatCode="#,##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0310784"/>
        <c:crosses val="autoZero"/>
        <c:crossBetween val="midCat"/>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235053570287945"/>
          <c:y val="4.98551492908565E-2"/>
          <c:w val="0.74059570629481863"/>
          <c:h val="0.67217455777989632"/>
        </c:manualLayout>
      </c:layout>
      <c:scatterChart>
        <c:scatterStyle val="smoothMarker"/>
        <c:varyColors val="0"/>
        <c:ser>
          <c:idx val="0"/>
          <c:order val="0"/>
          <c:tx>
            <c:v>Ice Peak</c:v>
          </c:tx>
          <c:spPr>
            <a:ln w="12700">
              <a:noFill/>
            </a:ln>
          </c:spPr>
          <c:marker>
            <c:symbol val="none"/>
          </c:marker>
          <c:xVal>
            <c:numRef>
              <c:f>'Peak Finding_LyoDEA_edit'!$A$239:$A$679</c:f>
              <c:numCache>
                <c:formatCode>General</c:formatCode>
                <c:ptCount val="441"/>
                <c:pt idx="0">
                  <c:v>9.8670000000000027</c:v>
                </c:pt>
                <c:pt idx="1">
                  <c:v>9.9</c:v>
                </c:pt>
                <c:pt idx="2">
                  <c:v>9.9330000000000016</c:v>
                </c:pt>
                <c:pt idx="3">
                  <c:v>9.9670000000000005</c:v>
                </c:pt>
                <c:pt idx="4">
                  <c:v>10</c:v>
                </c:pt>
                <c:pt idx="5">
                  <c:v>10.033000000000001</c:v>
                </c:pt>
                <c:pt idx="6">
                  <c:v>10.067</c:v>
                </c:pt>
                <c:pt idx="7">
                  <c:v>10.1</c:v>
                </c:pt>
                <c:pt idx="8">
                  <c:v>10.133000000000001</c:v>
                </c:pt>
                <c:pt idx="9">
                  <c:v>10.167</c:v>
                </c:pt>
                <c:pt idx="10">
                  <c:v>10.200000000000001</c:v>
                </c:pt>
                <c:pt idx="11">
                  <c:v>10.233000000000001</c:v>
                </c:pt>
                <c:pt idx="12">
                  <c:v>10.267000000000001</c:v>
                </c:pt>
                <c:pt idx="13">
                  <c:v>10.3</c:v>
                </c:pt>
                <c:pt idx="14">
                  <c:v>10.333</c:v>
                </c:pt>
                <c:pt idx="15">
                  <c:v>10.367000000000003</c:v>
                </c:pt>
                <c:pt idx="16">
                  <c:v>10.4</c:v>
                </c:pt>
                <c:pt idx="17">
                  <c:v>10.433</c:v>
                </c:pt>
                <c:pt idx="18">
                  <c:v>10.467000000000002</c:v>
                </c:pt>
                <c:pt idx="19">
                  <c:v>10.5</c:v>
                </c:pt>
                <c:pt idx="20">
                  <c:v>10.533000000000001</c:v>
                </c:pt>
                <c:pt idx="21">
                  <c:v>10.567</c:v>
                </c:pt>
                <c:pt idx="22">
                  <c:v>10.6</c:v>
                </c:pt>
                <c:pt idx="23">
                  <c:v>10.633000000000001</c:v>
                </c:pt>
                <c:pt idx="24">
                  <c:v>10.667</c:v>
                </c:pt>
                <c:pt idx="25">
                  <c:v>10.7</c:v>
                </c:pt>
                <c:pt idx="26">
                  <c:v>10.733000000000001</c:v>
                </c:pt>
                <c:pt idx="27">
                  <c:v>10.767000000000001</c:v>
                </c:pt>
                <c:pt idx="28">
                  <c:v>10.8</c:v>
                </c:pt>
                <c:pt idx="29">
                  <c:v>10.833</c:v>
                </c:pt>
                <c:pt idx="30">
                  <c:v>10.867000000000003</c:v>
                </c:pt>
                <c:pt idx="31">
                  <c:v>10.9</c:v>
                </c:pt>
                <c:pt idx="32">
                  <c:v>10.933</c:v>
                </c:pt>
                <c:pt idx="33">
                  <c:v>10.967000000000002</c:v>
                </c:pt>
                <c:pt idx="34">
                  <c:v>11</c:v>
                </c:pt>
                <c:pt idx="35">
                  <c:v>11.033000000000001</c:v>
                </c:pt>
                <c:pt idx="36">
                  <c:v>11.067</c:v>
                </c:pt>
                <c:pt idx="37">
                  <c:v>11.1</c:v>
                </c:pt>
                <c:pt idx="38">
                  <c:v>11.133000000000001</c:v>
                </c:pt>
                <c:pt idx="39">
                  <c:v>11.167</c:v>
                </c:pt>
                <c:pt idx="40">
                  <c:v>11.2</c:v>
                </c:pt>
                <c:pt idx="41">
                  <c:v>11.233000000000001</c:v>
                </c:pt>
                <c:pt idx="42">
                  <c:v>11.267000000000001</c:v>
                </c:pt>
                <c:pt idx="43">
                  <c:v>11.3</c:v>
                </c:pt>
                <c:pt idx="44">
                  <c:v>11.333</c:v>
                </c:pt>
                <c:pt idx="45">
                  <c:v>11.367000000000003</c:v>
                </c:pt>
                <c:pt idx="46">
                  <c:v>11.4</c:v>
                </c:pt>
                <c:pt idx="47">
                  <c:v>11.433</c:v>
                </c:pt>
                <c:pt idx="48">
                  <c:v>11.467000000000002</c:v>
                </c:pt>
                <c:pt idx="49">
                  <c:v>11.5</c:v>
                </c:pt>
                <c:pt idx="50">
                  <c:v>11.533000000000001</c:v>
                </c:pt>
                <c:pt idx="51">
                  <c:v>11.567</c:v>
                </c:pt>
                <c:pt idx="52">
                  <c:v>11.6</c:v>
                </c:pt>
                <c:pt idx="53">
                  <c:v>11.633000000000001</c:v>
                </c:pt>
                <c:pt idx="54">
                  <c:v>11.667</c:v>
                </c:pt>
                <c:pt idx="55">
                  <c:v>11.7</c:v>
                </c:pt>
                <c:pt idx="56">
                  <c:v>11.733000000000001</c:v>
                </c:pt>
                <c:pt idx="57">
                  <c:v>11.767000000000001</c:v>
                </c:pt>
                <c:pt idx="58">
                  <c:v>11.8</c:v>
                </c:pt>
                <c:pt idx="59">
                  <c:v>11.833</c:v>
                </c:pt>
                <c:pt idx="60">
                  <c:v>11.867000000000003</c:v>
                </c:pt>
                <c:pt idx="61">
                  <c:v>11.9</c:v>
                </c:pt>
                <c:pt idx="62">
                  <c:v>11.933</c:v>
                </c:pt>
                <c:pt idx="63">
                  <c:v>11.967000000000002</c:v>
                </c:pt>
                <c:pt idx="64">
                  <c:v>12</c:v>
                </c:pt>
                <c:pt idx="65">
                  <c:v>12.033000000000001</c:v>
                </c:pt>
                <c:pt idx="66">
                  <c:v>12.067</c:v>
                </c:pt>
                <c:pt idx="67">
                  <c:v>12.1</c:v>
                </c:pt>
                <c:pt idx="68">
                  <c:v>12.133000000000001</c:v>
                </c:pt>
                <c:pt idx="69">
                  <c:v>12.167</c:v>
                </c:pt>
                <c:pt idx="70">
                  <c:v>12.2</c:v>
                </c:pt>
                <c:pt idx="71">
                  <c:v>12.233000000000001</c:v>
                </c:pt>
                <c:pt idx="72">
                  <c:v>12.267000000000001</c:v>
                </c:pt>
                <c:pt idx="73">
                  <c:v>12.3</c:v>
                </c:pt>
                <c:pt idx="74">
                  <c:v>12.333</c:v>
                </c:pt>
                <c:pt idx="75">
                  <c:v>12.367000000000003</c:v>
                </c:pt>
                <c:pt idx="76">
                  <c:v>12.4</c:v>
                </c:pt>
                <c:pt idx="77">
                  <c:v>12.433</c:v>
                </c:pt>
                <c:pt idx="78">
                  <c:v>12.467000000000002</c:v>
                </c:pt>
                <c:pt idx="79">
                  <c:v>12.5</c:v>
                </c:pt>
                <c:pt idx="80">
                  <c:v>12.533000000000001</c:v>
                </c:pt>
                <c:pt idx="81">
                  <c:v>12.567</c:v>
                </c:pt>
                <c:pt idx="82">
                  <c:v>12.6</c:v>
                </c:pt>
                <c:pt idx="83">
                  <c:v>12.633000000000001</c:v>
                </c:pt>
                <c:pt idx="84">
                  <c:v>12.667</c:v>
                </c:pt>
                <c:pt idx="85">
                  <c:v>12.7</c:v>
                </c:pt>
                <c:pt idx="86">
                  <c:v>12.733000000000001</c:v>
                </c:pt>
                <c:pt idx="87">
                  <c:v>12.767000000000001</c:v>
                </c:pt>
                <c:pt idx="88">
                  <c:v>12.8</c:v>
                </c:pt>
                <c:pt idx="89">
                  <c:v>12.833</c:v>
                </c:pt>
                <c:pt idx="90">
                  <c:v>12.867000000000003</c:v>
                </c:pt>
                <c:pt idx="91">
                  <c:v>12.9</c:v>
                </c:pt>
                <c:pt idx="92">
                  <c:v>12.933</c:v>
                </c:pt>
                <c:pt idx="93">
                  <c:v>12.967000000000002</c:v>
                </c:pt>
                <c:pt idx="94">
                  <c:v>13</c:v>
                </c:pt>
                <c:pt idx="95">
                  <c:v>13.033000000000001</c:v>
                </c:pt>
                <c:pt idx="96">
                  <c:v>13.067</c:v>
                </c:pt>
                <c:pt idx="97">
                  <c:v>13.1</c:v>
                </c:pt>
                <c:pt idx="98">
                  <c:v>13.133000000000001</c:v>
                </c:pt>
                <c:pt idx="99">
                  <c:v>13.167</c:v>
                </c:pt>
                <c:pt idx="100">
                  <c:v>13.2</c:v>
                </c:pt>
                <c:pt idx="101">
                  <c:v>13.233000000000001</c:v>
                </c:pt>
                <c:pt idx="102">
                  <c:v>13.267000000000001</c:v>
                </c:pt>
                <c:pt idx="103">
                  <c:v>13.3</c:v>
                </c:pt>
                <c:pt idx="104">
                  <c:v>13.333</c:v>
                </c:pt>
                <c:pt idx="105">
                  <c:v>13.367000000000003</c:v>
                </c:pt>
                <c:pt idx="106">
                  <c:v>13.4</c:v>
                </c:pt>
                <c:pt idx="107">
                  <c:v>13.433</c:v>
                </c:pt>
                <c:pt idx="108">
                  <c:v>13.467000000000002</c:v>
                </c:pt>
                <c:pt idx="109">
                  <c:v>13.5</c:v>
                </c:pt>
                <c:pt idx="110">
                  <c:v>13.533000000000001</c:v>
                </c:pt>
                <c:pt idx="111">
                  <c:v>13.567</c:v>
                </c:pt>
                <c:pt idx="112">
                  <c:v>13.6</c:v>
                </c:pt>
                <c:pt idx="113">
                  <c:v>13.633000000000001</c:v>
                </c:pt>
                <c:pt idx="114">
                  <c:v>13.667</c:v>
                </c:pt>
                <c:pt idx="115">
                  <c:v>13.7</c:v>
                </c:pt>
                <c:pt idx="116">
                  <c:v>13.733000000000001</c:v>
                </c:pt>
                <c:pt idx="117">
                  <c:v>13.767000000000001</c:v>
                </c:pt>
                <c:pt idx="118">
                  <c:v>13.8</c:v>
                </c:pt>
                <c:pt idx="119">
                  <c:v>13.833</c:v>
                </c:pt>
                <c:pt idx="120">
                  <c:v>13.867000000000003</c:v>
                </c:pt>
                <c:pt idx="121">
                  <c:v>14.067</c:v>
                </c:pt>
                <c:pt idx="122">
                  <c:v>14.1</c:v>
                </c:pt>
                <c:pt idx="123">
                  <c:v>14.133000000000001</c:v>
                </c:pt>
                <c:pt idx="124">
                  <c:v>14.167</c:v>
                </c:pt>
                <c:pt idx="125">
                  <c:v>14.2</c:v>
                </c:pt>
                <c:pt idx="126">
                  <c:v>14.233000000000001</c:v>
                </c:pt>
                <c:pt idx="127">
                  <c:v>14.267000000000001</c:v>
                </c:pt>
                <c:pt idx="128">
                  <c:v>14.3</c:v>
                </c:pt>
                <c:pt idx="129">
                  <c:v>14.333</c:v>
                </c:pt>
                <c:pt idx="130">
                  <c:v>14.367000000000003</c:v>
                </c:pt>
                <c:pt idx="131">
                  <c:v>14.4</c:v>
                </c:pt>
                <c:pt idx="132">
                  <c:v>14.433</c:v>
                </c:pt>
                <c:pt idx="133">
                  <c:v>14.467000000000002</c:v>
                </c:pt>
                <c:pt idx="134">
                  <c:v>14.5</c:v>
                </c:pt>
                <c:pt idx="135">
                  <c:v>14.533000000000001</c:v>
                </c:pt>
                <c:pt idx="136">
                  <c:v>14.567</c:v>
                </c:pt>
                <c:pt idx="137">
                  <c:v>14.6</c:v>
                </c:pt>
                <c:pt idx="138">
                  <c:v>14.633000000000001</c:v>
                </c:pt>
                <c:pt idx="139">
                  <c:v>14.667</c:v>
                </c:pt>
                <c:pt idx="140">
                  <c:v>14.7</c:v>
                </c:pt>
                <c:pt idx="141">
                  <c:v>14.733000000000001</c:v>
                </c:pt>
                <c:pt idx="142">
                  <c:v>14.767000000000001</c:v>
                </c:pt>
                <c:pt idx="143">
                  <c:v>14.8</c:v>
                </c:pt>
                <c:pt idx="144">
                  <c:v>14.833</c:v>
                </c:pt>
                <c:pt idx="145">
                  <c:v>14.867000000000003</c:v>
                </c:pt>
                <c:pt idx="146">
                  <c:v>14.9</c:v>
                </c:pt>
                <c:pt idx="147">
                  <c:v>14.933</c:v>
                </c:pt>
                <c:pt idx="148">
                  <c:v>14.967000000000002</c:v>
                </c:pt>
                <c:pt idx="149">
                  <c:v>15</c:v>
                </c:pt>
                <c:pt idx="150">
                  <c:v>15.033000000000001</c:v>
                </c:pt>
                <c:pt idx="151">
                  <c:v>15.067</c:v>
                </c:pt>
                <c:pt idx="152">
                  <c:v>15.1</c:v>
                </c:pt>
                <c:pt idx="153">
                  <c:v>15.133000000000001</c:v>
                </c:pt>
                <c:pt idx="154">
                  <c:v>15.167</c:v>
                </c:pt>
                <c:pt idx="155">
                  <c:v>15.2</c:v>
                </c:pt>
                <c:pt idx="156">
                  <c:v>15.233000000000001</c:v>
                </c:pt>
                <c:pt idx="157">
                  <c:v>15.267000000000001</c:v>
                </c:pt>
                <c:pt idx="158">
                  <c:v>15.3</c:v>
                </c:pt>
                <c:pt idx="159">
                  <c:v>15.333</c:v>
                </c:pt>
                <c:pt idx="160">
                  <c:v>15.367000000000003</c:v>
                </c:pt>
                <c:pt idx="161">
                  <c:v>15.4</c:v>
                </c:pt>
                <c:pt idx="162">
                  <c:v>15.433</c:v>
                </c:pt>
                <c:pt idx="163">
                  <c:v>15.467000000000002</c:v>
                </c:pt>
                <c:pt idx="164">
                  <c:v>15.5</c:v>
                </c:pt>
                <c:pt idx="165">
                  <c:v>15.533000000000001</c:v>
                </c:pt>
                <c:pt idx="166">
                  <c:v>15.567</c:v>
                </c:pt>
                <c:pt idx="167">
                  <c:v>15.6</c:v>
                </c:pt>
                <c:pt idx="168">
                  <c:v>15.633000000000001</c:v>
                </c:pt>
                <c:pt idx="169">
                  <c:v>15.667</c:v>
                </c:pt>
                <c:pt idx="170">
                  <c:v>15.7</c:v>
                </c:pt>
                <c:pt idx="171">
                  <c:v>15.733000000000001</c:v>
                </c:pt>
                <c:pt idx="172">
                  <c:v>15.767000000000001</c:v>
                </c:pt>
                <c:pt idx="173">
                  <c:v>15.8</c:v>
                </c:pt>
                <c:pt idx="174">
                  <c:v>15.833</c:v>
                </c:pt>
                <c:pt idx="175">
                  <c:v>15.867000000000003</c:v>
                </c:pt>
                <c:pt idx="176">
                  <c:v>15.9</c:v>
                </c:pt>
                <c:pt idx="177">
                  <c:v>15.933</c:v>
                </c:pt>
                <c:pt idx="178">
                  <c:v>15.967000000000002</c:v>
                </c:pt>
                <c:pt idx="179">
                  <c:v>16</c:v>
                </c:pt>
                <c:pt idx="180">
                  <c:v>16.033000000000001</c:v>
                </c:pt>
                <c:pt idx="181">
                  <c:v>16.067</c:v>
                </c:pt>
                <c:pt idx="182">
                  <c:v>16.100000000000001</c:v>
                </c:pt>
                <c:pt idx="183">
                  <c:v>16.132999999999999</c:v>
                </c:pt>
                <c:pt idx="184">
                  <c:v>16.167000000000005</c:v>
                </c:pt>
                <c:pt idx="185">
                  <c:v>16.2</c:v>
                </c:pt>
                <c:pt idx="186">
                  <c:v>16.233000000000001</c:v>
                </c:pt>
                <c:pt idx="187">
                  <c:v>16.266999999999996</c:v>
                </c:pt>
                <c:pt idx="188">
                  <c:v>16.3</c:v>
                </c:pt>
                <c:pt idx="189">
                  <c:v>16.332999999999995</c:v>
                </c:pt>
                <c:pt idx="190">
                  <c:v>16.367000000000001</c:v>
                </c:pt>
                <c:pt idx="191">
                  <c:v>16.399999999999999</c:v>
                </c:pt>
                <c:pt idx="192">
                  <c:v>16.433</c:v>
                </c:pt>
                <c:pt idx="193">
                  <c:v>16.466999999999995</c:v>
                </c:pt>
                <c:pt idx="194">
                  <c:v>16.5</c:v>
                </c:pt>
                <c:pt idx="195">
                  <c:v>16.533000000000001</c:v>
                </c:pt>
                <c:pt idx="196">
                  <c:v>16.567</c:v>
                </c:pt>
                <c:pt idx="197">
                  <c:v>16.600000000000001</c:v>
                </c:pt>
                <c:pt idx="198">
                  <c:v>16.632999999999999</c:v>
                </c:pt>
                <c:pt idx="199">
                  <c:v>16.667000000000005</c:v>
                </c:pt>
                <c:pt idx="200">
                  <c:v>16.7</c:v>
                </c:pt>
                <c:pt idx="201">
                  <c:v>16.733000000000001</c:v>
                </c:pt>
                <c:pt idx="202">
                  <c:v>16.766999999999996</c:v>
                </c:pt>
                <c:pt idx="203">
                  <c:v>16.8</c:v>
                </c:pt>
                <c:pt idx="204">
                  <c:v>16.832999999999995</c:v>
                </c:pt>
                <c:pt idx="205">
                  <c:v>16.867000000000001</c:v>
                </c:pt>
                <c:pt idx="206">
                  <c:v>16.899999999999999</c:v>
                </c:pt>
                <c:pt idx="207">
                  <c:v>16.933</c:v>
                </c:pt>
                <c:pt idx="208">
                  <c:v>16.966999999999995</c:v>
                </c:pt>
                <c:pt idx="209">
                  <c:v>17</c:v>
                </c:pt>
                <c:pt idx="210">
                  <c:v>17.033000000000001</c:v>
                </c:pt>
                <c:pt idx="211">
                  <c:v>17.067</c:v>
                </c:pt>
                <c:pt idx="212">
                  <c:v>17.100000000000001</c:v>
                </c:pt>
                <c:pt idx="213">
                  <c:v>17.132999999999999</c:v>
                </c:pt>
                <c:pt idx="214">
                  <c:v>17.167000000000005</c:v>
                </c:pt>
                <c:pt idx="215">
                  <c:v>17.2</c:v>
                </c:pt>
                <c:pt idx="216">
                  <c:v>17.233000000000001</c:v>
                </c:pt>
                <c:pt idx="217">
                  <c:v>17.266999999999996</c:v>
                </c:pt>
                <c:pt idx="218">
                  <c:v>17.3</c:v>
                </c:pt>
                <c:pt idx="219">
                  <c:v>17.332999999999995</c:v>
                </c:pt>
                <c:pt idx="220">
                  <c:v>17.367000000000001</c:v>
                </c:pt>
                <c:pt idx="221">
                  <c:v>17.399999999999999</c:v>
                </c:pt>
                <c:pt idx="222">
                  <c:v>17.433</c:v>
                </c:pt>
                <c:pt idx="223">
                  <c:v>17.466999999999995</c:v>
                </c:pt>
                <c:pt idx="224">
                  <c:v>17.5</c:v>
                </c:pt>
                <c:pt idx="225">
                  <c:v>17.533000000000001</c:v>
                </c:pt>
                <c:pt idx="226">
                  <c:v>17.567</c:v>
                </c:pt>
                <c:pt idx="227">
                  <c:v>17.600000000000001</c:v>
                </c:pt>
                <c:pt idx="228">
                  <c:v>17.632999999999999</c:v>
                </c:pt>
                <c:pt idx="229">
                  <c:v>17.667000000000005</c:v>
                </c:pt>
                <c:pt idx="230">
                  <c:v>17.7</c:v>
                </c:pt>
                <c:pt idx="231">
                  <c:v>17.733000000000001</c:v>
                </c:pt>
                <c:pt idx="232">
                  <c:v>17.766999999999996</c:v>
                </c:pt>
                <c:pt idx="233">
                  <c:v>17.8</c:v>
                </c:pt>
                <c:pt idx="234">
                  <c:v>17.832999999999995</c:v>
                </c:pt>
                <c:pt idx="235">
                  <c:v>17.867000000000001</c:v>
                </c:pt>
                <c:pt idx="236">
                  <c:v>17.899999999999999</c:v>
                </c:pt>
                <c:pt idx="237">
                  <c:v>17.933</c:v>
                </c:pt>
                <c:pt idx="238">
                  <c:v>17.966999999999995</c:v>
                </c:pt>
                <c:pt idx="239">
                  <c:v>18</c:v>
                </c:pt>
                <c:pt idx="240">
                  <c:v>18.033000000000001</c:v>
                </c:pt>
                <c:pt idx="241">
                  <c:v>18.067</c:v>
                </c:pt>
                <c:pt idx="242">
                  <c:v>18.100000000000001</c:v>
                </c:pt>
                <c:pt idx="243">
                  <c:v>18.132999999999999</c:v>
                </c:pt>
                <c:pt idx="244">
                  <c:v>18.167000000000005</c:v>
                </c:pt>
                <c:pt idx="245">
                  <c:v>18.2</c:v>
                </c:pt>
                <c:pt idx="246">
                  <c:v>18.233000000000001</c:v>
                </c:pt>
                <c:pt idx="247">
                  <c:v>18.266999999999996</c:v>
                </c:pt>
                <c:pt idx="248">
                  <c:v>18.3</c:v>
                </c:pt>
                <c:pt idx="249">
                  <c:v>18.332999999999995</c:v>
                </c:pt>
                <c:pt idx="250">
                  <c:v>18.367000000000001</c:v>
                </c:pt>
                <c:pt idx="251">
                  <c:v>18.399999999999999</c:v>
                </c:pt>
                <c:pt idx="252">
                  <c:v>18.433</c:v>
                </c:pt>
                <c:pt idx="253">
                  <c:v>18.466999999999995</c:v>
                </c:pt>
                <c:pt idx="254">
                  <c:v>18.5</c:v>
                </c:pt>
                <c:pt idx="255">
                  <c:v>18.533000000000001</c:v>
                </c:pt>
                <c:pt idx="256">
                  <c:v>18.567</c:v>
                </c:pt>
                <c:pt idx="257">
                  <c:v>18.600000000000001</c:v>
                </c:pt>
                <c:pt idx="258">
                  <c:v>18.632999999999999</c:v>
                </c:pt>
                <c:pt idx="259">
                  <c:v>18.667000000000005</c:v>
                </c:pt>
                <c:pt idx="260">
                  <c:v>18.7</c:v>
                </c:pt>
                <c:pt idx="261">
                  <c:v>18.733000000000001</c:v>
                </c:pt>
                <c:pt idx="262">
                  <c:v>18.766999999999996</c:v>
                </c:pt>
                <c:pt idx="263">
                  <c:v>18.8</c:v>
                </c:pt>
                <c:pt idx="264">
                  <c:v>18.832999999999995</c:v>
                </c:pt>
                <c:pt idx="265">
                  <c:v>18.867000000000001</c:v>
                </c:pt>
                <c:pt idx="266">
                  <c:v>18.899999999999999</c:v>
                </c:pt>
                <c:pt idx="267">
                  <c:v>18.933</c:v>
                </c:pt>
                <c:pt idx="268">
                  <c:v>18.966999999999995</c:v>
                </c:pt>
                <c:pt idx="269">
                  <c:v>19</c:v>
                </c:pt>
                <c:pt idx="270">
                  <c:v>19.033000000000001</c:v>
                </c:pt>
                <c:pt idx="271">
                  <c:v>19.067</c:v>
                </c:pt>
                <c:pt idx="272">
                  <c:v>19.100000000000001</c:v>
                </c:pt>
                <c:pt idx="273">
                  <c:v>19.132999999999999</c:v>
                </c:pt>
                <c:pt idx="274">
                  <c:v>19.167000000000005</c:v>
                </c:pt>
                <c:pt idx="275">
                  <c:v>19.2</c:v>
                </c:pt>
                <c:pt idx="276">
                  <c:v>19.233000000000001</c:v>
                </c:pt>
                <c:pt idx="277">
                  <c:v>19.266999999999996</c:v>
                </c:pt>
                <c:pt idx="278">
                  <c:v>19.3</c:v>
                </c:pt>
                <c:pt idx="279">
                  <c:v>19.332999999999995</c:v>
                </c:pt>
                <c:pt idx="280">
                  <c:v>19.367000000000001</c:v>
                </c:pt>
                <c:pt idx="281">
                  <c:v>19.399999999999999</c:v>
                </c:pt>
                <c:pt idx="282">
                  <c:v>19.433</c:v>
                </c:pt>
                <c:pt idx="283">
                  <c:v>19.466999999999995</c:v>
                </c:pt>
                <c:pt idx="284">
                  <c:v>19.5</c:v>
                </c:pt>
                <c:pt idx="285">
                  <c:v>19.533000000000001</c:v>
                </c:pt>
                <c:pt idx="286">
                  <c:v>19.567</c:v>
                </c:pt>
                <c:pt idx="287">
                  <c:v>19.600000000000001</c:v>
                </c:pt>
                <c:pt idx="288">
                  <c:v>19.632999999999999</c:v>
                </c:pt>
                <c:pt idx="289">
                  <c:v>19.667000000000005</c:v>
                </c:pt>
                <c:pt idx="290">
                  <c:v>19.7</c:v>
                </c:pt>
                <c:pt idx="291">
                  <c:v>19.733000000000001</c:v>
                </c:pt>
                <c:pt idx="292">
                  <c:v>19.766999999999996</c:v>
                </c:pt>
                <c:pt idx="293">
                  <c:v>19.8</c:v>
                </c:pt>
                <c:pt idx="294">
                  <c:v>19.832999999999995</c:v>
                </c:pt>
                <c:pt idx="295">
                  <c:v>19.867000000000001</c:v>
                </c:pt>
                <c:pt idx="296">
                  <c:v>19.899999999999999</c:v>
                </c:pt>
                <c:pt idx="297">
                  <c:v>19.933</c:v>
                </c:pt>
                <c:pt idx="298">
                  <c:v>19.966999999999995</c:v>
                </c:pt>
                <c:pt idx="299">
                  <c:v>20</c:v>
                </c:pt>
                <c:pt idx="300">
                  <c:v>20.033000000000001</c:v>
                </c:pt>
                <c:pt idx="301">
                  <c:v>20.067</c:v>
                </c:pt>
                <c:pt idx="302">
                  <c:v>20.100000000000001</c:v>
                </c:pt>
                <c:pt idx="303">
                  <c:v>20.132999999999999</c:v>
                </c:pt>
                <c:pt idx="304">
                  <c:v>20.167000000000005</c:v>
                </c:pt>
                <c:pt idx="305">
                  <c:v>20.2</c:v>
                </c:pt>
                <c:pt idx="306">
                  <c:v>20.233000000000001</c:v>
                </c:pt>
                <c:pt idx="307">
                  <c:v>20.266999999999996</c:v>
                </c:pt>
                <c:pt idx="308">
                  <c:v>20.3</c:v>
                </c:pt>
                <c:pt idx="309">
                  <c:v>20.332999999999995</c:v>
                </c:pt>
                <c:pt idx="310">
                  <c:v>20.367000000000001</c:v>
                </c:pt>
                <c:pt idx="311">
                  <c:v>20.399999999999999</c:v>
                </c:pt>
                <c:pt idx="312">
                  <c:v>20.433</c:v>
                </c:pt>
                <c:pt idx="313">
                  <c:v>20.466999999999995</c:v>
                </c:pt>
                <c:pt idx="314">
                  <c:v>20.5</c:v>
                </c:pt>
                <c:pt idx="315">
                  <c:v>20.533000000000001</c:v>
                </c:pt>
                <c:pt idx="316">
                  <c:v>20.567</c:v>
                </c:pt>
                <c:pt idx="317">
                  <c:v>20.6</c:v>
                </c:pt>
                <c:pt idx="318">
                  <c:v>20.632999999999999</c:v>
                </c:pt>
                <c:pt idx="319">
                  <c:v>20.667000000000005</c:v>
                </c:pt>
                <c:pt idx="320">
                  <c:v>20.7</c:v>
                </c:pt>
                <c:pt idx="321">
                  <c:v>20.733000000000001</c:v>
                </c:pt>
                <c:pt idx="322">
                  <c:v>20.766999999999996</c:v>
                </c:pt>
                <c:pt idx="323">
                  <c:v>20.8</c:v>
                </c:pt>
                <c:pt idx="324">
                  <c:v>20.832999999999995</c:v>
                </c:pt>
                <c:pt idx="325">
                  <c:v>20.867000000000001</c:v>
                </c:pt>
                <c:pt idx="326">
                  <c:v>20.9</c:v>
                </c:pt>
                <c:pt idx="327">
                  <c:v>20.933</c:v>
                </c:pt>
                <c:pt idx="328">
                  <c:v>20.966999999999995</c:v>
                </c:pt>
                <c:pt idx="329">
                  <c:v>21</c:v>
                </c:pt>
                <c:pt idx="330">
                  <c:v>21.033000000000001</c:v>
                </c:pt>
                <c:pt idx="331">
                  <c:v>21.067</c:v>
                </c:pt>
                <c:pt idx="332">
                  <c:v>21.1</c:v>
                </c:pt>
                <c:pt idx="333">
                  <c:v>21.132999999999999</c:v>
                </c:pt>
                <c:pt idx="334">
                  <c:v>21.167000000000005</c:v>
                </c:pt>
                <c:pt idx="335">
                  <c:v>21.2</c:v>
                </c:pt>
                <c:pt idx="336">
                  <c:v>21.233000000000001</c:v>
                </c:pt>
                <c:pt idx="337">
                  <c:v>21.266999999999996</c:v>
                </c:pt>
                <c:pt idx="338">
                  <c:v>21.3</c:v>
                </c:pt>
                <c:pt idx="339">
                  <c:v>21.332999999999995</c:v>
                </c:pt>
                <c:pt idx="340">
                  <c:v>21.367000000000001</c:v>
                </c:pt>
                <c:pt idx="341">
                  <c:v>21.4</c:v>
                </c:pt>
                <c:pt idx="342">
                  <c:v>21.433</c:v>
                </c:pt>
                <c:pt idx="343">
                  <c:v>21.466999999999995</c:v>
                </c:pt>
                <c:pt idx="344">
                  <c:v>21.5</c:v>
                </c:pt>
                <c:pt idx="345">
                  <c:v>21.533000000000001</c:v>
                </c:pt>
                <c:pt idx="346">
                  <c:v>21.567</c:v>
                </c:pt>
                <c:pt idx="347">
                  <c:v>21.6</c:v>
                </c:pt>
                <c:pt idx="348">
                  <c:v>21.632999999999999</c:v>
                </c:pt>
                <c:pt idx="349">
                  <c:v>21.667000000000005</c:v>
                </c:pt>
                <c:pt idx="350">
                  <c:v>21.7</c:v>
                </c:pt>
                <c:pt idx="351">
                  <c:v>21.733000000000001</c:v>
                </c:pt>
                <c:pt idx="352">
                  <c:v>21.766999999999996</c:v>
                </c:pt>
                <c:pt idx="353">
                  <c:v>21.8</c:v>
                </c:pt>
                <c:pt idx="354">
                  <c:v>21.832999999999995</c:v>
                </c:pt>
                <c:pt idx="355">
                  <c:v>21.867000000000001</c:v>
                </c:pt>
                <c:pt idx="356">
                  <c:v>21.9</c:v>
                </c:pt>
                <c:pt idx="357">
                  <c:v>21.933</c:v>
                </c:pt>
                <c:pt idx="358">
                  <c:v>21.966999999999995</c:v>
                </c:pt>
                <c:pt idx="359">
                  <c:v>22</c:v>
                </c:pt>
                <c:pt idx="360">
                  <c:v>22.033000000000001</c:v>
                </c:pt>
                <c:pt idx="361">
                  <c:v>22.067</c:v>
                </c:pt>
                <c:pt idx="362">
                  <c:v>22.1</c:v>
                </c:pt>
                <c:pt idx="363">
                  <c:v>22.132999999999999</c:v>
                </c:pt>
                <c:pt idx="364">
                  <c:v>22.167000000000005</c:v>
                </c:pt>
                <c:pt idx="365">
                  <c:v>22.2</c:v>
                </c:pt>
                <c:pt idx="366">
                  <c:v>22.233000000000001</c:v>
                </c:pt>
                <c:pt idx="367">
                  <c:v>22.266999999999996</c:v>
                </c:pt>
                <c:pt idx="368">
                  <c:v>22.3</c:v>
                </c:pt>
                <c:pt idx="369">
                  <c:v>22.332999999999995</c:v>
                </c:pt>
                <c:pt idx="370">
                  <c:v>22.367000000000001</c:v>
                </c:pt>
                <c:pt idx="371">
                  <c:v>22.4</c:v>
                </c:pt>
                <c:pt idx="372">
                  <c:v>22.433</c:v>
                </c:pt>
                <c:pt idx="373">
                  <c:v>22.466999999999995</c:v>
                </c:pt>
                <c:pt idx="374">
                  <c:v>22.5</c:v>
                </c:pt>
                <c:pt idx="375">
                  <c:v>22.533000000000001</c:v>
                </c:pt>
                <c:pt idx="376">
                  <c:v>22.567</c:v>
                </c:pt>
                <c:pt idx="377">
                  <c:v>22.6</c:v>
                </c:pt>
                <c:pt idx="378">
                  <c:v>22.632999999999999</c:v>
                </c:pt>
                <c:pt idx="379">
                  <c:v>22.667000000000005</c:v>
                </c:pt>
                <c:pt idx="380">
                  <c:v>22.7</c:v>
                </c:pt>
                <c:pt idx="381">
                  <c:v>22.733000000000001</c:v>
                </c:pt>
                <c:pt idx="382">
                  <c:v>22.766999999999996</c:v>
                </c:pt>
                <c:pt idx="383">
                  <c:v>22.8</c:v>
                </c:pt>
                <c:pt idx="384">
                  <c:v>22.832999999999995</c:v>
                </c:pt>
                <c:pt idx="385">
                  <c:v>22.867000000000001</c:v>
                </c:pt>
                <c:pt idx="386">
                  <c:v>22.9</c:v>
                </c:pt>
                <c:pt idx="387">
                  <c:v>22.933</c:v>
                </c:pt>
                <c:pt idx="388">
                  <c:v>22.966999999999995</c:v>
                </c:pt>
                <c:pt idx="389">
                  <c:v>23</c:v>
                </c:pt>
                <c:pt idx="390">
                  <c:v>23.033000000000001</c:v>
                </c:pt>
                <c:pt idx="391">
                  <c:v>23.067</c:v>
                </c:pt>
                <c:pt idx="392">
                  <c:v>23.1</c:v>
                </c:pt>
                <c:pt idx="393">
                  <c:v>23.132999999999999</c:v>
                </c:pt>
                <c:pt idx="394">
                  <c:v>23.167000000000005</c:v>
                </c:pt>
                <c:pt idx="395">
                  <c:v>23.2</c:v>
                </c:pt>
                <c:pt idx="396">
                  <c:v>23.233000000000001</c:v>
                </c:pt>
                <c:pt idx="397">
                  <c:v>23.266999999999996</c:v>
                </c:pt>
                <c:pt idx="398">
                  <c:v>23.3</c:v>
                </c:pt>
                <c:pt idx="399">
                  <c:v>23.332999999999995</c:v>
                </c:pt>
                <c:pt idx="400">
                  <c:v>23.367000000000001</c:v>
                </c:pt>
                <c:pt idx="401">
                  <c:v>23.4</c:v>
                </c:pt>
                <c:pt idx="402">
                  <c:v>23.433</c:v>
                </c:pt>
                <c:pt idx="403">
                  <c:v>23.466999999999995</c:v>
                </c:pt>
                <c:pt idx="404">
                  <c:v>23.5</c:v>
                </c:pt>
                <c:pt idx="405">
                  <c:v>23.533000000000001</c:v>
                </c:pt>
                <c:pt idx="406">
                  <c:v>23.567</c:v>
                </c:pt>
                <c:pt idx="407">
                  <c:v>23.6</c:v>
                </c:pt>
                <c:pt idx="408">
                  <c:v>23.632999999999999</c:v>
                </c:pt>
                <c:pt idx="409">
                  <c:v>23.667000000000005</c:v>
                </c:pt>
                <c:pt idx="410">
                  <c:v>23.7</c:v>
                </c:pt>
                <c:pt idx="411">
                  <c:v>23.733000000000001</c:v>
                </c:pt>
                <c:pt idx="412">
                  <c:v>23.766999999999996</c:v>
                </c:pt>
                <c:pt idx="413">
                  <c:v>23.8</c:v>
                </c:pt>
                <c:pt idx="414">
                  <c:v>23.832999999999995</c:v>
                </c:pt>
                <c:pt idx="415">
                  <c:v>23.867000000000001</c:v>
                </c:pt>
                <c:pt idx="416">
                  <c:v>23.9</c:v>
                </c:pt>
                <c:pt idx="417">
                  <c:v>23.933</c:v>
                </c:pt>
                <c:pt idx="418">
                  <c:v>23.966999999999995</c:v>
                </c:pt>
                <c:pt idx="419">
                  <c:v>24</c:v>
                </c:pt>
                <c:pt idx="420">
                  <c:v>24.033000000000001</c:v>
                </c:pt>
                <c:pt idx="421">
                  <c:v>24.067</c:v>
                </c:pt>
                <c:pt idx="422">
                  <c:v>24.1</c:v>
                </c:pt>
                <c:pt idx="423">
                  <c:v>24.132999999999999</c:v>
                </c:pt>
                <c:pt idx="424">
                  <c:v>24.167000000000005</c:v>
                </c:pt>
                <c:pt idx="425">
                  <c:v>24.2</c:v>
                </c:pt>
                <c:pt idx="426">
                  <c:v>24.233000000000001</c:v>
                </c:pt>
                <c:pt idx="427">
                  <c:v>24.266999999999996</c:v>
                </c:pt>
                <c:pt idx="428">
                  <c:v>24.3</c:v>
                </c:pt>
                <c:pt idx="429">
                  <c:v>24.332999999999995</c:v>
                </c:pt>
                <c:pt idx="430">
                  <c:v>24.367000000000001</c:v>
                </c:pt>
                <c:pt idx="431">
                  <c:v>24.4</c:v>
                </c:pt>
                <c:pt idx="432">
                  <c:v>24.433</c:v>
                </c:pt>
                <c:pt idx="433">
                  <c:v>24.466999999999995</c:v>
                </c:pt>
                <c:pt idx="434">
                  <c:v>24.5</c:v>
                </c:pt>
                <c:pt idx="435">
                  <c:v>24.533000000000001</c:v>
                </c:pt>
                <c:pt idx="436">
                  <c:v>24.567</c:v>
                </c:pt>
                <c:pt idx="437">
                  <c:v>24.6</c:v>
                </c:pt>
                <c:pt idx="438">
                  <c:v>24.632999999999999</c:v>
                </c:pt>
                <c:pt idx="439">
                  <c:v>24.667000000000005</c:v>
                </c:pt>
                <c:pt idx="440">
                  <c:v>24.7</c:v>
                </c:pt>
              </c:numCache>
            </c:numRef>
          </c:xVal>
          <c:yVal>
            <c:numRef>
              <c:f>'Peak Finding_LyoDEA_edit'!$G$239:$G$679</c:f>
              <c:numCache>
                <c:formatCode>General</c:formatCode>
                <c:ptCount val="441"/>
                <c:pt idx="0">
                  <c:v>4.5549279999999994</c:v>
                </c:pt>
                <c:pt idx="1">
                  <c:v>4.508668000000001</c:v>
                </c:pt>
                <c:pt idx="2">
                  <c:v>4.4508390000000002</c:v>
                </c:pt>
                <c:pt idx="3">
                  <c:v>4.3873670000000002</c:v>
                </c:pt>
                <c:pt idx="4">
                  <c:v>4.321483999999999</c:v>
                </c:pt>
                <c:pt idx="5">
                  <c:v>4.2635290000000001</c:v>
                </c:pt>
                <c:pt idx="6">
                  <c:v>4.2206400000000004</c:v>
                </c:pt>
                <c:pt idx="7">
                  <c:v>4.1877849999999981</c:v>
                </c:pt>
                <c:pt idx="8">
                  <c:v>4.1655859999999985</c:v>
                </c:pt>
                <c:pt idx="9">
                  <c:v>4.1518349999999993</c:v>
                </c:pt>
                <c:pt idx="10">
                  <c:v>4.1401009999999987</c:v>
                </c:pt>
                <c:pt idx="11">
                  <c:v>4.1322789999999996</c:v>
                </c:pt>
                <c:pt idx="12">
                  <c:v>4.1244909999999981</c:v>
                </c:pt>
                <c:pt idx="13">
                  <c:v>4.1186249999999989</c:v>
                </c:pt>
                <c:pt idx="14">
                  <c:v>4.1147139999999984</c:v>
                </c:pt>
                <c:pt idx="15">
                  <c:v>4.1108549999999981</c:v>
                </c:pt>
                <c:pt idx="16">
                  <c:v>4.1069610000000001</c:v>
                </c:pt>
                <c:pt idx="17">
                  <c:v>4.1050230000000001</c:v>
                </c:pt>
                <c:pt idx="18">
                  <c:v>4.1030759999999988</c:v>
                </c:pt>
                <c:pt idx="19">
                  <c:v>4.101119999999999</c:v>
                </c:pt>
                <c:pt idx="20">
                  <c:v>4.101119999999999</c:v>
                </c:pt>
                <c:pt idx="21">
                  <c:v>4.101119999999999</c:v>
                </c:pt>
                <c:pt idx="22">
                  <c:v>4.0991989999999996</c:v>
                </c:pt>
                <c:pt idx="23">
                  <c:v>4.09727</c:v>
                </c:pt>
                <c:pt idx="24">
                  <c:v>4.095332</c:v>
                </c:pt>
                <c:pt idx="25">
                  <c:v>4.0933849999999987</c:v>
                </c:pt>
                <c:pt idx="26">
                  <c:v>4.0933849999999987</c:v>
                </c:pt>
                <c:pt idx="27">
                  <c:v>4.095332</c:v>
                </c:pt>
                <c:pt idx="28">
                  <c:v>4.09727</c:v>
                </c:pt>
                <c:pt idx="29">
                  <c:v>4.0991989999999996</c:v>
                </c:pt>
                <c:pt idx="30">
                  <c:v>4.101119999999999</c:v>
                </c:pt>
                <c:pt idx="31">
                  <c:v>4.101119999999999</c:v>
                </c:pt>
                <c:pt idx="32">
                  <c:v>4.101119999999999</c:v>
                </c:pt>
                <c:pt idx="33">
                  <c:v>4.101119999999999</c:v>
                </c:pt>
                <c:pt idx="34">
                  <c:v>4.101119999999999</c:v>
                </c:pt>
                <c:pt idx="35">
                  <c:v>4.101119999999999</c:v>
                </c:pt>
                <c:pt idx="36">
                  <c:v>4.101119999999999</c:v>
                </c:pt>
                <c:pt idx="37">
                  <c:v>4.101119999999999</c:v>
                </c:pt>
                <c:pt idx="38">
                  <c:v>4.101119999999999</c:v>
                </c:pt>
                <c:pt idx="39">
                  <c:v>4.101119999999999</c:v>
                </c:pt>
                <c:pt idx="40">
                  <c:v>4.101119999999999</c:v>
                </c:pt>
                <c:pt idx="41">
                  <c:v>4.101119999999999</c:v>
                </c:pt>
                <c:pt idx="42">
                  <c:v>4.101119999999999</c:v>
                </c:pt>
                <c:pt idx="43">
                  <c:v>4.101119999999999</c:v>
                </c:pt>
                <c:pt idx="44">
                  <c:v>4.101119999999999</c:v>
                </c:pt>
                <c:pt idx="45">
                  <c:v>4.101119999999999</c:v>
                </c:pt>
                <c:pt idx="46">
                  <c:v>4.101119999999999</c:v>
                </c:pt>
                <c:pt idx="47">
                  <c:v>4.101119999999999</c:v>
                </c:pt>
                <c:pt idx="48">
                  <c:v>4.101119999999999</c:v>
                </c:pt>
                <c:pt idx="49">
                  <c:v>4.101119999999999</c:v>
                </c:pt>
                <c:pt idx="50">
                  <c:v>4.101119999999999</c:v>
                </c:pt>
                <c:pt idx="51">
                  <c:v>4.101119999999999</c:v>
                </c:pt>
                <c:pt idx="52">
                  <c:v>4.101119999999999</c:v>
                </c:pt>
                <c:pt idx="53">
                  <c:v>4.101119999999999</c:v>
                </c:pt>
                <c:pt idx="54">
                  <c:v>4.101119999999999</c:v>
                </c:pt>
                <c:pt idx="55">
                  <c:v>4.101119999999999</c:v>
                </c:pt>
                <c:pt idx="56">
                  <c:v>4.101119999999999</c:v>
                </c:pt>
                <c:pt idx="57">
                  <c:v>4.101119999999999</c:v>
                </c:pt>
                <c:pt idx="58">
                  <c:v>4.101119999999999</c:v>
                </c:pt>
                <c:pt idx="59">
                  <c:v>4.0991989999999996</c:v>
                </c:pt>
                <c:pt idx="60">
                  <c:v>4.0953749999999989</c:v>
                </c:pt>
                <c:pt idx="61">
                  <c:v>4.0915159999999995</c:v>
                </c:pt>
                <c:pt idx="62">
                  <c:v>4.0876229999999998</c:v>
                </c:pt>
                <c:pt idx="63">
                  <c:v>4.0836940000000004</c:v>
                </c:pt>
                <c:pt idx="64">
                  <c:v>4.0836940000000004</c:v>
                </c:pt>
                <c:pt idx="65">
                  <c:v>4.0856409999999999</c:v>
                </c:pt>
                <c:pt idx="66">
                  <c:v>4.087578999999999</c:v>
                </c:pt>
                <c:pt idx="67">
                  <c:v>4.0895080000000004</c:v>
                </c:pt>
                <c:pt idx="68">
                  <c:v>4.0914289999999998</c:v>
                </c:pt>
                <c:pt idx="69">
                  <c:v>4.0914289999999998</c:v>
                </c:pt>
                <c:pt idx="70">
                  <c:v>4.0914289999999998</c:v>
                </c:pt>
                <c:pt idx="71">
                  <c:v>4.0914289999999998</c:v>
                </c:pt>
                <c:pt idx="72">
                  <c:v>4.0914289999999998</c:v>
                </c:pt>
                <c:pt idx="73">
                  <c:v>4.0914289999999998</c:v>
                </c:pt>
                <c:pt idx="74">
                  <c:v>4.0914289999999998</c:v>
                </c:pt>
                <c:pt idx="75">
                  <c:v>4.0914289999999998</c:v>
                </c:pt>
                <c:pt idx="76">
                  <c:v>4.0914289999999998</c:v>
                </c:pt>
                <c:pt idx="77">
                  <c:v>4.0914289999999998</c:v>
                </c:pt>
                <c:pt idx="78">
                  <c:v>4.0914289999999998</c:v>
                </c:pt>
                <c:pt idx="79">
                  <c:v>4.0914289999999998</c:v>
                </c:pt>
                <c:pt idx="80">
                  <c:v>4.0914289999999998</c:v>
                </c:pt>
                <c:pt idx="81">
                  <c:v>4.0914289999999998</c:v>
                </c:pt>
                <c:pt idx="82">
                  <c:v>4.0914289999999998</c:v>
                </c:pt>
                <c:pt idx="83">
                  <c:v>4.0914289999999998</c:v>
                </c:pt>
                <c:pt idx="84">
                  <c:v>4.0914289999999998</c:v>
                </c:pt>
                <c:pt idx="85">
                  <c:v>4.0914289999999998</c:v>
                </c:pt>
                <c:pt idx="86">
                  <c:v>4.0914289999999998</c:v>
                </c:pt>
                <c:pt idx="87">
                  <c:v>4.0914289999999998</c:v>
                </c:pt>
                <c:pt idx="88">
                  <c:v>4.0914289999999998</c:v>
                </c:pt>
                <c:pt idx="89">
                  <c:v>4.0914289999999998</c:v>
                </c:pt>
                <c:pt idx="90">
                  <c:v>4.0914289999999998</c:v>
                </c:pt>
                <c:pt idx="91">
                  <c:v>4.0914289999999998</c:v>
                </c:pt>
                <c:pt idx="92">
                  <c:v>4.0914289999999998</c:v>
                </c:pt>
                <c:pt idx="93">
                  <c:v>4.0914289999999998</c:v>
                </c:pt>
                <c:pt idx="94">
                  <c:v>4.0914289999999998</c:v>
                </c:pt>
                <c:pt idx="95">
                  <c:v>4.0914289999999998</c:v>
                </c:pt>
                <c:pt idx="96">
                  <c:v>4.0914289999999998</c:v>
                </c:pt>
                <c:pt idx="97">
                  <c:v>4.0914289999999998</c:v>
                </c:pt>
                <c:pt idx="98">
                  <c:v>4.0914289999999998</c:v>
                </c:pt>
                <c:pt idx="99">
                  <c:v>4.0914289999999998</c:v>
                </c:pt>
                <c:pt idx="100">
                  <c:v>4.0914289999999998</c:v>
                </c:pt>
                <c:pt idx="101">
                  <c:v>4.0914289999999998</c:v>
                </c:pt>
                <c:pt idx="102">
                  <c:v>4.0914289999999998</c:v>
                </c:pt>
                <c:pt idx="103">
                  <c:v>4.0914289999999998</c:v>
                </c:pt>
                <c:pt idx="104">
                  <c:v>4.0914289999999998</c:v>
                </c:pt>
                <c:pt idx="105">
                  <c:v>4.0914289999999998</c:v>
                </c:pt>
                <c:pt idx="106">
                  <c:v>4.0914289999999998</c:v>
                </c:pt>
                <c:pt idx="107">
                  <c:v>4.0914289999999998</c:v>
                </c:pt>
                <c:pt idx="108">
                  <c:v>4.0895080000000004</c:v>
                </c:pt>
                <c:pt idx="109">
                  <c:v>4.087578999999999</c:v>
                </c:pt>
                <c:pt idx="110">
                  <c:v>4.0856409999999999</c:v>
                </c:pt>
                <c:pt idx="111">
                  <c:v>4.0836940000000004</c:v>
                </c:pt>
                <c:pt idx="112">
                  <c:v>4.0817379999999996</c:v>
                </c:pt>
                <c:pt idx="113">
                  <c:v>4.0817379999999996</c:v>
                </c:pt>
                <c:pt idx="114">
                  <c:v>4.0817379999999996</c:v>
                </c:pt>
                <c:pt idx="115">
                  <c:v>4.0798170000000002</c:v>
                </c:pt>
                <c:pt idx="116">
                  <c:v>4.0759930000000004</c:v>
                </c:pt>
                <c:pt idx="117">
                  <c:v>4.0721339999999993</c:v>
                </c:pt>
                <c:pt idx="118">
                  <c:v>4.0682410000000004</c:v>
                </c:pt>
                <c:pt idx="119">
                  <c:v>4.0643119999999993</c:v>
                </c:pt>
                <c:pt idx="120">
                  <c:v>4.0643119999999993</c:v>
                </c:pt>
                <c:pt idx="121">
                  <c:v>4.0720470000000004</c:v>
                </c:pt>
                <c:pt idx="122">
                  <c:v>4.0720470000000004</c:v>
                </c:pt>
                <c:pt idx="123">
                  <c:v>4.0701260000000001</c:v>
                </c:pt>
                <c:pt idx="124">
                  <c:v>4.0681969999999987</c:v>
                </c:pt>
                <c:pt idx="125">
                  <c:v>4.0662589999999996</c:v>
                </c:pt>
                <c:pt idx="126">
                  <c:v>4.0643119999999993</c:v>
                </c:pt>
                <c:pt idx="127">
                  <c:v>4.0604349999999991</c:v>
                </c:pt>
                <c:pt idx="128">
                  <c:v>4.0566110000000002</c:v>
                </c:pt>
                <c:pt idx="129">
                  <c:v>4.0546639999999998</c:v>
                </c:pt>
                <c:pt idx="130">
                  <c:v>4.0546639999999998</c:v>
                </c:pt>
                <c:pt idx="131">
                  <c:v>4.0546639999999998</c:v>
                </c:pt>
                <c:pt idx="132">
                  <c:v>4.058592</c:v>
                </c:pt>
                <c:pt idx="133">
                  <c:v>4.0643549999999982</c:v>
                </c:pt>
                <c:pt idx="134">
                  <c:v>4.0681969999999987</c:v>
                </c:pt>
                <c:pt idx="135">
                  <c:v>4.0701260000000001</c:v>
                </c:pt>
                <c:pt idx="136">
                  <c:v>4.0720470000000004</c:v>
                </c:pt>
                <c:pt idx="137">
                  <c:v>4.0740030000000003</c:v>
                </c:pt>
                <c:pt idx="138">
                  <c:v>4.0759499999999997</c:v>
                </c:pt>
                <c:pt idx="139">
                  <c:v>4.0778879999999988</c:v>
                </c:pt>
                <c:pt idx="140">
                  <c:v>4.0798170000000002</c:v>
                </c:pt>
                <c:pt idx="141">
                  <c:v>4.0817379999999996</c:v>
                </c:pt>
                <c:pt idx="142">
                  <c:v>4.0817379999999996</c:v>
                </c:pt>
                <c:pt idx="143">
                  <c:v>4.0817379999999996</c:v>
                </c:pt>
                <c:pt idx="144">
                  <c:v>4.0817379999999996</c:v>
                </c:pt>
                <c:pt idx="145">
                  <c:v>4.0817379999999996</c:v>
                </c:pt>
                <c:pt idx="146">
                  <c:v>4.0817379999999996</c:v>
                </c:pt>
                <c:pt idx="147">
                  <c:v>4.0817379999999996</c:v>
                </c:pt>
                <c:pt idx="148">
                  <c:v>4.0817379999999996</c:v>
                </c:pt>
                <c:pt idx="149">
                  <c:v>4.0817379999999996</c:v>
                </c:pt>
                <c:pt idx="150">
                  <c:v>4.0817379999999996</c:v>
                </c:pt>
                <c:pt idx="151">
                  <c:v>4.0817379999999996</c:v>
                </c:pt>
                <c:pt idx="152">
                  <c:v>4.0817379999999996</c:v>
                </c:pt>
                <c:pt idx="153">
                  <c:v>4.0817379999999996</c:v>
                </c:pt>
                <c:pt idx="154">
                  <c:v>4.0817379999999996</c:v>
                </c:pt>
                <c:pt idx="155">
                  <c:v>4.0817379999999996</c:v>
                </c:pt>
                <c:pt idx="156">
                  <c:v>4.0817379999999996</c:v>
                </c:pt>
                <c:pt idx="157">
                  <c:v>4.0817379999999996</c:v>
                </c:pt>
                <c:pt idx="158">
                  <c:v>4.0817379999999996</c:v>
                </c:pt>
                <c:pt idx="159">
                  <c:v>4.0817379999999996</c:v>
                </c:pt>
                <c:pt idx="160">
                  <c:v>4.0798170000000002</c:v>
                </c:pt>
                <c:pt idx="161">
                  <c:v>4.0778879999999988</c:v>
                </c:pt>
                <c:pt idx="162">
                  <c:v>4.0759499999999997</c:v>
                </c:pt>
                <c:pt idx="163">
                  <c:v>4.0740030000000003</c:v>
                </c:pt>
                <c:pt idx="164">
                  <c:v>4.0720470000000004</c:v>
                </c:pt>
                <c:pt idx="165">
                  <c:v>4.0720470000000004</c:v>
                </c:pt>
                <c:pt idx="166">
                  <c:v>4.0720470000000004</c:v>
                </c:pt>
                <c:pt idx="167">
                  <c:v>4.0720470000000004</c:v>
                </c:pt>
                <c:pt idx="168">
                  <c:v>4.0720470000000004</c:v>
                </c:pt>
                <c:pt idx="169">
                  <c:v>4.0720470000000004</c:v>
                </c:pt>
                <c:pt idx="170">
                  <c:v>4.0720470000000004</c:v>
                </c:pt>
                <c:pt idx="171">
                  <c:v>4.0720470000000004</c:v>
                </c:pt>
                <c:pt idx="172">
                  <c:v>4.0720470000000004</c:v>
                </c:pt>
                <c:pt idx="173">
                  <c:v>4.0720470000000004</c:v>
                </c:pt>
                <c:pt idx="174">
                  <c:v>4.0720470000000004</c:v>
                </c:pt>
                <c:pt idx="175">
                  <c:v>4.0701260000000001</c:v>
                </c:pt>
                <c:pt idx="176">
                  <c:v>4.0681969999999987</c:v>
                </c:pt>
                <c:pt idx="177">
                  <c:v>4.0662589999999996</c:v>
                </c:pt>
                <c:pt idx="178">
                  <c:v>4.0643119999999993</c:v>
                </c:pt>
                <c:pt idx="179">
                  <c:v>4.0623559999999994</c:v>
                </c:pt>
                <c:pt idx="180">
                  <c:v>4.0643119999999993</c:v>
                </c:pt>
                <c:pt idx="181">
                  <c:v>4.0662589999999996</c:v>
                </c:pt>
                <c:pt idx="182">
                  <c:v>4.0681969999999987</c:v>
                </c:pt>
                <c:pt idx="183">
                  <c:v>4.0701260000000001</c:v>
                </c:pt>
                <c:pt idx="184">
                  <c:v>4.0701260000000001</c:v>
                </c:pt>
                <c:pt idx="185">
                  <c:v>4.0681969999999987</c:v>
                </c:pt>
                <c:pt idx="186">
                  <c:v>4.0662589999999996</c:v>
                </c:pt>
                <c:pt idx="187">
                  <c:v>4.0643119999999993</c:v>
                </c:pt>
                <c:pt idx="188">
                  <c:v>4.0623559999999994</c:v>
                </c:pt>
                <c:pt idx="189">
                  <c:v>4.0623559999999994</c:v>
                </c:pt>
                <c:pt idx="190">
                  <c:v>4.0623559999999994</c:v>
                </c:pt>
                <c:pt idx="191">
                  <c:v>4.0623559999999994</c:v>
                </c:pt>
                <c:pt idx="192">
                  <c:v>4.0623559999999994</c:v>
                </c:pt>
                <c:pt idx="193">
                  <c:v>4.0623559999999994</c:v>
                </c:pt>
                <c:pt idx="194">
                  <c:v>4.0623559999999994</c:v>
                </c:pt>
                <c:pt idx="195">
                  <c:v>4.0623559999999994</c:v>
                </c:pt>
                <c:pt idx="196">
                  <c:v>4.0623559999999994</c:v>
                </c:pt>
                <c:pt idx="197">
                  <c:v>4.0623559999999994</c:v>
                </c:pt>
                <c:pt idx="198">
                  <c:v>4.0623559999999994</c:v>
                </c:pt>
                <c:pt idx="199">
                  <c:v>4.0623559999999994</c:v>
                </c:pt>
                <c:pt idx="200">
                  <c:v>4.0623559999999994</c:v>
                </c:pt>
                <c:pt idx="201">
                  <c:v>4.0623559999999994</c:v>
                </c:pt>
                <c:pt idx="202">
                  <c:v>4.0623559999999994</c:v>
                </c:pt>
                <c:pt idx="203">
                  <c:v>4.0623559999999994</c:v>
                </c:pt>
                <c:pt idx="204">
                  <c:v>4.0623559999999994</c:v>
                </c:pt>
                <c:pt idx="205">
                  <c:v>4.0623559999999994</c:v>
                </c:pt>
                <c:pt idx="206">
                  <c:v>4.0623559999999994</c:v>
                </c:pt>
                <c:pt idx="207">
                  <c:v>4.0623559999999994</c:v>
                </c:pt>
                <c:pt idx="208">
                  <c:v>4.0604349999999991</c:v>
                </c:pt>
                <c:pt idx="209">
                  <c:v>4.0585059999999995</c:v>
                </c:pt>
                <c:pt idx="210">
                  <c:v>4.0565680000000004</c:v>
                </c:pt>
                <c:pt idx="211">
                  <c:v>4.054621</c:v>
                </c:pt>
                <c:pt idx="212">
                  <c:v>4.0526650000000002</c:v>
                </c:pt>
                <c:pt idx="213">
                  <c:v>4.0526650000000002</c:v>
                </c:pt>
                <c:pt idx="214">
                  <c:v>4.0526650000000002</c:v>
                </c:pt>
                <c:pt idx="215">
                  <c:v>4.0526650000000002</c:v>
                </c:pt>
                <c:pt idx="216">
                  <c:v>4.0526650000000002</c:v>
                </c:pt>
                <c:pt idx="217">
                  <c:v>4.0526650000000002</c:v>
                </c:pt>
                <c:pt idx="218">
                  <c:v>4.0526650000000002</c:v>
                </c:pt>
                <c:pt idx="219">
                  <c:v>4.0526650000000002</c:v>
                </c:pt>
                <c:pt idx="220">
                  <c:v>4.0526650000000002</c:v>
                </c:pt>
                <c:pt idx="221">
                  <c:v>4.0507439999999999</c:v>
                </c:pt>
                <c:pt idx="222">
                  <c:v>4.0488149999999994</c:v>
                </c:pt>
                <c:pt idx="223">
                  <c:v>4.0488149999999994</c:v>
                </c:pt>
                <c:pt idx="224">
                  <c:v>4.0488149999999994</c:v>
                </c:pt>
                <c:pt idx="225">
                  <c:v>4.0488149999999994</c:v>
                </c:pt>
                <c:pt idx="226">
                  <c:v>4.0507439999999999</c:v>
                </c:pt>
                <c:pt idx="227">
                  <c:v>4.0526650000000002</c:v>
                </c:pt>
                <c:pt idx="228">
                  <c:v>4.0526650000000002</c:v>
                </c:pt>
                <c:pt idx="229">
                  <c:v>4.0526650000000002</c:v>
                </c:pt>
                <c:pt idx="230">
                  <c:v>4.0507439999999999</c:v>
                </c:pt>
                <c:pt idx="231">
                  <c:v>4.0488149999999994</c:v>
                </c:pt>
                <c:pt idx="232">
                  <c:v>4.0468770000000003</c:v>
                </c:pt>
                <c:pt idx="233">
                  <c:v>4.044929999999999</c:v>
                </c:pt>
                <c:pt idx="234">
                  <c:v>4.0429739999999992</c:v>
                </c:pt>
                <c:pt idx="235">
                  <c:v>4.0429739999999992</c:v>
                </c:pt>
                <c:pt idx="236">
                  <c:v>4.0429739999999992</c:v>
                </c:pt>
                <c:pt idx="237">
                  <c:v>4.0429739999999992</c:v>
                </c:pt>
                <c:pt idx="238">
                  <c:v>4.0429739999999992</c:v>
                </c:pt>
                <c:pt idx="239">
                  <c:v>4.0429739999999992</c:v>
                </c:pt>
                <c:pt idx="240">
                  <c:v>4.0429739999999992</c:v>
                </c:pt>
                <c:pt idx="241">
                  <c:v>4.0429739999999992</c:v>
                </c:pt>
                <c:pt idx="242">
                  <c:v>4.0429739999999992</c:v>
                </c:pt>
                <c:pt idx="243">
                  <c:v>4.0429739999999992</c:v>
                </c:pt>
                <c:pt idx="244">
                  <c:v>4.0429739999999992</c:v>
                </c:pt>
                <c:pt idx="245">
                  <c:v>4.0429739999999992</c:v>
                </c:pt>
                <c:pt idx="246">
                  <c:v>4.0410529999999998</c:v>
                </c:pt>
                <c:pt idx="247">
                  <c:v>4.0391240000000002</c:v>
                </c:pt>
                <c:pt idx="248">
                  <c:v>4.0371859999999993</c:v>
                </c:pt>
                <c:pt idx="249">
                  <c:v>4.0352389999999998</c:v>
                </c:pt>
                <c:pt idx="250">
                  <c:v>4.0332830000000008</c:v>
                </c:pt>
                <c:pt idx="251">
                  <c:v>4.0332830000000008</c:v>
                </c:pt>
                <c:pt idx="252">
                  <c:v>4.0332830000000008</c:v>
                </c:pt>
                <c:pt idx="253">
                  <c:v>4.0332830000000008</c:v>
                </c:pt>
                <c:pt idx="254">
                  <c:v>4.0332830000000008</c:v>
                </c:pt>
                <c:pt idx="255">
                  <c:v>4.0332830000000008</c:v>
                </c:pt>
                <c:pt idx="256">
                  <c:v>4.0332830000000008</c:v>
                </c:pt>
                <c:pt idx="257">
                  <c:v>4.0332830000000008</c:v>
                </c:pt>
                <c:pt idx="258">
                  <c:v>4.0332830000000008</c:v>
                </c:pt>
                <c:pt idx="259">
                  <c:v>4.0332830000000008</c:v>
                </c:pt>
                <c:pt idx="260">
                  <c:v>4.0332830000000008</c:v>
                </c:pt>
                <c:pt idx="261">
                  <c:v>4.0332830000000008</c:v>
                </c:pt>
                <c:pt idx="262">
                  <c:v>4.0332830000000008</c:v>
                </c:pt>
                <c:pt idx="263">
                  <c:v>4.0332830000000008</c:v>
                </c:pt>
                <c:pt idx="264">
                  <c:v>4.0332830000000008</c:v>
                </c:pt>
                <c:pt idx="265">
                  <c:v>4.0332830000000008</c:v>
                </c:pt>
                <c:pt idx="266">
                  <c:v>4.0332830000000008</c:v>
                </c:pt>
                <c:pt idx="267">
                  <c:v>4.0332830000000008</c:v>
                </c:pt>
                <c:pt idx="268">
                  <c:v>4.0313620000000006</c:v>
                </c:pt>
                <c:pt idx="269">
                  <c:v>4.029433</c:v>
                </c:pt>
                <c:pt idx="270">
                  <c:v>4.0274949999999992</c:v>
                </c:pt>
                <c:pt idx="271">
                  <c:v>4.0255479999999988</c:v>
                </c:pt>
                <c:pt idx="272">
                  <c:v>4.0235919999999989</c:v>
                </c:pt>
                <c:pt idx="273">
                  <c:v>4.0235919999999989</c:v>
                </c:pt>
                <c:pt idx="274">
                  <c:v>4.0235919999999989</c:v>
                </c:pt>
                <c:pt idx="275">
                  <c:v>4.0235919999999989</c:v>
                </c:pt>
                <c:pt idx="276">
                  <c:v>4.0235919999999989</c:v>
                </c:pt>
                <c:pt idx="277">
                  <c:v>4.0235919999999989</c:v>
                </c:pt>
                <c:pt idx="278">
                  <c:v>4.0235919999999989</c:v>
                </c:pt>
                <c:pt idx="279">
                  <c:v>4.0235919999999989</c:v>
                </c:pt>
                <c:pt idx="280">
                  <c:v>4.0235919999999989</c:v>
                </c:pt>
                <c:pt idx="281">
                  <c:v>4.0235919999999989</c:v>
                </c:pt>
                <c:pt idx="282">
                  <c:v>4.0235919999999989</c:v>
                </c:pt>
                <c:pt idx="283">
                  <c:v>4.0235919999999989</c:v>
                </c:pt>
                <c:pt idx="284">
                  <c:v>4.0235919999999989</c:v>
                </c:pt>
                <c:pt idx="285">
                  <c:v>4.0235919999999989</c:v>
                </c:pt>
                <c:pt idx="286">
                  <c:v>4.0235919999999989</c:v>
                </c:pt>
                <c:pt idx="287">
                  <c:v>4.0235919999999989</c:v>
                </c:pt>
                <c:pt idx="288">
                  <c:v>4.0235919999999989</c:v>
                </c:pt>
                <c:pt idx="289">
                  <c:v>4.0216710000000004</c:v>
                </c:pt>
                <c:pt idx="290">
                  <c:v>4.0197419999999999</c:v>
                </c:pt>
                <c:pt idx="291">
                  <c:v>4.017803999999999</c:v>
                </c:pt>
                <c:pt idx="292">
                  <c:v>4.0158569999999987</c:v>
                </c:pt>
                <c:pt idx="293">
                  <c:v>4.0139009999999988</c:v>
                </c:pt>
                <c:pt idx="294">
                  <c:v>4.0139009999999988</c:v>
                </c:pt>
                <c:pt idx="295">
                  <c:v>4.0139009999999988</c:v>
                </c:pt>
                <c:pt idx="296">
                  <c:v>4.0139009999999988</c:v>
                </c:pt>
                <c:pt idx="297">
                  <c:v>4.0139009999999988</c:v>
                </c:pt>
                <c:pt idx="298">
                  <c:v>4.0139009999999988</c:v>
                </c:pt>
                <c:pt idx="299">
                  <c:v>4.0139009999999988</c:v>
                </c:pt>
                <c:pt idx="300">
                  <c:v>4.0139009999999988</c:v>
                </c:pt>
                <c:pt idx="301">
                  <c:v>4.0139009999999988</c:v>
                </c:pt>
                <c:pt idx="302">
                  <c:v>4.0139009999999988</c:v>
                </c:pt>
                <c:pt idx="303">
                  <c:v>4.0139009999999988</c:v>
                </c:pt>
                <c:pt idx="304">
                  <c:v>4.0139009999999988</c:v>
                </c:pt>
                <c:pt idx="305">
                  <c:v>4.0119799999999994</c:v>
                </c:pt>
                <c:pt idx="306">
                  <c:v>4.0100509999999989</c:v>
                </c:pt>
                <c:pt idx="307">
                  <c:v>4.0081129999999989</c:v>
                </c:pt>
                <c:pt idx="308">
                  <c:v>4.0061660000000003</c:v>
                </c:pt>
                <c:pt idx="309">
                  <c:v>4.0042099999999996</c:v>
                </c:pt>
                <c:pt idx="310">
                  <c:v>4.0042099999999996</c:v>
                </c:pt>
                <c:pt idx="311">
                  <c:v>4.0042099999999996</c:v>
                </c:pt>
                <c:pt idx="312">
                  <c:v>4.0042099999999996</c:v>
                </c:pt>
                <c:pt idx="313">
                  <c:v>4.0042099999999996</c:v>
                </c:pt>
                <c:pt idx="314">
                  <c:v>4.0042099999999996</c:v>
                </c:pt>
                <c:pt idx="315">
                  <c:v>4.0042099999999996</c:v>
                </c:pt>
                <c:pt idx="316">
                  <c:v>4.0042099999999996</c:v>
                </c:pt>
                <c:pt idx="317">
                  <c:v>4.0042099999999996</c:v>
                </c:pt>
                <c:pt idx="318">
                  <c:v>4.0042099999999996</c:v>
                </c:pt>
                <c:pt idx="319">
                  <c:v>4.0022890000000002</c:v>
                </c:pt>
                <c:pt idx="320">
                  <c:v>4.0003599999999997</c:v>
                </c:pt>
                <c:pt idx="321">
                  <c:v>3.9984219999999997</c:v>
                </c:pt>
                <c:pt idx="322">
                  <c:v>3.9964749999999993</c:v>
                </c:pt>
                <c:pt idx="323">
                  <c:v>3.9945189999999995</c:v>
                </c:pt>
                <c:pt idx="324">
                  <c:v>3.9945189999999995</c:v>
                </c:pt>
                <c:pt idx="325">
                  <c:v>3.9945189999999995</c:v>
                </c:pt>
                <c:pt idx="326">
                  <c:v>3.9945189999999995</c:v>
                </c:pt>
                <c:pt idx="327">
                  <c:v>3.9945189999999995</c:v>
                </c:pt>
                <c:pt idx="328">
                  <c:v>3.9945189999999995</c:v>
                </c:pt>
                <c:pt idx="329">
                  <c:v>3.9925979999999996</c:v>
                </c:pt>
                <c:pt idx="330">
                  <c:v>3.9925979999999996</c:v>
                </c:pt>
                <c:pt idx="331">
                  <c:v>3.9906689999999996</c:v>
                </c:pt>
                <c:pt idx="332">
                  <c:v>3.9887310000000005</c:v>
                </c:pt>
                <c:pt idx="333">
                  <c:v>3.9867840000000001</c:v>
                </c:pt>
                <c:pt idx="334">
                  <c:v>3.9867840000000001</c:v>
                </c:pt>
                <c:pt idx="335">
                  <c:v>3.9848279999999998</c:v>
                </c:pt>
                <c:pt idx="336">
                  <c:v>3.9848279999999998</c:v>
                </c:pt>
                <c:pt idx="337">
                  <c:v>3.9848279999999998</c:v>
                </c:pt>
                <c:pt idx="338">
                  <c:v>3.9848279999999998</c:v>
                </c:pt>
                <c:pt idx="339">
                  <c:v>3.9848279999999998</c:v>
                </c:pt>
                <c:pt idx="340">
                  <c:v>3.9848279999999998</c:v>
                </c:pt>
                <c:pt idx="341">
                  <c:v>3.9848279999999998</c:v>
                </c:pt>
                <c:pt idx="342">
                  <c:v>3.9848279999999998</c:v>
                </c:pt>
                <c:pt idx="343">
                  <c:v>3.982907</c:v>
                </c:pt>
                <c:pt idx="344">
                  <c:v>3.982907</c:v>
                </c:pt>
                <c:pt idx="345">
                  <c:v>3.9809779999999999</c:v>
                </c:pt>
                <c:pt idx="346">
                  <c:v>3.9790399999999995</c:v>
                </c:pt>
                <c:pt idx="347">
                  <c:v>3.977093</c:v>
                </c:pt>
                <c:pt idx="348">
                  <c:v>3.977093</c:v>
                </c:pt>
                <c:pt idx="349">
                  <c:v>3.9751370000000001</c:v>
                </c:pt>
                <c:pt idx="350">
                  <c:v>3.9732159999999994</c:v>
                </c:pt>
                <c:pt idx="351">
                  <c:v>3.9712869999999993</c:v>
                </c:pt>
                <c:pt idx="352">
                  <c:v>3.9693489999999994</c:v>
                </c:pt>
                <c:pt idx="353">
                  <c:v>3.9674019999999999</c:v>
                </c:pt>
                <c:pt idx="354">
                  <c:v>3.9654459999999996</c:v>
                </c:pt>
                <c:pt idx="355">
                  <c:v>3.9654459999999996</c:v>
                </c:pt>
                <c:pt idx="356">
                  <c:v>3.9654459999999996</c:v>
                </c:pt>
                <c:pt idx="357">
                  <c:v>3.9654459999999996</c:v>
                </c:pt>
                <c:pt idx="358">
                  <c:v>3.9654459999999996</c:v>
                </c:pt>
                <c:pt idx="359">
                  <c:v>3.9654459999999996</c:v>
                </c:pt>
                <c:pt idx="360">
                  <c:v>3.9654459999999996</c:v>
                </c:pt>
                <c:pt idx="361">
                  <c:v>3.9654459999999996</c:v>
                </c:pt>
                <c:pt idx="362">
                  <c:v>3.9654459999999996</c:v>
                </c:pt>
                <c:pt idx="363">
                  <c:v>3.9654459999999996</c:v>
                </c:pt>
                <c:pt idx="364">
                  <c:v>3.9635250000000002</c:v>
                </c:pt>
                <c:pt idx="365">
                  <c:v>3.9615960000000001</c:v>
                </c:pt>
                <c:pt idx="366">
                  <c:v>3.9596579999999992</c:v>
                </c:pt>
                <c:pt idx="367">
                  <c:v>3.9577110000000002</c:v>
                </c:pt>
                <c:pt idx="368">
                  <c:v>3.9557549999999995</c:v>
                </c:pt>
                <c:pt idx="369">
                  <c:v>3.9557549999999995</c:v>
                </c:pt>
                <c:pt idx="370">
                  <c:v>3.9557549999999995</c:v>
                </c:pt>
                <c:pt idx="371">
                  <c:v>3.9557549999999995</c:v>
                </c:pt>
                <c:pt idx="372">
                  <c:v>3.9557549999999995</c:v>
                </c:pt>
                <c:pt idx="373">
                  <c:v>3.9557549999999995</c:v>
                </c:pt>
                <c:pt idx="374">
                  <c:v>3.9538340000000001</c:v>
                </c:pt>
                <c:pt idx="375">
                  <c:v>3.9519049999999996</c:v>
                </c:pt>
                <c:pt idx="376">
                  <c:v>3.949967</c:v>
                </c:pt>
                <c:pt idx="377">
                  <c:v>3.949967</c:v>
                </c:pt>
                <c:pt idx="378">
                  <c:v>3.9480200000000001</c:v>
                </c:pt>
                <c:pt idx="379">
                  <c:v>3.9480200000000001</c:v>
                </c:pt>
                <c:pt idx="380">
                  <c:v>3.9480200000000001</c:v>
                </c:pt>
                <c:pt idx="381">
                  <c:v>3.9480200000000001</c:v>
                </c:pt>
                <c:pt idx="382">
                  <c:v>3.944143</c:v>
                </c:pt>
                <c:pt idx="383">
                  <c:v>3.9422139999999994</c:v>
                </c:pt>
                <c:pt idx="384">
                  <c:v>3.9402759999999994</c:v>
                </c:pt>
                <c:pt idx="385">
                  <c:v>3.938329</c:v>
                </c:pt>
                <c:pt idx="386">
                  <c:v>3.9363729999999997</c:v>
                </c:pt>
                <c:pt idx="387">
                  <c:v>3.9363729999999997</c:v>
                </c:pt>
                <c:pt idx="388">
                  <c:v>3.9363729999999997</c:v>
                </c:pt>
                <c:pt idx="389">
                  <c:v>3.9363729999999997</c:v>
                </c:pt>
                <c:pt idx="390">
                  <c:v>3.9344519999999994</c:v>
                </c:pt>
                <c:pt idx="391">
                  <c:v>3.9325229999999998</c:v>
                </c:pt>
                <c:pt idx="392">
                  <c:v>3.9305849999999998</c:v>
                </c:pt>
                <c:pt idx="393">
                  <c:v>3.9286379999999999</c:v>
                </c:pt>
                <c:pt idx="394">
                  <c:v>3.9266819999999996</c:v>
                </c:pt>
                <c:pt idx="395">
                  <c:v>3.9266819999999996</c:v>
                </c:pt>
                <c:pt idx="396">
                  <c:v>3.9266819999999996</c:v>
                </c:pt>
                <c:pt idx="397">
                  <c:v>3.9247610000000002</c:v>
                </c:pt>
                <c:pt idx="398">
                  <c:v>3.9228319999999997</c:v>
                </c:pt>
                <c:pt idx="399">
                  <c:v>3.9208940000000001</c:v>
                </c:pt>
                <c:pt idx="400">
                  <c:v>3.9189469999999997</c:v>
                </c:pt>
                <c:pt idx="401">
                  <c:v>3.9169909999999994</c:v>
                </c:pt>
                <c:pt idx="402">
                  <c:v>3.9169909999999994</c:v>
                </c:pt>
                <c:pt idx="403">
                  <c:v>3.9169909999999994</c:v>
                </c:pt>
                <c:pt idx="404">
                  <c:v>3.9150699999999996</c:v>
                </c:pt>
                <c:pt idx="405">
                  <c:v>3.913141</c:v>
                </c:pt>
                <c:pt idx="406">
                  <c:v>3.9112029999999995</c:v>
                </c:pt>
                <c:pt idx="407">
                  <c:v>3.9092559999999996</c:v>
                </c:pt>
                <c:pt idx="408">
                  <c:v>3.9073000000000002</c:v>
                </c:pt>
                <c:pt idx="409">
                  <c:v>3.9053789999999995</c:v>
                </c:pt>
                <c:pt idx="410">
                  <c:v>3.9034499999999994</c:v>
                </c:pt>
                <c:pt idx="411">
                  <c:v>3.9015119999999999</c:v>
                </c:pt>
                <c:pt idx="412">
                  <c:v>3.8995649999999995</c:v>
                </c:pt>
                <c:pt idx="413">
                  <c:v>3.8976089999999997</c:v>
                </c:pt>
                <c:pt idx="414">
                  <c:v>3.8956879999999994</c:v>
                </c:pt>
                <c:pt idx="415">
                  <c:v>3.8937589999999997</c:v>
                </c:pt>
                <c:pt idx="416">
                  <c:v>3.8918209999999998</c:v>
                </c:pt>
                <c:pt idx="417">
                  <c:v>3.8898739999999994</c:v>
                </c:pt>
                <c:pt idx="418">
                  <c:v>3.887918</c:v>
                </c:pt>
                <c:pt idx="419">
                  <c:v>3.887918</c:v>
                </c:pt>
                <c:pt idx="420">
                  <c:v>3.8859970000000001</c:v>
                </c:pt>
                <c:pt idx="421">
                  <c:v>3.8840679999999996</c:v>
                </c:pt>
                <c:pt idx="422">
                  <c:v>3.8821300000000001</c:v>
                </c:pt>
                <c:pt idx="423">
                  <c:v>3.8801830000000002</c:v>
                </c:pt>
                <c:pt idx="424">
                  <c:v>3.8763059999999996</c:v>
                </c:pt>
                <c:pt idx="425">
                  <c:v>3.874377</c:v>
                </c:pt>
                <c:pt idx="426">
                  <c:v>3.8724389999999995</c:v>
                </c:pt>
                <c:pt idx="427">
                  <c:v>3.8704919999999996</c:v>
                </c:pt>
                <c:pt idx="428">
                  <c:v>3.8685360000000002</c:v>
                </c:pt>
                <c:pt idx="429">
                  <c:v>3.8685360000000002</c:v>
                </c:pt>
                <c:pt idx="430">
                  <c:v>3.8685360000000002</c:v>
                </c:pt>
                <c:pt idx="431">
                  <c:v>3.8666149999999995</c:v>
                </c:pt>
                <c:pt idx="432">
                  <c:v>3.8627910000000001</c:v>
                </c:pt>
                <c:pt idx="433">
                  <c:v>3.8589319999999998</c:v>
                </c:pt>
                <c:pt idx="434">
                  <c:v>3.8531429999999998</c:v>
                </c:pt>
                <c:pt idx="435">
                  <c:v>3.8453900000000001</c:v>
                </c:pt>
                <c:pt idx="436">
                  <c:v>3.8414619999999995</c:v>
                </c:pt>
                <c:pt idx="437">
                  <c:v>3.8395069999999993</c:v>
                </c:pt>
                <c:pt idx="438">
                  <c:v>3.8395069999999993</c:v>
                </c:pt>
                <c:pt idx="439">
                  <c:v>3.8375859999999995</c:v>
                </c:pt>
                <c:pt idx="440">
                  <c:v>3.8356989999999995</c:v>
                </c:pt>
              </c:numCache>
            </c:numRef>
          </c:yVal>
          <c:smooth val="1"/>
          <c:extLst xmlns:c16r2="http://schemas.microsoft.com/office/drawing/2015/06/chart">
            <c:ext xmlns:c16="http://schemas.microsoft.com/office/drawing/2014/chart" uri="{C3380CC4-5D6E-409C-BE32-E72D297353CC}">
              <c16:uniqueId val="{00000000-BCD9-4021-8375-971542ECB427}"/>
            </c:ext>
          </c:extLst>
        </c:ser>
        <c:ser>
          <c:idx val="1"/>
          <c:order val="1"/>
          <c:tx>
            <c:v>Protein Peak</c:v>
          </c:tx>
          <c:spPr>
            <a:ln w="12700">
              <a:solidFill>
                <a:srgbClr val="FF00FF"/>
              </a:solidFill>
            </a:ln>
          </c:spPr>
          <c:marker>
            <c:symbol val="none"/>
          </c:marker>
          <c:xVal>
            <c:numRef>
              <c:f>'Peak Finding_LyoDEA_edit'!$A$679:$A$1092</c:f>
              <c:numCache>
                <c:formatCode>General</c:formatCode>
                <c:ptCount val="414"/>
                <c:pt idx="0">
                  <c:v>24.7</c:v>
                </c:pt>
                <c:pt idx="1">
                  <c:v>24.733000000000001</c:v>
                </c:pt>
                <c:pt idx="2">
                  <c:v>24.766999999999996</c:v>
                </c:pt>
                <c:pt idx="3">
                  <c:v>24.8</c:v>
                </c:pt>
                <c:pt idx="4">
                  <c:v>24.832999999999995</c:v>
                </c:pt>
                <c:pt idx="5">
                  <c:v>24.867000000000001</c:v>
                </c:pt>
                <c:pt idx="6">
                  <c:v>24.9</c:v>
                </c:pt>
                <c:pt idx="7">
                  <c:v>24.933</c:v>
                </c:pt>
                <c:pt idx="8">
                  <c:v>24.966999999999995</c:v>
                </c:pt>
                <c:pt idx="9">
                  <c:v>25</c:v>
                </c:pt>
                <c:pt idx="10">
                  <c:v>25.033000000000001</c:v>
                </c:pt>
                <c:pt idx="11">
                  <c:v>25.067</c:v>
                </c:pt>
                <c:pt idx="12">
                  <c:v>25.1</c:v>
                </c:pt>
                <c:pt idx="13">
                  <c:v>25.132999999999999</c:v>
                </c:pt>
                <c:pt idx="14">
                  <c:v>25.167000000000005</c:v>
                </c:pt>
                <c:pt idx="15">
                  <c:v>25.2</c:v>
                </c:pt>
                <c:pt idx="16">
                  <c:v>25.233000000000001</c:v>
                </c:pt>
                <c:pt idx="17">
                  <c:v>25.266999999999996</c:v>
                </c:pt>
                <c:pt idx="18">
                  <c:v>25.3</c:v>
                </c:pt>
                <c:pt idx="19">
                  <c:v>25.332999999999995</c:v>
                </c:pt>
                <c:pt idx="20">
                  <c:v>25.367000000000001</c:v>
                </c:pt>
                <c:pt idx="21">
                  <c:v>25.4</c:v>
                </c:pt>
                <c:pt idx="22">
                  <c:v>25.433</c:v>
                </c:pt>
                <c:pt idx="23">
                  <c:v>25.466999999999995</c:v>
                </c:pt>
                <c:pt idx="24">
                  <c:v>25.5</c:v>
                </c:pt>
                <c:pt idx="25">
                  <c:v>25.533000000000001</c:v>
                </c:pt>
                <c:pt idx="26">
                  <c:v>25.567</c:v>
                </c:pt>
                <c:pt idx="27">
                  <c:v>25.6</c:v>
                </c:pt>
                <c:pt idx="28">
                  <c:v>25.632999999999999</c:v>
                </c:pt>
                <c:pt idx="29">
                  <c:v>25.667000000000005</c:v>
                </c:pt>
                <c:pt idx="30">
                  <c:v>25.7</c:v>
                </c:pt>
                <c:pt idx="31">
                  <c:v>25.733000000000001</c:v>
                </c:pt>
                <c:pt idx="32">
                  <c:v>25.766999999999996</c:v>
                </c:pt>
                <c:pt idx="33">
                  <c:v>25.8</c:v>
                </c:pt>
                <c:pt idx="34">
                  <c:v>25.832999999999995</c:v>
                </c:pt>
                <c:pt idx="35">
                  <c:v>25.867000000000001</c:v>
                </c:pt>
                <c:pt idx="36">
                  <c:v>25.9</c:v>
                </c:pt>
                <c:pt idx="37">
                  <c:v>25.933</c:v>
                </c:pt>
                <c:pt idx="38">
                  <c:v>25.966999999999995</c:v>
                </c:pt>
                <c:pt idx="39">
                  <c:v>26</c:v>
                </c:pt>
                <c:pt idx="40">
                  <c:v>26.033000000000001</c:v>
                </c:pt>
                <c:pt idx="41">
                  <c:v>26.067</c:v>
                </c:pt>
                <c:pt idx="42">
                  <c:v>26.1</c:v>
                </c:pt>
                <c:pt idx="43">
                  <c:v>26.132999999999999</c:v>
                </c:pt>
                <c:pt idx="44">
                  <c:v>26.167000000000005</c:v>
                </c:pt>
                <c:pt idx="45">
                  <c:v>26.2</c:v>
                </c:pt>
                <c:pt idx="46">
                  <c:v>26.233000000000001</c:v>
                </c:pt>
                <c:pt idx="47">
                  <c:v>26.266999999999996</c:v>
                </c:pt>
                <c:pt idx="48">
                  <c:v>26.3</c:v>
                </c:pt>
                <c:pt idx="49">
                  <c:v>26.332999999999995</c:v>
                </c:pt>
                <c:pt idx="50">
                  <c:v>26.367000000000001</c:v>
                </c:pt>
                <c:pt idx="51">
                  <c:v>26.4</c:v>
                </c:pt>
                <c:pt idx="52">
                  <c:v>26.433</c:v>
                </c:pt>
                <c:pt idx="53">
                  <c:v>26.466999999999995</c:v>
                </c:pt>
                <c:pt idx="54">
                  <c:v>26.5</c:v>
                </c:pt>
                <c:pt idx="55">
                  <c:v>26.533000000000001</c:v>
                </c:pt>
                <c:pt idx="56">
                  <c:v>26.567</c:v>
                </c:pt>
                <c:pt idx="57">
                  <c:v>26.6</c:v>
                </c:pt>
                <c:pt idx="58">
                  <c:v>26.632999999999999</c:v>
                </c:pt>
                <c:pt idx="59">
                  <c:v>26.667000000000005</c:v>
                </c:pt>
                <c:pt idx="60">
                  <c:v>26.7</c:v>
                </c:pt>
                <c:pt idx="61">
                  <c:v>26.733000000000001</c:v>
                </c:pt>
                <c:pt idx="62">
                  <c:v>26.766999999999996</c:v>
                </c:pt>
                <c:pt idx="63">
                  <c:v>26.8</c:v>
                </c:pt>
                <c:pt idx="64">
                  <c:v>26.832999999999995</c:v>
                </c:pt>
                <c:pt idx="65">
                  <c:v>26.867000000000001</c:v>
                </c:pt>
                <c:pt idx="66">
                  <c:v>26.9</c:v>
                </c:pt>
                <c:pt idx="67">
                  <c:v>26.933</c:v>
                </c:pt>
                <c:pt idx="68">
                  <c:v>26.966999999999995</c:v>
                </c:pt>
                <c:pt idx="69">
                  <c:v>27</c:v>
                </c:pt>
                <c:pt idx="70">
                  <c:v>27.033000000000001</c:v>
                </c:pt>
                <c:pt idx="71">
                  <c:v>27.067</c:v>
                </c:pt>
                <c:pt idx="72">
                  <c:v>27.1</c:v>
                </c:pt>
                <c:pt idx="73">
                  <c:v>27.132999999999999</c:v>
                </c:pt>
                <c:pt idx="74">
                  <c:v>27.167000000000005</c:v>
                </c:pt>
                <c:pt idx="75">
                  <c:v>27.2</c:v>
                </c:pt>
                <c:pt idx="76">
                  <c:v>27.233000000000001</c:v>
                </c:pt>
                <c:pt idx="77">
                  <c:v>27.266999999999996</c:v>
                </c:pt>
                <c:pt idx="78">
                  <c:v>27.3</c:v>
                </c:pt>
                <c:pt idx="79">
                  <c:v>27.332999999999995</c:v>
                </c:pt>
                <c:pt idx="80">
                  <c:v>27.367000000000001</c:v>
                </c:pt>
                <c:pt idx="81">
                  <c:v>27.4</c:v>
                </c:pt>
                <c:pt idx="82">
                  <c:v>27.433</c:v>
                </c:pt>
                <c:pt idx="83">
                  <c:v>27.466999999999995</c:v>
                </c:pt>
                <c:pt idx="84">
                  <c:v>27.5</c:v>
                </c:pt>
                <c:pt idx="85">
                  <c:v>27.533000000000001</c:v>
                </c:pt>
                <c:pt idx="86">
                  <c:v>27.567</c:v>
                </c:pt>
                <c:pt idx="87">
                  <c:v>27.6</c:v>
                </c:pt>
                <c:pt idx="88">
                  <c:v>27.632999999999999</c:v>
                </c:pt>
                <c:pt idx="89">
                  <c:v>27.667000000000005</c:v>
                </c:pt>
                <c:pt idx="90">
                  <c:v>27.7</c:v>
                </c:pt>
                <c:pt idx="91">
                  <c:v>27.733000000000001</c:v>
                </c:pt>
                <c:pt idx="92">
                  <c:v>27.766999999999996</c:v>
                </c:pt>
                <c:pt idx="93">
                  <c:v>27.8</c:v>
                </c:pt>
                <c:pt idx="94">
                  <c:v>27.832999999999995</c:v>
                </c:pt>
                <c:pt idx="95">
                  <c:v>27.867000000000001</c:v>
                </c:pt>
                <c:pt idx="96">
                  <c:v>27.9</c:v>
                </c:pt>
                <c:pt idx="97">
                  <c:v>27.933</c:v>
                </c:pt>
                <c:pt idx="98">
                  <c:v>27.966999999999995</c:v>
                </c:pt>
                <c:pt idx="99">
                  <c:v>28</c:v>
                </c:pt>
                <c:pt idx="100">
                  <c:v>28.033000000000001</c:v>
                </c:pt>
                <c:pt idx="101">
                  <c:v>28.067</c:v>
                </c:pt>
                <c:pt idx="102">
                  <c:v>28.1</c:v>
                </c:pt>
                <c:pt idx="103">
                  <c:v>28.132999999999999</c:v>
                </c:pt>
                <c:pt idx="104">
                  <c:v>28.167000000000005</c:v>
                </c:pt>
                <c:pt idx="105">
                  <c:v>28.2</c:v>
                </c:pt>
                <c:pt idx="106">
                  <c:v>28.233000000000001</c:v>
                </c:pt>
                <c:pt idx="107">
                  <c:v>28.266999999999996</c:v>
                </c:pt>
                <c:pt idx="108">
                  <c:v>28.3</c:v>
                </c:pt>
                <c:pt idx="109">
                  <c:v>28.332999999999995</c:v>
                </c:pt>
                <c:pt idx="110">
                  <c:v>28.367000000000001</c:v>
                </c:pt>
                <c:pt idx="111">
                  <c:v>28.4</c:v>
                </c:pt>
                <c:pt idx="112">
                  <c:v>28.433</c:v>
                </c:pt>
                <c:pt idx="113">
                  <c:v>28.466999999999995</c:v>
                </c:pt>
                <c:pt idx="114">
                  <c:v>28.5</c:v>
                </c:pt>
                <c:pt idx="115">
                  <c:v>28.533000000000001</c:v>
                </c:pt>
                <c:pt idx="116">
                  <c:v>28.567</c:v>
                </c:pt>
                <c:pt idx="117">
                  <c:v>28.6</c:v>
                </c:pt>
                <c:pt idx="118">
                  <c:v>28.632999999999999</c:v>
                </c:pt>
                <c:pt idx="119">
                  <c:v>28.667000000000005</c:v>
                </c:pt>
                <c:pt idx="120">
                  <c:v>28.7</c:v>
                </c:pt>
                <c:pt idx="121">
                  <c:v>28.733000000000001</c:v>
                </c:pt>
                <c:pt idx="122">
                  <c:v>28.766999999999996</c:v>
                </c:pt>
                <c:pt idx="123">
                  <c:v>28.8</c:v>
                </c:pt>
                <c:pt idx="124">
                  <c:v>28.832999999999995</c:v>
                </c:pt>
                <c:pt idx="125">
                  <c:v>28.867000000000001</c:v>
                </c:pt>
                <c:pt idx="126">
                  <c:v>28.9</c:v>
                </c:pt>
                <c:pt idx="127">
                  <c:v>28.933</c:v>
                </c:pt>
                <c:pt idx="128">
                  <c:v>28.966999999999995</c:v>
                </c:pt>
                <c:pt idx="129">
                  <c:v>29</c:v>
                </c:pt>
                <c:pt idx="130">
                  <c:v>29.033000000000001</c:v>
                </c:pt>
                <c:pt idx="131">
                  <c:v>29.067</c:v>
                </c:pt>
                <c:pt idx="132">
                  <c:v>29.1</c:v>
                </c:pt>
                <c:pt idx="133">
                  <c:v>29.132999999999999</c:v>
                </c:pt>
                <c:pt idx="134">
                  <c:v>29.167000000000005</c:v>
                </c:pt>
                <c:pt idx="135">
                  <c:v>29.2</c:v>
                </c:pt>
                <c:pt idx="136">
                  <c:v>29.233000000000001</c:v>
                </c:pt>
                <c:pt idx="137">
                  <c:v>29.266999999999996</c:v>
                </c:pt>
                <c:pt idx="138">
                  <c:v>29.3</c:v>
                </c:pt>
                <c:pt idx="139">
                  <c:v>29.332999999999995</c:v>
                </c:pt>
                <c:pt idx="140">
                  <c:v>29.367000000000001</c:v>
                </c:pt>
                <c:pt idx="141">
                  <c:v>29.4</c:v>
                </c:pt>
                <c:pt idx="142">
                  <c:v>29.433</c:v>
                </c:pt>
                <c:pt idx="143">
                  <c:v>29.466999999999995</c:v>
                </c:pt>
                <c:pt idx="144">
                  <c:v>29.5</c:v>
                </c:pt>
                <c:pt idx="145">
                  <c:v>29.533000000000001</c:v>
                </c:pt>
                <c:pt idx="146">
                  <c:v>29.567</c:v>
                </c:pt>
                <c:pt idx="147">
                  <c:v>29.6</c:v>
                </c:pt>
                <c:pt idx="148">
                  <c:v>29.632999999999999</c:v>
                </c:pt>
                <c:pt idx="149">
                  <c:v>29.667000000000005</c:v>
                </c:pt>
                <c:pt idx="150">
                  <c:v>29.7</c:v>
                </c:pt>
                <c:pt idx="151">
                  <c:v>29.733000000000001</c:v>
                </c:pt>
                <c:pt idx="152">
                  <c:v>29.766999999999996</c:v>
                </c:pt>
                <c:pt idx="153">
                  <c:v>29.8</c:v>
                </c:pt>
                <c:pt idx="154">
                  <c:v>29.832999999999995</c:v>
                </c:pt>
                <c:pt idx="155">
                  <c:v>29.867000000000001</c:v>
                </c:pt>
                <c:pt idx="156">
                  <c:v>29.9</c:v>
                </c:pt>
                <c:pt idx="157">
                  <c:v>29.933</c:v>
                </c:pt>
                <c:pt idx="158">
                  <c:v>29.966999999999995</c:v>
                </c:pt>
                <c:pt idx="159">
                  <c:v>30</c:v>
                </c:pt>
                <c:pt idx="160">
                  <c:v>30.033000000000001</c:v>
                </c:pt>
                <c:pt idx="161">
                  <c:v>30.067</c:v>
                </c:pt>
                <c:pt idx="162">
                  <c:v>30.1</c:v>
                </c:pt>
                <c:pt idx="163">
                  <c:v>30.132999999999999</c:v>
                </c:pt>
                <c:pt idx="164">
                  <c:v>30.167000000000005</c:v>
                </c:pt>
                <c:pt idx="165">
                  <c:v>30.2</c:v>
                </c:pt>
                <c:pt idx="166">
                  <c:v>30.233000000000001</c:v>
                </c:pt>
                <c:pt idx="167">
                  <c:v>30.266999999999996</c:v>
                </c:pt>
                <c:pt idx="168">
                  <c:v>30.3</c:v>
                </c:pt>
                <c:pt idx="169">
                  <c:v>30.332999999999995</c:v>
                </c:pt>
                <c:pt idx="170">
                  <c:v>30.367000000000001</c:v>
                </c:pt>
                <c:pt idx="171">
                  <c:v>30.4</c:v>
                </c:pt>
                <c:pt idx="172">
                  <c:v>30.433</c:v>
                </c:pt>
                <c:pt idx="173">
                  <c:v>30.466999999999995</c:v>
                </c:pt>
                <c:pt idx="174">
                  <c:v>30.5</c:v>
                </c:pt>
                <c:pt idx="175">
                  <c:v>30.533000000000001</c:v>
                </c:pt>
                <c:pt idx="176">
                  <c:v>30.567</c:v>
                </c:pt>
                <c:pt idx="177">
                  <c:v>30.6</c:v>
                </c:pt>
                <c:pt idx="178">
                  <c:v>30.632999999999999</c:v>
                </c:pt>
                <c:pt idx="179">
                  <c:v>30.667000000000005</c:v>
                </c:pt>
                <c:pt idx="180">
                  <c:v>30.7</c:v>
                </c:pt>
                <c:pt idx="181">
                  <c:v>30.733000000000001</c:v>
                </c:pt>
                <c:pt idx="182">
                  <c:v>30.766999999999996</c:v>
                </c:pt>
                <c:pt idx="183">
                  <c:v>30.8</c:v>
                </c:pt>
                <c:pt idx="184">
                  <c:v>30.832999999999995</c:v>
                </c:pt>
                <c:pt idx="185">
                  <c:v>30.867000000000001</c:v>
                </c:pt>
                <c:pt idx="186">
                  <c:v>30.9</c:v>
                </c:pt>
                <c:pt idx="187">
                  <c:v>30.933</c:v>
                </c:pt>
                <c:pt idx="188">
                  <c:v>30.966999999999995</c:v>
                </c:pt>
                <c:pt idx="189">
                  <c:v>31</c:v>
                </c:pt>
                <c:pt idx="190">
                  <c:v>31.033000000000001</c:v>
                </c:pt>
                <c:pt idx="191">
                  <c:v>31.067</c:v>
                </c:pt>
                <c:pt idx="192">
                  <c:v>31.1</c:v>
                </c:pt>
                <c:pt idx="193">
                  <c:v>31.132999999999999</c:v>
                </c:pt>
                <c:pt idx="194">
                  <c:v>31.167000000000005</c:v>
                </c:pt>
                <c:pt idx="195">
                  <c:v>31.2</c:v>
                </c:pt>
                <c:pt idx="196">
                  <c:v>31.233000000000001</c:v>
                </c:pt>
                <c:pt idx="197">
                  <c:v>31.266999999999996</c:v>
                </c:pt>
                <c:pt idx="198">
                  <c:v>31.3</c:v>
                </c:pt>
                <c:pt idx="199">
                  <c:v>31.332999999999995</c:v>
                </c:pt>
                <c:pt idx="200">
                  <c:v>31.367000000000001</c:v>
                </c:pt>
                <c:pt idx="201">
                  <c:v>31.4</c:v>
                </c:pt>
                <c:pt idx="202">
                  <c:v>31.433</c:v>
                </c:pt>
                <c:pt idx="203">
                  <c:v>31.466999999999995</c:v>
                </c:pt>
                <c:pt idx="204">
                  <c:v>31.5</c:v>
                </c:pt>
                <c:pt idx="205">
                  <c:v>31.533000000000001</c:v>
                </c:pt>
                <c:pt idx="206">
                  <c:v>31.567</c:v>
                </c:pt>
                <c:pt idx="207">
                  <c:v>31.6</c:v>
                </c:pt>
                <c:pt idx="208">
                  <c:v>31.632999999999999</c:v>
                </c:pt>
                <c:pt idx="209">
                  <c:v>31.667000000000005</c:v>
                </c:pt>
                <c:pt idx="210">
                  <c:v>31.7</c:v>
                </c:pt>
                <c:pt idx="211">
                  <c:v>31.733000000000001</c:v>
                </c:pt>
                <c:pt idx="212">
                  <c:v>31.766999999999996</c:v>
                </c:pt>
                <c:pt idx="213">
                  <c:v>31.8</c:v>
                </c:pt>
                <c:pt idx="214">
                  <c:v>31.832999999999995</c:v>
                </c:pt>
                <c:pt idx="215">
                  <c:v>31.867000000000001</c:v>
                </c:pt>
                <c:pt idx="216">
                  <c:v>31.9</c:v>
                </c:pt>
                <c:pt idx="217">
                  <c:v>31.933</c:v>
                </c:pt>
                <c:pt idx="218">
                  <c:v>31.966999999999995</c:v>
                </c:pt>
                <c:pt idx="219">
                  <c:v>32</c:v>
                </c:pt>
                <c:pt idx="220">
                  <c:v>32.033000000000001</c:v>
                </c:pt>
                <c:pt idx="221">
                  <c:v>32.067</c:v>
                </c:pt>
                <c:pt idx="222">
                  <c:v>32.1</c:v>
                </c:pt>
                <c:pt idx="223">
                  <c:v>32.133000000000003</c:v>
                </c:pt>
                <c:pt idx="224">
                  <c:v>32.167000000000002</c:v>
                </c:pt>
                <c:pt idx="225">
                  <c:v>32.200000000000003</c:v>
                </c:pt>
                <c:pt idx="226">
                  <c:v>32.233000000000011</c:v>
                </c:pt>
                <c:pt idx="227">
                  <c:v>32.267000000000003</c:v>
                </c:pt>
                <c:pt idx="228">
                  <c:v>32.300000000000011</c:v>
                </c:pt>
                <c:pt idx="229">
                  <c:v>32.333000000000006</c:v>
                </c:pt>
                <c:pt idx="230">
                  <c:v>32.367000000000004</c:v>
                </c:pt>
                <c:pt idx="231">
                  <c:v>32.4</c:v>
                </c:pt>
                <c:pt idx="232">
                  <c:v>32.433</c:v>
                </c:pt>
                <c:pt idx="233">
                  <c:v>32.467000000000006</c:v>
                </c:pt>
                <c:pt idx="234">
                  <c:v>32.5</c:v>
                </c:pt>
                <c:pt idx="235">
                  <c:v>32.533000000000001</c:v>
                </c:pt>
                <c:pt idx="236">
                  <c:v>32.567</c:v>
                </c:pt>
                <c:pt idx="237">
                  <c:v>32.6</c:v>
                </c:pt>
                <c:pt idx="238">
                  <c:v>32.633000000000003</c:v>
                </c:pt>
                <c:pt idx="239">
                  <c:v>32.667000000000002</c:v>
                </c:pt>
                <c:pt idx="240">
                  <c:v>32.700000000000003</c:v>
                </c:pt>
                <c:pt idx="241">
                  <c:v>32.733000000000011</c:v>
                </c:pt>
                <c:pt idx="242">
                  <c:v>32.767000000000003</c:v>
                </c:pt>
                <c:pt idx="243">
                  <c:v>32.800000000000011</c:v>
                </c:pt>
                <c:pt idx="244">
                  <c:v>32.833000000000006</c:v>
                </c:pt>
                <c:pt idx="245">
                  <c:v>32.867000000000004</c:v>
                </c:pt>
                <c:pt idx="246">
                  <c:v>32.9</c:v>
                </c:pt>
                <c:pt idx="247">
                  <c:v>32.933</c:v>
                </c:pt>
                <c:pt idx="248">
                  <c:v>32.967000000000006</c:v>
                </c:pt>
                <c:pt idx="249">
                  <c:v>33</c:v>
                </c:pt>
                <c:pt idx="250">
                  <c:v>33.033000000000001</c:v>
                </c:pt>
                <c:pt idx="251">
                  <c:v>33.067</c:v>
                </c:pt>
                <c:pt idx="252">
                  <c:v>33.1</c:v>
                </c:pt>
                <c:pt idx="253">
                  <c:v>33.133000000000003</c:v>
                </c:pt>
                <c:pt idx="254">
                  <c:v>33.167000000000002</c:v>
                </c:pt>
                <c:pt idx="255">
                  <c:v>33.200000000000003</c:v>
                </c:pt>
                <c:pt idx="256">
                  <c:v>33.233000000000011</c:v>
                </c:pt>
                <c:pt idx="257">
                  <c:v>33.267000000000003</c:v>
                </c:pt>
                <c:pt idx="258">
                  <c:v>33.300000000000011</c:v>
                </c:pt>
                <c:pt idx="259">
                  <c:v>33.333000000000006</c:v>
                </c:pt>
                <c:pt idx="260">
                  <c:v>33.367000000000004</c:v>
                </c:pt>
                <c:pt idx="261">
                  <c:v>33.4</c:v>
                </c:pt>
                <c:pt idx="262">
                  <c:v>33.433</c:v>
                </c:pt>
                <c:pt idx="263">
                  <c:v>33.467000000000006</c:v>
                </c:pt>
                <c:pt idx="264">
                  <c:v>33.5</c:v>
                </c:pt>
                <c:pt idx="265">
                  <c:v>33.533000000000001</c:v>
                </c:pt>
                <c:pt idx="266">
                  <c:v>33.567</c:v>
                </c:pt>
                <c:pt idx="267">
                  <c:v>33.6</c:v>
                </c:pt>
                <c:pt idx="268">
                  <c:v>33.633000000000003</c:v>
                </c:pt>
                <c:pt idx="269">
                  <c:v>33.667000000000002</c:v>
                </c:pt>
                <c:pt idx="270">
                  <c:v>33.700000000000003</c:v>
                </c:pt>
                <c:pt idx="271">
                  <c:v>33.733000000000011</c:v>
                </c:pt>
                <c:pt idx="272">
                  <c:v>33.767000000000003</c:v>
                </c:pt>
                <c:pt idx="273">
                  <c:v>33.800000000000011</c:v>
                </c:pt>
                <c:pt idx="274">
                  <c:v>33.833000000000006</c:v>
                </c:pt>
                <c:pt idx="275">
                  <c:v>33.867000000000004</c:v>
                </c:pt>
                <c:pt idx="276">
                  <c:v>33.9</c:v>
                </c:pt>
                <c:pt idx="277">
                  <c:v>33.933</c:v>
                </c:pt>
                <c:pt idx="278">
                  <c:v>33.967000000000006</c:v>
                </c:pt>
                <c:pt idx="279">
                  <c:v>34</c:v>
                </c:pt>
                <c:pt idx="280">
                  <c:v>34.033000000000001</c:v>
                </c:pt>
                <c:pt idx="281">
                  <c:v>34.067</c:v>
                </c:pt>
                <c:pt idx="282">
                  <c:v>34.1</c:v>
                </c:pt>
                <c:pt idx="283">
                  <c:v>34.133000000000003</c:v>
                </c:pt>
                <c:pt idx="284">
                  <c:v>34.167000000000002</c:v>
                </c:pt>
                <c:pt idx="285">
                  <c:v>34.200000000000003</c:v>
                </c:pt>
                <c:pt idx="286">
                  <c:v>34.233000000000011</c:v>
                </c:pt>
                <c:pt idx="287">
                  <c:v>34.267000000000003</c:v>
                </c:pt>
                <c:pt idx="288">
                  <c:v>34.300000000000011</c:v>
                </c:pt>
                <c:pt idx="289">
                  <c:v>34.333000000000006</c:v>
                </c:pt>
                <c:pt idx="290">
                  <c:v>34.367000000000004</c:v>
                </c:pt>
                <c:pt idx="291">
                  <c:v>34.4</c:v>
                </c:pt>
                <c:pt idx="292">
                  <c:v>34.433</c:v>
                </c:pt>
                <c:pt idx="293">
                  <c:v>34.467000000000006</c:v>
                </c:pt>
                <c:pt idx="294">
                  <c:v>34.5</c:v>
                </c:pt>
                <c:pt idx="295">
                  <c:v>34.533000000000001</c:v>
                </c:pt>
                <c:pt idx="296">
                  <c:v>34.567</c:v>
                </c:pt>
                <c:pt idx="297">
                  <c:v>34.6</c:v>
                </c:pt>
                <c:pt idx="298">
                  <c:v>34.633000000000003</c:v>
                </c:pt>
                <c:pt idx="299">
                  <c:v>34.667000000000002</c:v>
                </c:pt>
                <c:pt idx="300">
                  <c:v>34.700000000000003</c:v>
                </c:pt>
                <c:pt idx="301">
                  <c:v>34.733000000000011</c:v>
                </c:pt>
                <c:pt idx="302">
                  <c:v>34.767000000000003</c:v>
                </c:pt>
                <c:pt idx="303">
                  <c:v>34.800000000000011</c:v>
                </c:pt>
                <c:pt idx="304">
                  <c:v>34.833000000000006</c:v>
                </c:pt>
                <c:pt idx="305">
                  <c:v>34.867000000000004</c:v>
                </c:pt>
                <c:pt idx="306">
                  <c:v>34.9</c:v>
                </c:pt>
                <c:pt idx="307">
                  <c:v>34.933</c:v>
                </c:pt>
                <c:pt idx="308">
                  <c:v>34.967000000000006</c:v>
                </c:pt>
                <c:pt idx="309">
                  <c:v>35</c:v>
                </c:pt>
                <c:pt idx="310">
                  <c:v>35.033000000000001</c:v>
                </c:pt>
                <c:pt idx="311">
                  <c:v>35.067</c:v>
                </c:pt>
                <c:pt idx="312">
                  <c:v>35.1</c:v>
                </c:pt>
                <c:pt idx="313">
                  <c:v>35.133000000000003</c:v>
                </c:pt>
                <c:pt idx="314">
                  <c:v>35.167000000000002</c:v>
                </c:pt>
                <c:pt idx="315">
                  <c:v>35.200000000000003</c:v>
                </c:pt>
                <c:pt idx="316">
                  <c:v>35.233000000000011</c:v>
                </c:pt>
                <c:pt idx="317">
                  <c:v>35.267000000000003</c:v>
                </c:pt>
                <c:pt idx="318">
                  <c:v>35.300000000000011</c:v>
                </c:pt>
                <c:pt idx="319">
                  <c:v>35.333000000000006</c:v>
                </c:pt>
                <c:pt idx="320">
                  <c:v>35.367000000000004</c:v>
                </c:pt>
                <c:pt idx="321">
                  <c:v>35.4</c:v>
                </c:pt>
                <c:pt idx="322">
                  <c:v>35.433</c:v>
                </c:pt>
                <c:pt idx="323">
                  <c:v>35.467000000000006</c:v>
                </c:pt>
                <c:pt idx="324">
                  <c:v>35.5</c:v>
                </c:pt>
                <c:pt idx="325">
                  <c:v>35.533000000000001</c:v>
                </c:pt>
                <c:pt idx="326">
                  <c:v>35.567</c:v>
                </c:pt>
                <c:pt idx="327">
                  <c:v>35.6</c:v>
                </c:pt>
                <c:pt idx="328">
                  <c:v>35.633000000000003</c:v>
                </c:pt>
                <c:pt idx="329">
                  <c:v>35.667000000000002</c:v>
                </c:pt>
                <c:pt idx="330">
                  <c:v>35.700000000000003</c:v>
                </c:pt>
                <c:pt idx="331">
                  <c:v>35.733000000000011</c:v>
                </c:pt>
                <c:pt idx="332">
                  <c:v>35.767000000000003</c:v>
                </c:pt>
                <c:pt idx="333">
                  <c:v>35.800000000000011</c:v>
                </c:pt>
                <c:pt idx="334">
                  <c:v>35.833000000000006</c:v>
                </c:pt>
                <c:pt idx="335">
                  <c:v>35.867000000000004</c:v>
                </c:pt>
                <c:pt idx="336">
                  <c:v>35.9</c:v>
                </c:pt>
                <c:pt idx="337">
                  <c:v>35.933</c:v>
                </c:pt>
                <c:pt idx="338">
                  <c:v>35.967000000000006</c:v>
                </c:pt>
                <c:pt idx="339">
                  <c:v>36</c:v>
                </c:pt>
                <c:pt idx="340">
                  <c:v>36.033000000000001</c:v>
                </c:pt>
                <c:pt idx="341">
                  <c:v>36.067</c:v>
                </c:pt>
                <c:pt idx="342">
                  <c:v>36.1</c:v>
                </c:pt>
                <c:pt idx="343">
                  <c:v>36.133000000000003</c:v>
                </c:pt>
                <c:pt idx="344">
                  <c:v>36.167000000000002</c:v>
                </c:pt>
                <c:pt idx="345">
                  <c:v>36.200000000000003</c:v>
                </c:pt>
                <c:pt idx="346">
                  <c:v>36.233000000000011</c:v>
                </c:pt>
                <c:pt idx="347">
                  <c:v>36.267000000000003</c:v>
                </c:pt>
                <c:pt idx="348">
                  <c:v>36.300000000000011</c:v>
                </c:pt>
                <c:pt idx="349">
                  <c:v>36.333000000000006</c:v>
                </c:pt>
                <c:pt idx="350">
                  <c:v>36.367000000000004</c:v>
                </c:pt>
                <c:pt idx="351">
                  <c:v>36.4</c:v>
                </c:pt>
                <c:pt idx="352">
                  <c:v>36.433</c:v>
                </c:pt>
                <c:pt idx="353">
                  <c:v>36.467000000000006</c:v>
                </c:pt>
                <c:pt idx="354">
                  <c:v>36.5</c:v>
                </c:pt>
                <c:pt idx="355">
                  <c:v>36.533000000000001</c:v>
                </c:pt>
                <c:pt idx="356">
                  <c:v>36.567</c:v>
                </c:pt>
                <c:pt idx="357">
                  <c:v>36.6</c:v>
                </c:pt>
                <c:pt idx="358">
                  <c:v>36.633000000000003</c:v>
                </c:pt>
                <c:pt idx="359">
                  <c:v>36.667000000000002</c:v>
                </c:pt>
                <c:pt idx="360">
                  <c:v>36.700000000000003</c:v>
                </c:pt>
                <c:pt idx="361">
                  <c:v>36.733000000000011</c:v>
                </c:pt>
                <c:pt idx="362">
                  <c:v>36.767000000000003</c:v>
                </c:pt>
                <c:pt idx="363">
                  <c:v>36.800000000000011</c:v>
                </c:pt>
                <c:pt idx="364">
                  <c:v>36.833000000000006</c:v>
                </c:pt>
                <c:pt idx="365">
                  <c:v>36.867000000000004</c:v>
                </c:pt>
                <c:pt idx="366">
                  <c:v>36.9</c:v>
                </c:pt>
                <c:pt idx="367">
                  <c:v>36.933</c:v>
                </c:pt>
                <c:pt idx="368">
                  <c:v>36.967000000000006</c:v>
                </c:pt>
                <c:pt idx="369">
                  <c:v>37</c:v>
                </c:pt>
                <c:pt idx="370">
                  <c:v>37.033000000000001</c:v>
                </c:pt>
                <c:pt idx="371">
                  <c:v>37.067</c:v>
                </c:pt>
                <c:pt idx="372">
                  <c:v>37.1</c:v>
                </c:pt>
                <c:pt idx="373">
                  <c:v>37.133000000000003</c:v>
                </c:pt>
                <c:pt idx="374">
                  <c:v>37.167000000000002</c:v>
                </c:pt>
                <c:pt idx="375">
                  <c:v>37.200000000000003</c:v>
                </c:pt>
                <c:pt idx="376">
                  <c:v>37.233000000000011</c:v>
                </c:pt>
                <c:pt idx="377">
                  <c:v>37.267000000000003</c:v>
                </c:pt>
                <c:pt idx="378">
                  <c:v>37.300000000000011</c:v>
                </c:pt>
                <c:pt idx="379">
                  <c:v>37.333000000000006</c:v>
                </c:pt>
                <c:pt idx="380">
                  <c:v>37.367000000000004</c:v>
                </c:pt>
                <c:pt idx="381">
                  <c:v>37.4</c:v>
                </c:pt>
                <c:pt idx="382">
                  <c:v>37.433</c:v>
                </c:pt>
                <c:pt idx="383">
                  <c:v>37.467000000000006</c:v>
                </c:pt>
                <c:pt idx="384">
                  <c:v>37.5</c:v>
                </c:pt>
                <c:pt idx="385">
                  <c:v>37.533000000000001</c:v>
                </c:pt>
                <c:pt idx="386">
                  <c:v>37.567</c:v>
                </c:pt>
                <c:pt idx="387">
                  <c:v>37.6</c:v>
                </c:pt>
                <c:pt idx="388">
                  <c:v>37.633000000000003</c:v>
                </c:pt>
                <c:pt idx="389">
                  <c:v>37.667000000000002</c:v>
                </c:pt>
                <c:pt idx="390">
                  <c:v>37.700000000000003</c:v>
                </c:pt>
                <c:pt idx="391">
                  <c:v>37.733000000000011</c:v>
                </c:pt>
                <c:pt idx="392">
                  <c:v>37.767000000000003</c:v>
                </c:pt>
                <c:pt idx="393">
                  <c:v>37.800000000000011</c:v>
                </c:pt>
                <c:pt idx="394">
                  <c:v>37.833000000000006</c:v>
                </c:pt>
                <c:pt idx="395">
                  <c:v>37.867000000000004</c:v>
                </c:pt>
                <c:pt idx="396">
                  <c:v>37.9</c:v>
                </c:pt>
                <c:pt idx="397">
                  <c:v>37.933</c:v>
                </c:pt>
                <c:pt idx="398">
                  <c:v>37.967000000000006</c:v>
                </c:pt>
                <c:pt idx="399">
                  <c:v>38</c:v>
                </c:pt>
                <c:pt idx="400">
                  <c:v>38.033000000000001</c:v>
                </c:pt>
                <c:pt idx="401">
                  <c:v>38.067</c:v>
                </c:pt>
                <c:pt idx="402">
                  <c:v>38.1</c:v>
                </c:pt>
                <c:pt idx="403">
                  <c:v>38.133000000000003</c:v>
                </c:pt>
                <c:pt idx="404">
                  <c:v>38.167000000000002</c:v>
                </c:pt>
                <c:pt idx="405">
                  <c:v>38.200000000000003</c:v>
                </c:pt>
                <c:pt idx="406">
                  <c:v>38.233000000000011</c:v>
                </c:pt>
                <c:pt idx="407">
                  <c:v>38.267000000000003</c:v>
                </c:pt>
                <c:pt idx="408">
                  <c:v>38.300000000000011</c:v>
                </c:pt>
                <c:pt idx="409">
                  <c:v>38.333000000000006</c:v>
                </c:pt>
                <c:pt idx="410">
                  <c:v>38.367000000000004</c:v>
                </c:pt>
                <c:pt idx="411">
                  <c:v>38.4</c:v>
                </c:pt>
                <c:pt idx="412">
                  <c:v>38.433</c:v>
                </c:pt>
                <c:pt idx="413">
                  <c:v>38.467000000000006</c:v>
                </c:pt>
              </c:numCache>
            </c:numRef>
          </c:xVal>
          <c:yVal>
            <c:numRef>
              <c:f>'Peak Finding_LyoDEA_edit'!$G$679:$G$1092</c:f>
              <c:numCache>
                <c:formatCode>General</c:formatCode>
                <c:ptCount val="414"/>
                <c:pt idx="0">
                  <c:v>3.8356989999999995</c:v>
                </c:pt>
                <c:pt idx="1">
                  <c:v>3.7473780000000003</c:v>
                </c:pt>
                <c:pt idx="2">
                  <c:v>3.6366629999999995</c:v>
                </c:pt>
                <c:pt idx="3">
                  <c:v>3.4828729999999997</c:v>
                </c:pt>
                <c:pt idx="4">
                  <c:v>3.25766</c:v>
                </c:pt>
                <c:pt idx="5">
                  <c:v>2.7870469999999998</c:v>
                </c:pt>
                <c:pt idx="6">
                  <c:v>2.7870469999999998</c:v>
                </c:pt>
                <c:pt idx="7">
                  <c:v>2.7850999999999999</c:v>
                </c:pt>
                <c:pt idx="8">
                  <c:v>2.7850999999999999</c:v>
                </c:pt>
                <c:pt idx="9">
                  <c:v>2.7850999999999999</c:v>
                </c:pt>
                <c:pt idx="10">
                  <c:v>2.7774830000000001</c:v>
                </c:pt>
                <c:pt idx="11">
                  <c:v>2.7699029999999998</c:v>
                </c:pt>
                <c:pt idx="12">
                  <c:v>2.7621889999999998</c:v>
                </c:pt>
                <c:pt idx="13">
                  <c:v>2.7581920000000002</c:v>
                </c:pt>
                <c:pt idx="14">
                  <c:v>2.7541579999999999</c:v>
                </c:pt>
                <c:pt idx="15">
                  <c:v>2.7541579999999999</c:v>
                </c:pt>
                <c:pt idx="16">
                  <c:v>2.7541579999999999</c:v>
                </c:pt>
                <c:pt idx="17">
                  <c:v>2.7560699999999994</c:v>
                </c:pt>
                <c:pt idx="18">
                  <c:v>2.7541140000000004</c:v>
                </c:pt>
                <c:pt idx="19">
                  <c:v>2.7541140000000004</c:v>
                </c:pt>
                <c:pt idx="20">
                  <c:v>2.7560699999999994</c:v>
                </c:pt>
                <c:pt idx="21">
                  <c:v>2.7560699999999994</c:v>
                </c:pt>
                <c:pt idx="22">
                  <c:v>2.7560699999999994</c:v>
                </c:pt>
                <c:pt idx="23">
                  <c:v>2.7560699999999994</c:v>
                </c:pt>
                <c:pt idx="24">
                  <c:v>2.7541140000000004</c:v>
                </c:pt>
                <c:pt idx="25">
                  <c:v>2.7521499999999994</c:v>
                </c:pt>
                <c:pt idx="26">
                  <c:v>2.7540710000000002</c:v>
                </c:pt>
                <c:pt idx="27">
                  <c:v>2.7521499999999994</c:v>
                </c:pt>
                <c:pt idx="28">
                  <c:v>2.7483250000000004</c:v>
                </c:pt>
                <c:pt idx="29">
                  <c:v>2.7463790000000001</c:v>
                </c:pt>
                <c:pt idx="30">
                  <c:v>2.7444229999999998</c:v>
                </c:pt>
                <c:pt idx="31">
                  <c:v>2.7424589999999998</c:v>
                </c:pt>
                <c:pt idx="32">
                  <c:v>2.7424589999999998</c:v>
                </c:pt>
                <c:pt idx="33">
                  <c:v>2.7443800000000005</c:v>
                </c:pt>
                <c:pt idx="34">
                  <c:v>2.7443800000000005</c:v>
                </c:pt>
                <c:pt idx="35">
                  <c:v>2.7387190000000001</c:v>
                </c:pt>
                <c:pt idx="36">
                  <c:v>2.7329840000000001</c:v>
                </c:pt>
                <c:pt idx="37">
                  <c:v>2.7290740000000002</c:v>
                </c:pt>
                <c:pt idx="38">
                  <c:v>2.7270840000000005</c:v>
                </c:pt>
                <c:pt idx="39">
                  <c:v>2.725085</c:v>
                </c:pt>
                <c:pt idx="40">
                  <c:v>2.7289430000000001</c:v>
                </c:pt>
                <c:pt idx="41">
                  <c:v>2.7327679999999996</c:v>
                </c:pt>
                <c:pt idx="42">
                  <c:v>2.7346889999999995</c:v>
                </c:pt>
                <c:pt idx="43">
                  <c:v>2.7327679999999996</c:v>
                </c:pt>
                <c:pt idx="44">
                  <c:v>2.7252540000000001</c:v>
                </c:pt>
                <c:pt idx="45">
                  <c:v>2.7157800000000001</c:v>
                </c:pt>
                <c:pt idx="46">
                  <c:v>2.7060949999999999</c:v>
                </c:pt>
                <c:pt idx="47">
                  <c:v>2.6961889999999995</c:v>
                </c:pt>
                <c:pt idx="48">
                  <c:v>2.6901370000000004</c:v>
                </c:pt>
                <c:pt idx="49">
                  <c:v>2.6901370000000004</c:v>
                </c:pt>
                <c:pt idx="50">
                  <c:v>2.6940479999999996</c:v>
                </c:pt>
                <c:pt idx="51">
                  <c:v>2.6979240000000004</c:v>
                </c:pt>
                <c:pt idx="52">
                  <c:v>2.7017660000000001</c:v>
                </c:pt>
                <c:pt idx="53">
                  <c:v>2.7056589999999994</c:v>
                </c:pt>
                <c:pt idx="54">
                  <c:v>2.7095189999999998</c:v>
                </c:pt>
                <c:pt idx="55">
                  <c:v>2.7114569999999993</c:v>
                </c:pt>
                <c:pt idx="56">
                  <c:v>2.7133859999999999</c:v>
                </c:pt>
                <c:pt idx="57">
                  <c:v>2.7133859999999999</c:v>
                </c:pt>
                <c:pt idx="58">
                  <c:v>2.7114569999999993</c:v>
                </c:pt>
                <c:pt idx="59">
                  <c:v>2.7095189999999998</c:v>
                </c:pt>
                <c:pt idx="60">
                  <c:v>2.7056589999999994</c:v>
                </c:pt>
                <c:pt idx="61">
                  <c:v>2.7017660000000001</c:v>
                </c:pt>
                <c:pt idx="62">
                  <c:v>2.6998279999999997</c:v>
                </c:pt>
                <c:pt idx="63">
                  <c:v>2.6998279999999997</c:v>
                </c:pt>
                <c:pt idx="64">
                  <c:v>2.6998279999999997</c:v>
                </c:pt>
                <c:pt idx="65">
                  <c:v>2.7017660000000001</c:v>
                </c:pt>
                <c:pt idx="66">
                  <c:v>2.7036950000000002</c:v>
                </c:pt>
                <c:pt idx="67">
                  <c:v>2.7018079999999998</c:v>
                </c:pt>
                <c:pt idx="68">
                  <c:v>2.696097</c:v>
                </c:pt>
                <c:pt idx="69">
                  <c:v>2.6848269999999999</c:v>
                </c:pt>
                <c:pt idx="70">
                  <c:v>2.6696689999999994</c:v>
                </c:pt>
                <c:pt idx="71">
                  <c:v>2.6576810000000002</c:v>
                </c:pt>
                <c:pt idx="72">
                  <c:v>2.6496870000000001</c:v>
                </c:pt>
                <c:pt idx="73">
                  <c:v>2.643662</c:v>
                </c:pt>
                <c:pt idx="74">
                  <c:v>2.645635</c:v>
                </c:pt>
                <c:pt idx="75">
                  <c:v>2.6533540000000002</c:v>
                </c:pt>
                <c:pt idx="76">
                  <c:v>2.6572479999999996</c:v>
                </c:pt>
                <c:pt idx="77">
                  <c:v>2.6630880000000001</c:v>
                </c:pt>
                <c:pt idx="78">
                  <c:v>2.6688510000000001</c:v>
                </c:pt>
                <c:pt idx="79">
                  <c:v>2.6746659999999998</c:v>
                </c:pt>
                <c:pt idx="80">
                  <c:v>2.6785419999999998</c:v>
                </c:pt>
                <c:pt idx="81">
                  <c:v>2.6823839999999999</c:v>
                </c:pt>
                <c:pt idx="82">
                  <c:v>2.6843129999999999</c:v>
                </c:pt>
                <c:pt idx="83">
                  <c:v>2.6843129999999999</c:v>
                </c:pt>
                <c:pt idx="84">
                  <c:v>2.668142</c:v>
                </c:pt>
                <c:pt idx="85">
                  <c:v>2.6463310000000004</c:v>
                </c:pt>
                <c:pt idx="86">
                  <c:v>2.6233659999999999</c:v>
                </c:pt>
                <c:pt idx="87">
                  <c:v>2.604705</c:v>
                </c:pt>
                <c:pt idx="88">
                  <c:v>2.5916689999999996</c:v>
                </c:pt>
                <c:pt idx="89">
                  <c:v>2.5977429999999995</c:v>
                </c:pt>
                <c:pt idx="90">
                  <c:v>2.6092610000000001</c:v>
                </c:pt>
                <c:pt idx="91">
                  <c:v>2.6204809999999998</c:v>
                </c:pt>
                <c:pt idx="92">
                  <c:v>2.6261670000000001</c:v>
                </c:pt>
                <c:pt idx="93">
                  <c:v>2.6300439999999994</c:v>
                </c:pt>
                <c:pt idx="94">
                  <c:v>2.633972</c:v>
                </c:pt>
                <c:pt idx="95">
                  <c:v>2.6378659999999994</c:v>
                </c:pt>
                <c:pt idx="96">
                  <c:v>2.6417240000000004</c:v>
                </c:pt>
                <c:pt idx="97">
                  <c:v>2.6455489999999995</c:v>
                </c:pt>
                <c:pt idx="98">
                  <c:v>2.6474700000000002</c:v>
                </c:pt>
                <c:pt idx="99">
                  <c:v>2.6474700000000002</c:v>
                </c:pt>
                <c:pt idx="100">
                  <c:v>2.6474700000000002</c:v>
                </c:pt>
                <c:pt idx="101">
                  <c:v>2.6455489999999995</c:v>
                </c:pt>
                <c:pt idx="102">
                  <c:v>2.6455489999999995</c:v>
                </c:pt>
                <c:pt idx="103">
                  <c:v>2.6455489999999995</c:v>
                </c:pt>
                <c:pt idx="104">
                  <c:v>2.6455489999999995</c:v>
                </c:pt>
                <c:pt idx="105">
                  <c:v>2.6455489999999995</c:v>
                </c:pt>
                <c:pt idx="106">
                  <c:v>2.6474700000000002</c:v>
                </c:pt>
                <c:pt idx="107">
                  <c:v>2.6474700000000002</c:v>
                </c:pt>
                <c:pt idx="108">
                  <c:v>2.6455489999999995</c:v>
                </c:pt>
                <c:pt idx="109">
                  <c:v>2.6436199999999999</c:v>
                </c:pt>
                <c:pt idx="110">
                  <c:v>2.6416819999999999</c:v>
                </c:pt>
                <c:pt idx="111">
                  <c:v>2.6397349999999999</c:v>
                </c:pt>
                <c:pt idx="112">
                  <c:v>2.6377790000000001</c:v>
                </c:pt>
                <c:pt idx="113">
                  <c:v>2.6377790000000001</c:v>
                </c:pt>
                <c:pt idx="114">
                  <c:v>2.6358579999999994</c:v>
                </c:pt>
                <c:pt idx="115">
                  <c:v>2.6339290000000002</c:v>
                </c:pt>
                <c:pt idx="116">
                  <c:v>2.6300870000000001</c:v>
                </c:pt>
                <c:pt idx="117">
                  <c:v>2.6281310000000007</c:v>
                </c:pt>
                <c:pt idx="118">
                  <c:v>2.6261670000000001</c:v>
                </c:pt>
                <c:pt idx="119">
                  <c:v>2.6261670000000001</c:v>
                </c:pt>
                <c:pt idx="120">
                  <c:v>2.6261670000000001</c:v>
                </c:pt>
                <c:pt idx="121">
                  <c:v>2.628088</c:v>
                </c:pt>
                <c:pt idx="122">
                  <c:v>2.628088</c:v>
                </c:pt>
                <c:pt idx="123">
                  <c:v>2.6261670000000001</c:v>
                </c:pt>
                <c:pt idx="124">
                  <c:v>2.6223419999999997</c:v>
                </c:pt>
                <c:pt idx="125">
                  <c:v>2.618484</c:v>
                </c:pt>
                <c:pt idx="126">
                  <c:v>2.6108340000000001</c:v>
                </c:pt>
                <c:pt idx="127">
                  <c:v>2.6049419999999999</c:v>
                </c:pt>
                <c:pt idx="128">
                  <c:v>2.6010140000000002</c:v>
                </c:pt>
                <c:pt idx="129">
                  <c:v>2.6010140000000002</c:v>
                </c:pt>
                <c:pt idx="130">
                  <c:v>2.6010140000000002</c:v>
                </c:pt>
                <c:pt idx="131">
                  <c:v>2.6048559999999994</c:v>
                </c:pt>
                <c:pt idx="132">
                  <c:v>2.6067849999999999</c:v>
                </c:pt>
                <c:pt idx="133">
                  <c:v>2.6087060000000002</c:v>
                </c:pt>
                <c:pt idx="134">
                  <c:v>2.6087060000000002</c:v>
                </c:pt>
                <c:pt idx="135">
                  <c:v>2.6087060000000002</c:v>
                </c:pt>
                <c:pt idx="136">
                  <c:v>2.6087060000000002</c:v>
                </c:pt>
                <c:pt idx="137">
                  <c:v>2.6048979999999999</c:v>
                </c:pt>
                <c:pt idx="138">
                  <c:v>2.601057</c:v>
                </c:pt>
                <c:pt idx="139">
                  <c:v>2.5991019999999998</c:v>
                </c:pt>
                <c:pt idx="140">
                  <c:v>2.5952079999999995</c:v>
                </c:pt>
                <c:pt idx="141">
                  <c:v>2.5932270000000002</c:v>
                </c:pt>
                <c:pt idx="142">
                  <c:v>2.5951649999999997</c:v>
                </c:pt>
                <c:pt idx="143">
                  <c:v>2.5970939999999998</c:v>
                </c:pt>
                <c:pt idx="144">
                  <c:v>2.5970939999999998</c:v>
                </c:pt>
                <c:pt idx="145">
                  <c:v>2.5990149999999996</c:v>
                </c:pt>
                <c:pt idx="146">
                  <c:v>2.5990149999999996</c:v>
                </c:pt>
                <c:pt idx="147">
                  <c:v>2.5970939999999998</c:v>
                </c:pt>
                <c:pt idx="148">
                  <c:v>2.5932689999999994</c:v>
                </c:pt>
                <c:pt idx="149">
                  <c:v>2.5875330000000005</c:v>
                </c:pt>
                <c:pt idx="150">
                  <c:v>2.5798489999999989</c:v>
                </c:pt>
                <c:pt idx="151">
                  <c:v>2.5739310000000004</c:v>
                </c:pt>
                <c:pt idx="152">
                  <c:v>2.5719409999999994</c:v>
                </c:pt>
                <c:pt idx="153">
                  <c:v>2.569985</c:v>
                </c:pt>
                <c:pt idx="154">
                  <c:v>2.5719409999999994</c:v>
                </c:pt>
                <c:pt idx="155">
                  <c:v>2.5757829999999995</c:v>
                </c:pt>
                <c:pt idx="156">
                  <c:v>2.577712</c:v>
                </c:pt>
                <c:pt idx="157">
                  <c:v>2.573887</c:v>
                </c:pt>
                <c:pt idx="158">
                  <c:v>2.571984</c:v>
                </c:pt>
                <c:pt idx="159">
                  <c:v>2.5681080000000001</c:v>
                </c:pt>
                <c:pt idx="160">
                  <c:v>2.5661350000000001</c:v>
                </c:pt>
                <c:pt idx="161">
                  <c:v>2.5622069999999995</c:v>
                </c:pt>
                <c:pt idx="162">
                  <c:v>2.5602939999999998</c:v>
                </c:pt>
                <c:pt idx="163">
                  <c:v>2.5602939999999998</c:v>
                </c:pt>
                <c:pt idx="164">
                  <c:v>2.5602939999999998</c:v>
                </c:pt>
                <c:pt idx="165">
                  <c:v>2.5583300000000002</c:v>
                </c:pt>
                <c:pt idx="166">
                  <c:v>2.5583300000000002</c:v>
                </c:pt>
                <c:pt idx="167">
                  <c:v>2.5602510000000001</c:v>
                </c:pt>
                <c:pt idx="168">
                  <c:v>2.5602510000000001</c:v>
                </c:pt>
                <c:pt idx="169">
                  <c:v>2.5564429999999989</c:v>
                </c:pt>
                <c:pt idx="170">
                  <c:v>2.5526019999999994</c:v>
                </c:pt>
                <c:pt idx="171">
                  <c:v>2.5487259999999998</c:v>
                </c:pt>
                <c:pt idx="172">
                  <c:v>2.5429119999999998</c:v>
                </c:pt>
                <c:pt idx="173">
                  <c:v>2.5389479999999995</c:v>
                </c:pt>
                <c:pt idx="174">
                  <c:v>2.5389479999999995</c:v>
                </c:pt>
                <c:pt idx="175">
                  <c:v>2.5370189999999995</c:v>
                </c:pt>
                <c:pt idx="176">
                  <c:v>2.5370189999999995</c:v>
                </c:pt>
                <c:pt idx="177">
                  <c:v>2.5370189999999995</c:v>
                </c:pt>
                <c:pt idx="178">
                  <c:v>2.5350809999999995</c:v>
                </c:pt>
                <c:pt idx="179">
                  <c:v>2.5331340000000004</c:v>
                </c:pt>
                <c:pt idx="180">
                  <c:v>2.5331340000000004</c:v>
                </c:pt>
                <c:pt idx="181">
                  <c:v>2.5311779999999997</c:v>
                </c:pt>
                <c:pt idx="182">
                  <c:v>2.5292569999999994</c:v>
                </c:pt>
                <c:pt idx="183">
                  <c:v>2.5273280000000002</c:v>
                </c:pt>
                <c:pt idx="184">
                  <c:v>2.5234860000000001</c:v>
                </c:pt>
                <c:pt idx="185">
                  <c:v>2.5177230000000002</c:v>
                </c:pt>
                <c:pt idx="186">
                  <c:v>2.513795</c:v>
                </c:pt>
                <c:pt idx="187">
                  <c:v>2.5118389999999997</c:v>
                </c:pt>
                <c:pt idx="188">
                  <c:v>2.5118389999999997</c:v>
                </c:pt>
                <c:pt idx="189">
                  <c:v>2.513795</c:v>
                </c:pt>
                <c:pt idx="190">
                  <c:v>2.5176370000000001</c:v>
                </c:pt>
                <c:pt idx="191">
                  <c:v>2.5195659999999998</c:v>
                </c:pt>
                <c:pt idx="192">
                  <c:v>2.521487</c:v>
                </c:pt>
                <c:pt idx="193">
                  <c:v>2.521487</c:v>
                </c:pt>
                <c:pt idx="194">
                  <c:v>2.521487</c:v>
                </c:pt>
                <c:pt idx="195">
                  <c:v>2.521487</c:v>
                </c:pt>
                <c:pt idx="196">
                  <c:v>2.521487</c:v>
                </c:pt>
                <c:pt idx="197">
                  <c:v>2.521487</c:v>
                </c:pt>
                <c:pt idx="198">
                  <c:v>2.521487</c:v>
                </c:pt>
                <c:pt idx="199">
                  <c:v>2.521487</c:v>
                </c:pt>
                <c:pt idx="200">
                  <c:v>2.5176789999999993</c:v>
                </c:pt>
                <c:pt idx="201">
                  <c:v>2.5119679999999995</c:v>
                </c:pt>
                <c:pt idx="202">
                  <c:v>2.5061810000000002</c:v>
                </c:pt>
                <c:pt idx="203">
                  <c:v>2.5022359999999995</c:v>
                </c:pt>
                <c:pt idx="204">
                  <c:v>2.4982549999999994</c:v>
                </c:pt>
                <c:pt idx="205">
                  <c:v>2.4982549999999994</c:v>
                </c:pt>
                <c:pt idx="206">
                  <c:v>2.5001840000000004</c:v>
                </c:pt>
                <c:pt idx="207">
                  <c:v>2.5021049999999998</c:v>
                </c:pt>
                <c:pt idx="208">
                  <c:v>2.5021049999999998</c:v>
                </c:pt>
                <c:pt idx="209">
                  <c:v>2.5021049999999998</c:v>
                </c:pt>
                <c:pt idx="210">
                  <c:v>2.5021049999999998</c:v>
                </c:pt>
                <c:pt idx="211">
                  <c:v>2.5001840000000004</c:v>
                </c:pt>
                <c:pt idx="212">
                  <c:v>2.4982549999999994</c:v>
                </c:pt>
                <c:pt idx="213">
                  <c:v>2.4963169999999995</c:v>
                </c:pt>
                <c:pt idx="214">
                  <c:v>2.49437</c:v>
                </c:pt>
                <c:pt idx="215">
                  <c:v>2.4924139999999997</c:v>
                </c:pt>
                <c:pt idx="216">
                  <c:v>2.4924139999999997</c:v>
                </c:pt>
                <c:pt idx="217">
                  <c:v>2.4904929999999994</c:v>
                </c:pt>
                <c:pt idx="218">
                  <c:v>2.4904929999999994</c:v>
                </c:pt>
                <c:pt idx="219">
                  <c:v>2.4885640000000002</c:v>
                </c:pt>
                <c:pt idx="220">
                  <c:v>2.4866259999999993</c:v>
                </c:pt>
                <c:pt idx="221">
                  <c:v>2.4827659999999994</c:v>
                </c:pt>
                <c:pt idx="222">
                  <c:v>2.4808459999999997</c:v>
                </c:pt>
                <c:pt idx="223">
                  <c:v>2.4769349999999997</c:v>
                </c:pt>
                <c:pt idx="224">
                  <c:v>2.4749879999999997</c:v>
                </c:pt>
                <c:pt idx="225">
                  <c:v>2.4730319999999999</c:v>
                </c:pt>
                <c:pt idx="226">
                  <c:v>2.4730319999999999</c:v>
                </c:pt>
                <c:pt idx="227">
                  <c:v>2.4711110000000001</c:v>
                </c:pt>
                <c:pt idx="228">
                  <c:v>2.469182</c:v>
                </c:pt>
                <c:pt idx="229">
                  <c:v>2.467244</c:v>
                </c:pt>
                <c:pt idx="230">
                  <c:v>2.4633840000000005</c:v>
                </c:pt>
                <c:pt idx="231">
                  <c:v>2.457595</c:v>
                </c:pt>
                <c:pt idx="232">
                  <c:v>2.4556489999999993</c:v>
                </c:pt>
                <c:pt idx="233">
                  <c:v>2.4536929999999995</c:v>
                </c:pt>
                <c:pt idx="234">
                  <c:v>2.4536929999999995</c:v>
                </c:pt>
                <c:pt idx="235">
                  <c:v>2.4556489999999993</c:v>
                </c:pt>
                <c:pt idx="236">
                  <c:v>2.4575529999999994</c:v>
                </c:pt>
                <c:pt idx="237">
                  <c:v>2.4594909999999994</c:v>
                </c:pt>
                <c:pt idx="238">
                  <c:v>2.4614199999999995</c:v>
                </c:pt>
                <c:pt idx="239">
                  <c:v>2.4614199999999995</c:v>
                </c:pt>
                <c:pt idx="240">
                  <c:v>2.4594909999999994</c:v>
                </c:pt>
                <c:pt idx="241">
                  <c:v>2.4594909999999994</c:v>
                </c:pt>
                <c:pt idx="242">
                  <c:v>2.4575529999999994</c:v>
                </c:pt>
                <c:pt idx="243">
                  <c:v>2.4556059999999995</c:v>
                </c:pt>
                <c:pt idx="244">
                  <c:v>2.4536499999999997</c:v>
                </c:pt>
                <c:pt idx="245">
                  <c:v>2.4536499999999997</c:v>
                </c:pt>
                <c:pt idx="246">
                  <c:v>2.4536499999999997</c:v>
                </c:pt>
                <c:pt idx="247">
                  <c:v>2.4517289999999994</c:v>
                </c:pt>
                <c:pt idx="248">
                  <c:v>2.4479039999999999</c:v>
                </c:pt>
                <c:pt idx="249">
                  <c:v>2.4421679999999997</c:v>
                </c:pt>
                <c:pt idx="250">
                  <c:v>2.4382569999999997</c:v>
                </c:pt>
                <c:pt idx="251">
                  <c:v>2.4343110000000001</c:v>
                </c:pt>
                <c:pt idx="252">
                  <c:v>2.4323469999999996</c:v>
                </c:pt>
                <c:pt idx="253">
                  <c:v>2.4323469999999996</c:v>
                </c:pt>
                <c:pt idx="254">
                  <c:v>2.4323469999999996</c:v>
                </c:pt>
                <c:pt idx="255">
                  <c:v>2.4304179999999995</c:v>
                </c:pt>
                <c:pt idx="256">
                  <c:v>2.4265759999999994</c:v>
                </c:pt>
                <c:pt idx="257">
                  <c:v>2.4226999999999994</c:v>
                </c:pt>
                <c:pt idx="258">
                  <c:v>2.4187889999999994</c:v>
                </c:pt>
                <c:pt idx="259">
                  <c:v>2.416841999999999</c:v>
                </c:pt>
                <c:pt idx="260">
                  <c:v>2.4129649999999994</c:v>
                </c:pt>
                <c:pt idx="261">
                  <c:v>2.4129649999999994</c:v>
                </c:pt>
                <c:pt idx="262">
                  <c:v>2.4129649999999994</c:v>
                </c:pt>
                <c:pt idx="263">
                  <c:v>2.4129649999999994</c:v>
                </c:pt>
                <c:pt idx="264">
                  <c:v>2.4129649999999994</c:v>
                </c:pt>
                <c:pt idx="265">
                  <c:v>2.4148859999999996</c:v>
                </c:pt>
                <c:pt idx="266">
                  <c:v>2.4148859999999996</c:v>
                </c:pt>
                <c:pt idx="267">
                  <c:v>2.4148859999999996</c:v>
                </c:pt>
                <c:pt idx="268">
                  <c:v>2.4148859999999996</c:v>
                </c:pt>
                <c:pt idx="269">
                  <c:v>2.4148859999999996</c:v>
                </c:pt>
                <c:pt idx="270">
                  <c:v>2.4148859999999996</c:v>
                </c:pt>
                <c:pt idx="271">
                  <c:v>2.4148859999999996</c:v>
                </c:pt>
                <c:pt idx="272">
                  <c:v>2.4148859999999996</c:v>
                </c:pt>
                <c:pt idx="273">
                  <c:v>2.4148859999999996</c:v>
                </c:pt>
                <c:pt idx="274">
                  <c:v>2.4129649999999994</c:v>
                </c:pt>
                <c:pt idx="275">
                  <c:v>2.4110359999999997</c:v>
                </c:pt>
                <c:pt idx="276">
                  <c:v>2.4090979999999997</c:v>
                </c:pt>
                <c:pt idx="277">
                  <c:v>2.4071509999999998</c:v>
                </c:pt>
                <c:pt idx="278">
                  <c:v>2.405195</c:v>
                </c:pt>
                <c:pt idx="279">
                  <c:v>2.405195</c:v>
                </c:pt>
                <c:pt idx="280">
                  <c:v>2.405195</c:v>
                </c:pt>
                <c:pt idx="281">
                  <c:v>2.4032740000000001</c:v>
                </c:pt>
                <c:pt idx="282">
                  <c:v>2.4013449999999996</c:v>
                </c:pt>
                <c:pt idx="283">
                  <c:v>2.3994069999999996</c:v>
                </c:pt>
                <c:pt idx="284">
                  <c:v>2.3974599999999997</c:v>
                </c:pt>
                <c:pt idx="285">
                  <c:v>2.3955039999999994</c:v>
                </c:pt>
                <c:pt idx="286">
                  <c:v>2.3955039999999994</c:v>
                </c:pt>
                <c:pt idx="287">
                  <c:v>2.393583</c:v>
                </c:pt>
                <c:pt idx="288">
                  <c:v>2.393583</c:v>
                </c:pt>
                <c:pt idx="289">
                  <c:v>2.3916539999999991</c:v>
                </c:pt>
                <c:pt idx="290">
                  <c:v>2.389716</c:v>
                </c:pt>
                <c:pt idx="291">
                  <c:v>2.387769</c:v>
                </c:pt>
                <c:pt idx="292">
                  <c:v>2.387769</c:v>
                </c:pt>
                <c:pt idx="293">
                  <c:v>2.3838919999999999</c:v>
                </c:pt>
                <c:pt idx="294">
                  <c:v>2.3819629999999994</c:v>
                </c:pt>
                <c:pt idx="295">
                  <c:v>2.3800249999999998</c:v>
                </c:pt>
                <c:pt idx="296">
                  <c:v>2.3780779999999995</c:v>
                </c:pt>
                <c:pt idx="297">
                  <c:v>2.3761219999999996</c:v>
                </c:pt>
                <c:pt idx="298">
                  <c:v>2.3761219999999996</c:v>
                </c:pt>
                <c:pt idx="299">
                  <c:v>2.3761219999999996</c:v>
                </c:pt>
                <c:pt idx="300">
                  <c:v>2.3742009999999993</c:v>
                </c:pt>
                <c:pt idx="301">
                  <c:v>2.3722719999999993</c:v>
                </c:pt>
                <c:pt idx="302">
                  <c:v>2.36843</c:v>
                </c:pt>
                <c:pt idx="303">
                  <c:v>2.364554</c:v>
                </c:pt>
                <c:pt idx="304">
                  <c:v>2.3606429999999996</c:v>
                </c:pt>
                <c:pt idx="305">
                  <c:v>2.3586959999999997</c:v>
                </c:pt>
                <c:pt idx="306">
                  <c:v>2.3567399999999994</c:v>
                </c:pt>
                <c:pt idx="307">
                  <c:v>2.3567399999999994</c:v>
                </c:pt>
                <c:pt idx="308">
                  <c:v>2.3529319999999996</c:v>
                </c:pt>
                <c:pt idx="309">
                  <c:v>2.3453849999999998</c:v>
                </c:pt>
                <c:pt idx="310">
                  <c:v>2.337704</c:v>
                </c:pt>
                <c:pt idx="311">
                  <c:v>2.3317879999999995</c:v>
                </c:pt>
                <c:pt idx="312">
                  <c:v>2.32579</c:v>
                </c:pt>
                <c:pt idx="313">
                  <c:v>2.32579</c:v>
                </c:pt>
                <c:pt idx="314">
                  <c:v>2.3296659999999996</c:v>
                </c:pt>
                <c:pt idx="315">
                  <c:v>2.3335079999999997</c:v>
                </c:pt>
                <c:pt idx="316">
                  <c:v>2.3354369999999998</c:v>
                </c:pt>
                <c:pt idx="317">
                  <c:v>2.3393139999999994</c:v>
                </c:pt>
                <c:pt idx="318">
                  <c:v>2.3393139999999994</c:v>
                </c:pt>
                <c:pt idx="319">
                  <c:v>2.3393139999999994</c:v>
                </c:pt>
                <c:pt idx="320">
                  <c:v>2.3393139999999994</c:v>
                </c:pt>
                <c:pt idx="321">
                  <c:v>2.3393139999999994</c:v>
                </c:pt>
                <c:pt idx="322">
                  <c:v>2.3373579999999996</c:v>
                </c:pt>
                <c:pt idx="323">
                  <c:v>2.3354369999999998</c:v>
                </c:pt>
                <c:pt idx="324">
                  <c:v>2.3335079999999997</c:v>
                </c:pt>
                <c:pt idx="325">
                  <c:v>2.3315699999999997</c:v>
                </c:pt>
                <c:pt idx="326">
                  <c:v>2.3277100000000002</c:v>
                </c:pt>
                <c:pt idx="327">
                  <c:v>2.323817</c:v>
                </c:pt>
                <c:pt idx="328">
                  <c:v>2.3218789999999996</c:v>
                </c:pt>
                <c:pt idx="329">
                  <c:v>2.3180189999999996</c:v>
                </c:pt>
                <c:pt idx="330">
                  <c:v>2.3122299999999996</c:v>
                </c:pt>
                <c:pt idx="331">
                  <c:v>2.3083719999999999</c:v>
                </c:pt>
                <c:pt idx="332">
                  <c:v>2.3044779999999996</c:v>
                </c:pt>
                <c:pt idx="333">
                  <c:v>2.2967589999999998</c:v>
                </c:pt>
                <c:pt idx="334">
                  <c:v>2.2928479999999993</c:v>
                </c:pt>
                <c:pt idx="335">
                  <c:v>2.2871120000000005</c:v>
                </c:pt>
                <c:pt idx="336">
                  <c:v>2.2832010000000005</c:v>
                </c:pt>
                <c:pt idx="337">
                  <c:v>2.2812109999999999</c:v>
                </c:pt>
                <c:pt idx="338">
                  <c:v>2.2831570000000005</c:v>
                </c:pt>
                <c:pt idx="339">
                  <c:v>2.2831570000000005</c:v>
                </c:pt>
                <c:pt idx="340">
                  <c:v>2.2869820000000001</c:v>
                </c:pt>
                <c:pt idx="341">
                  <c:v>2.2889029999999999</c:v>
                </c:pt>
                <c:pt idx="342">
                  <c:v>2.2889029999999999</c:v>
                </c:pt>
                <c:pt idx="343">
                  <c:v>2.2889029999999999</c:v>
                </c:pt>
                <c:pt idx="344">
                  <c:v>2.2889029999999999</c:v>
                </c:pt>
                <c:pt idx="345">
                  <c:v>2.2869820000000001</c:v>
                </c:pt>
                <c:pt idx="346">
                  <c:v>2.2869820000000001</c:v>
                </c:pt>
                <c:pt idx="347">
                  <c:v>2.285053</c:v>
                </c:pt>
                <c:pt idx="348">
                  <c:v>2.285053</c:v>
                </c:pt>
                <c:pt idx="349">
                  <c:v>2.2831150000000004</c:v>
                </c:pt>
                <c:pt idx="350">
                  <c:v>2.2831150000000004</c:v>
                </c:pt>
                <c:pt idx="351">
                  <c:v>2.2811680000000001</c:v>
                </c:pt>
                <c:pt idx="352">
                  <c:v>2.2792549999999996</c:v>
                </c:pt>
                <c:pt idx="353">
                  <c:v>2.2753619999999999</c:v>
                </c:pt>
                <c:pt idx="354">
                  <c:v>2.2734239999999999</c:v>
                </c:pt>
                <c:pt idx="355">
                  <c:v>2.271477</c:v>
                </c:pt>
                <c:pt idx="356">
                  <c:v>2.2695210000000006</c:v>
                </c:pt>
                <c:pt idx="357">
                  <c:v>2.2695210000000006</c:v>
                </c:pt>
                <c:pt idx="358">
                  <c:v>2.2695210000000006</c:v>
                </c:pt>
                <c:pt idx="359">
                  <c:v>2.2695210000000006</c:v>
                </c:pt>
                <c:pt idx="360">
                  <c:v>2.2676000000000003</c:v>
                </c:pt>
                <c:pt idx="361">
                  <c:v>2.2637750000000003</c:v>
                </c:pt>
                <c:pt idx="362">
                  <c:v>2.2618290000000001</c:v>
                </c:pt>
                <c:pt idx="363">
                  <c:v>2.2579530000000001</c:v>
                </c:pt>
                <c:pt idx="364">
                  <c:v>2.2540419999999997</c:v>
                </c:pt>
                <c:pt idx="365">
                  <c:v>2.2520949999999997</c:v>
                </c:pt>
                <c:pt idx="366">
                  <c:v>2.2501820000000001</c:v>
                </c:pt>
                <c:pt idx="367">
                  <c:v>2.248218</c:v>
                </c:pt>
                <c:pt idx="368">
                  <c:v>2.246289</c:v>
                </c:pt>
                <c:pt idx="369">
                  <c:v>2.246289</c:v>
                </c:pt>
                <c:pt idx="370">
                  <c:v>2.2443510000000004</c:v>
                </c:pt>
                <c:pt idx="371">
                  <c:v>2.2443510000000004</c:v>
                </c:pt>
                <c:pt idx="372">
                  <c:v>2.238613</c:v>
                </c:pt>
                <c:pt idx="373">
                  <c:v>2.2347890000000001</c:v>
                </c:pt>
                <c:pt idx="374">
                  <c:v>2.2289230000000004</c:v>
                </c:pt>
                <c:pt idx="375">
                  <c:v>2.2231090000000004</c:v>
                </c:pt>
                <c:pt idx="376">
                  <c:v>2.2191449999999997</c:v>
                </c:pt>
                <c:pt idx="377">
                  <c:v>2.2172160000000001</c:v>
                </c:pt>
                <c:pt idx="378">
                  <c:v>2.2152779999999996</c:v>
                </c:pt>
                <c:pt idx="379">
                  <c:v>2.2133310000000006</c:v>
                </c:pt>
                <c:pt idx="380">
                  <c:v>2.2133310000000006</c:v>
                </c:pt>
                <c:pt idx="381">
                  <c:v>2.2113749999999999</c:v>
                </c:pt>
                <c:pt idx="382">
                  <c:v>2.209454</c:v>
                </c:pt>
                <c:pt idx="383">
                  <c:v>2.2075250000000004</c:v>
                </c:pt>
                <c:pt idx="384">
                  <c:v>2.2055870000000004</c:v>
                </c:pt>
                <c:pt idx="385">
                  <c:v>2.20364</c:v>
                </c:pt>
                <c:pt idx="386">
                  <c:v>2.2016840000000002</c:v>
                </c:pt>
                <c:pt idx="387">
                  <c:v>2.1997629999999995</c:v>
                </c:pt>
                <c:pt idx="388">
                  <c:v>2.1978339999999998</c:v>
                </c:pt>
                <c:pt idx="389">
                  <c:v>2.1958959999999994</c:v>
                </c:pt>
                <c:pt idx="390">
                  <c:v>2.1920359999999994</c:v>
                </c:pt>
                <c:pt idx="391">
                  <c:v>2.1881430000000002</c:v>
                </c:pt>
                <c:pt idx="392">
                  <c:v>2.1862049999999997</c:v>
                </c:pt>
                <c:pt idx="393">
                  <c:v>2.1842579999999998</c:v>
                </c:pt>
                <c:pt idx="394">
                  <c:v>2.182302</c:v>
                </c:pt>
                <c:pt idx="395">
                  <c:v>2.1784940000000002</c:v>
                </c:pt>
                <c:pt idx="396">
                  <c:v>2.1765559999999997</c:v>
                </c:pt>
                <c:pt idx="397">
                  <c:v>2.1726979999999996</c:v>
                </c:pt>
                <c:pt idx="398">
                  <c:v>2.1688040000000002</c:v>
                </c:pt>
                <c:pt idx="399">
                  <c:v>2.1610849999999999</c:v>
                </c:pt>
                <c:pt idx="400">
                  <c:v>2.1591559999999994</c:v>
                </c:pt>
                <c:pt idx="401">
                  <c:v>2.1552279999999997</c:v>
                </c:pt>
                <c:pt idx="402">
                  <c:v>2.1552279999999997</c:v>
                </c:pt>
                <c:pt idx="403">
                  <c:v>2.1513519999999997</c:v>
                </c:pt>
                <c:pt idx="404">
                  <c:v>2.1532719999999999</c:v>
                </c:pt>
                <c:pt idx="405">
                  <c:v>2.1513519999999997</c:v>
                </c:pt>
                <c:pt idx="406">
                  <c:v>2.1475270000000006</c:v>
                </c:pt>
                <c:pt idx="407">
                  <c:v>2.141661</c:v>
                </c:pt>
                <c:pt idx="408">
                  <c:v>2.141661</c:v>
                </c:pt>
                <c:pt idx="409">
                  <c:v>2.13775</c:v>
                </c:pt>
                <c:pt idx="410">
                  <c:v>2.1358029999999997</c:v>
                </c:pt>
                <c:pt idx="411">
                  <c:v>2.1358029999999997</c:v>
                </c:pt>
                <c:pt idx="412">
                  <c:v>2.1338900000000001</c:v>
                </c:pt>
                <c:pt idx="413">
                  <c:v>2.1141169999999998</c:v>
                </c:pt>
              </c:numCache>
            </c:numRef>
          </c:yVal>
          <c:smooth val="1"/>
          <c:extLst xmlns:c16r2="http://schemas.microsoft.com/office/drawing/2015/06/chart">
            <c:ext xmlns:c16="http://schemas.microsoft.com/office/drawing/2014/chart" uri="{C3380CC4-5D6E-409C-BE32-E72D297353CC}">
              <c16:uniqueId val="{00000001-BCD9-4021-8375-971542ECB427}"/>
            </c:ext>
          </c:extLst>
        </c:ser>
        <c:dLbls>
          <c:showLegendKey val="0"/>
          <c:showVal val="0"/>
          <c:showCatName val="0"/>
          <c:showSerName val="0"/>
          <c:showPercent val="0"/>
          <c:showBubbleSize val="0"/>
        </c:dLbls>
        <c:axId val="120355072"/>
        <c:axId val="120357248"/>
      </c:scatterChart>
      <c:valAx>
        <c:axId val="120355072"/>
        <c:scaling>
          <c:orientation val="minMax"/>
          <c:max val="40"/>
          <c:min val="10"/>
        </c:scaling>
        <c:delete val="0"/>
        <c:axPos val="b"/>
        <c:title>
          <c:tx>
            <c:rich>
              <a:bodyPr/>
              <a:lstStyle/>
              <a:p>
                <a:pPr>
                  <a:defRPr sz="1600">
                    <a:latin typeface="Calibri" panose="020F0502020204030204" pitchFamily="34" charset="0"/>
                    <a:cs typeface="Calibri" panose="020F0502020204030204" pitchFamily="34" charset="0"/>
                  </a:defRPr>
                </a:pPr>
                <a:r>
                  <a:rPr lang="en-GB" sz="1600" b="0" i="0" baseline="0">
                    <a:effectLst/>
                    <a:latin typeface="Calibri" panose="020F0502020204030204" pitchFamily="34" charset="0"/>
                    <a:cs typeface="Calibri" panose="020F0502020204030204" pitchFamily="34" charset="0"/>
                  </a:rPr>
                  <a:t>Time / h</a:t>
                </a:r>
                <a:endParaRPr lang="en-GB" sz="1600">
                  <a:effectLst/>
                  <a:latin typeface="Calibri" panose="020F0502020204030204" pitchFamily="34" charset="0"/>
                  <a:cs typeface="Calibri" panose="020F0502020204030204" pitchFamily="34" charset="0"/>
                </a:endParaRPr>
              </a:p>
            </c:rich>
          </c:tx>
          <c:layout/>
          <c:overlay val="0"/>
        </c:title>
        <c:numFmt formatCode="General" sourceLinked="1"/>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0357248"/>
        <c:crosses val="autoZero"/>
        <c:crossBetween val="midCat"/>
        <c:majorUnit val="5"/>
      </c:valAx>
      <c:valAx>
        <c:axId val="120357248"/>
        <c:scaling>
          <c:orientation val="minMax"/>
        </c:scaling>
        <c:delete val="0"/>
        <c:axPos val="l"/>
        <c:title>
          <c:tx>
            <c:rich>
              <a:bodyPr/>
              <a:lstStyle/>
              <a:p>
                <a:pPr>
                  <a:defRPr sz="1600">
                    <a:latin typeface="Calibri" panose="020F0502020204030204" pitchFamily="34" charset="0"/>
                    <a:cs typeface="Calibri" panose="020F0502020204030204" pitchFamily="34" charset="0"/>
                  </a:defRPr>
                </a:pPr>
                <a:r>
                  <a:rPr lang="en-GB" sz="1600" b="0" i="0" baseline="0" dirty="0">
                    <a:effectLst/>
                    <a:latin typeface="Calibri" panose="020F0502020204030204" pitchFamily="34" charset="0"/>
                    <a:cs typeface="Calibri" panose="020F0502020204030204" pitchFamily="34" charset="0"/>
                  </a:rPr>
                  <a:t>Log F</a:t>
                </a:r>
                <a:r>
                  <a:rPr lang="en-GB" sz="1600" b="0" i="0" baseline="-25000" dirty="0">
                    <a:effectLst/>
                    <a:latin typeface="Calibri" panose="020F0502020204030204" pitchFamily="34" charset="0"/>
                    <a:cs typeface="Calibri" panose="020F0502020204030204" pitchFamily="34" charset="0"/>
                  </a:rPr>
                  <a:t>PEAK</a:t>
                </a:r>
                <a:endParaRPr lang="en-GB" sz="1600" baseline="-25000" dirty="0">
                  <a:effectLst/>
                  <a:latin typeface="Calibri" panose="020F0502020204030204" pitchFamily="34" charset="0"/>
                  <a:cs typeface="Calibri" panose="020F0502020204030204" pitchFamily="34" charset="0"/>
                </a:endParaRPr>
              </a:p>
            </c:rich>
          </c:tx>
          <c:layout>
            <c:manualLayout>
              <c:xMode val="edge"/>
              <c:yMode val="edge"/>
              <c:x val="6.6482167787955881E-4"/>
              <c:y val="0.19056992014762678"/>
            </c:manualLayout>
          </c:layout>
          <c:overlay val="0"/>
        </c:title>
        <c:numFmt formatCode="#,##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0355072"/>
        <c:crosses val="autoZero"/>
        <c:crossBetween val="midCat"/>
      </c:valAx>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001980573523527"/>
          <c:y val="6.1594641038696586E-2"/>
          <c:w val="0.73182784286045399"/>
          <c:h val="0.7194562381219155"/>
        </c:manualLayout>
      </c:layout>
      <c:scatterChart>
        <c:scatterStyle val="smoothMarker"/>
        <c:varyColors val="0"/>
        <c:ser>
          <c:idx val="4"/>
          <c:order val="0"/>
          <c:tx>
            <c:strRef>
              <c:f>'[Analysi s of Protein Measurement (4 kHz to 1 MHz).xlsx]16062772_data log'!$H$3</c:f>
              <c:strCache>
                <c:ptCount val="1"/>
                <c:pt idx="0">
                  <c:v>Tshelf</c:v>
                </c:pt>
              </c:strCache>
            </c:strRef>
          </c:tx>
          <c:spPr>
            <a:ln w="12700" cap="rnd">
              <a:solidFill>
                <a:schemeClr val="tx1">
                  <a:lumMod val="95000"/>
                  <a:lumOff val="5000"/>
                </a:schemeClr>
              </a:solidFill>
              <a:round/>
            </a:ln>
            <a:effectLst/>
          </c:spPr>
          <c:marker>
            <c:symbol val="none"/>
          </c:marker>
          <c:xVal>
            <c:numRef>
              <c:f>'[2]16062772_data log'!$B$4:$B$1163</c:f>
              <c:numCache>
                <c:formatCode>0.00</c:formatCode>
                <c:ptCount val="1160"/>
                <c:pt idx="0">
                  <c:v>0</c:v>
                </c:pt>
                <c:pt idx="1">
                  <c:v>3.333333333333334E-2</c:v>
                </c:pt>
                <c:pt idx="2">
                  <c:v>6.666666666666668E-2</c:v>
                </c:pt>
                <c:pt idx="3">
                  <c:v>0.1</c:v>
                </c:pt>
                <c:pt idx="4">
                  <c:v>0.13333333333333336</c:v>
                </c:pt>
                <c:pt idx="5">
                  <c:v>0.16666666666666666</c:v>
                </c:pt>
                <c:pt idx="6">
                  <c:v>0.2</c:v>
                </c:pt>
                <c:pt idx="7">
                  <c:v>0.23333333333333336</c:v>
                </c:pt>
                <c:pt idx="8">
                  <c:v>0.26666666666666672</c:v>
                </c:pt>
                <c:pt idx="9">
                  <c:v>0.30000000000000004</c:v>
                </c:pt>
                <c:pt idx="10">
                  <c:v>0.33333333333333331</c:v>
                </c:pt>
                <c:pt idx="11">
                  <c:v>0.36666666666666675</c:v>
                </c:pt>
                <c:pt idx="12">
                  <c:v>0.4</c:v>
                </c:pt>
                <c:pt idx="13">
                  <c:v>0.43333333333333335</c:v>
                </c:pt>
                <c:pt idx="14">
                  <c:v>0.46666666666666673</c:v>
                </c:pt>
                <c:pt idx="15">
                  <c:v>0.5</c:v>
                </c:pt>
                <c:pt idx="16">
                  <c:v>0.53333333333333333</c:v>
                </c:pt>
                <c:pt idx="17">
                  <c:v>0.56666666666666654</c:v>
                </c:pt>
                <c:pt idx="18">
                  <c:v>0.60000000000000009</c:v>
                </c:pt>
                <c:pt idx="19">
                  <c:v>0.63333333333333341</c:v>
                </c:pt>
                <c:pt idx="20">
                  <c:v>0.66666666666666663</c:v>
                </c:pt>
                <c:pt idx="21">
                  <c:v>0.70000000000000007</c:v>
                </c:pt>
                <c:pt idx="22">
                  <c:v>0.73333333333333339</c:v>
                </c:pt>
                <c:pt idx="23">
                  <c:v>0.76666666666666672</c:v>
                </c:pt>
                <c:pt idx="24">
                  <c:v>0.8</c:v>
                </c:pt>
                <c:pt idx="25">
                  <c:v>0.83333333333333348</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1.4333333333333331</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1.9000000000000001</c:v>
                </c:pt>
                <c:pt idx="58">
                  <c:v>1.9333333333333333</c:v>
                </c:pt>
                <c:pt idx="59">
                  <c:v>1.9666666666666668</c:v>
                </c:pt>
                <c:pt idx="60">
                  <c:v>2</c:v>
                </c:pt>
                <c:pt idx="61">
                  <c:v>2.0333333333333332</c:v>
                </c:pt>
                <c:pt idx="62">
                  <c:v>2.0666666666666669</c:v>
                </c:pt>
                <c:pt idx="63">
                  <c:v>2.1</c:v>
                </c:pt>
                <c:pt idx="64">
                  <c:v>2.1333333333333337</c:v>
                </c:pt>
                <c:pt idx="65">
                  <c:v>2.1666666666666665</c:v>
                </c:pt>
                <c:pt idx="66">
                  <c:v>2.2000000000000002</c:v>
                </c:pt>
                <c:pt idx="67">
                  <c:v>2.2333333333333338</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2.6333333333333337</c:v>
                </c:pt>
                <c:pt idx="80">
                  <c:v>2.6666666666666665</c:v>
                </c:pt>
                <c:pt idx="81">
                  <c:v>2.7</c:v>
                </c:pt>
                <c:pt idx="82">
                  <c:v>2.7333333333333338</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3.1333333333333337</c:v>
                </c:pt>
                <c:pt idx="95">
                  <c:v>3.1666666666666665</c:v>
                </c:pt>
                <c:pt idx="96">
                  <c:v>3.2</c:v>
                </c:pt>
                <c:pt idx="97">
                  <c:v>3.2333333333333338</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3.6333333333333337</c:v>
                </c:pt>
                <c:pt idx="110">
                  <c:v>3.6666666666666665</c:v>
                </c:pt>
                <c:pt idx="111">
                  <c:v>3.7</c:v>
                </c:pt>
                <c:pt idx="112">
                  <c:v>3.7333333333333338</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4.0333333333333341</c:v>
                </c:pt>
                <c:pt idx="122">
                  <c:v>4.0666666666666664</c:v>
                </c:pt>
                <c:pt idx="123">
                  <c:v>4.0999999999999996</c:v>
                </c:pt>
                <c:pt idx="124">
                  <c:v>4.1333333333333346</c:v>
                </c:pt>
                <c:pt idx="125">
                  <c:v>4.166666666666667</c:v>
                </c:pt>
                <c:pt idx="126">
                  <c:v>4.2</c:v>
                </c:pt>
                <c:pt idx="127">
                  <c:v>4.2333333333333343</c:v>
                </c:pt>
                <c:pt idx="128">
                  <c:v>4.2666666666666675</c:v>
                </c:pt>
                <c:pt idx="129">
                  <c:v>4.3</c:v>
                </c:pt>
                <c:pt idx="130">
                  <c:v>4.3333333333333339</c:v>
                </c:pt>
                <c:pt idx="131">
                  <c:v>4.3666666666666663</c:v>
                </c:pt>
                <c:pt idx="132">
                  <c:v>4.4000000000000004</c:v>
                </c:pt>
                <c:pt idx="133">
                  <c:v>4.4333333333333353</c:v>
                </c:pt>
                <c:pt idx="134">
                  <c:v>4.4666666666666677</c:v>
                </c:pt>
                <c:pt idx="135">
                  <c:v>4.5</c:v>
                </c:pt>
                <c:pt idx="136">
                  <c:v>4.5333333333333341</c:v>
                </c:pt>
                <c:pt idx="137">
                  <c:v>4.5666666666666664</c:v>
                </c:pt>
                <c:pt idx="138">
                  <c:v>4.5999999999999996</c:v>
                </c:pt>
                <c:pt idx="139">
                  <c:v>4.6333333333333346</c:v>
                </c:pt>
                <c:pt idx="140">
                  <c:v>4.666666666666667</c:v>
                </c:pt>
                <c:pt idx="141">
                  <c:v>4.7</c:v>
                </c:pt>
                <c:pt idx="142">
                  <c:v>4.7333333333333343</c:v>
                </c:pt>
                <c:pt idx="143">
                  <c:v>4.7666666666666675</c:v>
                </c:pt>
                <c:pt idx="144">
                  <c:v>4.8</c:v>
                </c:pt>
                <c:pt idx="145">
                  <c:v>4.8333333333333339</c:v>
                </c:pt>
                <c:pt idx="146">
                  <c:v>4.8666666666666663</c:v>
                </c:pt>
                <c:pt idx="147">
                  <c:v>4.9000000000000004</c:v>
                </c:pt>
                <c:pt idx="148">
                  <c:v>4.9333333333333353</c:v>
                </c:pt>
                <c:pt idx="149">
                  <c:v>4.9666666666666677</c:v>
                </c:pt>
                <c:pt idx="150">
                  <c:v>5</c:v>
                </c:pt>
                <c:pt idx="151">
                  <c:v>5.0333333333333341</c:v>
                </c:pt>
                <c:pt idx="152">
                  <c:v>5.0666666666666664</c:v>
                </c:pt>
                <c:pt idx="153">
                  <c:v>5.0999999999999996</c:v>
                </c:pt>
                <c:pt idx="154">
                  <c:v>5.1333333333333346</c:v>
                </c:pt>
                <c:pt idx="155">
                  <c:v>5.166666666666667</c:v>
                </c:pt>
                <c:pt idx="156">
                  <c:v>5.2</c:v>
                </c:pt>
                <c:pt idx="157">
                  <c:v>5.2333333333333343</c:v>
                </c:pt>
                <c:pt idx="158">
                  <c:v>5.2666666666666675</c:v>
                </c:pt>
                <c:pt idx="159">
                  <c:v>5.3</c:v>
                </c:pt>
                <c:pt idx="160">
                  <c:v>5.3333333333333339</c:v>
                </c:pt>
                <c:pt idx="161">
                  <c:v>5.3666666666666663</c:v>
                </c:pt>
                <c:pt idx="162">
                  <c:v>5.4</c:v>
                </c:pt>
                <c:pt idx="163">
                  <c:v>5.4333333333333353</c:v>
                </c:pt>
                <c:pt idx="164">
                  <c:v>5.4666666666666677</c:v>
                </c:pt>
                <c:pt idx="165">
                  <c:v>5.5</c:v>
                </c:pt>
                <c:pt idx="166">
                  <c:v>5.5333333333333341</c:v>
                </c:pt>
                <c:pt idx="167">
                  <c:v>5.5666666666666664</c:v>
                </c:pt>
                <c:pt idx="168">
                  <c:v>5.6</c:v>
                </c:pt>
                <c:pt idx="169">
                  <c:v>5.6333333333333346</c:v>
                </c:pt>
                <c:pt idx="170">
                  <c:v>5.666666666666667</c:v>
                </c:pt>
                <c:pt idx="171">
                  <c:v>5.7</c:v>
                </c:pt>
                <c:pt idx="172">
                  <c:v>5.7333333333333343</c:v>
                </c:pt>
                <c:pt idx="173">
                  <c:v>5.7666666666666675</c:v>
                </c:pt>
                <c:pt idx="174">
                  <c:v>5.8</c:v>
                </c:pt>
                <c:pt idx="175">
                  <c:v>5.8333333333333339</c:v>
                </c:pt>
                <c:pt idx="176">
                  <c:v>5.8666666666666663</c:v>
                </c:pt>
                <c:pt idx="177">
                  <c:v>5.9</c:v>
                </c:pt>
                <c:pt idx="178">
                  <c:v>5.9333333333333353</c:v>
                </c:pt>
                <c:pt idx="179">
                  <c:v>5.9666666666666677</c:v>
                </c:pt>
                <c:pt idx="180">
                  <c:v>6</c:v>
                </c:pt>
                <c:pt idx="181">
                  <c:v>6.0333333333333341</c:v>
                </c:pt>
                <c:pt idx="182">
                  <c:v>6.0666666666666664</c:v>
                </c:pt>
                <c:pt idx="183">
                  <c:v>6.1</c:v>
                </c:pt>
                <c:pt idx="184">
                  <c:v>6.1333333333333346</c:v>
                </c:pt>
                <c:pt idx="185">
                  <c:v>6.166666666666667</c:v>
                </c:pt>
                <c:pt idx="186">
                  <c:v>6.2</c:v>
                </c:pt>
                <c:pt idx="187">
                  <c:v>6.2333333333333343</c:v>
                </c:pt>
                <c:pt idx="188">
                  <c:v>6.2666666666666675</c:v>
                </c:pt>
                <c:pt idx="189">
                  <c:v>6.3</c:v>
                </c:pt>
                <c:pt idx="190">
                  <c:v>6.3333333333333339</c:v>
                </c:pt>
                <c:pt idx="191">
                  <c:v>6.3666666666666663</c:v>
                </c:pt>
                <c:pt idx="192">
                  <c:v>6.4</c:v>
                </c:pt>
                <c:pt idx="193">
                  <c:v>6.4333333333333353</c:v>
                </c:pt>
                <c:pt idx="194">
                  <c:v>6.4666666666666677</c:v>
                </c:pt>
                <c:pt idx="195">
                  <c:v>6.5</c:v>
                </c:pt>
                <c:pt idx="196">
                  <c:v>6.5333333333333341</c:v>
                </c:pt>
                <c:pt idx="197">
                  <c:v>6.5666666666666664</c:v>
                </c:pt>
                <c:pt idx="198">
                  <c:v>6.6</c:v>
                </c:pt>
                <c:pt idx="199">
                  <c:v>6.6333333333333346</c:v>
                </c:pt>
                <c:pt idx="200">
                  <c:v>6.666666666666667</c:v>
                </c:pt>
                <c:pt idx="201">
                  <c:v>6.7</c:v>
                </c:pt>
                <c:pt idx="202">
                  <c:v>6.7333333333333343</c:v>
                </c:pt>
                <c:pt idx="203">
                  <c:v>6.7666666666666675</c:v>
                </c:pt>
                <c:pt idx="204">
                  <c:v>6.8</c:v>
                </c:pt>
                <c:pt idx="205">
                  <c:v>6.8333333333333339</c:v>
                </c:pt>
                <c:pt idx="206">
                  <c:v>6.8666666666666663</c:v>
                </c:pt>
                <c:pt idx="207">
                  <c:v>6.9</c:v>
                </c:pt>
                <c:pt idx="208">
                  <c:v>6.9333333333333353</c:v>
                </c:pt>
                <c:pt idx="209">
                  <c:v>6.9666666666666677</c:v>
                </c:pt>
                <c:pt idx="210">
                  <c:v>7</c:v>
                </c:pt>
                <c:pt idx="211">
                  <c:v>7.0333333333333341</c:v>
                </c:pt>
                <c:pt idx="212">
                  <c:v>7.0666666666666664</c:v>
                </c:pt>
                <c:pt idx="213">
                  <c:v>7.1</c:v>
                </c:pt>
                <c:pt idx="214">
                  <c:v>7.1333333333333346</c:v>
                </c:pt>
                <c:pt idx="215">
                  <c:v>7.166666666666667</c:v>
                </c:pt>
                <c:pt idx="216">
                  <c:v>7.2</c:v>
                </c:pt>
                <c:pt idx="217">
                  <c:v>7.2333333333333343</c:v>
                </c:pt>
                <c:pt idx="218">
                  <c:v>7.2666666666666675</c:v>
                </c:pt>
                <c:pt idx="219">
                  <c:v>7.3</c:v>
                </c:pt>
                <c:pt idx="220">
                  <c:v>7.3333333333333339</c:v>
                </c:pt>
                <c:pt idx="221">
                  <c:v>7.3666666666666663</c:v>
                </c:pt>
                <c:pt idx="222">
                  <c:v>7.4</c:v>
                </c:pt>
                <c:pt idx="223">
                  <c:v>7.4333333333333353</c:v>
                </c:pt>
                <c:pt idx="224">
                  <c:v>7.4666666666666677</c:v>
                </c:pt>
                <c:pt idx="225">
                  <c:v>7.5</c:v>
                </c:pt>
                <c:pt idx="226">
                  <c:v>7.5333333333333341</c:v>
                </c:pt>
                <c:pt idx="227">
                  <c:v>7.5666666666666664</c:v>
                </c:pt>
                <c:pt idx="228">
                  <c:v>7.6</c:v>
                </c:pt>
                <c:pt idx="229">
                  <c:v>7.6333333333333346</c:v>
                </c:pt>
                <c:pt idx="230">
                  <c:v>7.666666666666667</c:v>
                </c:pt>
                <c:pt idx="231">
                  <c:v>7.7</c:v>
                </c:pt>
                <c:pt idx="232">
                  <c:v>7.7333333333333343</c:v>
                </c:pt>
                <c:pt idx="233">
                  <c:v>7.7666666666666675</c:v>
                </c:pt>
                <c:pt idx="234">
                  <c:v>7.8</c:v>
                </c:pt>
                <c:pt idx="235">
                  <c:v>7.8333333333333339</c:v>
                </c:pt>
                <c:pt idx="236">
                  <c:v>7.8666666666666663</c:v>
                </c:pt>
                <c:pt idx="237">
                  <c:v>7.9</c:v>
                </c:pt>
                <c:pt idx="238">
                  <c:v>7.9333333333333353</c:v>
                </c:pt>
                <c:pt idx="239">
                  <c:v>7.9666666666666677</c:v>
                </c:pt>
                <c:pt idx="240">
                  <c:v>8</c:v>
                </c:pt>
                <c:pt idx="241">
                  <c:v>8.0333333333333332</c:v>
                </c:pt>
                <c:pt idx="242">
                  <c:v>8.0666666666666682</c:v>
                </c:pt>
                <c:pt idx="243">
                  <c:v>8.1</c:v>
                </c:pt>
                <c:pt idx="244">
                  <c:v>8.1333333333333329</c:v>
                </c:pt>
                <c:pt idx="245">
                  <c:v>8.1666666666666679</c:v>
                </c:pt>
                <c:pt idx="246">
                  <c:v>8.2000000000000011</c:v>
                </c:pt>
                <c:pt idx="247">
                  <c:v>8.2333333333333307</c:v>
                </c:pt>
                <c:pt idx="248">
                  <c:v>8.2666666666666693</c:v>
                </c:pt>
                <c:pt idx="249">
                  <c:v>8.3000000000000007</c:v>
                </c:pt>
                <c:pt idx="250">
                  <c:v>8.3333333333333357</c:v>
                </c:pt>
                <c:pt idx="251">
                  <c:v>8.3666666666666707</c:v>
                </c:pt>
                <c:pt idx="252">
                  <c:v>8.4</c:v>
                </c:pt>
                <c:pt idx="253">
                  <c:v>8.4333333333333336</c:v>
                </c:pt>
                <c:pt idx="254">
                  <c:v>8.4666666666666686</c:v>
                </c:pt>
                <c:pt idx="255">
                  <c:v>8.5</c:v>
                </c:pt>
                <c:pt idx="256">
                  <c:v>8.5333333333333332</c:v>
                </c:pt>
                <c:pt idx="257">
                  <c:v>8.5666666666666682</c:v>
                </c:pt>
                <c:pt idx="258">
                  <c:v>8.6</c:v>
                </c:pt>
                <c:pt idx="259">
                  <c:v>8.6333333333333329</c:v>
                </c:pt>
                <c:pt idx="260">
                  <c:v>8.6666666666666679</c:v>
                </c:pt>
                <c:pt idx="261">
                  <c:v>8.7000000000000011</c:v>
                </c:pt>
                <c:pt idx="262">
                  <c:v>8.7333333333333307</c:v>
                </c:pt>
                <c:pt idx="263">
                  <c:v>8.7666666666666693</c:v>
                </c:pt>
                <c:pt idx="264">
                  <c:v>8.8000000000000007</c:v>
                </c:pt>
                <c:pt idx="265">
                  <c:v>8.8333333333333357</c:v>
                </c:pt>
                <c:pt idx="266">
                  <c:v>8.8666666666666707</c:v>
                </c:pt>
                <c:pt idx="267">
                  <c:v>8.9</c:v>
                </c:pt>
                <c:pt idx="268">
                  <c:v>8.9333333333333336</c:v>
                </c:pt>
                <c:pt idx="269">
                  <c:v>8.9666666666666686</c:v>
                </c:pt>
                <c:pt idx="270">
                  <c:v>9</c:v>
                </c:pt>
                <c:pt idx="271">
                  <c:v>9.0333333333333332</c:v>
                </c:pt>
                <c:pt idx="272">
                  <c:v>9.0666666666666682</c:v>
                </c:pt>
                <c:pt idx="273">
                  <c:v>9.1</c:v>
                </c:pt>
                <c:pt idx="274">
                  <c:v>9.1333333333333329</c:v>
                </c:pt>
                <c:pt idx="275">
                  <c:v>9.1666666666666679</c:v>
                </c:pt>
                <c:pt idx="276">
                  <c:v>9.2000000000000011</c:v>
                </c:pt>
                <c:pt idx="277">
                  <c:v>9.2333333333333307</c:v>
                </c:pt>
                <c:pt idx="278">
                  <c:v>9.2666666666666693</c:v>
                </c:pt>
                <c:pt idx="279">
                  <c:v>9.3000000000000007</c:v>
                </c:pt>
                <c:pt idx="280">
                  <c:v>9.3333333333333357</c:v>
                </c:pt>
                <c:pt idx="281">
                  <c:v>9.3666666666666707</c:v>
                </c:pt>
                <c:pt idx="282">
                  <c:v>9.4</c:v>
                </c:pt>
                <c:pt idx="283">
                  <c:v>9.4333333333333336</c:v>
                </c:pt>
                <c:pt idx="284">
                  <c:v>9.4666666666666686</c:v>
                </c:pt>
                <c:pt idx="285">
                  <c:v>9.5</c:v>
                </c:pt>
                <c:pt idx="286">
                  <c:v>9.5333333333333332</c:v>
                </c:pt>
                <c:pt idx="287">
                  <c:v>9.5666666666666682</c:v>
                </c:pt>
                <c:pt idx="288">
                  <c:v>9.6</c:v>
                </c:pt>
                <c:pt idx="289">
                  <c:v>9.6333333333333329</c:v>
                </c:pt>
                <c:pt idx="290">
                  <c:v>9.6666666666666679</c:v>
                </c:pt>
                <c:pt idx="291">
                  <c:v>9.7000000000000011</c:v>
                </c:pt>
                <c:pt idx="292">
                  <c:v>9.7333333333333307</c:v>
                </c:pt>
                <c:pt idx="293">
                  <c:v>9.7666666666666693</c:v>
                </c:pt>
                <c:pt idx="294">
                  <c:v>9.8000000000000007</c:v>
                </c:pt>
                <c:pt idx="295">
                  <c:v>9.8333333333333357</c:v>
                </c:pt>
                <c:pt idx="296">
                  <c:v>9.8666666666666707</c:v>
                </c:pt>
                <c:pt idx="297">
                  <c:v>9.9</c:v>
                </c:pt>
                <c:pt idx="298">
                  <c:v>9.9333333333333336</c:v>
                </c:pt>
                <c:pt idx="299">
                  <c:v>9.9666666666666686</c:v>
                </c:pt>
                <c:pt idx="300">
                  <c:v>10</c:v>
                </c:pt>
                <c:pt idx="301">
                  <c:v>10.033333333333333</c:v>
                </c:pt>
                <c:pt idx="302">
                  <c:v>10.066666666666668</c:v>
                </c:pt>
                <c:pt idx="303">
                  <c:v>10.1</c:v>
                </c:pt>
                <c:pt idx="304">
                  <c:v>10.133333333333333</c:v>
                </c:pt>
                <c:pt idx="305">
                  <c:v>10.166666666666668</c:v>
                </c:pt>
                <c:pt idx="306">
                  <c:v>10.200000000000001</c:v>
                </c:pt>
                <c:pt idx="307">
                  <c:v>10.233333333333333</c:v>
                </c:pt>
                <c:pt idx="308">
                  <c:v>10.266666666666669</c:v>
                </c:pt>
                <c:pt idx="309">
                  <c:v>10.3</c:v>
                </c:pt>
                <c:pt idx="310">
                  <c:v>10.333333333333334</c:v>
                </c:pt>
                <c:pt idx="311">
                  <c:v>10.366666666666671</c:v>
                </c:pt>
                <c:pt idx="312">
                  <c:v>10.4</c:v>
                </c:pt>
                <c:pt idx="313">
                  <c:v>10.433333333333334</c:v>
                </c:pt>
                <c:pt idx="314">
                  <c:v>10.46666666666667</c:v>
                </c:pt>
                <c:pt idx="315">
                  <c:v>10.5</c:v>
                </c:pt>
                <c:pt idx="316">
                  <c:v>10.533333333333333</c:v>
                </c:pt>
                <c:pt idx="317">
                  <c:v>10.566666666666668</c:v>
                </c:pt>
                <c:pt idx="318">
                  <c:v>10.6</c:v>
                </c:pt>
                <c:pt idx="319">
                  <c:v>10.633333333333333</c:v>
                </c:pt>
                <c:pt idx="320">
                  <c:v>10.666666666666668</c:v>
                </c:pt>
                <c:pt idx="321">
                  <c:v>10.7</c:v>
                </c:pt>
                <c:pt idx="322">
                  <c:v>10.733333333333333</c:v>
                </c:pt>
                <c:pt idx="323">
                  <c:v>10.766666666666669</c:v>
                </c:pt>
                <c:pt idx="324">
                  <c:v>10.8</c:v>
                </c:pt>
                <c:pt idx="325">
                  <c:v>10.833333333333334</c:v>
                </c:pt>
                <c:pt idx="326">
                  <c:v>10.866666666666671</c:v>
                </c:pt>
                <c:pt idx="327">
                  <c:v>10.9</c:v>
                </c:pt>
                <c:pt idx="328">
                  <c:v>10.933333333333334</c:v>
                </c:pt>
                <c:pt idx="329">
                  <c:v>10.96666666666667</c:v>
                </c:pt>
                <c:pt idx="330">
                  <c:v>11</c:v>
                </c:pt>
                <c:pt idx="331">
                  <c:v>11.033333333333333</c:v>
                </c:pt>
                <c:pt idx="332">
                  <c:v>11.066666666666668</c:v>
                </c:pt>
                <c:pt idx="333">
                  <c:v>11.1</c:v>
                </c:pt>
                <c:pt idx="334">
                  <c:v>11.133333333333333</c:v>
                </c:pt>
                <c:pt idx="335">
                  <c:v>11.166666666666668</c:v>
                </c:pt>
                <c:pt idx="336">
                  <c:v>11.2</c:v>
                </c:pt>
                <c:pt idx="337">
                  <c:v>11.233333333333333</c:v>
                </c:pt>
                <c:pt idx="338">
                  <c:v>11.266666666666669</c:v>
                </c:pt>
                <c:pt idx="339">
                  <c:v>11.3</c:v>
                </c:pt>
                <c:pt idx="340">
                  <c:v>11.333333333333334</c:v>
                </c:pt>
                <c:pt idx="341">
                  <c:v>11.366666666666671</c:v>
                </c:pt>
                <c:pt idx="342">
                  <c:v>11.4</c:v>
                </c:pt>
                <c:pt idx="343">
                  <c:v>11.433333333333334</c:v>
                </c:pt>
                <c:pt idx="344">
                  <c:v>11.46666666666667</c:v>
                </c:pt>
                <c:pt idx="345">
                  <c:v>11.5</c:v>
                </c:pt>
                <c:pt idx="346">
                  <c:v>11.533333333333333</c:v>
                </c:pt>
                <c:pt idx="347">
                  <c:v>11.566666666666668</c:v>
                </c:pt>
                <c:pt idx="348">
                  <c:v>11.6</c:v>
                </c:pt>
                <c:pt idx="349">
                  <c:v>11.633333333333333</c:v>
                </c:pt>
                <c:pt idx="350">
                  <c:v>11.666666666666668</c:v>
                </c:pt>
                <c:pt idx="351">
                  <c:v>11.7</c:v>
                </c:pt>
                <c:pt idx="352">
                  <c:v>11.733333333333333</c:v>
                </c:pt>
                <c:pt idx="353">
                  <c:v>11.766666666666669</c:v>
                </c:pt>
                <c:pt idx="354">
                  <c:v>11.8</c:v>
                </c:pt>
                <c:pt idx="355">
                  <c:v>11.833333333333334</c:v>
                </c:pt>
                <c:pt idx="356">
                  <c:v>11.866666666666671</c:v>
                </c:pt>
                <c:pt idx="357">
                  <c:v>11.9</c:v>
                </c:pt>
                <c:pt idx="358">
                  <c:v>11.933333333333334</c:v>
                </c:pt>
                <c:pt idx="359">
                  <c:v>11.96666666666667</c:v>
                </c:pt>
                <c:pt idx="360">
                  <c:v>12</c:v>
                </c:pt>
                <c:pt idx="361">
                  <c:v>12.033333333333333</c:v>
                </c:pt>
                <c:pt idx="362">
                  <c:v>12.066666666666668</c:v>
                </c:pt>
                <c:pt idx="363">
                  <c:v>12.1</c:v>
                </c:pt>
                <c:pt idx="364">
                  <c:v>12.133333333333333</c:v>
                </c:pt>
                <c:pt idx="365">
                  <c:v>12.166666666666668</c:v>
                </c:pt>
                <c:pt idx="366">
                  <c:v>12.2</c:v>
                </c:pt>
                <c:pt idx="367">
                  <c:v>12.233333333333333</c:v>
                </c:pt>
                <c:pt idx="368">
                  <c:v>12.266666666666669</c:v>
                </c:pt>
                <c:pt idx="369">
                  <c:v>12.3</c:v>
                </c:pt>
                <c:pt idx="370">
                  <c:v>12.333333333333334</c:v>
                </c:pt>
                <c:pt idx="371">
                  <c:v>12.366666666666671</c:v>
                </c:pt>
                <c:pt idx="372">
                  <c:v>12.4</c:v>
                </c:pt>
                <c:pt idx="373">
                  <c:v>12.433333333333334</c:v>
                </c:pt>
                <c:pt idx="374">
                  <c:v>12.46666666666667</c:v>
                </c:pt>
                <c:pt idx="375">
                  <c:v>12.5</c:v>
                </c:pt>
                <c:pt idx="376">
                  <c:v>12.533333333333333</c:v>
                </c:pt>
                <c:pt idx="377">
                  <c:v>12.566666666666668</c:v>
                </c:pt>
                <c:pt idx="378">
                  <c:v>12.6</c:v>
                </c:pt>
                <c:pt idx="379">
                  <c:v>12.633333333333333</c:v>
                </c:pt>
                <c:pt idx="380">
                  <c:v>12.666666666666668</c:v>
                </c:pt>
                <c:pt idx="381">
                  <c:v>12.7</c:v>
                </c:pt>
                <c:pt idx="382">
                  <c:v>12.733333333333333</c:v>
                </c:pt>
                <c:pt idx="383">
                  <c:v>12.766666666666669</c:v>
                </c:pt>
                <c:pt idx="384">
                  <c:v>12.8</c:v>
                </c:pt>
                <c:pt idx="385">
                  <c:v>12.833333333333334</c:v>
                </c:pt>
                <c:pt idx="386">
                  <c:v>12.866666666666671</c:v>
                </c:pt>
                <c:pt idx="387">
                  <c:v>12.9</c:v>
                </c:pt>
                <c:pt idx="388">
                  <c:v>12.933333333333334</c:v>
                </c:pt>
                <c:pt idx="389">
                  <c:v>12.96666666666667</c:v>
                </c:pt>
                <c:pt idx="390">
                  <c:v>13</c:v>
                </c:pt>
                <c:pt idx="391">
                  <c:v>13.033333333333333</c:v>
                </c:pt>
                <c:pt idx="392">
                  <c:v>13.066666666666668</c:v>
                </c:pt>
                <c:pt idx="393">
                  <c:v>13.1</c:v>
                </c:pt>
                <c:pt idx="394">
                  <c:v>13.133333333333333</c:v>
                </c:pt>
                <c:pt idx="395">
                  <c:v>13.166666666666668</c:v>
                </c:pt>
                <c:pt idx="396">
                  <c:v>13.2</c:v>
                </c:pt>
                <c:pt idx="397">
                  <c:v>13.233333333333333</c:v>
                </c:pt>
                <c:pt idx="398">
                  <c:v>13.266666666666669</c:v>
                </c:pt>
                <c:pt idx="399">
                  <c:v>13.3</c:v>
                </c:pt>
                <c:pt idx="400">
                  <c:v>13.333333333333334</c:v>
                </c:pt>
                <c:pt idx="401">
                  <c:v>13.366666666666671</c:v>
                </c:pt>
                <c:pt idx="402">
                  <c:v>13.4</c:v>
                </c:pt>
                <c:pt idx="403">
                  <c:v>13.433333333333334</c:v>
                </c:pt>
                <c:pt idx="404">
                  <c:v>13.46666666666667</c:v>
                </c:pt>
                <c:pt idx="405">
                  <c:v>13.5</c:v>
                </c:pt>
                <c:pt idx="406">
                  <c:v>13.533333333333333</c:v>
                </c:pt>
                <c:pt idx="407">
                  <c:v>13.566666666666668</c:v>
                </c:pt>
                <c:pt idx="408">
                  <c:v>13.6</c:v>
                </c:pt>
                <c:pt idx="409">
                  <c:v>13.633333333333333</c:v>
                </c:pt>
                <c:pt idx="410">
                  <c:v>13.666666666666668</c:v>
                </c:pt>
                <c:pt idx="411">
                  <c:v>13.7</c:v>
                </c:pt>
                <c:pt idx="412">
                  <c:v>13.733333333333333</c:v>
                </c:pt>
                <c:pt idx="413">
                  <c:v>13.766666666666669</c:v>
                </c:pt>
                <c:pt idx="414">
                  <c:v>13.8</c:v>
                </c:pt>
                <c:pt idx="415">
                  <c:v>13.833333333333334</c:v>
                </c:pt>
                <c:pt idx="416">
                  <c:v>13.866666666666671</c:v>
                </c:pt>
                <c:pt idx="417">
                  <c:v>13.9</c:v>
                </c:pt>
                <c:pt idx="418">
                  <c:v>13.933333333333334</c:v>
                </c:pt>
                <c:pt idx="419">
                  <c:v>13.96666666666667</c:v>
                </c:pt>
                <c:pt idx="420">
                  <c:v>14</c:v>
                </c:pt>
                <c:pt idx="421">
                  <c:v>14.033333333333333</c:v>
                </c:pt>
                <c:pt idx="422">
                  <c:v>14.066666666666668</c:v>
                </c:pt>
                <c:pt idx="423">
                  <c:v>14.1</c:v>
                </c:pt>
                <c:pt idx="424">
                  <c:v>14.133333333333333</c:v>
                </c:pt>
                <c:pt idx="425">
                  <c:v>14.166666666666668</c:v>
                </c:pt>
                <c:pt idx="426">
                  <c:v>14.2</c:v>
                </c:pt>
                <c:pt idx="427">
                  <c:v>14.233333333333333</c:v>
                </c:pt>
                <c:pt idx="428">
                  <c:v>14.266666666666669</c:v>
                </c:pt>
                <c:pt idx="429">
                  <c:v>14.3</c:v>
                </c:pt>
                <c:pt idx="430">
                  <c:v>14.333333333333334</c:v>
                </c:pt>
                <c:pt idx="431">
                  <c:v>14.366666666666671</c:v>
                </c:pt>
                <c:pt idx="432">
                  <c:v>14.4</c:v>
                </c:pt>
                <c:pt idx="433">
                  <c:v>14.433333333333334</c:v>
                </c:pt>
                <c:pt idx="434">
                  <c:v>14.46666666666667</c:v>
                </c:pt>
                <c:pt idx="435">
                  <c:v>14.5</c:v>
                </c:pt>
                <c:pt idx="436">
                  <c:v>14.533333333333333</c:v>
                </c:pt>
                <c:pt idx="437">
                  <c:v>14.566666666666668</c:v>
                </c:pt>
                <c:pt idx="438">
                  <c:v>14.6</c:v>
                </c:pt>
                <c:pt idx="439">
                  <c:v>14.633333333333333</c:v>
                </c:pt>
                <c:pt idx="440">
                  <c:v>14.666666666666668</c:v>
                </c:pt>
                <c:pt idx="441">
                  <c:v>14.7</c:v>
                </c:pt>
                <c:pt idx="442">
                  <c:v>14.733333333333333</c:v>
                </c:pt>
                <c:pt idx="443">
                  <c:v>14.766666666666669</c:v>
                </c:pt>
                <c:pt idx="444">
                  <c:v>14.8</c:v>
                </c:pt>
                <c:pt idx="445">
                  <c:v>14.833333333333334</c:v>
                </c:pt>
                <c:pt idx="446">
                  <c:v>14.866666666666671</c:v>
                </c:pt>
                <c:pt idx="447">
                  <c:v>14.9</c:v>
                </c:pt>
                <c:pt idx="448">
                  <c:v>14.933333333333334</c:v>
                </c:pt>
                <c:pt idx="449">
                  <c:v>14.96666666666667</c:v>
                </c:pt>
                <c:pt idx="450">
                  <c:v>15</c:v>
                </c:pt>
                <c:pt idx="451">
                  <c:v>15.033333333333333</c:v>
                </c:pt>
                <c:pt idx="452">
                  <c:v>15.066666666666668</c:v>
                </c:pt>
                <c:pt idx="453">
                  <c:v>15.1</c:v>
                </c:pt>
                <c:pt idx="454">
                  <c:v>15.133333333333333</c:v>
                </c:pt>
                <c:pt idx="455">
                  <c:v>15.166666666666668</c:v>
                </c:pt>
                <c:pt idx="456">
                  <c:v>15.2</c:v>
                </c:pt>
                <c:pt idx="457">
                  <c:v>15.233333333333333</c:v>
                </c:pt>
                <c:pt idx="458">
                  <c:v>15.266666666666669</c:v>
                </c:pt>
                <c:pt idx="459">
                  <c:v>15.3</c:v>
                </c:pt>
                <c:pt idx="460">
                  <c:v>15.333333333333334</c:v>
                </c:pt>
                <c:pt idx="461">
                  <c:v>15.366666666666671</c:v>
                </c:pt>
                <c:pt idx="462">
                  <c:v>15.4</c:v>
                </c:pt>
                <c:pt idx="463">
                  <c:v>15.433333333333334</c:v>
                </c:pt>
                <c:pt idx="464">
                  <c:v>15.46666666666667</c:v>
                </c:pt>
                <c:pt idx="465">
                  <c:v>15.5</c:v>
                </c:pt>
                <c:pt idx="466">
                  <c:v>15.533333333333333</c:v>
                </c:pt>
                <c:pt idx="467">
                  <c:v>15.566666666666668</c:v>
                </c:pt>
                <c:pt idx="468">
                  <c:v>15.6</c:v>
                </c:pt>
                <c:pt idx="469">
                  <c:v>15.633333333333333</c:v>
                </c:pt>
                <c:pt idx="470">
                  <c:v>15.666666666666668</c:v>
                </c:pt>
                <c:pt idx="471">
                  <c:v>15.7</c:v>
                </c:pt>
                <c:pt idx="472">
                  <c:v>15.733333333333333</c:v>
                </c:pt>
                <c:pt idx="473">
                  <c:v>15.766666666666669</c:v>
                </c:pt>
                <c:pt idx="474">
                  <c:v>15.8</c:v>
                </c:pt>
                <c:pt idx="475">
                  <c:v>15.833333333333334</c:v>
                </c:pt>
                <c:pt idx="476">
                  <c:v>15.866666666666671</c:v>
                </c:pt>
                <c:pt idx="477">
                  <c:v>15.9</c:v>
                </c:pt>
                <c:pt idx="478">
                  <c:v>15.933333333333334</c:v>
                </c:pt>
                <c:pt idx="479">
                  <c:v>15.96666666666667</c:v>
                </c:pt>
                <c:pt idx="480">
                  <c:v>16</c:v>
                </c:pt>
                <c:pt idx="481">
                  <c:v>16.033333333333324</c:v>
                </c:pt>
                <c:pt idx="482">
                  <c:v>16.066666666666666</c:v>
                </c:pt>
                <c:pt idx="483">
                  <c:v>16.100000000000001</c:v>
                </c:pt>
                <c:pt idx="484">
                  <c:v>16.133333333333326</c:v>
                </c:pt>
                <c:pt idx="485">
                  <c:v>16.166666666666668</c:v>
                </c:pt>
                <c:pt idx="486">
                  <c:v>16.2</c:v>
                </c:pt>
                <c:pt idx="487">
                  <c:v>16.233333333333324</c:v>
                </c:pt>
                <c:pt idx="488">
                  <c:v>16.266666666666666</c:v>
                </c:pt>
                <c:pt idx="489">
                  <c:v>16.3</c:v>
                </c:pt>
                <c:pt idx="490">
                  <c:v>16.333333333333325</c:v>
                </c:pt>
                <c:pt idx="491">
                  <c:v>16.366666666666667</c:v>
                </c:pt>
                <c:pt idx="492">
                  <c:v>16.399999999999999</c:v>
                </c:pt>
                <c:pt idx="493">
                  <c:v>16.433333333333323</c:v>
                </c:pt>
                <c:pt idx="494">
                  <c:v>16.466666666666661</c:v>
                </c:pt>
                <c:pt idx="495">
                  <c:v>16.5</c:v>
                </c:pt>
                <c:pt idx="496">
                  <c:v>16.533333333333324</c:v>
                </c:pt>
                <c:pt idx="497">
                  <c:v>16.566666666666666</c:v>
                </c:pt>
                <c:pt idx="498">
                  <c:v>16.600000000000001</c:v>
                </c:pt>
                <c:pt idx="499">
                  <c:v>16.633333333333326</c:v>
                </c:pt>
                <c:pt idx="500">
                  <c:v>16.666666666666668</c:v>
                </c:pt>
                <c:pt idx="501">
                  <c:v>16.7</c:v>
                </c:pt>
                <c:pt idx="502">
                  <c:v>16.733333333333324</c:v>
                </c:pt>
                <c:pt idx="503">
                  <c:v>16.766666666666666</c:v>
                </c:pt>
                <c:pt idx="504">
                  <c:v>16.8</c:v>
                </c:pt>
                <c:pt idx="505">
                  <c:v>16.833333333333325</c:v>
                </c:pt>
                <c:pt idx="506">
                  <c:v>16.866666666666667</c:v>
                </c:pt>
                <c:pt idx="507">
                  <c:v>16.899999999999999</c:v>
                </c:pt>
                <c:pt idx="508">
                  <c:v>16.933333333333323</c:v>
                </c:pt>
                <c:pt idx="509">
                  <c:v>16.966666666666661</c:v>
                </c:pt>
                <c:pt idx="510">
                  <c:v>17</c:v>
                </c:pt>
                <c:pt idx="511">
                  <c:v>17.033333333333324</c:v>
                </c:pt>
                <c:pt idx="512">
                  <c:v>17.066666666666666</c:v>
                </c:pt>
                <c:pt idx="513">
                  <c:v>17.100000000000001</c:v>
                </c:pt>
                <c:pt idx="514">
                  <c:v>17.133333333333326</c:v>
                </c:pt>
                <c:pt idx="515">
                  <c:v>17.166666666666668</c:v>
                </c:pt>
                <c:pt idx="516">
                  <c:v>17.2</c:v>
                </c:pt>
                <c:pt idx="517">
                  <c:v>17.233333333333324</c:v>
                </c:pt>
                <c:pt idx="518">
                  <c:v>17.266666666666666</c:v>
                </c:pt>
                <c:pt idx="519">
                  <c:v>17.3</c:v>
                </c:pt>
                <c:pt idx="520">
                  <c:v>17.333333333333325</c:v>
                </c:pt>
                <c:pt idx="521">
                  <c:v>17.366666666666667</c:v>
                </c:pt>
                <c:pt idx="522">
                  <c:v>17.399999999999999</c:v>
                </c:pt>
                <c:pt idx="523">
                  <c:v>17.433333333333323</c:v>
                </c:pt>
                <c:pt idx="524">
                  <c:v>17.466666666666661</c:v>
                </c:pt>
                <c:pt idx="525">
                  <c:v>17.5</c:v>
                </c:pt>
                <c:pt idx="526">
                  <c:v>17.533333333333324</c:v>
                </c:pt>
                <c:pt idx="527">
                  <c:v>17.566666666666666</c:v>
                </c:pt>
                <c:pt idx="528">
                  <c:v>17.600000000000001</c:v>
                </c:pt>
                <c:pt idx="529">
                  <c:v>17.633333333333326</c:v>
                </c:pt>
                <c:pt idx="530">
                  <c:v>17.666666666666668</c:v>
                </c:pt>
                <c:pt idx="531">
                  <c:v>17.7</c:v>
                </c:pt>
                <c:pt idx="532">
                  <c:v>17.733333333333324</c:v>
                </c:pt>
                <c:pt idx="533">
                  <c:v>17.766666666666666</c:v>
                </c:pt>
                <c:pt idx="534">
                  <c:v>17.8</c:v>
                </c:pt>
                <c:pt idx="535">
                  <c:v>17.833333333333325</c:v>
                </c:pt>
                <c:pt idx="536">
                  <c:v>17.866666666666667</c:v>
                </c:pt>
                <c:pt idx="537">
                  <c:v>17.899999999999999</c:v>
                </c:pt>
                <c:pt idx="538">
                  <c:v>17.933333333333323</c:v>
                </c:pt>
                <c:pt idx="539">
                  <c:v>17.966666666666661</c:v>
                </c:pt>
                <c:pt idx="540">
                  <c:v>18</c:v>
                </c:pt>
                <c:pt idx="541">
                  <c:v>18.033333333333324</c:v>
                </c:pt>
                <c:pt idx="542">
                  <c:v>18.066666666666666</c:v>
                </c:pt>
                <c:pt idx="543">
                  <c:v>18.100000000000001</c:v>
                </c:pt>
                <c:pt idx="544">
                  <c:v>18.133333333333326</c:v>
                </c:pt>
                <c:pt idx="545">
                  <c:v>18.166666666666668</c:v>
                </c:pt>
                <c:pt idx="546">
                  <c:v>18.2</c:v>
                </c:pt>
                <c:pt idx="547">
                  <c:v>18.233333333333324</c:v>
                </c:pt>
                <c:pt idx="548">
                  <c:v>18.266666666666666</c:v>
                </c:pt>
                <c:pt idx="549">
                  <c:v>18.3</c:v>
                </c:pt>
                <c:pt idx="550">
                  <c:v>18.333333333333325</c:v>
                </c:pt>
                <c:pt idx="551">
                  <c:v>18.366666666666667</c:v>
                </c:pt>
                <c:pt idx="552">
                  <c:v>18.399999999999999</c:v>
                </c:pt>
                <c:pt idx="553">
                  <c:v>18.433333333333323</c:v>
                </c:pt>
                <c:pt idx="554">
                  <c:v>18.466666666666661</c:v>
                </c:pt>
                <c:pt idx="555">
                  <c:v>18.5</c:v>
                </c:pt>
                <c:pt idx="556">
                  <c:v>18.533333333333324</c:v>
                </c:pt>
                <c:pt idx="557">
                  <c:v>18.566666666666666</c:v>
                </c:pt>
                <c:pt idx="558">
                  <c:v>18.600000000000001</c:v>
                </c:pt>
                <c:pt idx="559">
                  <c:v>18.633333333333326</c:v>
                </c:pt>
                <c:pt idx="560">
                  <c:v>18.666666666666668</c:v>
                </c:pt>
                <c:pt idx="561">
                  <c:v>18.7</c:v>
                </c:pt>
                <c:pt idx="562">
                  <c:v>18.733333333333324</c:v>
                </c:pt>
                <c:pt idx="563">
                  <c:v>18.766666666666666</c:v>
                </c:pt>
                <c:pt idx="564">
                  <c:v>18.8</c:v>
                </c:pt>
                <c:pt idx="565">
                  <c:v>18.833333333333325</c:v>
                </c:pt>
                <c:pt idx="566">
                  <c:v>18.866666666666667</c:v>
                </c:pt>
                <c:pt idx="567">
                  <c:v>18.899999999999999</c:v>
                </c:pt>
                <c:pt idx="568">
                  <c:v>18.933333333333323</c:v>
                </c:pt>
                <c:pt idx="569">
                  <c:v>18.966666666666661</c:v>
                </c:pt>
                <c:pt idx="570">
                  <c:v>19</c:v>
                </c:pt>
                <c:pt idx="571">
                  <c:v>19.033333333333324</c:v>
                </c:pt>
                <c:pt idx="572">
                  <c:v>19.066666666666666</c:v>
                </c:pt>
                <c:pt idx="573">
                  <c:v>19.100000000000001</c:v>
                </c:pt>
                <c:pt idx="574">
                  <c:v>19.133333333333326</c:v>
                </c:pt>
                <c:pt idx="575">
                  <c:v>19.166666666666668</c:v>
                </c:pt>
                <c:pt idx="576">
                  <c:v>19.2</c:v>
                </c:pt>
                <c:pt idx="577">
                  <c:v>19.233333333333324</c:v>
                </c:pt>
                <c:pt idx="578">
                  <c:v>19.266666666666666</c:v>
                </c:pt>
                <c:pt idx="579">
                  <c:v>19.3</c:v>
                </c:pt>
                <c:pt idx="580">
                  <c:v>19.333333333333325</c:v>
                </c:pt>
                <c:pt idx="581">
                  <c:v>19.366666666666667</c:v>
                </c:pt>
                <c:pt idx="582">
                  <c:v>19.399999999999999</c:v>
                </c:pt>
                <c:pt idx="583">
                  <c:v>19.433333333333323</c:v>
                </c:pt>
                <c:pt idx="584">
                  <c:v>19.466666666666661</c:v>
                </c:pt>
                <c:pt idx="585">
                  <c:v>19.5</c:v>
                </c:pt>
                <c:pt idx="586">
                  <c:v>19.533333333333324</c:v>
                </c:pt>
                <c:pt idx="587">
                  <c:v>19.566666666666666</c:v>
                </c:pt>
                <c:pt idx="588">
                  <c:v>19.600000000000001</c:v>
                </c:pt>
                <c:pt idx="589">
                  <c:v>19.633333333333326</c:v>
                </c:pt>
                <c:pt idx="590">
                  <c:v>19.666666666666668</c:v>
                </c:pt>
                <c:pt idx="591">
                  <c:v>19.7</c:v>
                </c:pt>
                <c:pt idx="592">
                  <c:v>19.733333333333324</c:v>
                </c:pt>
                <c:pt idx="593">
                  <c:v>19.766666666666666</c:v>
                </c:pt>
                <c:pt idx="594">
                  <c:v>19.8</c:v>
                </c:pt>
                <c:pt idx="595">
                  <c:v>19.833333333333325</c:v>
                </c:pt>
                <c:pt idx="596">
                  <c:v>19.866666666666667</c:v>
                </c:pt>
                <c:pt idx="597">
                  <c:v>19.899999999999999</c:v>
                </c:pt>
                <c:pt idx="598">
                  <c:v>19.933333333333323</c:v>
                </c:pt>
                <c:pt idx="599">
                  <c:v>19.966666666666661</c:v>
                </c:pt>
                <c:pt idx="600">
                  <c:v>20</c:v>
                </c:pt>
                <c:pt idx="601">
                  <c:v>20.033333333333324</c:v>
                </c:pt>
                <c:pt idx="602">
                  <c:v>20.066666666666666</c:v>
                </c:pt>
                <c:pt idx="603">
                  <c:v>20.100000000000001</c:v>
                </c:pt>
                <c:pt idx="604">
                  <c:v>20.133333333333326</c:v>
                </c:pt>
                <c:pt idx="605">
                  <c:v>20.166666666666668</c:v>
                </c:pt>
                <c:pt idx="606">
                  <c:v>20.2</c:v>
                </c:pt>
                <c:pt idx="607">
                  <c:v>20.233333333333324</c:v>
                </c:pt>
                <c:pt idx="608">
                  <c:v>20.266666666666666</c:v>
                </c:pt>
                <c:pt idx="609">
                  <c:v>20.3</c:v>
                </c:pt>
                <c:pt idx="610">
                  <c:v>20.333333333333325</c:v>
                </c:pt>
                <c:pt idx="611">
                  <c:v>20.366666666666667</c:v>
                </c:pt>
                <c:pt idx="612">
                  <c:v>20.399999999999999</c:v>
                </c:pt>
                <c:pt idx="613">
                  <c:v>20.433333333333323</c:v>
                </c:pt>
                <c:pt idx="614">
                  <c:v>20.466666666666661</c:v>
                </c:pt>
                <c:pt idx="615">
                  <c:v>20.5</c:v>
                </c:pt>
                <c:pt idx="616">
                  <c:v>20.533333333333324</c:v>
                </c:pt>
                <c:pt idx="617">
                  <c:v>20.566666666666666</c:v>
                </c:pt>
                <c:pt idx="618">
                  <c:v>20.6</c:v>
                </c:pt>
                <c:pt idx="619">
                  <c:v>20.633333333333326</c:v>
                </c:pt>
                <c:pt idx="620">
                  <c:v>20.666666666666668</c:v>
                </c:pt>
                <c:pt idx="621">
                  <c:v>20.7</c:v>
                </c:pt>
                <c:pt idx="622">
                  <c:v>20.733333333333324</c:v>
                </c:pt>
                <c:pt idx="623">
                  <c:v>20.766666666666666</c:v>
                </c:pt>
                <c:pt idx="624">
                  <c:v>20.8</c:v>
                </c:pt>
                <c:pt idx="625">
                  <c:v>20.833333333333325</c:v>
                </c:pt>
                <c:pt idx="626">
                  <c:v>20.866666666666667</c:v>
                </c:pt>
                <c:pt idx="627">
                  <c:v>20.9</c:v>
                </c:pt>
                <c:pt idx="628">
                  <c:v>20.933333333333323</c:v>
                </c:pt>
                <c:pt idx="629">
                  <c:v>20.966666666666661</c:v>
                </c:pt>
                <c:pt idx="630">
                  <c:v>21</c:v>
                </c:pt>
                <c:pt idx="631">
                  <c:v>21.033333333333324</c:v>
                </c:pt>
                <c:pt idx="632">
                  <c:v>21.066666666666666</c:v>
                </c:pt>
                <c:pt idx="633">
                  <c:v>21.1</c:v>
                </c:pt>
                <c:pt idx="634">
                  <c:v>21.133333333333326</c:v>
                </c:pt>
                <c:pt idx="635">
                  <c:v>21.166666666666668</c:v>
                </c:pt>
                <c:pt idx="636">
                  <c:v>21.2</c:v>
                </c:pt>
                <c:pt idx="637">
                  <c:v>21.233333333333324</c:v>
                </c:pt>
                <c:pt idx="638">
                  <c:v>21.266666666666666</c:v>
                </c:pt>
                <c:pt idx="639">
                  <c:v>21.3</c:v>
                </c:pt>
                <c:pt idx="640">
                  <c:v>21.333333333333325</c:v>
                </c:pt>
                <c:pt idx="641">
                  <c:v>21.366666666666667</c:v>
                </c:pt>
                <c:pt idx="642">
                  <c:v>21.4</c:v>
                </c:pt>
                <c:pt idx="643">
                  <c:v>21.433333333333323</c:v>
                </c:pt>
                <c:pt idx="644">
                  <c:v>21.466666666666661</c:v>
                </c:pt>
                <c:pt idx="645">
                  <c:v>21.5</c:v>
                </c:pt>
                <c:pt idx="646">
                  <c:v>21.533333333333324</c:v>
                </c:pt>
                <c:pt idx="647">
                  <c:v>21.566666666666666</c:v>
                </c:pt>
                <c:pt idx="648">
                  <c:v>21.6</c:v>
                </c:pt>
                <c:pt idx="649">
                  <c:v>21.633333333333326</c:v>
                </c:pt>
                <c:pt idx="650">
                  <c:v>21.666666666666668</c:v>
                </c:pt>
                <c:pt idx="651">
                  <c:v>21.7</c:v>
                </c:pt>
                <c:pt idx="652">
                  <c:v>21.733333333333324</c:v>
                </c:pt>
                <c:pt idx="653">
                  <c:v>21.766666666666666</c:v>
                </c:pt>
                <c:pt idx="654">
                  <c:v>21.8</c:v>
                </c:pt>
                <c:pt idx="655">
                  <c:v>21.833333333333325</c:v>
                </c:pt>
                <c:pt idx="656">
                  <c:v>21.866666666666667</c:v>
                </c:pt>
                <c:pt idx="657">
                  <c:v>21.9</c:v>
                </c:pt>
                <c:pt idx="658">
                  <c:v>21.933333333333323</c:v>
                </c:pt>
                <c:pt idx="659">
                  <c:v>21.966666666666661</c:v>
                </c:pt>
                <c:pt idx="660">
                  <c:v>22</c:v>
                </c:pt>
                <c:pt idx="661">
                  <c:v>22.033333333333324</c:v>
                </c:pt>
                <c:pt idx="662">
                  <c:v>22.066666666666666</c:v>
                </c:pt>
                <c:pt idx="663">
                  <c:v>22.1</c:v>
                </c:pt>
                <c:pt idx="664">
                  <c:v>22.133333333333326</c:v>
                </c:pt>
                <c:pt idx="665">
                  <c:v>22.166666666666668</c:v>
                </c:pt>
                <c:pt idx="666">
                  <c:v>22.2</c:v>
                </c:pt>
                <c:pt idx="667">
                  <c:v>22.233333333333324</c:v>
                </c:pt>
                <c:pt idx="668">
                  <c:v>22.266666666666666</c:v>
                </c:pt>
                <c:pt idx="669">
                  <c:v>22.3</c:v>
                </c:pt>
                <c:pt idx="670">
                  <c:v>22.333333333333325</c:v>
                </c:pt>
                <c:pt idx="671">
                  <c:v>22.366666666666667</c:v>
                </c:pt>
                <c:pt idx="672">
                  <c:v>22.4</c:v>
                </c:pt>
                <c:pt idx="673">
                  <c:v>22.433333333333323</c:v>
                </c:pt>
                <c:pt idx="674">
                  <c:v>22.466666666666661</c:v>
                </c:pt>
                <c:pt idx="675">
                  <c:v>22.5</c:v>
                </c:pt>
                <c:pt idx="676">
                  <c:v>22.533333333333324</c:v>
                </c:pt>
                <c:pt idx="677">
                  <c:v>22.566666666666666</c:v>
                </c:pt>
                <c:pt idx="678">
                  <c:v>22.6</c:v>
                </c:pt>
                <c:pt idx="679">
                  <c:v>22.633333333333326</c:v>
                </c:pt>
                <c:pt idx="680">
                  <c:v>22.666666666666668</c:v>
                </c:pt>
                <c:pt idx="681">
                  <c:v>22.7</c:v>
                </c:pt>
                <c:pt idx="682">
                  <c:v>22.733333333333324</c:v>
                </c:pt>
                <c:pt idx="683">
                  <c:v>22.766666666666666</c:v>
                </c:pt>
                <c:pt idx="684">
                  <c:v>22.8</c:v>
                </c:pt>
                <c:pt idx="685">
                  <c:v>22.833333333333325</c:v>
                </c:pt>
                <c:pt idx="686">
                  <c:v>22.866666666666667</c:v>
                </c:pt>
                <c:pt idx="687">
                  <c:v>22.9</c:v>
                </c:pt>
                <c:pt idx="688">
                  <c:v>22.933333333333323</c:v>
                </c:pt>
                <c:pt idx="689">
                  <c:v>22.966666666666661</c:v>
                </c:pt>
                <c:pt idx="690">
                  <c:v>23</c:v>
                </c:pt>
                <c:pt idx="691">
                  <c:v>23.033333333333324</c:v>
                </c:pt>
                <c:pt idx="692">
                  <c:v>23.066666666666666</c:v>
                </c:pt>
                <c:pt idx="693">
                  <c:v>23.1</c:v>
                </c:pt>
                <c:pt idx="694">
                  <c:v>23.133333333333326</c:v>
                </c:pt>
                <c:pt idx="695">
                  <c:v>23.166666666666668</c:v>
                </c:pt>
                <c:pt idx="696">
                  <c:v>23.2</c:v>
                </c:pt>
                <c:pt idx="697">
                  <c:v>23.233333333333324</c:v>
                </c:pt>
                <c:pt idx="698">
                  <c:v>23.266666666666666</c:v>
                </c:pt>
                <c:pt idx="699">
                  <c:v>23.3</c:v>
                </c:pt>
                <c:pt idx="700">
                  <c:v>23.333333333333325</c:v>
                </c:pt>
                <c:pt idx="701">
                  <c:v>23.366666666666667</c:v>
                </c:pt>
                <c:pt idx="702">
                  <c:v>23.4</c:v>
                </c:pt>
                <c:pt idx="703">
                  <c:v>23.433333333333323</c:v>
                </c:pt>
                <c:pt idx="704">
                  <c:v>23.466666666666661</c:v>
                </c:pt>
                <c:pt idx="705">
                  <c:v>23.5</c:v>
                </c:pt>
                <c:pt idx="706">
                  <c:v>23.533333333333324</c:v>
                </c:pt>
                <c:pt idx="707">
                  <c:v>23.566666666666666</c:v>
                </c:pt>
                <c:pt idx="708">
                  <c:v>23.6</c:v>
                </c:pt>
                <c:pt idx="709">
                  <c:v>23.633333333333326</c:v>
                </c:pt>
                <c:pt idx="710">
                  <c:v>23.666666666666668</c:v>
                </c:pt>
                <c:pt idx="711">
                  <c:v>23.7</c:v>
                </c:pt>
                <c:pt idx="712">
                  <c:v>23.733333333333324</c:v>
                </c:pt>
                <c:pt idx="713">
                  <c:v>23.766666666666666</c:v>
                </c:pt>
                <c:pt idx="714">
                  <c:v>23.8</c:v>
                </c:pt>
                <c:pt idx="715">
                  <c:v>23.833333333333325</c:v>
                </c:pt>
                <c:pt idx="716">
                  <c:v>23.866666666666667</c:v>
                </c:pt>
                <c:pt idx="717">
                  <c:v>23.9</c:v>
                </c:pt>
                <c:pt idx="718">
                  <c:v>23.933333333333323</c:v>
                </c:pt>
                <c:pt idx="719">
                  <c:v>23.966666666666661</c:v>
                </c:pt>
                <c:pt idx="720">
                  <c:v>24</c:v>
                </c:pt>
                <c:pt idx="721">
                  <c:v>24.033333333333324</c:v>
                </c:pt>
                <c:pt idx="722">
                  <c:v>24.066666666666666</c:v>
                </c:pt>
                <c:pt idx="723">
                  <c:v>24.1</c:v>
                </c:pt>
                <c:pt idx="724">
                  <c:v>24.133333333333326</c:v>
                </c:pt>
                <c:pt idx="725">
                  <c:v>24.166666666666668</c:v>
                </c:pt>
                <c:pt idx="726">
                  <c:v>24.2</c:v>
                </c:pt>
                <c:pt idx="727">
                  <c:v>24.233333333333324</c:v>
                </c:pt>
                <c:pt idx="728">
                  <c:v>24.266666666666666</c:v>
                </c:pt>
                <c:pt idx="729">
                  <c:v>24.3</c:v>
                </c:pt>
                <c:pt idx="730">
                  <c:v>24.333333333333325</c:v>
                </c:pt>
                <c:pt idx="731">
                  <c:v>24.366666666666667</c:v>
                </c:pt>
                <c:pt idx="732">
                  <c:v>24.4</c:v>
                </c:pt>
                <c:pt idx="733">
                  <c:v>24.433333333333323</c:v>
                </c:pt>
                <c:pt idx="734">
                  <c:v>24.466666666666661</c:v>
                </c:pt>
                <c:pt idx="735">
                  <c:v>24.5</c:v>
                </c:pt>
                <c:pt idx="736">
                  <c:v>24.533333333333324</c:v>
                </c:pt>
                <c:pt idx="737">
                  <c:v>24.566666666666666</c:v>
                </c:pt>
                <c:pt idx="738">
                  <c:v>24.6</c:v>
                </c:pt>
                <c:pt idx="739">
                  <c:v>24.633333333333326</c:v>
                </c:pt>
                <c:pt idx="740">
                  <c:v>24.666666666666668</c:v>
                </c:pt>
                <c:pt idx="741">
                  <c:v>24.7</c:v>
                </c:pt>
                <c:pt idx="742">
                  <c:v>24.733333333333324</c:v>
                </c:pt>
                <c:pt idx="743">
                  <c:v>24.766666666666666</c:v>
                </c:pt>
                <c:pt idx="744">
                  <c:v>24.8</c:v>
                </c:pt>
                <c:pt idx="745">
                  <c:v>24.833333333333325</c:v>
                </c:pt>
                <c:pt idx="746">
                  <c:v>24.866666666666667</c:v>
                </c:pt>
                <c:pt idx="747">
                  <c:v>24.9</c:v>
                </c:pt>
                <c:pt idx="748">
                  <c:v>24.933333333333323</c:v>
                </c:pt>
                <c:pt idx="749">
                  <c:v>24.966666666666661</c:v>
                </c:pt>
                <c:pt idx="750">
                  <c:v>25</c:v>
                </c:pt>
                <c:pt idx="751">
                  <c:v>25.033333333333324</c:v>
                </c:pt>
                <c:pt idx="752">
                  <c:v>25.066666666666666</c:v>
                </c:pt>
                <c:pt idx="753">
                  <c:v>25.1</c:v>
                </c:pt>
                <c:pt idx="754">
                  <c:v>25.133333333333326</c:v>
                </c:pt>
                <c:pt idx="755">
                  <c:v>25.166666666666668</c:v>
                </c:pt>
                <c:pt idx="756">
                  <c:v>25.2</c:v>
                </c:pt>
                <c:pt idx="757">
                  <c:v>25.233333333333324</c:v>
                </c:pt>
                <c:pt idx="758">
                  <c:v>25.266666666666666</c:v>
                </c:pt>
                <c:pt idx="759">
                  <c:v>25.3</c:v>
                </c:pt>
                <c:pt idx="760">
                  <c:v>25.333333333333325</c:v>
                </c:pt>
                <c:pt idx="761">
                  <c:v>25.366666666666667</c:v>
                </c:pt>
                <c:pt idx="762">
                  <c:v>25.4</c:v>
                </c:pt>
                <c:pt idx="763">
                  <c:v>25.433333333333323</c:v>
                </c:pt>
                <c:pt idx="764">
                  <c:v>25.466666666666661</c:v>
                </c:pt>
                <c:pt idx="765">
                  <c:v>25.5</c:v>
                </c:pt>
                <c:pt idx="766">
                  <c:v>25.533333333333324</c:v>
                </c:pt>
                <c:pt idx="767">
                  <c:v>25.566666666666666</c:v>
                </c:pt>
                <c:pt idx="768">
                  <c:v>25.6</c:v>
                </c:pt>
                <c:pt idx="769">
                  <c:v>25.633333333333326</c:v>
                </c:pt>
                <c:pt idx="770">
                  <c:v>25.666666666666668</c:v>
                </c:pt>
                <c:pt idx="771">
                  <c:v>25.7</c:v>
                </c:pt>
                <c:pt idx="772">
                  <c:v>25.733333333333324</c:v>
                </c:pt>
                <c:pt idx="773">
                  <c:v>25.766666666666666</c:v>
                </c:pt>
                <c:pt idx="774">
                  <c:v>25.8</c:v>
                </c:pt>
                <c:pt idx="775">
                  <c:v>25.833333333333325</c:v>
                </c:pt>
                <c:pt idx="776">
                  <c:v>25.866666666666667</c:v>
                </c:pt>
                <c:pt idx="777">
                  <c:v>25.9</c:v>
                </c:pt>
                <c:pt idx="778">
                  <c:v>25.933333333333323</c:v>
                </c:pt>
                <c:pt idx="779">
                  <c:v>25.966666666666661</c:v>
                </c:pt>
                <c:pt idx="780">
                  <c:v>26</c:v>
                </c:pt>
                <c:pt idx="781">
                  <c:v>26.033333333333324</c:v>
                </c:pt>
                <c:pt idx="782">
                  <c:v>26.066666666666666</c:v>
                </c:pt>
                <c:pt idx="783">
                  <c:v>26.1</c:v>
                </c:pt>
                <c:pt idx="784">
                  <c:v>26.133333333333326</c:v>
                </c:pt>
                <c:pt idx="785">
                  <c:v>26.166666666666668</c:v>
                </c:pt>
                <c:pt idx="786">
                  <c:v>26.2</c:v>
                </c:pt>
                <c:pt idx="787">
                  <c:v>26.233333333333324</c:v>
                </c:pt>
                <c:pt idx="788">
                  <c:v>26.266666666666666</c:v>
                </c:pt>
                <c:pt idx="789">
                  <c:v>26.3</c:v>
                </c:pt>
                <c:pt idx="790">
                  <c:v>26.333333333333325</c:v>
                </c:pt>
                <c:pt idx="791">
                  <c:v>26.366666666666667</c:v>
                </c:pt>
                <c:pt idx="792">
                  <c:v>26.4</c:v>
                </c:pt>
                <c:pt idx="793">
                  <c:v>26.433333333333323</c:v>
                </c:pt>
                <c:pt idx="794">
                  <c:v>26.466666666666661</c:v>
                </c:pt>
                <c:pt idx="795">
                  <c:v>26.5</c:v>
                </c:pt>
                <c:pt idx="796">
                  <c:v>26.533333333333324</c:v>
                </c:pt>
                <c:pt idx="797">
                  <c:v>26.566666666666666</c:v>
                </c:pt>
                <c:pt idx="798">
                  <c:v>26.6</c:v>
                </c:pt>
                <c:pt idx="799">
                  <c:v>26.633333333333326</c:v>
                </c:pt>
                <c:pt idx="800">
                  <c:v>26.666666666666668</c:v>
                </c:pt>
                <c:pt idx="801">
                  <c:v>26.7</c:v>
                </c:pt>
                <c:pt idx="802">
                  <c:v>26.733333333333324</c:v>
                </c:pt>
                <c:pt idx="803">
                  <c:v>26.766666666666666</c:v>
                </c:pt>
                <c:pt idx="804">
                  <c:v>26.8</c:v>
                </c:pt>
                <c:pt idx="805">
                  <c:v>26.833333333333325</c:v>
                </c:pt>
                <c:pt idx="806">
                  <c:v>26.866666666666667</c:v>
                </c:pt>
                <c:pt idx="807">
                  <c:v>26.9</c:v>
                </c:pt>
                <c:pt idx="808">
                  <c:v>26.933333333333323</c:v>
                </c:pt>
                <c:pt idx="809">
                  <c:v>26.966666666666661</c:v>
                </c:pt>
                <c:pt idx="810">
                  <c:v>27</c:v>
                </c:pt>
                <c:pt idx="811">
                  <c:v>27.033333333333324</c:v>
                </c:pt>
                <c:pt idx="812">
                  <c:v>27.066666666666666</c:v>
                </c:pt>
                <c:pt idx="813">
                  <c:v>27.1</c:v>
                </c:pt>
                <c:pt idx="814">
                  <c:v>27.133333333333326</c:v>
                </c:pt>
                <c:pt idx="815">
                  <c:v>27.166666666666668</c:v>
                </c:pt>
                <c:pt idx="816">
                  <c:v>27.2</c:v>
                </c:pt>
                <c:pt idx="817">
                  <c:v>27.233333333333324</c:v>
                </c:pt>
                <c:pt idx="818">
                  <c:v>27.266666666666666</c:v>
                </c:pt>
                <c:pt idx="819">
                  <c:v>27.3</c:v>
                </c:pt>
                <c:pt idx="820">
                  <c:v>27.333333333333325</c:v>
                </c:pt>
                <c:pt idx="821">
                  <c:v>27.366666666666667</c:v>
                </c:pt>
                <c:pt idx="822">
                  <c:v>27.4</c:v>
                </c:pt>
                <c:pt idx="823">
                  <c:v>27.433333333333323</c:v>
                </c:pt>
                <c:pt idx="824">
                  <c:v>27.466666666666661</c:v>
                </c:pt>
                <c:pt idx="825">
                  <c:v>27.5</c:v>
                </c:pt>
                <c:pt idx="826">
                  <c:v>27.533333333333324</c:v>
                </c:pt>
                <c:pt idx="827">
                  <c:v>27.566666666666666</c:v>
                </c:pt>
                <c:pt idx="828">
                  <c:v>27.6</c:v>
                </c:pt>
                <c:pt idx="829">
                  <c:v>27.633333333333326</c:v>
                </c:pt>
                <c:pt idx="830">
                  <c:v>27.666666666666668</c:v>
                </c:pt>
                <c:pt idx="831">
                  <c:v>27.7</c:v>
                </c:pt>
                <c:pt idx="832">
                  <c:v>27.733333333333324</c:v>
                </c:pt>
                <c:pt idx="833">
                  <c:v>27.766666666666666</c:v>
                </c:pt>
                <c:pt idx="834">
                  <c:v>27.8</c:v>
                </c:pt>
                <c:pt idx="835">
                  <c:v>27.833333333333325</c:v>
                </c:pt>
                <c:pt idx="836">
                  <c:v>27.866666666666667</c:v>
                </c:pt>
                <c:pt idx="837">
                  <c:v>27.9</c:v>
                </c:pt>
                <c:pt idx="838">
                  <c:v>27.933333333333323</c:v>
                </c:pt>
                <c:pt idx="839">
                  <c:v>27.966666666666661</c:v>
                </c:pt>
                <c:pt idx="840">
                  <c:v>28</c:v>
                </c:pt>
                <c:pt idx="841">
                  <c:v>28.033333333333324</c:v>
                </c:pt>
                <c:pt idx="842">
                  <c:v>28.066666666666666</c:v>
                </c:pt>
                <c:pt idx="843">
                  <c:v>28.1</c:v>
                </c:pt>
                <c:pt idx="844">
                  <c:v>28.133333333333326</c:v>
                </c:pt>
                <c:pt idx="845">
                  <c:v>28.166666666666668</c:v>
                </c:pt>
                <c:pt idx="846">
                  <c:v>28.2</c:v>
                </c:pt>
                <c:pt idx="847">
                  <c:v>28.233333333333324</c:v>
                </c:pt>
                <c:pt idx="848">
                  <c:v>28.266666666666666</c:v>
                </c:pt>
                <c:pt idx="849">
                  <c:v>28.3</c:v>
                </c:pt>
                <c:pt idx="850">
                  <c:v>28.333333333333325</c:v>
                </c:pt>
                <c:pt idx="851">
                  <c:v>28.366666666666667</c:v>
                </c:pt>
                <c:pt idx="852">
                  <c:v>28.4</c:v>
                </c:pt>
                <c:pt idx="853">
                  <c:v>28.433333333333323</c:v>
                </c:pt>
                <c:pt idx="854">
                  <c:v>28.466666666666661</c:v>
                </c:pt>
                <c:pt idx="855">
                  <c:v>28.5</c:v>
                </c:pt>
                <c:pt idx="856">
                  <c:v>28.533333333333324</c:v>
                </c:pt>
                <c:pt idx="857">
                  <c:v>28.566666666666666</c:v>
                </c:pt>
                <c:pt idx="858">
                  <c:v>28.6</c:v>
                </c:pt>
                <c:pt idx="859">
                  <c:v>28.633333333333326</c:v>
                </c:pt>
                <c:pt idx="860">
                  <c:v>28.666666666666668</c:v>
                </c:pt>
                <c:pt idx="861">
                  <c:v>28.7</c:v>
                </c:pt>
                <c:pt idx="862">
                  <c:v>28.733333333333324</c:v>
                </c:pt>
                <c:pt idx="863">
                  <c:v>28.766666666666666</c:v>
                </c:pt>
                <c:pt idx="864">
                  <c:v>28.8</c:v>
                </c:pt>
                <c:pt idx="865">
                  <c:v>28.833333333333325</c:v>
                </c:pt>
                <c:pt idx="866">
                  <c:v>28.866666666666667</c:v>
                </c:pt>
                <c:pt idx="867">
                  <c:v>28.9</c:v>
                </c:pt>
                <c:pt idx="868">
                  <c:v>28.933333333333323</c:v>
                </c:pt>
                <c:pt idx="869">
                  <c:v>28.966666666666661</c:v>
                </c:pt>
                <c:pt idx="870">
                  <c:v>29</c:v>
                </c:pt>
                <c:pt idx="871">
                  <c:v>29.033333333333324</c:v>
                </c:pt>
                <c:pt idx="872">
                  <c:v>29.066666666666666</c:v>
                </c:pt>
                <c:pt idx="873">
                  <c:v>29.1</c:v>
                </c:pt>
                <c:pt idx="874">
                  <c:v>29.133333333333326</c:v>
                </c:pt>
                <c:pt idx="875">
                  <c:v>29.166666666666668</c:v>
                </c:pt>
                <c:pt idx="876">
                  <c:v>29.2</c:v>
                </c:pt>
                <c:pt idx="877">
                  <c:v>29.233333333333324</c:v>
                </c:pt>
                <c:pt idx="878">
                  <c:v>29.266666666666666</c:v>
                </c:pt>
                <c:pt idx="879">
                  <c:v>29.3</c:v>
                </c:pt>
                <c:pt idx="880">
                  <c:v>29.333333333333325</c:v>
                </c:pt>
                <c:pt idx="881">
                  <c:v>29.366666666666667</c:v>
                </c:pt>
                <c:pt idx="882">
                  <c:v>29.4</c:v>
                </c:pt>
                <c:pt idx="883">
                  <c:v>29.433333333333323</c:v>
                </c:pt>
                <c:pt idx="884">
                  <c:v>29.466666666666661</c:v>
                </c:pt>
                <c:pt idx="885">
                  <c:v>29.5</c:v>
                </c:pt>
                <c:pt idx="886">
                  <c:v>29.533333333333324</c:v>
                </c:pt>
                <c:pt idx="887">
                  <c:v>29.566666666666666</c:v>
                </c:pt>
                <c:pt idx="888">
                  <c:v>29.6</c:v>
                </c:pt>
                <c:pt idx="889">
                  <c:v>29.633333333333326</c:v>
                </c:pt>
                <c:pt idx="890">
                  <c:v>29.666666666666668</c:v>
                </c:pt>
                <c:pt idx="891">
                  <c:v>29.7</c:v>
                </c:pt>
                <c:pt idx="892">
                  <c:v>29.733333333333324</c:v>
                </c:pt>
                <c:pt idx="893">
                  <c:v>29.766666666666666</c:v>
                </c:pt>
                <c:pt idx="894">
                  <c:v>29.8</c:v>
                </c:pt>
                <c:pt idx="895">
                  <c:v>29.833333333333325</c:v>
                </c:pt>
                <c:pt idx="896">
                  <c:v>29.866666666666667</c:v>
                </c:pt>
                <c:pt idx="897">
                  <c:v>29.9</c:v>
                </c:pt>
                <c:pt idx="898">
                  <c:v>29.933333333333323</c:v>
                </c:pt>
                <c:pt idx="899">
                  <c:v>29.966666666666661</c:v>
                </c:pt>
                <c:pt idx="900">
                  <c:v>30</c:v>
                </c:pt>
                <c:pt idx="901">
                  <c:v>30.033333333333324</c:v>
                </c:pt>
                <c:pt idx="902">
                  <c:v>30.066666666666666</c:v>
                </c:pt>
                <c:pt idx="903">
                  <c:v>30.1</c:v>
                </c:pt>
                <c:pt idx="904">
                  <c:v>30.133333333333326</c:v>
                </c:pt>
                <c:pt idx="905">
                  <c:v>30.166666666666668</c:v>
                </c:pt>
                <c:pt idx="906">
                  <c:v>30.2</c:v>
                </c:pt>
                <c:pt idx="907">
                  <c:v>30.233333333333324</c:v>
                </c:pt>
                <c:pt idx="908">
                  <c:v>30.266666666666666</c:v>
                </c:pt>
                <c:pt idx="909">
                  <c:v>30.3</c:v>
                </c:pt>
                <c:pt idx="910">
                  <c:v>30.333333333333325</c:v>
                </c:pt>
                <c:pt idx="911">
                  <c:v>30.366666666666667</c:v>
                </c:pt>
                <c:pt idx="912">
                  <c:v>30.4</c:v>
                </c:pt>
                <c:pt idx="913">
                  <c:v>30.433333333333323</c:v>
                </c:pt>
                <c:pt idx="914">
                  <c:v>30.466666666666661</c:v>
                </c:pt>
                <c:pt idx="915">
                  <c:v>30.5</c:v>
                </c:pt>
                <c:pt idx="916">
                  <c:v>30.533333333333324</c:v>
                </c:pt>
                <c:pt idx="917">
                  <c:v>30.566666666666666</c:v>
                </c:pt>
                <c:pt idx="918">
                  <c:v>30.6</c:v>
                </c:pt>
                <c:pt idx="919">
                  <c:v>30.633333333333326</c:v>
                </c:pt>
                <c:pt idx="920">
                  <c:v>30.666666666666668</c:v>
                </c:pt>
                <c:pt idx="921">
                  <c:v>30.7</c:v>
                </c:pt>
                <c:pt idx="922">
                  <c:v>30.733333333333324</c:v>
                </c:pt>
                <c:pt idx="923">
                  <c:v>30.766666666666666</c:v>
                </c:pt>
                <c:pt idx="924">
                  <c:v>30.8</c:v>
                </c:pt>
                <c:pt idx="925">
                  <c:v>30.833333333333325</c:v>
                </c:pt>
                <c:pt idx="926">
                  <c:v>30.866666666666667</c:v>
                </c:pt>
                <c:pt idx="927">
                  <c:v>30.9</c:v>
                </c:pt>
                <c:pt idx="928">
                  <c:v>30.933333333333323</c:v>
                </c:pt>
                <c:pt idx="929">
                  <c:v>30.966666666666661</c:v>
                </c:pt>
                <c:pt idx="930">
                  <c:v>31</c:v>
                </c:pt>
                <c:pt idx="931">
                  <c:v>31.033333333333324</c:v>
                </c:pt>
                <c:pt idx="932">
                  <c:v>31.066666666666666</c:v>
                </c:pt>
                <c:pt idx="933">
                  <c:v>31.1</c:v>
                </c:pt>
                <c:pt idx="934">
                  <c:v>31.133333333333326</c:v>
                </c:pt>
                <c:pt idx="935">
                  <c:v>31.166666666666668</c:v>
                </c:pt>
                <c:pt idx="936">
                  <c:v>31.2</c:v>
                </c:pt>
                <c:pt idx="937">
                  <c:v>31.233333333333324</c:v>
                </c:pt>
                <c:pt idx="938">
                  <c:v>31.266666666666666</c:v>
                </c:pt>
                <c:pt idx="939">
                  <c:v>31.3</c:v>
                </c:pt>
                <c:pt idx="940">
                  <c:v>31.333333333333325</c:v>
                </c:pt>
                <c:pt idx="941">
                  <c:v>31.366666666666667</c:v>
                </c:pt>
                <c:pt idx="942">
                  <c:v>31.4</c:v>
                </c:pt>
                <c:pt idx="943">
                  <c:v>31.433333333333323</c:v>
                </c:pt>
                <c:pt idx="944">
                  <c:v>31.466666666666661</c:v>
                </c:pt>
                <c:pt idx="945">
                  <c:v>31.5</c:v>
                </c:pt>
                <c:pt idx="946">
                  <c:v>31.533333333333324</c:v>
                </c:pt>
                <c:pt idx="947">
                  <c:v>31.566666666666666</c:v>
                </c:pt>
                <c:pt idx="948">
                  <c:v>31.6</c:v>
                </c:pt>
                <c:pt idx="949">
                  <c:v>31.633333333333326</c:v>
                </c:pt>
                <c:pt idx="950">
                  <c:v>31.666666666666668</c:v>
                </c:pt>
                <c:pt idx="951">
                  <c:v>31.7</c:v>
                </c:pt>
                <c:pt idx="952">
                  <c:v>31.733333333333324</c:v>
                </c:pt>
                <c:pt idx="953">
                  <c:v>31.766666666666666</c:v>
                </c:pt>
                <c:pt idx="954">
                  <c:v>31.8</c:v>
                </c:pt>
                <c:pt idx="955">
                  <c:v>31.833333333333325</c:v>
                </c:pt>
                <c:pt idx="956">
                  <c:v>31.866666666666667</c:v>
                </c:pt>
                <c:pt idx="957">
                  <c:v>31.9</c:v>
                </c:pt>
                <c:pt idx="958">
                  <c:v>31.933333333333323</c:v>
                </c:pt>
                <c:pt idx="959">
                  <c:v>31.966666666666661</c:v>
                </c:pt>
                <c:pt idx="960">
                  <c:v>32</c:v>
                </c:pt>
                <c:pt idx="961">
                  <c:v>32.033333333333331</c:v>
                </c:pt>
                <c:pt idx="962">
                  <c:v>32.066666666666656</c:v>
                </c:pt>
                <c:pt idx="963">
                  <c:v>32.1</c:v>
                </c:pt>
                <c:pt idx="964">
                  <c:v>32.133333333333333</c:v>
                </c:pt>
                <c:pt idx="965">
                  <c:v>32.16666666666665</c:v>
                </c:pt>
                <c:pt idx="966">
                  <c:v>32.200000000000003</c:v>
                </c:pt>
                <c:pt idx="967">
                  <c:v>32.233333333333341</c:v>
                </c:pt>
                <c:pt idx="968">
                  <c:v>32.266666666666652</c:v>
                </c:pt>
                <c:pt idx="969">
                  <c:v>32.300000000000011</c:v>
                </c:pt>
                <c:pt idx="970">
                  <c:v>32.333333333333336</c:v>
                </c:pt>
                <c:pt idx="971">
                  <c:v>32.366666666666646</c:v>
                </c:pt>
                <c:pt idx="972">
                  <c:v>32.4</c:v>
                </c:pt>
                <c:pt idx="973">
                  <c:v>32.43333333333333</c:v>
                </c:pt>
                <c:pt idx="974">
                  <c:v>32.466666666666647</c:v>
                </c:pt>
                <c:pt idx="975">
                  <c:v>32.5</c:v>
                </c:pt>
                <c:pt idx="976">
                  <c:v>32.533333333333331</c:v>
                </c:pt>
                <c:pt idx="977">
                  <c:v>32.566666666666656</c:v>
                </c:pt>
                <c:pt idx="978">
                  <c:v>32.6</c:v>
                </c:pt>
                <c:pt idx="979">
                  <c:v>32.633333333333333</c:v>
                </c:pt>
                <c:pt idx="980">
                  <c:v>32.66666666666665</c:v>
                </c:pt>
                <c:pt idx="981">
                  <c:v>32.700000000000003</c:v>
                </c:pt>
                <c:pt idx="982">
                  <c:v>32.733333333333341</c:v>
                </c:pt>
                <c:pt idx="983">
                  <c:v>32.766666666666652</c:v>
                </c:pt>
                <c:pt idx="984">
                  <c:v>32.800000000000011</c:v>
                </c:pt>
                <c:pt idx="985">
                  <c:v>32.833333333333336</c:v>
                </c:pt>
                <c:pt idx="986">
                  <c:v>32.866666666666646</c:v>
                </c:pt>
                <c:pt idx="987">
                  <c:v>32.9</c:v>
                </c:pt>
                <c:pt idx="988">
                  <c:v>32.93333333333333</c:v>
                </c:pt>
                <c:pt idx="989">
                  <c:v>32.966666666666647</c:v>
                </c:pt>
                <c:pt idx="990">
                  <c:v>33</c:v>
                </c:pt>
                <c:pt idx="991">
                  <c:v>33.033333333333331</c:v>
                </c:pt>
                <c:pt idx="992">
                  <c:v>33.066666666666656</c:v>
                </c:pt>
                <c:pt idx="993">
                  <c:v>33.1</c:v>
                </c:pt>
                <c:pt idx="994">
                  <c:v>33.133333333333333</c:v>
                </c:pt>
                <c:pt idx="995">
                  <c:v>33.16666666666665</c:v>
                </c:pt>
                <c:pt idx="996">
                  <c:v>33.200000000000003</c:v>
                </c:pt>
                <c:pt idx="997">
                  <c:v>33.233333333333341</c:v>
                </c:pt>
                <c:pt idx="998">
                  <c:v>33.266666666666652</c:v>
                </c:pt>
                <c:pt idx="999">
                  <c:v>33.300000000000011</c:v>
                </c:pt>
                <c:pt idx="1000">
                  <c:v>33.333333333333336</c:v>
                </c:pt>
                <c:pt idx="1001">
                  <c:v>33.366666666666646</c:v>
                </c:pt>
                <c:pt idx="1002">
                  <c:v>33.4</c:v>
                </c:pt>
                <c:pt idx="1003">
                  <c:v>33.43333333333333</c:v>
                </c:pt>
                <c:pt idx="1004">
                  <c:v>33.466666666666647</c:v>
                </c:pt>
                <c:pt idx="1005">
                  <c:v>33.5</c:v>
                </c:pt>
                <c:pt idx="1006">
                  <c:v>33.533333333333331</c:v>
                </c:pt>
                <c:pt idx="1007">
                  <c:v>33.566666666666656</c:v>
                </c:pt>
                <c:pt idx="1008">
                  <c:v>33.6</c:v>
                </c:pt>
                <c:pt idx="1009">
                  <c:v>33.633333333333333</c:v>
                </c:pt>
                <c:pt idx="1010">
                  <c:v>33.66666666666665</c:v>
                </c:pt>
                <c:pt idx="1011">
                  <c:v>33.700000000000003</c:v>
                </c:pt>
                <c:pt idx="1012">
                  <c:v>33.733333333333341</c:v>
                </c:pt>
                <c:pt idx="1013">
                  <c:v>33.766666666666652</c:v>
                </c:pt>
                <c:pt idx="1014">
                  <c:v>33.800000000000011</c:v>
                </c:pt>
                <c:pt idx="1015">
                  <c:v>33.833333333333336</c:v>
                </c:pt>
                <c:pt idx="1016">
                  <c:v>33.866666666666646</c:v>
                </c:pt>
                <c:pt idx="1017">
                  <c:v>33.9</c:v>
                </c:pt>
                <c:pt idx="1018">
                  <c:v>33.93333333333333</c:v>
                </c:pt>
                <c:pt idx="1019">
                  <c:v>33.966666666666647</c:v>
                </c:pt>
                <c:pt idx="1020">
                  <c:v>34</c:v>
                </c:pt>
                <c:pt idx="1021">
                  <c:v>34.033333333333331</c:v>
                </c:pt>
                <c:pt idx="1022">
                  <c:v>34.066666666666656</c:v>
                </c:pt>
                <c:pt idx="1023">
                  <c:v>34.1</c:v>
                </c:pt>
                <c:pt idx="1024">
                  <c:v>34.133333333333333</c:v>
                </c:pt>
                <c:pt idx="1025">
                  <c:v>34.16666666666665</c:v>
                </c:pt>
                <c:pt idx="1026">
                  <c:v>34.200000000000003</c:v>
                </c:pt>
                <c:pt idx="1027">
                  <c:v>34.233333333333341</c:v>
                </c:pt>
                <c:pt idx="1028">
                  <c:v>34.266666666666652</c:v>
                </c:pt>
                <c:pt idx="1029">
                  <c:v>34.300000000000011</c:v>
                </c:pt>
                <c:pt idx="1030">
                  <c:v>34.333333333333336</c:v>
                </c:pt>
                <c:pt idx="1031">
                  <c:v>34.366666666666646</c:v>
                </c:pt>
                <c:pt idx="1032">
                  <c:v>34.4</c:v>
                </c:pt>
                <c:pt idx="1033">
                  <c:v>34.43333333333333</c:v>
                </c:pt>
                <c:pt idx="1034">
                  <c:v>34.466666666666647</c:v>
                </c:pt>
                <c:pt idx="1035">
                  <c:v>34.5</c:v>
                </c:pt>
                <c:pt idx="1036">
                  <c:v>34.533333333333331</c:v>
                </c:pt>
                <c:pt idx="1037">
                  <c:v>34.566666666666656</c:v>
                </c:pt>
                <c:pt idx="1038">
                  <c:v>34.6</c:v>
                </c:pt>
                <c:pt idx="1039">
                  <c:v>34.633333333333333</c:v>
                </c:pt>
                <c:pt idx="1040">
                  <c:v>34.66666666666665</c:v>
                </c:pt>
                <c:pt idx="1041">
                  <c:v>34.700000000000003</c:v>
                </c:pt>
                <c:pt idx="1042">
                  <c:v>34.733333333333341</c:v>
                </c:pt>
                <c:pt idx="1043">
                  <c:v>34.766666666666652</c:v>
                </c:pt>
                <c:pt idx="1044">
                  <c:v>34.800000000000011</c:v>
                </c:pt>
                <c:pt idx="1045">
                  <c:v>34.833333333333336</c:v>
                </c:pt>
                <c:pt idx="1046">
                  <c:v>34.866666666666646</c:v>
                </c:pt>
                <c:pt idx="1047">
                  <c:v>34.9</c:v>
                </c:pt>
                <c:pt idx="1048">
                  <c:v>34.93333333333333</c:v>
                </c:pt>
                <c:pt idx="1049">
                  <c:v>34.966666666666647</c:v>
                </c:pt>
                <c:pt idx="1050">
                  <c:v>35</c:v>
                </c:pt>
                <c:pt idx="1051">
                  <c:v>35.033333333333331</c:v>
                </c:pt>
                <c:pt idx="1052">
                  <c:v>35.066666666666656</c:v>
                </c:pt>
                <c:pt idx="1053">
                  <c:v>35.1</c:v>
                </c:pt>
                <c:pt idx="1054">
                  <c:v>35.133333333333333</c:v>
                </c:pt>
                <c:pt idx="1055">
                  <c:v>35.16666666666665</c:v>
                </c:pt>
                <c:pt idx="1056">
                  <c:v>35.200000000000003</c:v>
                </c:pt>
                <c:pt idx="1057">
                  <c:v>35.233333333333341</c:v>
                </c:pt>
                <c:pt idx="1058">
                  <c:v>35.266666666666652</c:v>
                </c:pt>
                <c:pt idx="1059">
                  <c:v>35.300000000000011</c:v>
                </c:pt>
                <c:pt idx="1060">
                  <c:v>35.333333333333336</c:v>
                </c:pt>
                <c:pt idx="1061">
                  <c:v>35.366666666666646</c:v>
                </c:pt>
                <c:pt idx="1062">
                  <c:v>35.4</c:v>
                </c:pt>
                <c:pt idx="1063">
                  <c:v>35.43333333333333</c:v>
                </c:pt>
                <c:pt idx="1064">
                  <c:v>35.466666666666647</c:v>
                </c:pt>
                <c:pt idx="1065">
                  <c:v>35.5</c:v>
                </c:pt>
                <c:pt idx="1066">
                  <c:v>35.533333333333331</c:v>
                </c:pt>
                <c:pt idx="1067">
                  <c:v>35.566666666666656</c:v>
                </c:pt>
                <c:pt idx="1068">
                  <c:v>35.6</c:v>
                </c:pt>
                <c:pt idx="1069">
                  <c:v>35.633333333333333</c:v>
                </c:pt>
                <c:pt idx="1070">
                  <c:v>35.66666666666665</c:v>
                </c:pt>
                <c:pt idx="1071">
                  <c:v>35.700000000000003</c:v>
                </c:pt>
                <c:pt idx="1072">
                  <c:v>35.733333333333341</c:v>
                </c:pt>
                <c:pt idx="1073">
                  <c:v>35.766666666666652</c:v>
                </c:pt>
                <c:pt idx="1074">
                  <c:v>35.800000000000011</c:v>
                </c:pt>
                <c:pt idx="1075">
                  <c:v>35.833333333333336</c:v>
                </c:pt>
                <c:pt idx="1076">
                  <c:v>35.866666666666646</c:v>
                </c:pt>
                <c:pt idx="1077">
                  <c:v>35.9</c:v>
                </c:pt>
                <c:pt idx="1078">
                  <c:v>35.93333333333333</c:v>
                </c:pt>
                <c:pt idx="1079">
                  <c:v>35.966666666666647</c:v>
                </c:pt>
                <c:pt idx="1080">
                  <c:v>36</c:v>
                </c:pt>
                <c:pt idx="1081">
                  <c:v>36.033333333333331</c:v>
                </c:pt>
                <c:pt idx="1082">
                  <c:v>36.066666666666656</c:v>
                </c:pt>
                <c:pt idx="1083">
                  <c:v>36.1</c:v>
                </c:pt>
                <c:pt idx="1084">
                  <c:v>36.133333333333333</c:v>
                </c:pt>
                <c:pt idx="1085">
                  <c:v>36.16666666666665</c:v>
                </c:pt>
                <c:pt idx="1086">
                  <c:v>36.200000000000003</c:v>
                </c:pt>
                <c:pt idx="1087">
                  <c:v>36.233333333333341</c:v>
                </c:pt>
                <c:pt idx="1088">
                  <c:v>36.266666666666652</c:v>
                </c:pt>
                <c:pt idx="1089">
                  <c:v>36.300000000000011</c:v>
                </c:pt>
                <c:pt idx="1090">
                  <c:v>36.333333333333336</c:v>
                </c:pt>
                <c:pt idx="1091">
                  <c:v>36.366666666666646</c:v>
                </c:pt>
                <c:pt idx="1092">
                  <c:v>36.4</c:v>
                </c:pt>
                <c:pt idx="1093">
                  <c:v>36.43333333333333</c:v>
                </c:pt>
                <c:pt idx="1094">
                  <c:v>36.466666666666647</c:v>
                </c:pt>
                <c:pt idx="1095">
                  <c:v>36.5</c:v>
                </c:pt>
                <c:pt idx="1096">
                  <c:v>36.533333333333331</c:v>
                </c:pt>
                <c:pt idx="1097">
                  <c:v>36.566666666666656</c:v>
                </c:pt>
                <c:pt idx="1098">
                  <c:v>36.6</c:v>
                </c:pt>
                <c:pt idx="1099">
                  <c:v>36.633333333333333</c:v>
                </c:pt>
                <c:pt idx="1100">
                  <c:v>36.66666666666665</c:v>
                </c:pt>
                <c:pt idx="1101">
                  <c:v>36.700000000000003</c:v>
                </c:pt>
                <c:pt idx="1102">
                  <c:v>36.733333333333341</c:v>
                </c:pt>
                <c:pt idx="1103">
                  <c:v>36.766666666666652</c:v>
                </c:pt>
                <c:pt idx="1104">
                  <c:v>36.800000000000011</c:v>
                </c:pt>
                <c:pt idx="1105">
                  <c:v>36.833333333333336</c:v>
                </c:pt>
                <c:pt idx="1106">
                  <c:v>36.866666666666646</c:v>
                </c:pt>
                <c:pt idx="1107">
                  <c:v>36.9</c:v>
                </c:pt>
                <c:pt idx="1108">
                  <c:v>36.93333333333333</c:v>
                </c:pt>
                <c:pt idx="1109">
                  <c:v>36.966666666666647</c:v>
                </c:pt>
                <c:pt idx="1110">
                  <c:v>37</c:v>
                </c:pt>
                <c:pt idx="1111">
                  <c:v>37.033333333333331</c:v>
                </c:pt>
                <c:pt idx="1112">
                  <c:v>37.066666666666656</c:v>
                </c:pt>
                <c:pt idx="1113">
                  <c:v>37.1</c:v>
                </c:pt>
                <c:pt idx="1114">
                  <c:v>37.133333333333333</c:v>
                </c:pt>
                <c:pt idx="1115">
                  <c:v>37.16666666666665</c:v>
                </c:pt>
                <c:pt idx="1116">
                  <c:v>37.200000000000003</c:v>
                </c:pt>
                <c:pt idx="1117">
                  <c:v>37.233333333333341</c:v>
                </c:pt>
                <c:pt idx="1118">
                  <c:v>37.266666666666652</c:v>
                </c:pt>
                <c:pt idx="1119">
                  <c:v>37.300000000000011</c:v>
                </c:pt>
                <c:pt idx="1120">
                  <c:v>37.333333333333336</c:v>
                </c:pt>
                <c:pt idx="1121">
                  <c:v>37.366666666666646</c:v>
                </c:pt>
                <c:pt idx="1122">
                  <c:v>37.4</c:v>
                </c:pt>
                <c:pt idx="1123">
                  <c:v>37.43333333333333</c:v>
                </c:pt>
                <c:pt idx="1124">
                  <c:v>37.466666666666647</c:v>
                </c:pt>
                <c:pt idx="1125">
                  <c:v>37.5</c:v>
                </c:pt>
                <c:pt idx="1126">
                  <c:v>37.533333333333331</c:v>
                </c:pt>
                <c:pt idx="1127">
                  <c:v>37.566666666666656</c:v>
                </c:pt>
                <c:pt idx="1128">
                  <c:v>37.6</c:v>
                </c:pt>
                <c:pt idx="1129">
                  <c:v>37.633333333333333</c:v>
                </c:pt>
                <c:pt idx="1130">
                  <c:v>37.66666666666665</c:v>
                </c:pt>
                <c:pt idx="1131">
                  <c:v>37.700000000000003</c:v>
                </c:pt>
                <c:pt idx="1132">
                  <c:v>37.733333333333341</c:v>
                </c:pt>
                <c:pt idx="1133">
                  <c:v>37.766666666666652</c:v>
                </c:pt>
                <c:pt idx="1134">
                  <c:v>37.800000000000011</c:v>
                </c:pt>
                <c:pt idx="1135">
                  <c:v>37.833333333333336</c:v>
                </c:pt>
                <c:pt idx="1136">
                  <c:v>37.866666666666646</c:v>
                </c:pt>
                <c:pt idx="1137">
                  <c:v>37.9</c:v>
                </c:pt>
                <c:pt idx="1138">
                  <c:v>37.93333333333333</c:v>
                </c:pt>
                <c:pt idx="1139">
                  <c:v>37.966666666666647</c:v>
                </c:pt>
                <c:pt idx="1140">
                  <c:v>38</c:v>
                </c:pt>
                <c:pt idx="1141">
                  <c:v>38.033333333333331</c:v>
                </c:pt>
                <c:pt idx="1142">
                  <c:v>38.066666666666656</c:v>
                </c:pt>
                <c:pt idx="1143">
                  <c:v>38.1</c:v>
                </c:pt>
                <c:pt idx="1144">
                  <c:v>38.133333333333333</c:v>
                </c:pt>
                <c:pt idx="1145">
                  <c:v>38.16666666666665</c:v>
                </c:pt>
                <c:pt idx="1146">
                  <c:v>38.200000000000003</c:v>
                </c:pt>
                <c:pt idx="1147">
                  <c:v>38.233333333333341</c:v>
                </c:pt>
                <c:pt idx="1148">
                  <c:v>38.266666666666652</c:v>
                </c:pt>
                <c:pt idx="1149">
                  <c:v>38.300000000000011</c:v>
                </c:pt>
                <c:pt idx="1150">
                  <c:v>38.333333333333336</c:v>
                </c:pt>
                <c:pt idx="1151">
                  <c:v>38.366666666666646</c:v>
                </c:pt>
                <c:pt idx="1152">
                  <c:v>38.4</c:v>
                </c:pt>
                <c:pt idx="1153">
                  <c:v>38.43333333333333</c:v>
                </c:pt>
                <c:pt idx="1154">
                  <c:v>38.466666666666647</c:v>
                </c:pt>
                <c:pt idx="1155">
                  <c:v>38.5</c:v>
                </c:pt>
                <c:pt idx="1156">
                  <c:v>38.533333333333331</c:v>
                </c:pt>
                <c:pt idx="1157">
                  <c:v>38.566666666666656</c:v>
                </c:pt>
                <c:pt idx="1158">
                  <c:v>38.6</c:v>
                </c:pt>
                <c:pt idx="1159">
                  <c:v>38.633333333333333</c:v>
                </c:pt>
              </c:numCache>
            </c:numRef>
          </c:xVal>
          <c:yVal>
            <c:numRef>
              <c:f>'[2]16062772_data log'!$H$4:$H$1163</c:f>
              <c:numCache>
                <c:formatCode>General</c:formatCode>
                <c:ptCount val="1160"/>
                <c:pt idx="0">
                  <c:v>24.6</c:v>
                </c:pt>
                <c:pt idx="1">
                  <c:v>23</c:v>
                </c:pt>
                <c:pt idx="2">
                  <c:v>21.9</c:v>
                </c:pt>
                <c:pt idx="3">
                  <c:v>21.6</c:v>
                </c:pt>
                <c:pt idx="4">
                  <c:v>20</c:v>
                </c:pt>
                <c:pt idx="5">
                  <c:v>19.600000000000001</c:v>
                </c:pt>
                <c:pt idx="6">
                  <c:v>18.100000000000001</c:v>
                </c:pt>
                <c:pt idx="7">
                  <c:v>17.399999999999999</c:v>
                </c:pt>
                <c:pt idx="8">
                  <c:v>15.6</c:v>
                </c:pt>
                <c:pt idx="9">
                  <c:v>14.2</c:v>
                </c:pt>
                <c:pt idx="10">
                  <c:v>13.1</c:v>
                </c:pt>
                <c:pt idx="11">
                  <c:v>11.8</c:v>
                </c:pt>
                <c:pt idx="12">
                  <c:v>10.200000000000001</c:v>
                </c:pt>
                <c:pt idx="13">
                  <c:v>8.9</c:v>
                </c:pt>
                <c:pt idx="14">
                  <c:v>7.9</c:v>
                </c:pt>
                <c:pt idx="15">
                  <c:v>6.5</c:v>
                </c:pt>
                <c:pt idx="16">
                  <c:v>5.4</c:v>
                </c:pt>
                <c:pt idx="17">
                  <c:v>4.0999999999999996</c:v>
                </c:pt>
                <c:pt idx="18">
                  <c:v>2.6</c:v>
                </c:pt>
                <c:pt idx="19">
                  <c:v>1.4</c:v>
                </c:pt>
                <c:pt idx="20">
                  <c:v>0.2</c:v>
                </c:pt>
                <c:pt idx="21">
                  <c:v>-1.3</c:v>
                </c:pt>
                <c:pt idx="22">
                  <c:v>-2.4</c:v>
                </c:pt>
                <c:pt idx="23">
                  <c:v>-3.8</c:v>
                </c:pt>
                <c:pt idx="24">
                  <c:v>-5.0999999999999996</c:v>
                </c:pt>
                <c:pt idx="25">
                  <c:v>-6.5</c:v>
                </c:pt>
                <c:pt idx="26">
                  <c:v>-7.6</c:v>
                </c:pt>
                <c:pt idx="27">
                  <c:v>-9</c:v>
                </c:pt>
                <c:pt idx="28">
                  <c:v>-10.1</c:v>
                </c:pt>
                <c:pt idx="29">
                  <c:v>-11.6</c:v>
                </c:pt>
                <c:pt idx="30">
                  <c:v>-12.7</c:v>
                </c:pt>
                <c:pt idx="31">
                  <c:v>-14.2</c:v>
                </c:pt>
                <c:pt idx="32">
                  <c:v>-15.5</c:v>
                </c:pt>
                <c:pt idx="33">
                  <c:v>-16.5</c:v>
                </c:pt>
                <c:pt idx="34">
                  <c:v>-18.100000000000001</c:v>
                </c:pt>
                <c:pt idx="35">
                  <c:v>-19.399999999999999</c:v>
                </c:pt>
                <c:pt idx="36">
                  <c:v>-20.8</c:v>
                </c:pt>
                <c:pt idx="37">
                  <c:v>-21.5</c:v>
                </c:pt>
                <c:pt idx="38">
                  <c:v>-23</c:v>
                </c:pt>
                <c:pt idx="39">
                  <c:v>-23.5</c:v>
                </c:pt>
                <c:pt idx="40">
                  <c:v>-25.4</c:v>
                </c:pt>
                <c:pt idx="41">
                  <c:v>-27.1</c:v>
                </c:pt>
                <c:pt idx="42">
                  <c:v>-28.4</c:v>
                </c:pt>
                <c:pt idx="43">
                  <c:v>-29.6</c:v>
                </c:pt>
                <c:pt idx="44">
                  <c:v>-31.4</c:v>
                </c:pt>
                <c:pt idx="45">
                  <c:v>-32.5</c:v>
                </c:pt>
                <c:pt idx="46">
                  <c:v>-33.800000000000011</c:v>
                </c:pt>
                <c:pt idx="47">
                  <c:v>-35</c:v>
                </c:pt>
                <c:pt idx="48">
                  <c:v>-36.300000000000011</c:v>
                </c:pt>
                <c:pt idx="49">
                  <c:v>-37.4</c:v>
                </c:pt>
                <c:pt idx="50">
                  <c:v>-38.4</c:v>
                </c:pt>
                <c:pt idx="51">
                  <c:v>-39.200000000000003</c:v>
                </c:pt>
                <c:pt idx="52">
                  <c:v>-39.9</c:v>
                </c:pt>
                <c:pt idx="53">
                  <c:v>-40.200000000000003</c:v>
                </c:pt>
                <c:pt idx="54">
                  <c:v>-40.200000000000003</c:v>
                </c:pt>
                <c:pt idx="55">
                  <c:v>-40.4</c:v>
                </c:pt>
                <c:pt idx="56">
                  <c:v>-40.300000000000011</c:v>
                </c:pt>
                <c:pt idx="57">
                  <c:v>-40.4</c:v>
                </c:pt>
                <c:pt idx="58">
                  <c:v>-40.4</c:v>
                </c:pt>
                <c:pt idx="59">
                  <c:v>-40.4</c:v>
                </c:pt>
                <c:pt idx="60">
                  <c:v>-40.200000000000003</c:v>
                </c:pt>
                <c:pt idx="61">
                  <c:v>-40.4</c:v>
                </c:pt>
                <c:pt idx="62">
                  <c:v>-40.4</c:v>
                </c:pt>
                <c:pt idx="63">
                  <c:v>-40.4</c:v>
                </c:pt>
                <c:pt idx="64">
                  <c:v>-40.4</c:v>
                </c:pt>
                <c:pt idx="65">
                  <c:v>-40.300000000000011</c:v>
                </c:pt>
                <c:pt idx="66">
                  <c:v>-40.4</c:v>
                </c:pt>
                <c:pt idx="67">
                  <c:v>-40.300000000000011</c:v>
                </c:pt>
                <c:pt idx="68">
                  <c:v>-40.4</c:v>
                </c:pt>
                <c:pt idx="69">
                  <c:v>-40.300000000000011</c:v>
                </c:pt>
                <c:pt idx="70">
                  <c:v>-40.4</c:v>
                </c:pt>
                <c:pt idx="71">
                  <c:v>-40.200000000000003</c:v>
                </c:pt>
                <c:pt idx="72">
                  <c:v>-40.300000000000011</c:v>
                </c:pt>
                <c:pt idx="73">
                  <c:v>-40.300000000000011</c:v>
                </c:pt>
                <c:pt idx="74">
                  <c:v>-40.300000000000011</c:v>
                </c:pt>
                <c:pt idx="75">
                  <c:v>-40.300000000000011</c:v>
                </c:pt>
                <c:pt idx="76">
                  <c:v>-40.200000000000003</c:v>
                </c:pt>
                <c:pt idx="77">
                  <c:v>-40.200000000000003</c:v>
                </c:pt>
                <c:pt idx="78">
                  <c:v>-40.200000000000003</c:v>
                </c:pt>
                <c:pt idx="79">
                  <c:v>-40.200000000000003</c:v>
                </c:pt>
                <c:pt idx="80">
                  <c:v>-40.200000000000003</c:v>
                </c:pt>
                <c:pt idx="81">
                  <c:v>-40.1</c:v>
                </c:pt>
                <c:pt idx="82">
                  <c:v>-40.200000000000003</c:v>
                </c:pt>
                <c:pt idx="83">
                  <c:v>-40.1</c:v>
                </c:pt>
                <c:pt idx="84">
                  <c:v>-40.200000000000003</c:v>
                </c:pt>
                <c:pt idx="85">
                  <c:v>-40.1</c:v>
                </c:pt>
                <c:pt idx="86">
                  <c:v>-40.1</c:v>
                </c:pt>
                <c:pt idx="87">
                  <c:v>-40.200000000000003</c:v>
                </c:pt>
                <c:pt idx="88">
                  <c:v>-39.9</c:v>
                </c:pt>
                <c:pt idx="89">
                  <c:v>-40.200000000000003</c:v>
                </c:pt>
                <c:pt idx="90">
                  <c:v>-40</c:v>
                </c:pt>
                <c:pt idx="91">
                  <c:v>-40.300000000000011</c:v>
                </c:pt>
                <c:pt idx="92">
                  <c:v>-40</c:v>
                </c:pt>
                <c:pt idx="93">
                  <c:v>-40.300000000000011</c:v>
                </c:pt>
                <c:pt idx="94">
                  <c:v>-40</c:v>
                </c:pt>
                <c:pt idx="95">
                  <c:v>-40.1</c:v>
                </c:pt>
                <c:pt idx="96">
                  <c:v>-40.1</c:v>
                </c:pt>
                <c:pt idx="97">
                  <c:v>-40.200000000000003</c:v>
                </c:pt>
                <c:pt idx="98">
                  <c:v>-40.1</c:v>
                </c:pt>
                <c:pt idx="99">
                  <c:v>-40</c:v>
                </c:pt>
                <c:pt idx="100">
                  <c:v>-40</c:v>
                </c:pt>
                <c:pt idx="101">
                  <c:v>-39.9</c:v>
                </c:pt>
                <c:pt idx="102">
                  <c:v>-40</c:v>
                </c:pt>
                <c:pt idx="103">
                  <c:v>-40</c:v>
                </c:pt>
                <c:pt idx="104">
                  <c:v>-40</c:v>
                </c:pt>
                <c:pt idx="105">
                  <c:v>-40</c:v>
                </c:pt>
                <c:pt idx="106">
                  <c:v>-40.200000000000003</c:v>
                </c:pt>
                <c:pt idx="107">
                  <c:v>-40</c:v>
                </c:pt>
                <c:pt idx="108">
                  <c:v>-40.300000000000011</c:v>
                </c:pt>
                <c:pt idx="109">
                  <c:v>-40</c:v>
                </c:pt>
                <c:pt idx="110">
                  <c:v>-40.200000000000003</c:v>
                </c:pt>
                <c:pt idx="111">
                  <c:v>-40</c:v>
                </c:pt>
                <c:pt idx="112">
                  <c:v>-39.5</c:v>
                </c:pt>
                <c:pt idx="113">
                  <c:v>-38.4</c:v>
                </c:pt>
                <c:pt idx="114">
                  <c:v>-37.300000000000011</c:v>
                </c:pt>
                <c:pt idx="115">
                  <c:v>-36.5</c:v>
                </c:pt>
                <c:pt idx="116">
                  <c:v>-35.1</c:v>
                </c:pt>
                <c:pt idx="117">
                  <c:v>-34.6</c:v>
                </c:pt>
                <c:pt idx="118">
                  <c:v>-33</c:v>
                </c:pt>
                <c:pt idx="119">
                  <c:v>-32.4</c:v>
                </c:pt>
                <c:pt idx="120">
                  <c:v>-30.8</c:v>
                </c:pt>
                <c:pt idx="121">
                  <c:v>-30.4</c:v>
                </c:pt>
                <c:pt idx="122">
                  <c:v>-28.8</c:v>
                </c:pt>
                <c:pt idx="123">
                  <c:v>-28</c:v>
                </c:pt>
                <c:pt idx="124">
                  <c:v>-27.4</c:v>
                </c:pt>
                <c:pt idx="125">
                  <c:v>-26</c:v>
                </c:pt>
                <c:pt idx="126">
                  <c:v>-25.5</c:v>
                </c:pt>
                <c:pt idx="127">
                  <c:v>-24</c:v>
                </c:pt>
                <c:pt idx="128">
                  <c:v>-23.4</c:v>
                </c:pt>
                <c:pt idx="129">
                  <c:v>-22.1</c:v>
                </c:pt>
                <c:pt idx="130">
                  <c:v>-21.2</c:v>
                </c:pt>
                <c:pt idx="131">
                  <c:v>-19.899999999999999</c:v>
                </c:pt>
                <c:pt idx="132">
                  <c:v>-19.100000000000001</c:v>
                </c:pt>
                <c:pt idx="133">
                  <c:v>-17.899999999999999</c:v>
                </c:pt>
                <c:pt idx="134">
                  <c:v>-16.899999999999999</c:v>
                </c:pt>
                <c:pt idx="135">
                  <c:v>-15.9</c:v>
                </c:pt>
                <c:pt idx="136">
                  <c:v>-14.9</c:v>
                </c:pt>
                <c:pt idx="137">
                  <c:v>-14.1</c:v>
                </c:pt>
                <c:pt idx="138">
                  <c:v>-13</c:v>
                </c:pt>
                <c:pt idx="139">
                  <c:v>-12.1</c:v>
                </c:pt>
                <c:pt idx="140">
                  <c:v>-10.8</c:v>
                </c:pt>
                <c:pt idx="141">
                  <c:v>-10.4</c:v>
                </c:pt>
                <c:pt idx="142">
                  <c:v>-9.8000000000000007</c:v>
                </c:pt>
                <c:pt idx="143">
                  <c:v>-9.8000000000000007</c:v>
                </c:pt>
                <c:pt idx="144">
                  <c:v>-10</c:v>
                </c:pt>
                <c:pt idx="145">
                  <c:v>-10.1</c:v>
                </c:pt>
                <c:pt idx="146">
                  <c:v>-9.9</c:v>
                </c:pt>
                <c:pt idx="147">
                  <c:v>-9.9</c:v>
                </c:pt>
                <c:pt idx="148">
                  <c:v>-10</c:v>
                </c:pt>
                <c:pt idx="149">
                  <c:v>-10</c:v>
                </c:pt>
                <c:pt idx="150">
                  <c:v>-9.8000000000000007</c:v>
                </c:pt>
                <c:pt idx="151">
                  <c:v>-9.9</c:v>
                </c:pt>
                <c:pt idx="152">
                  <c:v>-9.8000000000000007</c:v>
                </c:pt>
                <c:pt idx="153">
                  <c:v>-10</c:v>
                </c:pt>
                <c:pt idx="154">
                  <c:v>-10</c:v>
                </c:pt>
                <c:pt idx="155">
                  <c:v>-9.9</c:v>
                </c:pt>
                <c:pt idx="156">
                  <c:v>-9.9</c:v>
                </c:pt>
                <c:pt idx="157">
                  <c:v>-10</c:v>
                </c:pt>
                <c:pt idx="158">
                  <c:v>-9.9</c:v>
                </c:pt>
                <c:pt idx="159">
                  <c:v>-9.8000000000000007</c:v>
                </c:pt>
                <c:pt idx="160">
                  <c:v>-9.8000000000000007</c:v>
                </c:pt>
                <c:pt idx="161">
                  <c:v>-9.8000000000000007</c:v>
                </c:pt>
                <c:pt idx="162">
                  <c:v>-9.9</c:v>
                </c:pt>
                <c:pt idx="163">
                  <c:v>-9.9</c:v>
                </c:pt>
                <c:pt idx="164">
                  <c:v>-9.9</c:v>
                </c:pt>
                <c:pt idx="165">
                  <c:v>-9.9</c:v>
                </c:pt>
                <c:pt idx="166">
                  <c:v>-9.9</c:v>
                </c:pt>
                <c:pt idx="167">
                  <c:v>-9.9</c:v>
                </c:pt>
                <c:pt idx="168">
                  <c:v>-10.1</c:v>
                </c:pt>
                <c:pt idx="169">
                  <c:v>-9.9</c:v>
                </c:pt>
                <c:pt idx="170">
                  <c:v>-10</c:v>
                </c:pt>
                <c:pt idx="171">
                  <c:v>-9.9</c:v>
                </c:pt>
                <c:pt idx="172">
                  <c:v>-9.9</c:v>
                </c:pt>
                <c:pt idx="173">
                  <c:v>-10</c:v>
                </c:pt>
                <c:pt idx="174">
                  <c:v>-10.1</c:v>
                </c:pt>
                <c:pt idx="175">
                  <c:v>-10.200000000000001</c:v>
                </c:pt>
                <c:pt idx="176">
                  <c:v>-9.9</c:v>
                </c:pt>
                <c:pt idx="177">
                  <c:v>-9.6</c:v>
                </c:pt>
                <c:pt idx="178">
                  <c:v>-10.200000000000001</c:v>
                </c:pt>
                <c:pt idx="179">
                  <c:v>-9.9</c:v>
                </c:pt>
                <c:pt idx="180">
                  <c:v>-9.9</c:v>
                </c:pt>
                <c:pt idx="181">
                  <c:v>-10</c:v>
                </c:pt>
                <c:pt idx="182">
                  <c:v>-9.7000000000000011</c:v>
                </c:pt>
                <c:pt idx="183">
                  <c:v>-10</c:v>
                </c:pt>
                <c:pt idx="184">
                  <c:v>-10.1</c:v>
                </c:pt>
                <c:pt idx="185">
                  <c:v>-9.7000000000000011</c:v>
                </c:pt>
                <c:pt idx="186">
                  <c:v>-10.3</c:v>
                </c:pt>
                <c:pt idx="187">
                  <c:v>-10.200000000000001</c:v>
                </c:pt>
                <c:pt idx="188">
                  <c:v>-10</c:v>
                </c:pt>
                <c:pt idx="189">
                  <c:v>-10.1</c:v>
                </c:pt>
                <c:pt idx="190">
                  <c:v>-9.9</c:v>
                </c:pt>
                <c:pt idx="191">
                  <c:v>-9.8000000000000007</c:v>
                </c:pt>
                <c:pt idx="192">
                  <c:v>-10</c:v>
                </c:pt>
                <c:pt idx="193">
                  <c:v>-9.9</c:v>
                </c:pt>
                <c:pt idx="194">
                  <c:v>-10.1</c:v>
                </c:pt>
                <c:pt idx="195">
                  <c:v>-10</c:v>
                </c:pt>
                <c:pt idx="196">
                  <c:v>-9.7000000000000011</c:v>
                </c:pt>
                <c:pt idx="197">
                  <c:v>-10.200000000000001</c:v>
                </c:pt>
                <c:pt idx="198">
                  <c:v>-10.1</c:v>
                </c:pt>
                <c:pt idx="199">
                  <c:v>-9.9</c:v>
                </c:pt>
                <c:pt idx="200">
                  <c:v>-10</c:v>
                </c:pt>
                <c:pt idx="201">
                  <c:v>-9.8000000000000007</c:v>
                </c:pt>
                <c:pt idx="202">
                  <c:v>-9.9</c:v>
                </c:pt>
                <c:pt idx="203">
                  <c:v>-11.1</c:v>
                </c:pt>
                <c:pt idx="204">
                  <c:v>-11.9</c:v>
                </c:pt>
                <c:pt idx="205">
                  <c:v>-12.9</c:v>
                </c:pt>
                <c:pt idx="206">
                  <c:v>-13.8</c:v>
                </c:pt>
                <c:pt idx="207">
                  <c:v>-14.6</c:v>
                </c:pt>
                <c:pt idx="208">
                  <c:v>-15.9</c:v>
                </c:pt>
                <c:pt idx="209">
                  <c:v>-16.399999999999999</c:v>
                </c:pt>
                <c:pt idx="210">
                  <c:v>-17.7</c:v>
                </c:pt>
                <c:pt idx="211">
                  <c:v>-18.7</c:v>
                </c:pt>
                <c:pt idx="212">
                  <c:v>-19.7</c:v>
                </c:pt>
                <c:pt idx="213">
                  <c:v>-20.7</c:v>
                </c:pt>
                <c:pt idx="214">
                  <c:v>-21.7</c:v>
                </c:pt>
                <c:pt idx="215">
                  <c:v>-22.6</c:v>
                </c:pt>
                <c:pt idx="216">
                  <c:v>-23.6</c:v>
                </c:pt>
                <c:pt idx="217">
                  <c:v>-24.5</c:v>
                </c:pt>
                <c:pt idx="218">
                  <c:v>-25.4</c:v>
                </c:pt>
                <c:pt idx="219">
                  <c:v>-26.6</c:v>
                </c:pt>
                <c:pt idx="220">
                  <c:v>-27.5</c:v>
                </c:pt>
                <c:pt idx="221">
                  <c:v>-28.5</c:v>
                </c:pt>
                <c:pt idx="222">
                  <c:v>-29.4</c:v>
                </c:pt>
                <c:pt idx="223">
                  <c:v>-30.4</c:v>
                </c:pt>
                <c:pt idx="224">
                  <c:v>-31.4</c:v>
                </c:pt>
                <c:pt idx="225">
                  <c:v>-32.5</c:v>
                </c:pt>
                <c:pt idx="226">
                  <c:v>-33.4</c:v>
                </c:pt>
                <c:pt idx="227">
                  <c:v>-34.700000000000003</c:v>
                </c:pt>
                <c:pt idx="228">
                  <c:v>-35.200000000000003</c:v>
                </c:pt>
                <c:pt idx="229">
                  <c:v>-36.200000000000003</c:v>
                </c:pt>
                <c:pt idx="230">
                  <c:v>-37</c:v>
                </c:pt>
                <c:pt idx="231">
                  <c:v>-37.5</c:v>
                </c:pt>
                <c:pt idx="232">
                  <c:v>-38.9</c:v>
                </c:pt>
                <c:pt idx="233">
                  <c:v>-40.1</c:v>
                </c:pt>
                <c:pt idx="234">
                  <c:v>-40.200000000000003</c:v>
                </c:pt>
                <c:pt idx="235">
                  <c:v>-40.1</c:v>
                </c:pt>
                <c:pt idx="236">
                  <c:v>-40.1</c:v>
                </c:pt>
                <c:pt idx="237">
                  <c:v>-40.1</c:v>
                </c:pt>
                <c:pt idx="238">
                  <c:v>-40.300000000000011</c:v>
                </c:pt>
                <c:pt idx="239">
                  <c:v>-40</c:v>
                </c:pt>
                <c:pt idx="240">
                  <c:v>-40.300000000000011</c:v>
                </c:pt>
                <c:pt idx="241">
                  <c:v>-40.200000000000003</c:v>
                </c:pt>
                <c:pt idx="242">
                  <c:v>-40.300000000000011</c:v>
                </c:pt>
                <c:pt idx="243">
                  <c:v>-40.200000000000003</c:v>
                </c:pt>
                <c:pt idx="244">
                  <c:v>-40.4</c:v>
                </c:pt>
                <c:pt idx="245">
                  <c:v>-40.200000000000003</c:v>
                </c:pt>
                <c:pt idx="246">
                  <c:v>-40.300000000000011</c:v>
                </c:pt>
                <c:pt idx="247">
                  <c:v>-40.200000000000003</c:v>
                </c:pt>
                <c:pt idx="248">
                  <c:v>-40.200000000000003</c:v>
                </c:pt>
                <c:pt idx="249">
                  <c:v>-40.300000000000011</c:v>
                </c:pt>
                <c:pt idx="250">
                  <c:v>-40.200000000000003</c:v>
                </c:pt>
                <c:pt idx="251">
                  <c:v>-40.300000000000011</c:v>
                </c:pt>
                <c:pt idx="252">
                  <c:v>-40.200000000000003</c:v>
                </c:pt>
                <c:pt idx="253">
                  <c:v>-40.200000000000003</c:v>
                </c:pt>
                <c:pt idx="254">
                  <c:v>-40.1</c:v>
                </c:pt>
                <c:pt idx="255">
                  <c:v>-40.200000000000003</c:v>
                </c:pt>
                <c:pt idx="256">
                  <c:v>-40.200000000000003</c:v>
                </c:pt>
                <c:pt idx="257">
                  <c:v>-40.200000000000003</c:v>
                </c:pt>
                <c:pt idx="258">
                  <c:v>-40.1</c:v>
                </c:pt>
                <c:pt idx="259">
                  <c:v>-40.300000000000011</c:v>
                </c:pt>
                <c:pt idx="260">
                  <c:v>-40</c:v>
                </c:pt>
                <c:pt idx="261">
                  <c:v>-40.300000000000011</c:v>
                </c:pt>
                <c:pt idx="262">
                  <c:v>-40.1</c:v>
                </c:pt>
                <c:pt idx="263">
                  <c:v>-40.200000000000003</c:v>
                </c:pt>
                <c:pt idx="264">
                  <c:v>-40.1</c:v>
                </c:pt>
                <c:pt idx="265">
                  <c:v>-40.200000000000003</c:v>
                </c:pt>
                <c:pt idx="266">
                  <c:v>-40</c:v>
                </c:pt>
                <c:pt idx="267">
                  <c:v>-40.1</c:v>
                </c:pt>
                <c:pt idx="268">
                  <c:v>-40.1</c:v>
                </c:pt>
                <c:pt idx="269">
                  <c:v>-40.1</c:v>
                </c:pt>
                <c:pt idx="270">
                  <c:v>-40.200000000000003</c:v>
                </c:pt>
                <c:pt idx="271">
                  <c:v>-40.1</c:v>
                </c:pt>
                <c:pt idx="272">
                  <c:v>-40</c:v>
                </c:pt>
                <c:pt idx="273">
                  <c:v>-40</c:v>
                </c:pt>
                <c:pt idx="274">
                  <c:v>-40.200000000000003</c:v>
                </c:pt>
                <c:pt idx="275">
                  <c:v>-39.9</c:v>
                </c:pt>
                <c:pt idx="276">
                  <c:v>-40.200000000000003</c:v>
                </c:pt>
                <c:pt idx="277">
                  <c:v>-39.9</c:v>
                </c:pt>
                <c:pt idx="278">
                  <c:v>-40.300000000000011</c:v>
                </c:pt>
                <c:pt idx="279">
                  <c:v>-40</c:v>
                </c:pt>
                <c:pt idx="280">
                  <c:v>-40.1</c:v>
                </c:pt>
                <c:pt idx="281">
                  <c:v>-40</c:v>
                </c:pt>
                <c:pt idx="282">
                  <c:v>-40.200000000000003</c:v>
                </c:pt>
                <c:pt idx="283">
                  <c:v>-39.9</c:v>
                </c:pt>
                <c:pt idx="284">
                  <c:v>-39.9</c:v>
                </c:pt>
                <c:pt idx="285">
                  <c:v>-40</c:v>
                </c:pt>
                <c:pt idx="286">
                  <c:v>-39.9</c:v>
                </c:pt>
                <c:pt idx="287">
                  <c:v>-39.9</c:v>
                </c:pt>
                <c:pt idx="288">
                  <c:v>-39.9</c:v>
                </c:pt>
                <c:pt idx="289">
                  <c:v>-40.1</c:v>
                </c:pt>
                <c:pt idx="290">
                  <c:v>-40</c:v>
                </c:pt>
                <c:pt idx="291">
                  <c:v>-40</c:v>
                </c:pt>
                <c:pt idx="292">
                  <c:v>-39.9</c:v>
                </c:pt>
                <c:pt idx="293">
                  <c:v>-39.800000000000011</c:v>
                </c:pt>
                <c:pt idx="294">
                  <c:v>-40.1</c:v>
                </c:pt>
                <c:pt idx="295">
                  <c:v>-41.3</c:v>
                </c:pt>
                <c:pt idx="296">
                  <c:v>-42</c:v>
                </c:pt>
                <c:pt idx="297">
                  <c:v>-42.8</c:v>
                </c:pt>
                <c:pt idx="298">
                  <c:v>-43.5</c:v>
                </c:pt>
                <c:pt idx="299">
                  <c:v>-43.1</c:v>
                </c:pt>
                <c:pt idx="300">
                  <c:v>-43.1</c:v>
                </c:pt>
                <c:pt idx="301">
                  <c:v>-43.2</c:v>
                </c:pt>
                <c:pt idx="302">
                  <c:v>-43</c:v>
                </c:pt>
                <c:pt idx="303">
                  <c:v>-42.9</c:v>
                </c:pt>
                <c:pt idx="304">
                  <c:v>-42.9</c:v>
                </c:pt>
                <c:pt idx="305">
                  <c:v>-42.8</c:v>
                </c:pt>
                <c:pt idx="306">
                  <c:v>-42.7</c:v>
                </c:pt>
                <c:pt idx="307">
                  <c:v>-42.6</c:v>
                </c:pt>
                <c:pt idx="308">
                  <c:v>-42.4</c:v>
                </c:pt>
                <c:pt idx="309">
                  <c:v>-42.3</c:v>
                </c:pt>
                <c:pt idx="310">
                  <c:v>-42.1</c:v>
                </c:pt>
                <c:pt idx="311">
                  <c:v>-41.8</c:v>
                </c:pt>
                <c:pt idx="312">
                  <c:v>-42</c:v>
                </c:pt>
                <c:pt idx="313">
                  <c:v>-41.9</c:v>
                </c:pt>
                <c:pt idx="314">
                  <c:v>-41.6</c:v>
                </c:pt>
                <c:pt idx="315">
                  <c:v>-41.5</c:v>
                </c:pt>
                <c:pt idx="316">
                  <c:v>-41.4</c:v>
                </c:pt>
                <c:pt idx="317">
                  <c:v>-41.4</c:v>
                </c:pt>
                <c:pt idx="318">
                  <c:v>-41.2</c:v>
                </c:pt>
                <c:pt idx="319">
                  <c:v>-41.1</c:v>
                </c:pt>
                <c:pt idx="320">
                  <c:v>-41</c:v>
                </c:pt>
                <c:pt idx="321">
                  <c:v>-40.700000000000003</c:v>
                </c:pt>
                <c:pt idx="322">
                  <c:v>-40.800000000000011</c:v>
                </c:pt>
                <c:pt idx="323">
                  <c:v>-40.6</c:v>
                </c:pt>
                <c:pt idx="324">
                  <c:v>-40.6</c:v>
                </c:pt>
                <c:pt idx="325">
                  <c:v>-40.4</c:v>
                </c:pt>
                <c:pt idx="326">
                  <c:v>-40.300000000000011</c:v>
                </c:pt>
                <c:pt idx="327">
                  <c:v>-40.200000000000003</c:v>
                </c:pt>
                <c:pt idx="328">
                  <c:v>-40</c:v>
                </c:pt>
                <c:pt idx="329">
                  <c:v>-40.1</c:v>
                </c:pt>
                <c:pt idx="330">
                  <c:v>-39.9</c:v>
                </c:pt>
                <c:pt idx="331">
                  <c:v>-40</c:v>
                </c:pt>
                <c:pt idx="332">
                  <c:v>-39.9</c:v>
                </c:pt>
                <c:pt idx="333">
                  <c:v>-40</c:v>
                </c:pt>
                <c:pt idx="334">
                  <c:v>-40</c:v>
                </c:pt>
                <c:pt idx="335">
                  <c:v>-39.9</c:v>
                </c:pt>
                <c:pt idx="336">
                  <c:v>-40.1</c:v>
                </c:pt>
                <c:pt idx="337">
                  <c:v>-39.9</c:v>
                </c:pt>
                <c:pt idx="338">
                  <c:v>-39.9</c:v>
                </c:pt>
                <c:pt idx="339">
                  <c:v>-39.9</c:v>
                </c:pt>
                <c:pt idx="340">
                  <c:v>-39.9</c:v>
                </c:pt>
                <c:pt idx="341">
                  <c:v>-40</c:v>
                </c:pt>
                <c:pt idx="342">
                  <c:v>-39.700000000000003</c:v>
                </c:pt>
                <c:pt idx="343">
                  <c:v>-40.1</c:v>
                </c:pt>
                <c:pt idx="344">
                  <c:v>-40</c:v>
                </c:pt>
                <c:pt idx="345">
                  <c:v>-39.9</c:v>
                </c:pt>
                <c:pt idx="346">
                  <c:v>-40</c:v>
                </c:pt>
                <c:pt idx="347">
                  <c:v>-40</c:v>
                </c:pt>
                <c:pt idx="348">
                  <c:v>-39.800000000000011</c:v>
                </c:pt>
                <c:pt idx="349">
                  <c:v>-40</c:v>
                </c:pt>
                <c:pt idx="350">
                  <c:v>-39.9</c:v>
                </c:pt>
                <c:pt idx="351">
                  <c:v>-39.9</c:v>
                </c:pt>
                <c:pt idx="352">
                  <c:v>-39.9</c:v>
                </c:pt>
                <c:pt idx="353">
                  <c:v>-39.800000000000011</c:v>
                </c:pt>
                <c:pt idx="354">
                  <c:v>-39.9</c:v>
                </c:pt>
                <c:pt idx="355">
                  <c:v>-39.9</c:v>
                </c:pt>
                <c:pt idx="356">
                  <c:v>-40</c:v>
                </c:pt>
                <c:pt idx="357">
                  <c:v>-39.9</c:v>
                </c:pt>
                <c:pt idx="358">
                  <c:v>-40</c:v>
                </c:pt>
                <c:pt idx="359">
                  <c:v>-39.9</c:v>
                </c:pt>
                <c:pt idx="360">
                  <c:v>-39.9</c:v>
                </c:pt>
                <c:pt idx="361">
                  <c:v>-39.9</c:v>
                </c:pt>
                <c:pt idx="362">
                  <c:v>-39.9</c:v>
                </c:pt>
                <c:pt idx="363">
                  <c:v>-39.9</c:v>
                </c:pt>
                <c:pt idx="364">
                  <c:v>-40.1</c:v>
                </c:pt>
                <c:pt idx="365">
                  <c:v>-39.800000000000011</c:v>
                </c:pt>
                <c:pt idx="366">
                  <c:v>-39.9</c:v>
                </c:pt>
                <c:pt idx="367">
                  <c:v>-40</c:v>
                </c:pt>
                <c:pt idx="368">
                  <c:v>-40</c:v>
                </c:pt>
                <c:pt idx="369">
                  <c:v>-39.9</c:v>
                </c:pt>
                <c:pt idx="370">
                  <c:v>-40</c:v>
                </c:pt>
                <c:pt idx="371">
                  <c:v>-39.9</c:v>
                </c:pt>
                <c:pt idx="372">
                  <c:v>-39.800000000000011</c:v>
                </c:pt>
                <c:pt idx="373">
                  <c:v>-40</c:v>
                </c:pt>
                <c:pt idx="374">
                  <c:v>-40</c:v>
                </c:pt>
                <c:pt idx="375">
                  <c:v>-39.9</c:v>
                </c:pt>
                <c:pt idx="376">
                  <c:v>-40</c:v>
                </c:pt>
                <c:pt idx="377">
                  <c:v>-40</c:v>
                </c:pt>
                <c:pt idx="378">
                  <c:v>-39.800000000000011</c:v>
                </c:pt>
                <c:pt idx="379">
                  <c:v>-40.1</c:v>
                </c:pt>
                <c:pt idx="380">
                  <c:v>-40</c:v>
                </c:pt>
                <c:pt idx="381">
                  <c:v>-40</c:v>
                </c:pt>
                <c:pt idx="382">
                  <c:v>-40</c:v>
                </c:pt>
                <c:pt idx="383">
                  <c:v>-39.9</c:v>
                </c:pt>
                <c:pt idx="384">
                  <c:v>-39.800000000000011</c:v>
                </c:pt>
                <c:pt idx="385">
                  <c:v>-39.9</c:v>
                </c:pt>
                <c:pt idx="386">
                  <c:v>-39.9</c:v>
                </c:pt>
                <c:pt idx="387">
                  <c:v>-40</c:v>
                </c:pt>
                <c:pt idx="388">
                  <c:v>-39.9</c:v>
                </c:pt>
                <c:pt idx="389">
                  <c:v>-40.1</c:v>
                </c:pt>
                <c:pt idx="390">
                  <c:v>-39.9</c:v>
                </c:pt>
                <c:pt idx="391">
                  <c:v>-40</c:v>
                </c:pt>
                <c:pt idx="392">
                  <c:v>-39.9</c:v>
                </c:pt>
                <c:pt idx="393">
                  <c:v>-40</c:v>
                </c:pt>
                <c:pt idx="394">
                  <c:v>-39.9</c:v>
                </c:pt>
                <c:pt idx="395">
                  <c:v>-40</c:v>
                </c:pt>
                <c:pt idx="396">
                  <c:v>-39.9</c:v>
                </c:pt>
                <c:pt idx="397">
                  <c:v>-40</c:v>
                </c:pt>
                <c:pt idx="398">
                  <c:v>-39.9</c:v>
                </c:pt>
                <c:pt idx="399">
                  <c:v>-40</c:v>
                </c:pt>
                <c:pt idx="400">
                  <c:v>-39.9</c:v>
                </c:pt>
                <c:pt idx="401">
                  <c:v>-40</c:v>
                </c:pt>
                <c:pt idx="402">
                  <c:v>-39.9</c:v>
                </c:pt>
                <c:pt idx="403">
                  <c:v>-40</c:v>
                </c:pt>
                <c:pt idx="404">
                  <c:v>-39.9</c:v>
                </c:pt>
                <c:pt idx="405">
                  <c:v>-39.9</c:v>
                </c:pt>
                <c:pt idx="406">
                  <c:v>-39.800000000000011</c:v>
                </c:pt>
                <c:pt idx="407">
                  <c:v>-39.9</c:v>
                </c:pt>
                <c:pt idx="408">
                  <c:v>-40</c:v>
                </c:pt>
                <c:pt idx="409">
                  <c:v>-40</c:v>
                </c:pt>
                <c:pt idx="410">
                  <c:v>-40</c:v>
                </c:pt>
                <c:pt idx="411">
                  <c:v>-40</c:v>
                </c:pt>
                <c:pt idx="412">
                  <c:v>-39.800000000000011</c:v>
                </c:pt>
                <c:pt idx="413">
                  <c:v>-40.1</c:v>
                </c:pt>
                <c:pt idx="414">
                  <c:v>-40</c:v>
                </c:pt>
                <c:pt idx="415">
                  <c:v>-40</c:v>
                </c:pt>
                <c:pt idx="416">
                  <c:v>-40</c:v>
                </c:pt>
                <c:pt idx="417">
                  <c:v>-40</c:v>
                </c:pt>
                <c:pt idx="418">
                  <c:v>-39.9</c:v>
                </c:pt>
                <c:pt idx="419">
                  <c:v>-39.9</c:v>
                </c:pt>
                <c:pt idx="420">
                  <c:v>-39.9</c:v>
                </c:pt>
                <c:pt idx="421">
                  <c:v>-39.9</c:v>
                </c:pt>
                <c:pt idx="422">
                  <c:v>-40</c:v>
                </c:pt>
                <c:pt idx="423">
                  <c:v>-39.9</c:v>
                </c:pt>
                <c:pt idx="424">
                  <c:v>-39.9</c:v>
                </c:pt>
                <c:pt idx="425">
                  <c:v>-40</c:v>
                </c:pt>
                <c:pt idx="426">
                  <c:v>-40</c:v>
                </c:pt>
                <c:pt idx="427">
                  <c:v>-40</c:v>
                </c:pt>
                <c:pt idx="428">
                  <c:v>-40</c:v>
                </c:pt>
                <c:pt idx="429">
                  <c:v>-40</c:v>
                </c:pt>
                <c:pt idx="430">
                  <c:v>-39.9</c:v>
                </c:pt>
                <c:pt idx="431">
                  <c:v>-40</c:v>
                </c:pt>
                <c:pt idx="432">
                  <c:v>-39.9</c:v>
                </c:pt>
                <c:pt idx="433">
                  <c:v>-39.9</c:v>
                </c:pt>
                <c:pt idx="434">
                  <c:v>-39.9</c:v>
                </c:pt>
                <c:pt idx="435">
                  <c:v>-39.9</c:v>
                </c:pt>
                <c:pt idx="436">
                  <c:v>-39.800000000000011</c:v>
                </c:pt>
                <c:pt idx="437">
                  <c:v>-40</c:v>
                </c:pt>
                <c:pt idx="438">
                  <c:v>-40</c:v>
                </c:pt>
                <c:pt idx="439">
                  <c:v>-39.800000000000011</c:v>
                </c:pt>
                <c:pt idx="440">
                  <c:v>-40</c:v>
                </c:pt>
                <c:pt idx="441">
                  <c:v>-39.9</c:v>
                </c:pt>
                <c:pt idx="442">
                  <c:v>-39.800000000000011</c:v>
                </c:pt>
                <c:pt idx="443">
                  <c:v>-39.9</c:v>
                </c:pt>
                <c:pt idx="444">
                  <c:v>-39.9</c:v>
                </c:pt>
                <c:pt idx="445">
                  <c:v>-39.9</c:v>
                </c:pt>
                <c:pt idx="446">
                  <c:v>-39.9</c:v>
                </c:pt>
                <c:pt idx="447">
                  <c:v>-40</c:v>
                </c:pt>
                <c:pt idx="448">
                  <c:v>-39.9</c:v>
                </c:pt>
                <c:pt idx="449">
                  <c:v>-39.9</c:v>
                </c:pt>
                <c:pt idx="450">
                  <c:v>-39.9</c:v>
                </c:pt>
                <c:pt idx="451">
                  <c:v>-39.800000000000011</c:v>
                </c:pt>
                <c:pt idx="452">
                  <c:v>-40.200000000000003</c:v>
                </c:pt>
                <c:pt idx="453">
                  <c:v>-40.1</c:v>
                </c:pt>
                <c:pt idx="454">
                  <c:v>-39.9</c:v>
                </c:pt>
                <c:pt idx="455">
                  <c:v>-40</c:v>
                </c:pt>
                <c:pt idx="456">
                  <c:v>-39.9</c:v>
                </c:pt>
                <c:pt idx="457">
                  <c:v>-39.9</c:v>
                </c:pt>
                <c:pt idx="458">
                  <c:v>-39.9</c:v>
                </c:pt>
                <c:pt idx="459">
                  <c:v>-39.9</c:v>
                </c:pt>
                <c:pt idx="460">
                  <c:v>-39.9</c:v>
                </c:pt>
                <c:pt idx="461">
                  <c:v>-39.9</c:v>
                </c:pt>
                <c:pt idx="462">
                  <c:v>-40.1</c:v>
                </c:pt>
                <c:pt idx="463">
                  <c:v>-39.9</c:v>
                </c:pt>
                <c:pt idx="464">
                  <c:v>-39.9</c:v>
                </c:pt>
                <c:pt idx="465">
                  <c:v>-39.9</c:v>
                </c:pt>
                <c:pt idx="466">
                  <c:v>-40</c:v>
                </c:pt>
                <c:pt idx="467">
                  <c:v>-40</c:v>
                </c:pt>
                <c:pt idx="468">
                  <c:v>-40</c:v>
                </c:pt>
                <c:pt idx="469">
                  <c:v>-39.800000000000011</c:v>
                </c:pt>
                <c:pt idx="470">
                  <c:v>-39.800000000000011</c:v>
                </c:pt>
                <c:pt idx="471">
                  <c:v>-40</c:v>
                </c:pt>
                <c:pt idx="472">
                  <c:v>-39.9</c:v>
                </c:pt>
                <c:pt idx="473">
                  <c:v>-39.9</c:v>
                </c:pt>
                <c:pt idx="474">
                  <c:v>-40</c:v>
                </c:pt>
                <c:pt idx="475">
                  <c:v>-39.9</c:v>
                </c:pt>
                <c:pt idx="476">
                  <c:v>-40</c:v>
                </c:pt>
                <c:pt idx="477">
                  <c:v>-40</c:v>
                </c:pt>
                <c:pt idx="478">
                  <c:v>-40</c:v>
                </c:pt>
                <c:pt idx="479">
                  <c:v>-40</c:v>
                </c:pt>
                <c:pt idx="480">
                  <c:v>-39.9</c:v>
                </c:pt>
                <c:pt idx="481">
                  <c:v>-39.9</c:v>
                </c:pt>
                <c:pt idx="482">
                  <c:v>-40.1</c:v>
                </c:pt>
                <c:pt idx="483">
                  <c:v>-39.9</c:v>
                </c:pt>
                <c:pt idx="484">
                  <c:v>-40</c:v>
                </c:pt>
                <c:pt idx="485">
                  <c:v>-39.9</c:v>
                </c:pt>
                <c:pt idx="486">
                  <c:v>-40</c:v>
                </c:pt>
                <c:pt idx="487">
                  <c:v>-39.9</c:v>
                </c:pt>
                <c:pt idx="488">
                  <c:v>-40</c:v>
                </c:pt>
                <c:pt idx="489">
                  <c:v>-40</c:v>
                </c:pt>
                <c:pt idx="490">
                  <c:v>-39.800000000000011</c:v>
                </c:pt>
                <c:pt idx="491">
                  <c:v>-40</c:v>
                </c:pt>
                <c:pt idx="492">
                  <c:v>-39.800000000000011</c:v>
                </c:pt>
                <c:pt idx="493">
                  <c:v>-40</c:v>
                </c:pt>
                <c:pt idx="494">
                  <c:v>-40</c:v>
                </c:pt>
                <c:pt idx="495">
                  <c:v>-39.9</c:v>
                </c:pt>
                <c:pt idx="496">
                  <c:v>-39.9</c:v>
                </c:pt>
                <c:pt idx="497">
                  <c:v>-39.9</c:v>
                </c:pt>
                <c:pt idx="498">
                  <c:v>-39.800000000000011</c:v>
                </c:pt>
                <c:pt idx="499">
                  <c:v>-40</c:v>
                </c:pt>
                <c:pt idx="500">
                  <c:v>-39.700000000000003</c:v>
                </c:pt>
                <c:pt idx="501">
                  <c:v>-40.1</c:v>
                </c:pt>
                <c:pt idx="502">
                  <c:v>-39.9</c:v>
                </c:pt>
                <c:pt idx="503">
                  <c:v>-39.9</c:v>
                </c:pt>
                <c:pt idx="504">
                  <c:v>-39.9</c:v>
                </c:pt>
                <c:pt idx="505">
                  <c:v>-40.1</c:v>
                </c:pt>
                <c:pt idx="506">
                  <c:v>-39.700000000000003</c:v>
                </c:pt>
                <c:pt idx="507">
                  <c:v>-40.1</c:v>
                </c:pt>
                <c:pt idx="508">
                  <c:v>-40</c:v>
                </c:pt>
                <c:pt idx="509">
                  <c:v>-39.9</c:v>
                </c:pt>
                <c:pt idx="510">
                  <c:v>-40</c:v>
                </c:pt>
                <c:pt idx="511">
                  <c:v>-40.1</c:v>
                </c:pt>
                <c:pt idx="512">
                  <c:v>-39.9</c:v>
                </c:pt>
                <c:pt idx="513">
                  <c:v>-39.9</c:v>
                </c:pt>
                <c:pt idx="514">
                  <c:v>-39.800000000000011</c:v>
                </c:pt>
                <c:pt idx="515">
                  <c:v>-40</c:v>
                </c:pt>
                <c:pt idx="516">
                  <c:v>-40</c:v>
                </c:pt>
                <c:pt idx="517">
                  <c:v>-39.800000000000011</c:v>
                </c:pt>
                <c:pt idx="518">
                  <c:v>-40</c:v>
                </c:pt>
                <c:pt idx="519">
                  <c:v>-39.9</c:v>
                </c:pt>
                <c:pt idx="520">
                  <c:v>-39.9</c:v>
                </c:pt>
                <c:pt idx="521">
                  <c:v>-40.1</c:v>
                </c:pt>
                <c:pt idx="522">
                  <c:v>-39.800000000000011</c:v>
                </c:pt>
                <c:pt idx="523">
                  <c:v>-40</c:v>
                </c:pt>
                <c:pt idx="524">
                  <c:v>-39.9</c:v>
                </c:pt>
                <c:pt idx="525">
                  <c:v>-39.800000000000011</c:v>
                </c:pt>
                <c:pt idx="526">
                  <c:v>-40</c:v>
                </c:pt>
                <c:pt idx="527">
                  <c:v>-40.1</c:v>
                </c:pt>
                <c:pt idx="528">
                  <c:v>-40</c:v>
                </c:pt>
                <c:pt idx="529">
                  <c:v>-39.800000000000011</c:v>
                </c:pt>
                <c:pt idx="530">
                  <c:v>-40</c:v>
                </c:pt>
                <c:pt idx="531">
                  <c:v>-39.700000000000003</c:v>
                </c:pt>
                <c:pt idx="532">
                  <c:v>-40</c:v>
                </c:pt>
                <c:pt idx="533">
                  <c:v>-40</c:v>
                </c:pt>
                <c:pt idx="534">
                  <c:v>-40.1</c:v>
                </c:pt>
                <c:pt idx="535">
                  <c:v>-40</c:v>
                </c:pt>
                <c:pt idx="536">
                  <c:v>-40</c:v>
                </c:pt>
                <c:pt idx="537">
                  <c:v>-40</c:v>
                </c:pt>
                <c:pt idx="538">
                  <c:v>-39.9</c:v>
                </c:pt>
                <c:pt idx="539">
                  <c:v>-39.9</c:v>
                </c:pt>
                <c:pt idx="540">
                  <c:v>-40.1</c:v>
                </c:pt>
                <c:pt idx="541">
                  <c:v>-39.800000000000011</c:v>
                </c:pt>
                <c:pt idx="542">
                  <c:v>-39.9</c:v>
                </c:pt>
                <c:pt idx="543">
                  <c:v>-40</c:v>
                </c:pt>
                <c:pt idx="544">
                  <c:v>-40</c:v>
                </c:pt>
                <c:pt idx="545">
                  <c:v>-39.9</c:v>
                </c:pt>
                <c:pt idx="546">
                  <c:v>-40.1</c:v>
                </c:pt>
                <c:pt idx="547">
                  <c:v>-40</c:v>
                </c:pt>
                <c:pt idx="548">
                  <c:v>-39.9</c:v>
                </c:pt>
                <c:pt idx="549">
                  <c:v>-40</c:v>
                </c:pt>
                <c:pt idx="550">
                  <c:v>-39.800000000000011</c:v>
                </c:pt>
                <c:pt idx="551">
                  <c:v>-40</c:v>
                </c:pt>
                <c:pt idx="552">
                  <c:v>-39.9</c:v>
                </c:pt>
                <c:pt idx="553">
                  <c:v>-40</c:v>
                </c:pt>
                <c:pt idx="554">
                  <c:v>-39.9</c:v>
                </c:pt>
                <c:pt idx="555">
                  <c:v>-40.1</c:v>
                </c:pt>
                <c:pt idx="556">
                  <c:v>-39.800000000000011</c:v>
                </c:pt>
                <c:pt idx="557">
                  <c:v>-40</c:v>
                </c:pt>
                <c:pt idx="558">
                  <c:v>-39.9</c:v>
                </c:pt>
                <c:pt idx="559">
                  <c:v>-40.1</c:v>
                </c:pt>
                <c:pt idx="560">
                  <c:v>-39.800000000000011</c:v>
                </c:pt>
                <c:pt idx="561">
                  <c:v>-40</c:v>
                </c:pt>
                <c:pt idx="562">
                  <c:v>-40</c:v>
                </c:pt>
                <c:pt idx="563">
                  <c:v>-40</c:v>
                </c:pt>
                <c:pt idx="564">
                  <c:v>-39.9</c:v>
                </c:pt>
                <c:pt idx="565">
                  <c:v>-39.9</c:v>
                </c:pt>
                <c:pt idx="566">
                  <c:v>-40</c:v>
                </c:pt>
                <c:pt idx="567">
                  <c:v>-40.200000000000003</c:v>
                </c:pt>
                <c:pt idx="568">
                  <c:v>-39.700000000000003</c:v>
                </c:pt>
                <c:pt idx="569">
                  <c:v>-40</c:v>
                </c:pt>
                <c:pt idx="570">
                  <c:v>-40.1</c:v>
                </c:pt>
                <c:pt idx="571">
                  <c:v>-39.9</c:v>
                </c:pt>
                <c:pt idx="572">
                  <c:v>-40</c:v>
                </c:pt>
                <c:pt idx="573">
                  <c:v>-39.9</c:v>
                </c:pt>
                <c:pt idx="574">
                  <c:v>-40.1</c:v>
                </c:pt>
                <c:pt idx="575">
                  <c:v>-39.9</c:v>
                </c:pt>
                <c:pt idx="576">
                  <c:v>-39.9</c:v>
                </c:pt>
                <c:pt idx="577">
                  <c:v>-39.9</c:v>
                </c:pt>
                <c:pt idx="578">
                  <c:v>-40.1</c:v>
                </c:pt>
                <c:pt idx="579">
                  <c:v>-39.9</c:v>
                </c:pt>
                <c:pt idx="580">
                  <c:v>-40.1</c:v>
                </c:pt>
                <c:pt idx="581">
                  <c:v>-39.700000000000003</c:v>
                </c:pt>
                <c:pt idx="582">
                  <c:v>-40.1</c:v>
                </c:pt>
                <c:pt idx="583">
                  <c:v>-39.9</c:v>
                </c:pt>
                <c:pt idx="584">
                  <c:v>-40.1</c:v>
                </c:pt>
                <c:pt idx="585">
                  <c:v>-40.1</c:v>
                </c:pt>
                <c:pt idx="586">
                  <c:v>-39.800000000000011</c:v>
                </c:pt>
                <c:pt idx="587">
                  <c:v>-40</c:v>
                </c:pt>
                <c:pt idx="588">
                  <c:v>-40</c:v>
                </c:pt>
                <c:pt idx="589">
                  <c:v>-39.800000000000011</c:v>
                </c:pt>
                <c:pt idx="590">
                  <c:v>-40</c:v>
                </c:pt>
                <c:pt idx="591">
                  <c:v>-39.9</c:v>
                </c:pt>
                <c:pt idx="592">
                  <c:v>-39.800000000000011</c:v>
                </c:pt>
                <c:pt idx="593">
                  <c:v>-39.9</c:v>
                </c:pt>
                <c:pt idx="594">
                  <c:v>-40</c:v>
                </c:pt>
                <c:pt idx="595">
                  <c:v>-40</c:v>
                </c:pt>
                <c:pt idx="596">
                  <c:v>-39.9</c:v>
                </c:pt>
                <c:pt idx="597">
                  <c:v>-39.9</c:v>
                </c:pt>
                <c:pt idx="598">
                  <c:v>-40.1</c:v>
                </c:pt>
                <c:pt idx="599">
                  <c:v>-39.800000000000011</c:v>
                </c:pt>
                <c:pt idx="600">
                  <c:v>-40.1</c:v>
                </c:pt>
                <c:pt idx="601">
                  <c:v>-39.9</c:v>
                </c:pt>
                <c:pt idx="602">
                  <c:v>-40</c:v>
                </c:pt>
                <c:pt idx="603">
                  <c:v>-40</c:v>
                </c:pt>
                <c:pt idx="604">
                  <c:v>-39.800000000000011</c:v>
                </c:pt>
                <c:pt idx="605">
                  <c:v>-40</c:v>
                </c:pt>
                <c:pt idx="606">
                  <c:v>-40.1</c:v>
                </c:pt>
                <c:pt idx="607">
                  <c:v>-39.9</c:v>
                </c:pt>
                <c:pt idx="608">
                  <c:v>-39.9</c:v>
                </c:pt>
                <c:pt idx="609">
                  <c:v>-40</c:v>
                </c:pt>
                <c:pt idx="610">
                  <c:v>-39.9</c:v>
                </c:pt>
                <c:pt idx="611">
                  <c:v>-40.1</c:v>
                </c:pt>
                <c:pt idx="612">
                  <c:v>-39.700000000000003</c:v>
                </c:pt>
                <c:pt idx="613">
                  <c:v>-40</c:v>
                </c:pt>
                <c:pt idx="614">
                  <c:v>-39.9</c:v>
                </c:pt>
                <c:pt idx="615">
                  <c:v>-39.9</c:v>
                </c:pt>
                <c:pt idx="616">
                  <c:v>-39.9</c:v>
                </c:pt>
                <c:pt idx="617">
                  <c:v>-40</c:v>
                </c:pt>
                <c:pt idx="618">
                  <c:v>-39.9</c:v>
                </c:pt>
                <c:pt idx="619">
                  <c:v>-40</c:v>
                </c:pt>
                <c:pt idx="620">
                  <c:v>-39.700000000000003</c:v>
                </c:pt>
                <c:pt idx="621">
                  <c:v>-40.1</c:v>
                </c:pt>
                <c:pt idx="622">
                  <c:v>-39.9</c:v>
                </c:pt>
                <c:pt idx="623">
                  <c:v>-40</c:v>
                </c:pt>
                <c:pt idx="624">
                  <c:v>-39.800000000000011</c:v>
                </c:pt>
                <c:pt idx="625">
                  <c:v>-39.9</c:v>
                </c:pt>
                <c:pt idx="626">
                  <c:v>-40</c:v>
                </c:pt>
                <c:pt idx="627">
                  <c:v>-39.9</c:v>
                </c:pt>
                <c:pt idx="628">
                  <c:v>-40</c:v>
                </c:pt>
                <c:pt idx="629">
                  <c:v>-39.800000000000011</c:v>
                </c:pt>
                <c:pt idx="630">
                  <c:v>-39.9</c:v>
                </c:pt>
                <c:pt idx="631">
                  <c:v>-39.1</c:v>
                </c:pt>
                <c:pt idx="632">
                  <c:v>-39.1</c:v>
                </c:pt>
                <c:pt idx="633">
                  <c:v>-40.1</c:v>
                </c:pt>
                <c:pt idx="634">
                  <c:v>-39.9</c:v>
                </c:pt>
                <c:pt idx="635">
                  <c:v>-40</c:v>
                </c:pt>
                <c:pt idx="636">
                  <c:v>-40</c:v>
                </c:pt>
                <c:pt idx="637">
                  <c:v>-40.1</c:v>
                </c:pt>
                <c:pt idx="638">
                  <c:v>-40.1</c:v>
                </c:pt>
                <c:pt idx="639">
                  <c:v>-40</c:v>
                </c:pt>
                <c:pt idx="640">
                  <c:v>-40</c:v>
                </c:pt>
                <c:pt idx="641">
                  <c:v>-40</c:v>
                </c:pt>
                <c:pt idx="642">
                  <c:v>-40</c:v>
                </c:pt>
                <c:pt idx="643">
                  <c:v>-39.9</c:v>
                </c:pt>
                <c:pt idx="644">
                  <c:v>-40</c:v>
                </c:pt>
                <c:pt idx="645">
                  <c:v>-39.9</c:v>
                </c:pt>
                <c:pt idx="646">
                  <c:v>-40</c:v>
                </c:pt>
                <c:pt idx="647">
                  <c:v>-39.9</c:v>
                </c:pt>
                <c:pt idx="648">
                  <c:v>-40</c:v>
                </c:pt>
                <c:pt idx="649">
                  <c:v>-40</c:v>
                </c:pt>
                <c:pt idx="650">
                  <c:v>-39.9</c:v>
                </c:pt>
                <c:pt idx="651">
                  <c:v>-39.9</c:v>
                </c:pt>
                <c:pt idx="652">
                  <c:v>-40.1</c:v>
                </c:pt>
                <c:pt idx="653">
                  <c:v>-39.9</c:v>
                </c:pt>
                <c:pt idx="654">
                  <c:v>-39.9</c:v>
                </c:pt>
                <c:pt idx="655">
                  <c:v>-40.1</c:v>
                </c:pt>
                <c:pt idx="656">
                  <c:v>-39.800000000000011</c:v>
                </c:pt>
                <c:pt idx="657">
                  <c:v>-40</c:v>
                </c:pt>
                <c:pt idx="658">
                  <c:v>-39.9</c:v>
                </c:pt>
                <c:pt idx="659">
                  <c:v>-40</c:v>
                </c:pt>
                <c:pt idx="660">
                  <c:v>-40.200000000000003</c:v>
                </c:pt>
                <c:pt idx="661">
                  <c:v>-39.800000000000011</c:v>
                </c:pt>
                <c:pt idx="662">
                  <c:v>-40</c:v>
                </c:pt>
                <c:pt idx="663">
                  <c:v>-39.9</c:v>
                </c:pt>
                <c:pt idx="664">
                  <c:v>-40</c:v>
                </c:pt>
                <c:pt idx="665">
                  <c:v>-39.9</c:v>
                </c:pt>
                <c:pt idx="666">
                  <c:v>-40</c:v>
                </c:pt>
                <c:pt idx="667">
                  <c:v>-39.9</c:v>
                </c:pt>
                <c:pt idx="668">
                  <c:v>-39.9</c:v>
                </c:pt>
                <c:pt idx="669">
                  <c:v>-40.1</c:v>
                </c:pt>
                <c:pt idx="670">
                  <c:v>-39.9</c:v>
                </c:pt>
                <c:pt idx="671">
                  <c:v>-39.9</c:v>
                </c:pt>
                <c:pt idx="672">
                  <c:v>-40.1</c:v>
                </c:pt>
                <c:pt idx="673">
                  <c:v>-40</c:v>
                </c:pt>
                <c:pt idx="674">
                  <c:v>-39.9</c:v>
                </c:pt>
                <c:pt idx="675">
                  <c:v>-40</c:v>
                </c:pt>
                <c:pt idx="676">
                  <c:v>-40.1</c:v>
                </c:pt>
                <c:pt idx="677">
                  <c:v>-39.9</c:v>
                </c:pt>
                <c:pt idx="678">
                  <c:v>-40.1</c:v>
                </c:pt>
                <c:pt idx="679">
                  <c:v>-40</c:v>
                </c:pt>
                <c:pt idx="680">
                  <c:v>-40</c:v>
                </c:pt>
                <c:pt idx="681">
                  <c:v>-40</c:v>
                </c:pt>
                <c:pt idx="682">
                  <c:v>-39.9</c:v>
                </c:pt>
                <c:pt idx="683">
                  <c:v>-39.9</c:v>
                </c:pt>
                <c:pt idx="684">
                  <c:v>-39.9</c:v>
                </c:pt>
                <c:pt idx="685">
                  <c:v>-40</c:v>
                </c:pt>
                <c:pt idx="686">
                  <c:v>-39.800000000000011</c:v>
                </c:pt>
                <c:pt idx="687">
                  <c:v>-40</c:v>
                </c:pt>
                <c:pt idx="688">
                  <c:v>-39.9</c:v>
                </c:pt>
                <c:pt idx="689">
                  <c:v>-40</c:v>
                </c:pt>
                <c:pt idx="690">
                  <c:v>-39.9</c:v>
                </c:pt>
                <c:pt idx="691">
                  <c:v>-40</c:v>
                </c:pt>
                <c:pt idx="692">
                  <c:v>-39.9</c:v>
                </c:pt>
                <c:pt idx="693">
                  <c:v>-40</c:v>
                </c:pt>
                <c:pt idx="694">
                  <c:v>-39.9</c:v>
                </c:pt>
                <c:pt idx="695">
                  <c:v>-40</c:v>
                </c:pt>
                <c:pt idx="696">
                  <c:v>-40</c:v>
                </c:pt>
                <c:pt idx="697">
                  <c:v>-40.1</c:v>
                </c:pt>
                <c:pt idx="698">
                  <c:v>-39.9</c:v>
                </c:pt>
                <c:pt idx="699">
                  <c:v>-40</c:v>
                </c:pt>
                <c:pt idx="700">
                  <c:v>-40</c:v>
                </c:pt>
                <c:pt idx="701">
                  <c:v>-39.9</c:v>
                </c:pt>
                <c:pt idx="702">
                  <c:v>-40</c:v>
                </c:pt>
                <c:pt idx="703">
                  <c:v>-40</c:v>
                </c:pt>
                <c:pt idx="704">
                  <c:v>-40</c:v>
                </c:pt>
                <c:pt idx="705">
                  <c:v>-40</c:v>
                </c:pt>
                <c:pt idx="706">
                  <c:v>-40</c:v>
                </c:pt>
                <c:pt idx="707">
                  <c:v>-40</c:v>
                </c:pt>
                <c:pt idx="708">
                  <c:v>-40</c:v>
                </c:pt>
                <c:pt idx="709">
                  <c:v>-40</c:v>
                </c:pt>
                <c:pt idx="710">
                  <c:v>-39.9</c:v>
                </c:pt>
                <c:pt idx="711">
                  <c:v>-40</c:v>
                </c:pt>
                <c:pt idx="712">
                  <c:v>-40</c:v>
                </c:pt>
                <c:pt idx="713">
                  <c:v>-39.9</c:v>
                </c:pt>
                <c:pt idx="714">
                  <c:v>-40.1</c:v>
                </c:pt>
                <c:pt idx="715">
                  <c:v>-40</c:v>
                </c:pt>
                <c:pt idx="716">
                  <c:v>-39.9</c:v>
                </c:pt>
                <c:pt idx="717">
                  <c:v>-40</c:v>
                </c:pt>
                <c:pt idx="718">
                  <c:v>-39.9</c:v>
                </c:pt>
                <c:pt idx="719">
                  <c:v>-40</c:v>
                </c:pt>
                <c:pt idx="720">
                  <c:v>-40</c:v>
                </c:pt>
                <c:pt idx="721">
                  <c:v>-40</c:v>
                </c:pt>
                <c:pt idx="722">
                  <c:v>-39.9</c:v>
                </c:pt>
                <c:pt idx="723">
                  <c:v>-39.800000000000011</c:v>
                </c:pt>
                <c:pt idx="724">
                  <c:v>-39.9</c:v>
                </c:pt>
                <c:pt idx="725">
                  <c:v>-40</c:v>
                </c:pt>
                <c:pt idx="726">
                  <c:v>-40</c:v>
                </c:pt>
                <c:pt idx="727">
                  <c:v>-39.9</c:v>
                </c:pt>
                <c:pt idx="728">
                  <c:v>-40</c:v>
                </c:pt>
                <c:pt idx="729">
                  <c:v>-39.9</c:v>
                </c:pt>
                <c:pt idx="730">
                  <c:v>-40</c:v>
                </c:pt>
                <c:pt idx="731">
                  <c:v>-40</c:v>
                </c:pt>
                <c:pt idx="732">
                  <c:v>-40</c:v>
                </c:pt>
                <c:pt idx="733">
                  <c:v>-39.9</c:v>
                </c:pt>
                <c:pt idx="734">
                  <c:v>-39.9</c:v>
                </c:pt>
                <c:pt idx="735">
                  <c:v>-40</c:v>
                </c:pt>
                <c:pt idx="736">
                  <c:v>-40</c:v>
                </c:pt>
                <c:pt idx="737">
                  <c:v>-40</c:v>
                </c:pt>
                <c:pt idx="738">
                  <c:v>-40.1</c:v>
                </c:pt>
                <c:pt idx="739">
                  <c:v>-39.9</c:v>
                </c:pt>
                <c:pt idx="740">
                  <c:v>-40</c:v>
                </c:pt>
                <c:pt idx="741">
                  <c:v>-39.9</c:v>
                </c:pt>
                <c:pt idx="742">
                  <c:v>-39.9</c:v>
                </c:pt>
                <c:pt idx="743">
                  <c:v>-40</c:v>
                </c:pt>
                <c:pt idx="744">
                  <c:v>-39.9</c:v>
                </c:pt>
                <c:pt idx="745">
                  <c:v>-40.1</c:v>
                </c:pt>
                <c:pt idx="746">
                  <c:v>-40</c:v>
                </c:pt>
                <c:pt idx="747">
                  <c:v>-39.9</c:v>
                </c:pt>
                <c:pt idx="748">
                  <c:v>-40</c:v>
                </c:pt>
                <c:pt idx="749">
                  <c:v>-40</c:v>
                </c:pt>
                <c:pt idx="750">
                  <c:v>-40.1</c:v>
                </c:pt>
                <c:pt idx="751">
                  <c:v>-39.9</c:v>
                </c:pt>
                <c:pt idx="752">
                  <c:v>-40</c:v>
                </c:pt>
                <c:pt idx="753">
                  <c:v>-39.800000000000011</c:v>
                </c:pt>
                <c:pt idx="754">
                  <c:v>-40</c:v>
                </c:pt>
                <c:pt idx="755">
                  <c:v>-40</c:v>
                </c:pt>
                <c:pt idx="756">
                  <c:v>-39.9</c:v>
                </c:pt>
                <c:pt idx="757">
                  <c:v>-39.9</c:v>
                </c:pt>
                <c:pt idx="758">
                  <c:v>-40</c:v>
                </c:pt>
                <c:pt idx="759">
                  <c:v>-39.9</c:v>
                </c:pt>
                <c:pt idx="760">
                  <c:v>-39.9</c:v>
                </c:pt>
                <c:pt idx="761">
                  <c:v>-40</c:v>
                </c:pt>
                <c:pt idx="762">
                  <c:v>-39.9</c:v>
                </c:pt>
                <c:pt idx="763">
                  <c:v>-40</c:v>
                </c:pt>
                <c:pt idx="764">
                  <c:v>-39.9</c:v>
                </c:pt>
                <c:pt idx="765">
                  <c:v>-40</c:v>
                </c:pt>
                <c:pt idx="766">
                  <c:v>-39.9</c:v>
                </c:pt>
                <c:pt idx="767">
                  <c:v>-40.1</c:v>
                </c:pt>
                <c:pt idx="768">
                  <c:v>-39.9</c:v>
                </c:pt>
                <c:pt idx="769">
                  <c:v>-39.9</c:v>
                </c:pt>
                <c:pt idx="770">
                  <c:v>-39.9</c:v>
                </c:pt>
                <c:pt idx="771">
                  <c:v>-40</c:v>
                </c:pt>
                <c:pt idx="772">
                  <c:v>-40</c:v>
                </c:pt>
                <c:pt idx="773">
                  <c:v>-39.9</c:v>
                </c:pt>
                <c:pt idx="774">
                  <c:v>-39.9</c:v>
                </c:pt>
                <c:pt idx="775">
                  <c:v>-39.800000000000011</c:v>
                </c:pt>
                <c:pt idx="776">
                  <c:v>-40</c:v>
                </c:pt>
                <c:pt idx="777">
                  <c:v>-40</c:v>
                </c:pt>
                <c:pt idx="778">
                  <c:v>-39.9</c:v>
                </c:pt>
                <c:pt idx="779">
                  <c:v>-40</c:v>
                </c:pt>
                <c:pt idx="780">
                  <c:v>-39.9</c:v>
                </c:pt>
                <c:pt idx="781">
                  <c:v>-40</c:v>
                </c:pt>
                <c:pt idx="782">
                  <c:v>-39.9</c:v>
                </c:pt>
                <c:pt idx="783">
                  <c:v>-39.9</c:v>
                </c:pt>
                <c:pt idx="784">
                  <c:v>-39.9</c:v>
                </c:pt>
                <c:pt idx="785">
                  <c:v>-40</c:v>
                </c:pt>
                <c:pt idx="786">
                  <c:v>-40</c:v>
                </c:pt>
                <c:pt idx="787">
                  <c:v>-39.9</c:v>
                </c:pt>
                <c:pt idx="788">
                  <c:v>-40</c:v>
                </c:pt>
                <c:pt idx="789">
                  <c:v>-40.1</c:v>
                </c:pt>
                <c:pt idx="790">
                  <c:v>-39.9</c:v>
                </c:pt>
                <c:pt idx="791">
                  <c:v>-40</c:v>
                </c:pt>
                <c:pt idx="792">
                  <c:v>-39.9</c:v>
                </c:pt>
                <c:pt idx="793">
                  <c:v>-39.9</c:v>
                </c:pt>
                <c:pt idx="794">
                  <c:v>-40</c:v>
                </c:pt>
                <c:pt idx="795">
                  <c:v>-39.9</c:v>
                </c:pt>
                <c:pt idx="796">
                  <c:v>-40</c:v>
                </c:pt>
                <c:pt idx="797">
                  <c:v>-40</c:v>
                </c:pt>
                <c:pt idx="798">
                  <c:v>-40</c:v>
                </c:pt>
                <c:pt idx="799">
                  <c:v>-39.9</c:v>
                </c:pt>
                <c:pt idx="800">
                  <c:v>-40</c:v>
                </c:pt>
                <c:pt idx="801">
                  <c:v>-39.9</c:v>
                </c:pt>
                <c:pt idx="802">
                  <c:v>-39.800000000000011</c:v>
                </c:pt>
                <c:pt idx="803">
                  <c:v>-40</c:v>
                </c:pt>
                <c:pt idx="804">
                  <c:v>-40</c:v>
                </c:pt>
                <c:pt idx="805">
                  <c:v>-39.9</c:v>
                </c:pt>
                <c:pt idx="806">
                  <c:v>-40</c:v>
                </c:pt>
                <c:pt idx="807">
                  <c:v>-39.9</c:v>
                </c:pt>
                <c:pt idx="808">
                  <c:v>-39.9</c:v>
                </c:pt>
                <c:pt idx="809">
                  <c:v>-39.9</c:v>
                </c:pt>
                <c:pt idx="810">
                  <c:v>-40</c:v>
                </c:pt>
                <c:pt idx="811">
                  <c:v>-39.9</c:v>
                </c:pt>
                <c:pt idx="812">
                  <c:v>-39.9</c:v>
                </c:pt>
                <c:pt idx="813">
                  <c:v>-40.1</c:v>
                </c:pt>
                <c:pt idx="814">
                  <c:v>-39.9</c:v>
                </c:pt>
                <c:pt idx="815">
                  <c:v>-40.1</c:v>
                </c:pt>
                <c:pt idx="816">
                  <c:v>-39.9</c:v>
                </c:pt>
                <c:pt idx="817">
                  <c:v>-39.9</c:v>
                </c:pt>
                <c:pt idx="818">
                  <c:v>-39.9</c:v>
                </c:pt>
                <c:pt idx="819">
                  <c:v>-39.800000000000011</c:v>
                </c:pt>
                <c:pt idx="820">
                  <c:v>-39.9</c:v>
                </c:pt>
                <c:pt idx="821">
                  <c:v>-39.9</c:v>
                </c:pt>
                <c:pt idx="822">
                  <c:v>-39.9</c:v>
                </c:pt>
                <c:pt idx="823">
                  <c:v>-40</c:v>
                </c:pt>
                <c:pt idx="824">
                  <c:v>-39.800000000000011</c:v>
                </c:pt>
                <c:pt idx="825">
                  <c:v>-40</c:v>
                </c:pt>
                <c:pt idx="826">
                  <c:v>-39.800000000000011</c:v>
                </c:pt>
                <c:pt idx="827">
                  <c:v>-40</c:v>
                </c:pt>
                <c:pt idx="828">
                  <c:v>-39.9</c:v>
                </c:pt>
                <c:pt idx="829">
                  <c:v>-40</c:v>
                </c:pt>
                <c:pt idx="830">
                  <c:v>-39.9</c:v>
                </c:pt>
                <c:pt idx="831">
                  <c:v>-40</c:v>
                </c:pt>
                <c:pt idx="832">
                  <c:v>-39.9</c:v>
                </c:pt>
                <c:pt idx="833">
                  <c:v>-39.9</c:v>
                </c:pt>
                <c:pt idx="834">
                  <c:v>-40</c:v>
                </c:pt>
                <c:pt idx="835">
                  <c:v>-39.9</c:v>
                </c:pt>
                <c:pt idx="836">
                  <c:v>-39.9</c:v>
                </c:pt>
                <c:pt idx="837">
                  <c:v>-39.9</c:v>
                </c:pt>
                <c:pt idx="838">
                  <c:v>-40</c:v>
                </c:pt>
                <c:pt idx="839">
                  <c:v>-40</c:v>
                </c:pt>
                <c:pt idx="840">
                  <c:v>-39.800000000000011</c:v>
                </c:pt>
                <c:pt idx="841">
                  <c:v>-39.9</c:v>
                </c:pt>
                <c:pt idx="842">
                  <c:v>-40</c:v>
                </c:pt>
                <c:pt idx="843">
                  <c:v>-39.800000000000011</c:v>
                </c:pt>
                <c:pt idx="844">
                  <c:v>-40</c:v>
                </c:pt>
                <c:pt idx="845">
                  <c:v>-39.9</c:v>
                </c:pt>
                <c:pt idx="846">
                  <c:v>-40</c:v>
                </c:pt>
                <c:pt idx="847">
                  <c:v>-39.9</c:v>
                </c:pt>
                <c:pt idx="848">
                  <c:v>-40</c:v>
                </c:pt>
                <c:pt idx="849">
                  <c:v>-39.9</c:v>
                </c:pt>
                <c:pt idx="850">
                  <c:v>-40</c:v>
                </c:pt>
                <c:pt idx="851">
                  <c:v>-40</c:v>
                </c:pt>
                <c:pt idx="852">
                  <c:v>-40</c:v>
                </c:pt>
                <c:pt idx="853">
                  <c:v>-40</c:v>
                </c:pt>
                <c:pt idx="854">
                  <c:v>-39.9</c:v>
                </c:pt>
                <c:pt idx="855">
                  <c:v>-39.9</c:v>
                </c:pt>
                <c:pt idx="856">
                  <c:v>-39.9</c:v>
                </c:pt>
                <c:pt idx="857">
                  <c:v>-39.9</c:v>
                </c:pt>
                <c:pt idx="858">
                  <c:v>-40.1</c:v>
                </c:pt>
                <c:pt idx="859">
                  <c:v>-40</c:v>
                </c:pt>
                <c:pt idx="860">
                  <c:v>-40</c:v>
                </c:pt>
                <c:pt idx="861">
                  <c:v>-39.800000000000011</c:v>
                </c:pt>
                <c:pt idx="862">
                  <c:v>-40</c:v>
                </c:pt>
                <c:pt idx="863">
                  <c:v>-40</c:v>
                </c:pt>
                <c:pt idx="864">
                  <c:v>-39.800000000000011</c:v>
                </c:pt>
                <c:pt idx="865">
                  <c:v>-40.200000000000003</c:v>
                </c:pt>
                <c:pt idx="866">
                  <c:v>-39.9</c:v>
                </c:pt>
                <c:pt idx="867">
                  <c:v>-40.1</c:v>
                </c:pt>
                <c:pt idx="868">
                  <c:v>-39.9</c:v>
                </c:pt>
                <c:pt idx="869">
                  <c:v>-40</c:v>
                </c:pt>
                <c:pt idx="870">
                  <c:v>-40</c:v>
                </c:pt>
                <c:pt idx="871">
                  <c:v>-39.800000000000011</c:v>
                </c:pt>
                <c:pt idx="872">
                  <c:v>-40</c:v>
                </c:pt>
                <c:pt idx="873">
                  <c:v>-39.9</c:v>
                </c:pt>
                <c:pt idx="874">
                  <c:v>-40</c:v>
                </c:pt>
                <c:pt idx="875">
                  <c:v>-39.9</c:v>
                </c:pt>
                <c:pt idx="876">
                  <c:v>-39.9</c:v>
                </c:pt>
                <c:pt idx="877">
                  <c:v>-40</c:v>
                </c:pt>
                <c:pt idx="878">
                  <c:v>-39.9</c:v>
                </c:pt>
                <c:pt idx="879">
                  <c:v>-40.1</c:v>
                </c:pt>
                <c:pt idx="880">
                  <c:v>-40</c:v>
                </c:pt>
                <c:pt idx="881">
                  <c:v>-39.9</c:v>
                </c:pt>
                <c:pt idx="882">
                  <c:v>-40</c:v>
                </c:pt>
                <c:pt idx="883">
                  <c:v>-40</c:v>
                </c:pt>
                <c:pt idx="884">
                  <c:v>-39.800000000000011</c:v>
                </c:pt>
                <c:pt idx="885">
                  <c:v>-40</c:v>
                </c:pt>
                <c:pt idx="886">
                  <c:v>-40.1</c:v>
                </c:pt>
                <c:pt idx="887">
                  <c:v>-39.9</c:v>
                </c:pt>
                <c:pt idx="888">
                  <c:v>-40.1</c:v>
                </c:pt>
                <c:pt idx="889">
                  <c:v>-39.9</c:v>
                </c:pt>
                <c:pt idx="890">
                  <c:v>-39.9</c:v>
                </c:pt>
                <c:pt idx="891">
                  <c:v>-39.9</c:v>
                </c:pt>
                <c:pt idx="892">
                  <c:v>-39.9</c:v>
                </c:pt>
                <c:pt idx="893">
                  <c:v>-40</c:v>
                </c:pt>
                <c:pt idx="894">
                  <c:v>-40</c:v>
                </c:pt>
                <c:pt idx="895">
                  <c:v>-40.1</c:v>
                </c:pt>
                <c:pt idx="896">
                  <c:v>-40</c:v>
                </c:pt>
                <c:pt idx="897">
                  <c:v>-40</c:v>
                </c:pt>
                <c:pt idx="898">
                  <c:v>-39.9</c:v>
                </c:pt>
                <c:pt idx="899">
                  <c:v>-40</c:v>
                </c:pt>
                <c:pt idx="900">
                  <c:v>-39.9</c:v>
                </c:pt>
                <c:pt idx="901">
                  <c:v>-39.9</c:v>
                </c:pt>
                <c:pt idx="902">
                  <c:v>-39.9</c:v>
                </c:pt>
                <c:pt idx="903">
                  <c:v>-39.9</c:v>
                </c:pt>
                <c:pt idx="904">
                  <c:v>-39.9</c:v>
                </c:pt>
                <c:pt idx="905">
                  <c:v>-40</c:v>
                </c:pt>
                <c:pt idx="906">
                  <c:v>-39.800000000000011</c:v>
                </c:pt>
                <c:pt idx="907">
                  <c:v>-40</c:v>
                </c:pt>
                <c:pt idx="908">
                  <c:v>-39.9</c:v>
                </c:pt>
                <c:pt idx="909">
                  <c:v>-39.9</c:v>
                </c:pt>
                <c:pt idx="910">
                  <c:v>-40</c:v>
                </c:pt>
                <c:pt idx="911">
                  <c:v>-39.800000000000011</c:v>
                </c:pt>
                <c:pt idx="912">
                  <c:v>-40</c:v>
                </c:pt>
                <c:pt idx="913">
                  <c:v>-40.1</c:v>
                </c:pt>
                <c:pt idx="914">
                  <c:v>-40</c:v>
                </c:pt>
                <c:pt idx="915">
                  <c:v>-39.9</c:v>
                </c:pt>
                <c:pt idx="916">
                  <c:v>-39.9</c:v>
                </c:pt>
                <c:pt idx="917">
                  <c:v>-39.9</c:v>
                </c:pt>
                <c:pt idx="918">
                  <c:v>-39.9</c:v>
                </c:pt>
                <c:pt idx="919">
                  <c:v>-40</c:v>
                </c:pt>
                <c:pt idx="920">
                  <c:v>-40</c:v>
                </c:pt>
                <c:pt idx="921">
                  <c:v>-40</c:v>
                </c:pt>
                <c:pt idx="922">
                  <c:v>-39.800000000000011</c:v>
                </c:pt>
                <c:pt idx="923">
                  <c:v>-39.9</c:v>
                </c:pt>
                <c:pt idx="924">
                  <c:v>-40</c:v>
                </c:pt>
                <c:pt idx="925">
                  <c:v>-40</c:v>
                </c:pt>
                <c:pt idx="926">
                  <c:v>-40</c:v>
                </c:pt>
                <c:pt idx="927">
                  <c:v>-39.9</c:v>
                </c:pt>
                <c:pt idx="928">
                  <c:v>-39.9</c:v>
                </c:pt>
                <c:pt idx="929">
                  <c:v>-40</c:v>
                </c:pt>
                <c:pt idx="930">
                  <c:v>-40</c:v>
                </c:pt>
                <c:pt idx="931">
                  <c:v>-39.9</c:v>
                </c:pt>
                <c:pt idx="932">
                  <c:v>-39.9</c:v>
                </c:pt>
                <c:pt idx="933">
                  <c:v>-39.9</c:v>
                </c:pt>
                <c:pt idx="934">
                  <c:v>-40</c:v>
                </c:pt>
                <c:pt idx="935">
                  <c:v>-39.9</c:v>
                </c:pt>
                <c:pt idx="936">
                  <c:v>-39.9</c:v>
                </c:pt>
                <c:pt idx="937">
                  <c:v>-40</c:v>
                </c:pt>
                <c:pt idx="938">
                  <c:v>-39.9</c:v>
                </c:pt>
                <c:pt idx="939">
                  <c:v>-39.9</c:v>
                </c:pt>
                <c:pt idx="940">
                  <c:v>-40.1</c:v>
                </c:pt>
                <c:pt idx="941">
                  <c:v>-40</c:v>
                </c:pt>
                <c:pt idx="942">
                  <c:v>-40</c:v>
                </c:pt>
                <c:pt idx="943">
                  <c:v>-39.800000000000011</c:v>
                </c:pt>
                <c:pt idx="944">
                  <c:v>-40.1</c:v>
                </c:pt>
                <c:pt idx="945">
                  <c:v>-39.9</c:v>
                </c:pt>
                <c:pt idx="946">
                  <c:v>-39.9</c:v>
                </c:pt>
                <c:pt idx="947">
                  <c:v>-40</c:v>
                </c:pt>
                <c:pt idx="948">
                  <c:v>-39.9</c:v>
                </c:pt>
                <c:pt idx="949">
                  <c:v>-39.9</c:v>
                </c:pt>
                <c:pt idx="950">
                  <c:v>-39.9</c:v>
                </c:pt>
                <c:pt idx="951">
                  <c:v>-40.1</c:v>
                </c:pt>
                <c:pt idx="952">
                  <c:v>-40.1</c:v>
                </c:pt>
                <c:pt idx="953">
                  <c:v>-39.9</c:v>
                </c:pt>
                <c:pt idx="954">
                  <c:v>-40</c:v>
                </c:pt>
                <c:pt idx="955">
                  <c:v>-39.800000000000011</c:v>
                </c:pt>
                <c:pt idx="956">
                  <c:v>-39.9</c:v>
                </c:pt>
                <c:pt idx="957">
                  <c:v>-39.9</c:v>
                </c:pt>
                <c:pt idx="958">
                  <c:v>-40</c:v>
                </c:pt>
                <c:pt idx="959">
                  <c:v>-40.1</c:v>
                </c:pt>
                <c:pt idx="960">
                  <c:v>-39.9</c:v>
                </c:pt>
                <c:pt idx="961">
                  <c:v>-40.1</c:v>
                </c:pt>
                <c:pt idx="962">
                  <c:v>-39.9</c:v>
                </c:pt>
                <c:pt idx="963">
                  <c:v>-40</c:v>
                </c:pt>
                <c:pt idx="964">
                  <c:v>-39.800000000000011</c:v>
                </c:pt>
                <c:pt idx="965">
                  <c:v>-40</c:v>
                </c:pt>
                <c:pt idx="966">
                  <c:v>-40</c:v>
                </c:pt>
                <c:pt idx="967">
                  <c:v>-39.800000000000011</c:v>
                </c:pt>
                <c:pt idx="968">
                  <c:v>-40</c:v>
                </c:pt>
                <c:pt idx="969">
                  <c:v>-39.9</c:v>
                </c:pt>
                <c:pt idx="970">
                  <c:v>-39.9</c:v>
                </c:pt>
                <c:pt idx="971">
                  <c:v>-40</c:v>
                </c:pt>
                <c:pt idx="972">
                  <c:v>-40</c:v>
                </c:pt>
                <c:pt idx="973">
                  <c:v>-40</c:v>
                </c:pt>
                <c:pt idx="974">
                  <c:v>-39.9</c:v>
                </c:pt>
                <c:pt idx="975">
                  <c:v>-40.1</c:v>
                </c:pt>
                <c:pt idx="976">
                  <c:v>-39.800000000000011</c:v>
                </c:pt>
                <c:pt idx="977">
                  <c:v>-40.1</c:v>
                </c:pt>
                <c:pt idx="978">
                  <c:v>-39.9</c:v>
                </c:pt>
                <c:pt idx="979">
                  <c:v>-40</c:v>
                </c:pt>
                <c:pt idx="980">
                  <c:v>-40.1</c:v>
                </c:pt>
                <c:pt idx="981">
                  <c:v>-39.9</c:v>
                </c:pt>
                <c:pt idx="982">
                  <c:v>-40</c:v>
                </c:pt>
                <c:pt idx="983">
                  <c:v>-39.9</c:v>
                </c:pt>
                <c:pt idx="984">
                  <c:v>-40</c:v>
                </c:pt>
                <c:pt idx="985">
                  <c:v>-40</c:v>
                </c:pt>
                <c:pt idx="986">
                  <c:v>-40</c:v>
                </c:pt>
                <c:pt idx="987">
                  <c:v>-39.9</c:v>
                </c:pt>
                <c:pt idx="988">
                  <c:v>-40.1</c:v>
                </c:pt>
                <c:pt idx="989">
                  <c:v>-40</c:v>
                </c:pt>
                <c:pt idx="990">
                  <c:v>-39.9</c:v>
                </c:pt>
                <c:pt idx="991">
                  <c:v>-40</c:v>
                </c:pt>
                <c:pt idx="992">
                  <c:v>-39.9</c:v>
                </c:pt>
                <c:pt idx="993">
                  <c:v>-40.1</c:v>
                </c:pt>
                <c:pt idx="994">
                  <c:v>-39.9</c:v>
                </c:pt>
                <c:pt idx="995">
                  <c:v>-40.1</c:v>
                </c:pt>
                <c:pt idx="996">
                  <c:v>-39.9</c:v>
                </c:pt>
                <c:pt idx="997">
                  <c:v>-39.9</c:v>
                </c:pt>
                <c:pt idx="998">
                  <c:v>-40</c:v>
                </c:pt>
                <c:pt idx="999">
                  <c:v>-40</c:v>
                </c:pt>
                <c:pt idx="1000">
                  <c:v>-40</c:v>
                </c:pt>
                <c:pt idx="1001">
                  <c:v>-40</c:v>
                </c:pt>
                <c:pt idx="1002">
                  <c:v>-39.9</c:v>
                </c:pt>
                <c:pt idx="1003">
                  <c:v>-40</c:v>
                </c:pt>
                <c:pt idx="1004">
                  <c:v>-39.9</c:v>
                </c:pt>
                <c:pt idx="1005">
                  <c:v>-40</c:v>
                </c:pt>
                <c:pt idx="1006">
                  <c:v>-40</c:v>
                </c:pt>
                <c:pt idx="1007">
                  <c:v>-40</c:v>
                </c:pt>
                <c:pt idx="1008">
                  <c:v>-40</c:v>
                </c:pt>
                <c:pt idx="1009">
                  <c:v>-40</c:v>
                </c:pt>
                <c:pt idx="1010">
                  <c:v>-39.9</c:v>
                </c:pt>
                <c:pt idx="1011">
                  <c:v>-39.9</c:v>
                </c:pt>
                <c:pt idx="1012">
                  <c:v>-40.1</c:v>
                </c:pt>
                <c:pt idx="1013">
                  <c:v>-39.800000000000011</c:v>
                </c:pt>
                <c:pt idx="1014">
                  <c:v>-40</c:v>
                </c:pt>
                <c:pt idx="1015">
                  <c:v>-39.800000000000011</c:v>
                </c:pt>
                <c:pt idx="1016">
                  <c:v>-40</c:v>
                </c:pt>
                <c:pt idx="1017">
                  <c:v>-40</c:v>
                </c:pt>
                <c:pt idx="1018">
                  <c:v>-40</c:v>
                </c:pt>
                <c:pt idx="1019">
                  <c:v>-40</c:v>
                </c:pt>
                <c:pt idx="1020">
                  <c:v>-40</c:v>
                </c:pt>
                <c:pt idx="1021">
                  <c:v>-40.1</c:v>
                </c:pt>
                <c:pt idx="1022">
                  <c:v>-40</c:v>
                </c:pt>
                <c:pt idx="1023">
                  <c:v>-40</c:v>
                </c:pt>
                <c:pt idx="1024">
                  <c:v>-40</c:v>
                </c:pt>
                <c:pt idx="1025">
                  <c:v>-39.9</c:v>
                </c:pt>
                <c:pt idx="1026">
                  <c:v>-39.9</c:v>
                </c:pt>
                <c:pt idx="1027">
                  <c:v>-40.1</c:v>
                </c:pt>
                <c:pt idx="1028">
                  <c:v>-40</c:v>
                </c:pt>
                <c:pt idx="1029">
                  <c:v>-40</c:v>
                </c:pt>
                <c:pt idx="1030">
                  <c:v>-39.9</c:v>
                </c:pt>
                <c:pt idx="1031">
                  <c:v>-40.1</c:v>
                </c:pt>
                <c:pt idx="1032">
                  <c:v>-40</c:v>
                </c:pt>
                <c:pt idx="1033">
                  <c:v>-39.9</c:v>
                </c:pt>
                <c:pt idx="1034">
                  <c:v>-40</c:v>
                </c:pt>
                <c:pt idx="1035">
                  <c:v>-40</c:v>
                </c:pt>
                <c:pt idx="1036">
                  <c:v>-39.9</c:v>
                </c:pt>
                <c:pt idx="1037">
                  <c:v>-40</c:v>
                </c:pt>
                <c:pt idx="1038">
                  <c:v>-40</c:v>
                </c:pt>
                <c:pt idx="1039">
                  <c:v>-39.9</c:v>
                </c:pt>
                <c:pt idx="1040">
                  <c:v>-40</c:v>
                </c:pt>
                <c:pt idx="1041">
                  <c:v>-39.9</c:v>
                </c:pt>
                <c:pt idx="1042">
                  <c:v>-40</c:v>
                </c:pt>
                <c:pt idx="1043">
                  <c:v>-40</c:v>
                </c:pt>
                <c:pt idx="1044">
                  <c:v>-40.1</c:v>
                </c:pt>
                <c:pt idx="1045">
                  <c:v>-39.9</c:v>
                </c:pt>
                <c:pt idx="1046">
                  <c:v>-39.9</c:v>
                </c:pt>
                <c:pt idx="1047">
                  <c:v>-40</c:v>
                </c:pt>
                <c:pt idx="1048">
                  <c:v>-40.1</c:v>
                </c:pt>
                <c:pt idx="1049">
                  <c:v>-39.9</c:v>
                </c:pt>
                <c:pt idx="1050">
                  <c:v>-40</c:v>
                </c:pt>
                <c:pt idx="1051">
                  <c:v>-39.9</c:v>
                </c:pt>
                <c:pt idx="1052">
                  <c:v>-40</c:v>
                </c:pt>
                <c:pt idx="1053">
                  <c:v>-39.9</c:v>
                </c:pt>
                <c:pt idx="1054">
                  <c:v>-40</c:v>
                </c:pt>
                <c:pt idx="1055">
                  <c:v>-40</c:v>
                </c:pt>
                <c:pt idx="1056">
                  <c:v>-40</c:v>
                </c:pt>
                <c:pt idx="1057">
                  <c:v>-39.9</c:v>
                </c:pt>
                <c:pt idx="1058">
                  <c:v>-39.9</c:v>
                </c:pt>
                <c:pt idx="1059">
                  <c:v>-39.9</c:v>
                </c:pt>
                <c:pt idx="1060">
                  <c:v>-40</c:v>
                </c:pt>
                <c:pt idx="1061">
                  <c:v>-39.9</c:v>
                </c:pt>
                <c:pt idx="1062">
                  <c:v>-40</c:v>
                </c:pt>
                <c:pt idx="1063">
                  <c:v>-39.800000000000011</c:v>
                </c:pt>
                <c:pt idx="1064">
                  <c:v>-39.9</c:v>
                </c:pt>
                <c:pt idx="1065">
                  <c:v>-40</c:v>
                </c:pt>
                <c:pt idx="1066">
                  <c:v>-39.9</c:v>
                </c:pt>
                <c:pt idx="1067">
                  <c:v>-40.1</c:v>
                </c:pt>
                <c:pt idx="1068">
                  <c:v>-39.9</c:v>
                </c:pt>
                <c:pt idx="1069">
                  <c:v>-40</c:v>
                </c:pt>
                <c:pt idx="1070">
                  <c:v>-39.9</c:v>
                </c:pt>
                <c:pt idx="1071">
                  <c:v>-39.9</c:v>
                </c:pt>
                <c:pt idx="1072">
                  <c:v>-40</c:v>
                </c:pt>
                <c:pt idx="1073">
                  <c:v>-40</c:v>
                </c:pt>
                <c:pt idx="1074">
                  <c:v>-39.9</c:v>
                </c:pt>
                <c:pt idx="1075">
                  <c:v>-40.1</c:v>
                </c:pt>
                <c:pt idx="1076">
                  <c:v>-39.9</c:v>
                </c:pt>
                <c:pt idx="1077">
                  <c:v>-40</c:v>
                </c:pt>
                <c:pt idx="1078">
                  <c:v>-39.9</c:v>
                </c:pt>
                <c:pt idx="1079">
                  <c:v>-39.9</c:v>
                </c:pt>
                <c:pt idx="1080">
                  <c:v>-40</c:v>
                </c:pt>
                <c:pt idx="1081">
                  <c:v>-40</c:v>
                </c:pt>
                <c:pt idx="1082">
                  <c:v>-40.1</c:v>
                </c:pt>
                <c:pt idx="1083">
                  <c:v>-39.9</c:v>
                </c:pt>
                <c:pt idx="1084">
                  <c:v>-40</c:v>
                </c:pt>
                <c:pt idx="1085">
                  <c:v>-39.9</c:v>
                </c:pt>
                <c:pt idx="1086">
                  <c:v>-39.9</c:v>
                </c:pt>
                <c:pt idx="1087">
                  <c:v>-40</c:v>
                </c:pt>
                <c:pt idx="1088">
                  <c:v>-39.9</c:v>
                </c:pt>
                <c:pt idx="1089">
                  <c:v>-40.1</c:v>
                </c:pt>
                <c:pt idx="1090">
                  <c:v>-40</c:v>
                </c:pt>
                <c:pt idx="1091">
                  <c:v>-39.9</c:v>
                </c:pt>
                <c:pt idx="1092">
                  <c:v>-39.9</c:v>
                </c:pt>
                <c:pt idx="1093">
                  <c:v>-40</c:v>
                </c:pt>
                <c:pt idx="1094">
                  <c:v>-39.9</c:v>
                </c:pt>
                <c:pt idx="1095">
                  <c:v>-40</c:v>
                </c:pt>
                <c:pt idx="1096">
                  <c:v>-39.9</c:v>
                </c:pt>
                <c:pt idx="1097">
                  <c:v>-39.9</c:v>
                </c:pt>
                <c:pt idx="1098">
                  <c:v>-39.9</c:v>
                </c:pt>
                <c:pt idx="1099">
                  <c:v>-40</c:v>
                </c:pt>
                <c:pt idx="1100">
                  <c:v>-40</c:v>
                </c:pt>
                <c:pt idx="1101">
                  <c:v>-40</c:v>
                </c:pt>
                <c:pt idx="1102">
                  <c:v>-39.9</c:v>
                </c:pt>
                <c:pt idx="1103">
                  <c:v>-40</c:v>
                </c:pt>
                <c:pt idx="1104">
                  <c:v>-39.9</c:v>
                </c:pt>
                <c:pt idx="1105">
                  <c:v>-40</c:v>
                </c:pt>
                <c:pt idx="1106">
                  <c:v>-40</c:v>
                </c:pt>
                <c:pt idx="1107">
                  <c:v>-39.9</c:v>
                </c:pt>
                <c:pt idx="1108">
                  <c:v>-40</c:v>
                </c:pt>
                <c:pt idx="1109">
                  <c:v>-39.9</c:v>
                </c:pt>
                <c:pt idx="1110">
                  <c:v>-40</c:v>
                </c:pt>
                <c:pt idx="1111">
                  <c:v>-39.800000000000011</c:v>
                </c:pt>
                <c:pt idx="1112">
                  <c:v>-40</c:v>
                </c:pt>
                <c:pt idx="1113">
                  <c:v>-39.9</c:v>
                </c:pt>
                <c:pt idx="1114">
                  <c:v>-39.9</c:v>
                </c:pt>
                <c:pt idx="1115">
                  <c:v>-40</c:v>
                </c:pt>
                <c:pt idx="1116">
                  <c:v>-39.9</c:v>
                </c:pt>
                <c:pt idx="1117">
                  <c:v>-39.9</c:v>
                </c:pt>
                <c:pt idx="1118">
                  <c:v>-40</c:v>
                </c:pt>
                <c:pt idx="1119">
                  <c:v>-40</c:v>
                </c:pt>
                <c:pt idx="1120">
                  <c:v>-40</c:v>
                </c:pt>
                <c:pt idx="1121">
                  <c:v>-39.9</c:v>
                </c:pt>
                <c:pt idx="1122">
                  <c:v>-39.9</c:v>
                </c:pt>
                <c:pt idx="1123">
                  <c:v>-40</c:v>
                </c:pt>
                <c:pt idx="1124">
                  <c:v>-39.9</c:v>
                </c:pt>
                <c:pt idx="1125">
                  <c:v>-40</c:v>
                </c:pt>
                <c:pt idx="1126">
                  <c:v>-39.9</c:v>
                </c:pt>
                <c:pt idx="1127">
                  <c:v>-39.9</c:v>
                </c:pt>
                <c:pt idx="1128">
                  <c:v>-39.9</c:v>
                </c:pt>
                <c:pt idx="1129">
                  <c:v>-40.1</c:v>
                </c:pt>
                <c:pt idx="1130">
                  <c:v>-40</c:v>
                </c:pt>
                <c:pt idx="1131">
                  <c:v>-39.9</c:v>
                </c:pt>
                <c:pt idx="1132">
                  <c:v>-40</c:v>
                </c:pt>
                <c:pt idx="1133">
                  <c:v>-39.9</c:v>
                </c:pt>
                <c:pt idx="1134">
                  <c:v>-40</c:v>
                </c:pt>
                <c:pt idx="1135">
                  <c:v>-40</c:v>
                </c:pt>
                <c:pt idx="1136">
                  <c:v>-40</c:v>
                </c:pt>
                <c:pt idx="1137">
                  <c:v>-40</c:v>
                </c:pt>
                <c:pt idx="1138">
                  <c:v>-39.9</c:v>
                </c:pt>
                <c:pt idx="1139">
                  <c:v>-40</c:v>
                </c:pt>
                <c:pt idx="1140">
                  <c:v>-39.9</c:v>
                </c:pt>
                <c:pt idx="1141">
                  <c:v>-40</c:v>
                </c:pt>
                <c:pt idx="1142">
                  <c:v>-39.9</c:v>
                </c:pt>
                <c:pt idx="1143">
                  <c:v>-40.1</c:v>
                </c:pt>
                <c:pt idx="1144">
                  <c:v>-39.9</c:v>
                </c:pt>
                <c:pt idx="1145">
                  <c:v>-40</c:v>
                </c:pt>
                <c:pt idx="1146">
                  <c:v>-40</c:v>
                </c:pt>
                <c:pt idx="1147">
                  <c:v>-39.9</c:v>
                </c:pt>
                <c:pt idx="1148">
                  <c:v>-40</c:v>
                </c:pt>
                <c:pt idx="1149">
                  <c:v>-40</c:v>
                </c:pt>
                <c:pt idx="1150">
                  <c:v>-39.9</c:v>
                </c:pt>
                <c:pt idx="1151">
                  <c:v>-40</c:v>
                </c:pt>
                <c:pt idx="1152">
                  <c:v>-39.9</c:v>
                </c:pt>
                <c:pt idx="1153">
                  <c:v>-39.800000000000011</c:v>
                </c:pt>
                <c:pt idx="1154">
                  <c:v>-40.1</c:v>
                </c:pt>
                <c:pt idx="1155">
                  <c:v>-40</c:v>
                </c:pt>
                <c:pt idx="1156">
                  <c:v>-39.9</c:v>
                </c:pt>
                <c:pt idx="1157">
                  <c:v>-40</c:v>
                </c:pt>
                <c:pt idx="1158">
                  <c:v>-40.1</c:v>
                </c:pt>
                <c:pt idx="1159">
                  <c:v>-39.9</c:v>
                </c:pt>
              </c:numCache>
            </c:numRef>
          </c:yVal>
          <c:smooth val="1"/>
          <c:extLst xmlns:c16r2="http://schemas.microsoft.com/office/drawing/2015/06/chart" xmlns:c15="http://schemas.microsoft.com/office/drawing/2012/chart">
            <c:ext xmlns:c16="http://schemas.microsoft.com/office/drawing/2014/chart" uri="{C3380CC4-5D6E-409C-BE32-E72D297353CC}">
              <c16:uniqueId val="{00000000-7B3A-45B3-8B9C-4F4F84D696EC}"/>
            </c:ext>
          </c:extLst>
        </c:ser>
        <c:ser>
          <c:idx val="5"/>
          <c:order val="1"/>
          <c:tx>
            <c:v>Taverage</c:v>
          </c:tx>
          <c:spPr>
            <a:ln w="12700">
              <a:solidFill>
                <a:srgbClr val="3333FF"/>
              </a:solidFill>
            </a:ln>
          </c:spPr>
          <c:marker>
            <c:symbol val="none"/>
          </c:marker>
          <c:xVal>
            <c:numRef>
              <c:f>'[2]T(Fpeak)'!$I$5:$I$672</c:f>
              <c:numCache>
                <c:formatCode>General</c:formatCode>
                <c:ptCount val="668"/>
                <c:pt idx="0">
                  <c:v>2.0329999999999995</c:v>
                </c:pt>
                <c:pt idx="1">
                  <c:v>2.0670000000000002</c:v>
                </c:pt>
                <c:pt idx="2">
                  <c:v>2.1</c:v>
                </c:pt>
                <c:pt idx="3">
                  <c:v>2.133</c:v>
                </c:pt>
                <c:pt idx="4">
                  <c:v>2.1669999999999998</c:v>
                </c:pt>
                <c:pt idx="5">
                  <c:v>2.2000000000000002</c:v>
                </c:pt>
                <c:pt idx="6">
                  <c:v>2.2330000000000001</c:v>
                </c:pt>
                <c:pt idx="7">
                  <c:v>2.2669999999999999</c:v>
                </c:pt>
                <c:pt idx="8">
                  <c:v>2.2999999999999998</c:v>
                </c:pt>
                <c:pt idx="9">
                  <c:v>2.3329999999999997</c:v>
                </c:pt>
                <c:pt idx="10">
                  <c:v>2.367</c:v>
                </c:pt>
                <c:pt idx="11">
                  <c:v>2.4</c:v>
                </c:pt>
                <c:pt idx="12">
                  <c:v>2.4329999999999994</c:v>
                </c:pt>
                <c:pt idx="13">
                  <c:v>2.4670000000000001</c:v>
                </c:pt>
                <c:pt idx="14">
                  <c:v>2.5</c:v>
                </c:pt>
                <c:pt idx="15">
                  <c:v>2.5329999999999995</c:v>
                </c:pt>
                <c:pt idx="16">
                  <c:v>2.5670000000000002</c:v>
                </c:pt>
                <c:pt idx="17">
                  <c:v>2.6</c:v>
                </c:pt>
                <c:pt idx="18">
                  <c:v>2.633</c:v>
                </c:pt>
                <c:pt idx="19">
                  <c:v>2.6669999999999998</c:v>
                </c:pt>
                <c:pt idx="20">
                  <c:v>2.7</c:v>
                </c:pt>
                <c:pt idx="21">
                  <c:v>2.7330000000000001</c:v>
                </c:pt>
                <c:pt idx="22">
                  <c:v>2.7669999999999999</c:v>
                </c:pt>
                <c:pt idx="23">
                  <c:v>2.8</c:v>
                </c:pt>
                <c:pt idx="24">
                  <c:v>2.8329999999999997</c:v>
                </c:pt>
                <c:pt idx="25">
                  <c:v>2.867</c:v>
                </c:pt>
                <c:pt idx="26">
                  <c:v>2.9</c:v>
                </c:pt>
                <c:pt idx="27">
                  <c:v>2.9329999999999994</c:v>
                </c:pt>
                <c:pt idx="28">
                  <c:v>2.9670000000000001</c:v>
                </c:pt>
                <c:pt idx="29">
                  <c:v>3</c:v>
                </c:pt>
                <c:pt idx="30">
                  <c:v>3.0329999999999995</c:v>
                </c:pt>
                <c:pt idx="31">
                  <c:v>3.0670000000000002</c:v>
                </c:pt>
                <c:pt idx="32">
                  <c:v>3.1</c:v>
                </c:pt>
                <c:pt idx="33">
                  <c:v>3.133</c:v>
                </c:pt>
                <c:pt idx="34">
                  <c:v>3.1669999999999998</c:v>
                </c:pt>
                <c:pt idx="35">
                  <c:v>3.2</c:v>
                </c:pt>
                <c:pt idx="36">
                  <c:v>3.2330000000000001</c:v>
                </c:pt>
                <c:pt idx="37">
                  <c:v>3.2669999999999999</c:v>
                </c:pt>
                <c:pt idx="38">
                  <c:v>3.3</c:v>
                </c:pt>
                <c:pt idx="39">
                  <c:v>3.3329999999999997</c:v>
                </c:pt>
                <c:pt idx="40">
                  <c:v>3.367</c:v>
                </c:pt>
                <c:pt idx="41">
                  <c:v>3.4</c:v>
                </c:pt>
                <c:pt idx="42">
                  <c:v>3.4329999999999994</c:v>
                </c:pt>
                <c:pt idx="43">
                  <c:v>3.4670000000000001</c:v>
                </c:pt>
                <c:pt idx="44">
                  <c:v>3.5</c:v>
                </c:pt>
                <c:pt idx="45">
                  <c:v>3.5329999999999995</c:v>
                </c:pt>
                <c:pt idx="46">
                  <c:v>3.5670000000000002</c:v>
                </c:pt>
                <c:pt idx="47">
                  <c:v>3.6</c:v>
                </c:pt>
                <c:pt idx="48">
                  <c:v>3.633</c:v>
                </c:pt>
                <c:pt idx="49">
                  <c:v>3.6669999999999998</c:v>
                </c:pt>
                <c:pt idx="50">
                  <c:v>3.7</c:v>
                </c:pt>
                <c:pt idx="51">
                  <c:v>3.7330000000000001</c:v>
                </c:pt>
                <c:pt idx="52">
                  <c:v>3.7669999999999999</c:v>
                </c:pt>
                <c:pt idx="53">
                  <c:v>3.8</c:v>
                </c:pt>
                <c:pt idx="54">
                  <c:v>3.8329999999999997</c:v>
                </c:pt>
                <c:pt idx="55">
                  <c:v>3.867</c:v>
                </c:pt>
                <c:pt idx="56">
                  <c:v>3.9</c:v>
                </c:pt>
                <c:pt idx="57">
                  <c:v>3.9329999999999994</c:v>
                </c:pt>
                <c:pt idx="58">
                  <c:v>3.9670000000000001</c:v>
                </c:pt>
                <c:pt idx="59">
                  <c:v>4</c:v>
                </c:pt>
                <c:pt idx="60">
                  <c:v>4.0330000000000004</c:v>
                </c:pt>
                <c:pt idx="61">
                  <c:v>4.0669999999999993</c:v>
                </c:pt>
                <c:pt idx="62">
                  <c:v>4.0999999999999996</c:v>
                </c:pt>
                <c:pt idx="63">
                  <c:v>4.133</c:v>
                </c:pt>
                <c:pt idx="64">
                  <c:v>4.1669999999999989</c:v>
                </c:pt>
                <c:pt idx="65">
                  <c:v>4.2</c:v>
                </c:pt>
                <c:pt idx="66">
                  <c:v>4.2329999999999997</c:v>
                </c:pt>
                <c:pt idx="67">
                  <c:v>4.2669999999999995</c:v>
                </c:pt>
                <c:pt idx="68">
                  <c:v>4.3</c:v>
                </c:pt>
                <c:pt idx="69">
                  <c:v>4.3330000000000002</c:v>
                </c:pt>
                <c:pt idx="70">
                  <c:v>4.3669999999999991</c:v>
                </c:pt>
                <c:pt idx="71">
                  <c:v>4.4000000000000004</c:v>
                </c:pt>
                <c:pt idx="72">
                  <c:v>4.4329999999999998</c:v>
                </c:pt>
                <c:pt idx="73">
                  <c:v>4.4669999999999996</c:v>
                </c:pt>
                <c:pt idx="74">
                  <c:v>4.5</c:v>
                </c:pt>
                <c:pt idx="75">
                  <c:v>4.5330000000000004</c:v>
                </c:pt>
                <c:pt idx="76">
                  <c:v>4.5669999999999993</c:v>
                </c:pt>
                <c:pt idx="77">
                  <c:v>4.5999999999999996</c:v>
                </c:pt>
                <c:pt idx="78">
                  <c:v>4.633</c:v>
                </c:pt>
                <c:pt idx="79">
                  <c:v>4.6669999999999989</c:v>
                </c:pt>
                <c:pt idx="80">
                  <c:v>4.7</c:v>
                </c:pt>
                <c:pt idx="81">
                  <c:v>4.7329999999999997</c:v>
                </c:pt>
                <c:pt idx="82">
                  <c:v>4.8330000000000002</c:v>
                </c:pt>
                <c:pt idx="83">
                  <c:v>4.8669999999999991</c:v>
                </c:pt>
                <c:pt idx="84">
                  <c:v>4.9000000000000004</c:v>
                </c:pt>
                <c:pt idx="85">
                  <c:v>4.9329999999999998</c:v>
                </c:pt>
                <c:pt idx="86">
                  <c:v>4.9669999999999996</c:v>
                </c:pt>
                <c:pt idx="87">
                  <c:v>5</c:v>
                </c:pt>
                <c:pt idx="88">
                  <c:v>5.0330000000000004</c:v>
                </c:pt>
                <c:pt idx="89">
                  <c:v>5.0669999999999993</c:v>
                </c:pt>
                <c:pt idx="90">
                  <c:v>5.0999999999999996</c:v>
                </c:pt>
                <c:pt idx="91">
                  <c:v>5.133</c:v>
                </c:pt>
                <c:pt idx="92">
                  <c:v>5.1669999999999989</c:v>
                </c:pt>
                <c:pt idx="93">
                  <c:v>5.2</c:v>
                </c:pt>
                <c:pt idx="94">
                  <c:v>5.2329999999999997</c:v>
                </c:pt>
                <c:pt idx="95">
                  <c:v>5.2669999999999995</c:v>
                </c:pt>
                <c:pt idx="96">
                  <c:v>5.3</c:v>
                </c:pt>
                <c:pt idx="97">
                  <c:v>5.3330000000000002</c:v>
                </c:pt>
                <c:pt idx="98">
                  <c:v>5.3669999999999991</c:v>
                </c:pt>
                <c:pt idx="99">
                  <c:v>5.4</c:v>
                </c:pt>
                <c:pt idx="100">
                  <c:v>5.4329999999999998</c:v>
                </c:pt>
                <c:pt idx="101">
                  <c:v>5.4669999999999996</c:v>
                </c:pt>
                <c:pt idx="102">
                  <c:v>5.5</c:v>
                </c:pt>
                <c:pt idx="103">
                  <c:v>5.5330000000000004</c:v>
                </c:pt>
                <c:pt idx="104">
                  <c:v>5.5669999999999993</c:v>
                </c:pt>
                <c:pt idx="105">
                  <c:v>5.6</c:v>
                </c:pt>
                <c:pt idx="106">
                  <c:v>5.633</c:v>
                </c:pt>
                <c:pt idx="107">
                  <c:v>5.6669999999999989</c:v>
                </c:pt>
                <c:pt idx="108">
                  <c:v>5.7</c:v>
                </c:pt>
                <c:pt idx="109">
                  <c:v>5.7329999999999997</c:v>
                </c:pt>
                <c:pt idx="110">
                  <c:v>5.7669999999999995</c:v>
                </c:pt>
                <c:pt idx="111">
                  <c:v>5.8</c:v>
                </c:pt>
                <c:pt idx="112">
                  <c:v>5.8330000000000002</c:v>
                </c:pt>
                <c:pt idx="113">
                  <c:v>5.8669999999999991</c:v>
                </c:pt>
                <c:pt idx="114">
                  <c:v>5.9</c:v>
                </c:pt>
                <c:pt idx="115">
                  <c:v>5.9329999999999998</c:v>
                </c:pt>
                <c:pt idx="116">
                  <c:v>5.9669999999999996</c:v>
                </c:pt>
                <c:pt idx="117">
                  <c:v>6</c:v>
                </c:pt>
                <c:pt idx="118">
                  <c:v>6.0330000000000004</c:v>
                </c:pt>
                <c:pt idx="119">
                  <c:v>6.0669999999999993</c:v>
                </c:pt>
                <c:pt idx="120">
                  <c:v>6.1</c:v>
                </c:pt>
                <c:pt idx="121">
                  <c:v>6.133</c:v>
                </c:pt>
                <c:pt idx="122">
                  <c:v>6.1669999999999989</c:v>
                </c:pt>
                <c:pt idx="123">
                  <c:v>6.2</c:v>
                </c:pt>
                <c:pt idx="124">
                  <c:v>6.2329999999999997</c:v>
                </c:pt>
                <c:pt idx="125">
                  <c:v>6.2669999999999995</c:v>
                </c:pt>
                <c:pt idx="126">
                  <c:v>6.3</c:v>
                </c:pt>
                <c:pt idx="127">
                  <c:v>6.3330000000000002</c:v>
                </c:pt>
                <c:pt idx="128">
                  <c:v>6.3669999999999991</c:v>
                </c:pt>
                <c:pt idx="129">
                  <c:v>6.4</c:v>
                </c:pt>
                <c:pt idx="130">
                  <c:v>6.4329999999999998</c:v>
                </c:pt>
                <c:pt idx="131">
                  <c:v>6.4669999999999996</c:v>
                </c:pt>
                <c:pt idx="132">
                  <c:v>6.5</c:v>
                </c:pt>
                <c:pt idx="133">
                  <c:v>6.5330000000000004</c:v>
                </c:pt>
                <c:pt idx="134">
                  <c:v>6.5669999999999993</c:v>
                </c:pt>
                <c:pt idx="135">
                  <c:v>6.6</c:v>
                </c:pt>
                <c:pt idx="136">
                  <c:v>6.633</c:v>
                </c:pt>
                <c:pt idx="137">
                  <c:v>6.6669999999999989</c:v>
                </c:pt>
                <c:pt idx="138">
                  <c:v>6.7</c:v>
                </c:pt>
                <c:pt idx="139">
                  <c:v>6.7329999999999997</c:v>
                </c:pt>
                <c:pt idx="140">
                  <c:v>6.7669999999999995</c:v>
                </c:pt>
                <c:pt idx="141">
                  <c:v>6.8</c:v>
                </c:pt>
                <c:pt idx="142">
                  <c:v>6.8330000000000002</c:v>
                </c:pt>
                <c:pt idx="143">
                  <c:v>6.8669999999999991</c:v>
                </c:pt>
                <c:pt idx="144">
                  <c:v>6.9</c:v>
                </c:pt>
                <c:pt idx="145">
                  <c:v>6.9329999999999998</c:v>
                </c:pt>
                <c:pt idx="146">
                  <c:v>6.9669999999999996</c:v>
                </c:pt>
                <c:pt idx="147">
                  <c:v>7</c:v>
                </c:pt>
                <c:pt idx="148">
                  <c:v>7.0330000000000004</c:v>
                </c:pt>
                <c:pt idx="149">
                  <c:v>7.0669999999999993</c:v>
                </c:pt>
                <c:pt idx="150">
                  <c:v>7.1</c:v>
                </c:pt>
                <c:pt idx="151">
                  <c:v>7.133</c:v>
                </c:pt>
                <c:pt idx="152">
                  <c:v>7.1669999999999989</c:v>
                </c:pt>
                <c:pt idx="153">
                  <c:v>7.2</c:v>
                </c:pt>
                <c:pt idx="154">
                  <c:v>7.2329999999999997</c:v>
                </c:pt>
                <c:pt idx="155">
                  <c:v>7.2669999999999995</c:v>
                </c:pt>
                <c:pt idx="156">
                  <c:v>7.3</c:v>
                </c:pt>
                <c:pt idx="157">
                  <c:v>7.3330000000000002</c:v>
                </c:pt>
                <c:pt idx="158">
                  <c:v>7.3669999999999991</c:v>
                </c:pt>
                <c:pt idx="159">
                  <c:v>7.4</c:v>
                </c:pt>
                <c:pt idx="160">
                  <c:v>7.4329999999999998</c:v>
                </c:pt>
                <c:pt idx="161">
                  <c:v>7.4669999999999996</c:v>
                </c:pt>
                <c:pt idx="162">
                  <c:v>7.5</c:v>
                </c:pt>
                <c:pt idx="163">
                  <c:v>7.5330000000000004</c:v>
                </c:pt>
                <c:pt idx="164">
                  <c:v>7.5669999999999993</c:v>
                </c:pt>
                <c:pt idx="165">
                  <c:v>7.6</c:v>
                </c:pt>
                <c:pt idx="166">
                  <c:v>7.633</c:v>
                </c:pt>
                <c:pt idx="167">
                  <c:v>7.6669999999999989</c:v>
                </c:pt>
                <c:pt idx="168">
                  <c:v>7.7</c:v>
                </c:pt>
                <c:pt idx="169">
                  <c:v>7.7329999999999997</c:v>
                </c:pt>
                <c:pt idx="170">
                  <c:v>7.7669999999999995</c:v>
                </c:pt>
                <c:pt idx="171">
                  <c:v>7.8</c:v>
                </c:pt>
                <c:pt idx="172">
                  <c:v>7.8330000000000002</c:v>
                </c:pt>
                <c:pt idx="173">
                  <c:v>7.8669999999999991</c:v>
                </c:pt>
                <c:pt idx="174">
                  <c:v>7.9</c:v>
                </c:pt>
                <c:pt idx="175">
                  <c:v>7.9329999999999998</c:v>
                </c:pt>
                <c:pt idx="176">
                  <c:v>7.9669999999999996</c:v>
                </c:pt>
                <c:pt idx="177">
                  <c:v>8</c:v>
                </c:pt>
                <c:pt idx="178">
                  <c:v>8.0330000000000013</c:v>
                </c:pt>
                <c:pt idx="179">
                  <c:v>8.0670000000000002</c:v>
                </c:pt>
                <c:pt idx="180">
                  <c:v>8.1</c:v>
                </c:pt>
                <c:pt idx="181">
                  <c:v>8.1330000000000009</c:v>
                </c:pt>
                <c:pt idx="182">
                  <c:v>8.1670000000000016</c:v>
                </c:pt>
                <c:pt idx="183">
                  <c:v>8.2000000000000011</c:v>
                </c:pt>
                <c:pt idx="184">
                  <c:v>8.2329999999999988</c:v>
                </c:pt>
                <c:pt idx="185">
                  <c:v>8.2670000000000012</c:v>
                </c:pt>
                <c:pt idx="186">
                  <c:v>8.3000000000000007</c:v>
                </c:pt>
                <c:pt idx="187">
                  <c:v>8.3330000000000002</c:v>
                </c:pt>
                <c:pt idx="188">
                  <c:v>8.3670000000000027</c:v>
                </c:pt>
                <c:pt idx="189">
                  <c:v>8.4</c:v>
                </c:pt>
                <c:pt idx="190">
                  <c:v>8.4330000000000016</c:v>
                </c:pt>
                <c:pt idx="191">
                  <c:v>8.4670000000000005</c:v>
                </c:pt>
                <c:pt idx="192">
                  <c:v>8.5</c:v>
                </c:pt>
                <c:pt idx="193">
                  <c:v>8.5330000000000013</c:v>
                </c:pt>
                <c:pt idx="194">
                  <c:v>8.5670000000000002</c:v>
                </c:pt>
                <c:pt idx="195">
                  <c:v>8.6</c:v>
                </c:pt>
                <c:pt idx="196">
                  <c:v>8.6330000000000009</c:v>
                </c:pt>
                <c:pt idx="197">
                  <c:v>8.6670000000000016</c:v>
                </c:pt>
                <c:pt idx="198">
                  <c:v>8.7000000000000011</c:v>
                </c:pt>
                <c:pt idx="199">
                  <c:v>8.7329999999999988</c:v>
                </c:pt>
                <c:pt idx="200">
                  <c:v>8.7670000000000012</c:v>
                </c:pt>
                <c:pt idx="201">
                  <c:v>8.8000000000000007</c:v>
                </c:pt>
                <c:pt idx="202">
                  <c:v>8.8330000000000002</c:v>
                </c:pt>
                <c:pt idx="203">
                  <c:v>8.8670000000000027</c:v>
                </c:pt>
                <c:pt idx="204">
                  <c:v>8.9</c:v>
                </c:pt>
                <c:pt idx="205">
                  <c:v>8.9330000000000016</c:v>
                </c:pt>
                <c:pt idx="206">
                  <c:v>8.9670000000000005</c:v>
                </c:pt>
                <c:pt idx="207">
                  <c:v>9</c:v>
                </c:pt>
                <c:pt idx="208">
                  <c:v>9.0330000000000013</c:v>
                </c:pt>
                <c:pt idx="209">
                  <c:v>9.0670000000000002</c:v>
                </c:pt>
                <c:pt idx="210">
                  <c:v>9.1</c:v>
                </c:pt>
                <c:pt idx="211">
                  <c:v>9.1330000000000009</c:v>
                </c:pt>
                <c:pt idx="212">
                  <c:v>9.1670000000000016</c:v>
                </c:pt>
                <c:pt idx="213">
                  <c:v>9.2000000000000011</c:v>
                </c:pt>
                <c:pt idx="214">
                  <c:v>9.2329999999999988</c:v>
                </c:pt>
                <c:pt idx="215">
                  <c:v>9.2670000000000012</c:v>
                </c:pt>
                <c:pt idx="216">
                  <c:v>9.3000000000000007</c:v>
                </c:pt>
                <c:pt idx="217">
                  <c:v>9.3330000000000002</c:v>
                </c:pt>
                <c:pt idx="218">
                  <c:v>9.3670000000000027</c:v>
                </c:pt>
                <c:pt idx="219">
                  <c:v>9.4</c:v>
                </c:pt>
                <c:pt idx="220">
                  <c:v>9.4330000000000016</c:v>
                </c:pt>
                <c:pt idx="221">
                  <c:v>9.4670000000000005</c:v>
                </c:pt>
                <c:pt idx="222">
                  <c:v>9.5</c:v>
                </c:pt>
                <c:pt idx="223">
                  <c:v>9.5330000000000013</c:v>
                </c:pt>
                <c:pt idx="224">
                  <c:v>9.5670000000000002</c:v>
                </c:pt>
                <c:pt idx="225">
                  <c:v>9.6</c:v>
                </c:pt>
                <c:pt idx="226">
                  <c:v>9.6330000000000009</c:v>
                </c:pt>
                <c:pt idx="227">
                  <c:v>9.6670000000000016</c:v>
                </c:pt>
                <c:pt idx="228">
                  <c:v>9.7000000000000011</c:v>
                </c:pt>
                <c:pt idx="229">
                  <c:v>9.7329999999999988</c:v>
                </c:pt>
                <c:pt idx="230">
                  <c:v>9.7670000000000012</c:v>
                </c:pt>
                <c:pt idx="231">
                  <c:v>9.8000000000000007</c:v>
                </c:pt>
                <c:pt idx="232">
                  <c:v>9.8330000000000002</c:v>
                </c:pt>
                <c:pt idx="233">
                  <c:v>9.8670000000000027</c:v>
                </c:pt>
                <c:pt idx="234">
                  <c:v>9.9</c:v>
                </c:pt>
                <c:pt idx="235">
                  <c:v>9.9330000000000016</c:v>
                </c:pt>
                <c:pt idx="236">
                  <c:v>9.9670000000000005</c:v>
                </c:pt>
                <c:pt idx="237">
                  <c:v>10</c:v>
                </c:pt>
                <c:pt idx="238">
                  <c:v>10.033000000000001</c:v>
                </c:pt>
                <c:pt idx="239">
                  <c:v>10.067</c:v>
                </c:pt>
                <c:pt idx="240">
                  <c:v>10.1</c:v>
                </c:pt>
                <c:pt idx="241">
                  <c:v>10.133000000000001</c:v>
                </c:pt>
                <c:pt idx="242">
                  <c:v>10.167</c:v>
                </c:pt>
                <c:pt idx="243">
                  <c:v>10.200000000000001</c:v>
                </c:pt>
                <c:pt idx="244">
                  <c:v>10.233000000000001</c:v>
                </c:pt>
                <c:pt idx="245">
                  <c:v>10.267000000000001</c:v>
                </c:pt>
                <c:pt idx="246">
                  <c:v>10.3</c:v>
                </c:pt>
                <c:pt idx="247">
                  <c:v>10.333</c:v>
                </c:pt>
                <c:pt idx="248">
                  <c:v>10.367000000000003</c:v>
                </c:pt>
                <c:pt idx="249">
                  <c:v>10.4</c:v>
                </c:pt>
                <c:pt idx="250">
                  <c:v>10.433</c:v>
                </c:pt>
                <c:pt idx="251">
                  <c:v>10.467000000000002</c:v>
                </c:pt>
                <c:pt idx="252">
                  <c:v>10.5</c:v>
                </c:pt>
                <c:pt idx="253">
                  <c:v>10.533000000000001</c:v>
                </c:pt>
                <c:pt idx="254">
                  <c:v>10.567</c:v>
                </c:pt>
                <c:pt idx="255">
                  <c:v>10.6</c:v>
                </c:pt>
                <c:pt idx="256">
                  <c:v>10.633000000000001</c:v>
                </c:pt>
                <c:pt idx="257">
                  <c:v>10.667</c:v>
                </c:pt>
                <c:pt idx="258">
                  <c:v>10.7</c:v>
                </c:pt>
                <c:pt idx="259">
                  <c:v>10.733000000000001</c:v>
                </c:pt>
                <c:pt idx="260">
                  <c:v>10.767000000000001</c:v>
                </c:pt>
                <c:pt idx="261">
                  <c:v>10.8</c:v>
                </c:pt>
                <c:pt idx="262">
                  <c:v>10.833</c:v>
                </c:pt>
                <c:pt idx="263">
                  <c:v>10.867000000000003</c:v>
                </c:pt>
                <c:pt idx="264">
                  <c:v>10.9</c:v>
                </c:pt>
                <c:pt idx="265">
                  <c:v>10.933</c:v>
                </c:pt>
                <c:pt idx="266">
                  <c:v>10.967000000000002</c:v>
                </c:pt>
                <c:pt idx="267">
                  <c:v>11</c:v>
                </c:pt>
                <c:pt idx="268">
                  <c:v>11.033000000000001</c:v>
                </c:pt>
                <c:pt idx="269">
                  <c:v>11.067</c:v>
                </c:pt>
                <c:pt idx="270">
                  <c:v>11.1</c:v>
                </c:pt>
                <c:pt idx="271">
                  <c:v>11.133000000000001</c:v>
                </c:pt>
                <c:pt idx="272">
                  <c:v>11.167</c:v>
                </c:pt>
                <c:pt idx="273">
                  <c:v>11.2</c:v>
                </c:pt>
                <c:pt idx="274">
                  <c:v>11.233000000000001</c:v>
                </c:pt>
                <c:pt idx="275">
                  <c:v>11.267000000000001</c:v>
                </c:pt>
                <c:pt idx="276">
                  <c:v>11.3</c:v>
                </c:pt>
                <c:pt idx="277">
                  <c:v>11.333</c:v>
                </c:pt>
                <c:pt idx="278">
                  <c:v>11.367000000000003</c:v>
                </c:pt>
                <c:pt idx="279">
                  <c:v>11.4</c:v>
                </c:pt>
                <c:pt idx="280">
                  <c:v>11.433</c:v>
                </c:pt>
                <c:pt idx="281">
                  <c:v>11.467000000000002</c:v>
                </c:pt>
                <c:pt idx="282">
                  <c:v>11.5</c:v>
                </c:pt>
                <c:pt idx="283">
                  <c:v>11.533000000000001</c:v>
                </c:pt>
                <c:pt idx="284">
                  <c:v>11.567</c:v>
                </c:pt>
                <c:pt idx="285">
                  <c:v>11.6</c:v>
                </c:pt>
                <c:pt idx="286">
                  <c:v>11.633000000000001</c:v>
                </c:pt>
                <c:pt idx="287">
                  <c:v>11.667</c:v>
                </c:pt>
                <c:pt idx="288">
                  <c:v>11.7</c:v>
                </c:pt>
                <c:pt idx="289">
                  <c:v>11.733000000000001</c:v>
                </c:pt>
                <c:pt idx="290">
                  <c:v>11.767000000000001</c:v>
                </c:pt>
                <c:pt idx="291">
                  <c:v>11.8</c:v>
                </c:pt>
                <c:pt idx="292">
                  <c:v>11.833</c:v>
                </c:pt>
                <c:pt idx="293">
                  <c:v>11.867000000000003</c:v>
                </c:pt>
                <c:pt idx="294">
                  <c:v>11.9</c:v>
                </c:pt>
                <c:pt idx="295">
                  <c:v>11.933</c:v>
                </c:pt>
                <c:pt idx="296">
                  <c:v>11.967000000000002</c:v>
                </c:pt>
                <c:pt idx="297">
                  <c:v>12</c:v>
                </c:pt>
                <c:pt idx="298">
                  <c:v>12.033000000000001</c:v>
                </c:pt>
                <c:pt idx="299">
                  <c:v>12.067</c:v>
                </c:pt>
                <c:pt idx="300">
                  <c:v>12.1</c:v>
                </c:pt>
                <c:pt idx="301">
                  <c:v>12.133000000000001</c:v>
                </c:pt>
                <c:pt idx="302">
                  <c:v>12.167</c:v>
                </c:pt>
                <c:pt idx="303">
                  <c:v>12.2</c:v>
                </c:pt>
                <c:pt idx="304">
                  <c:v>12.233000000000001</c:v>
                </c:pt>
                <c:pt idx="305">
                  <c:v>12.267000000000001</c:v>
                </c:pt>
                <c:pt idx="306">
                  <c:v>12.3</c:v>
                </c:pt>
                <c:pt idx="307">
                  <c:v>12.333</c:v>
                </c:pt>
                <c:pt idx="308">
                  <c:v>12.367000000000003</c:v>
                </c:pt>
                <c:pt idx="309">
                  <c:v>12.4</c:v>
                </c:pt>
                <c:pt idx="310">
                  <c:v>12.433</c:v>
                </c:pt>
                <c:pt idx="311">
                  <c:v>12.467000000000002</c:v>
                </c:pt>
                <c:pt idx="312">
                  <c:v>12.5</c:v>
                </c:pt>
                <c:pt idx="313">
                  <c:v>12.533000000000001</c:v>
                </c:pt>
                <c:pt idx="314">
                  <c:v>12.567</c:v>
                </c:pt>
                <c:pt idx="315">
                  <c:v>12.6</c:v>
                </c:pt>
                <c:pt idx="316">
                  <c:v>12.633000000000001</c:v>
                </c:pt>
                <c:pt idx="317">
                  <c:v>12.667</c:v>
                </c:pt>
                <c:pt idx="318">
                  <c:v>12.7</c:v>
                </c:pt>
                <c:pt idx="319">
                  <c:v>12.733000000000001</c:v>
                </c:pt>
                <c:pt idx="320">
                  <c:v>12.767000000000001</c:v>
                </c:pt>
                <c:pt idx="321">
                  <c:v>12.8</c:v>
                </c:pt>
                <c:pt idx="322">
                  <c:v>12.833</c:v>
                </c:pt>
                <c:pt idx="323">
                  <c:v>12.867000000000003</c:v>
                </c:pt>
                <c:pt idx="324">
                  <c:v>12.9</c:v>
                </c:pt>
                <c:pt idx="325">
                  <c:v>12.933</c:v>
                </c:pt>
                <c:pt idx="326">
                  <c:v>12.967000000000002</c:v>
                </c:pt>
                <c:pt idx="327">
                  <c:v>13</c:v>
                </c:pt>
                <c:pt idx="328">
                  <c:v>13.033000000000001</c:v>
                </c:pt>
                <c:pt idx="329">
                  <c:v>13.067</c:v>
                </c:pt>
                <c:pt idx="330">
                  <c:v>13.1</c:v>
                </c:pt>
                <c:pt idx="331">
                  <c:v>13.133000000000001</c:v>
                </c:pt>
                <c:pt idx="332">
                  <c:v>13.167</c:v>
                </c:pt>
                <c:pt idx="333">
                  <c:v>13.2</c:v>
                </c:pt>
                <c:pt idx="334">
                  <c:v>13.233000000000001</c:v>
                </c:pt>
                <c:pt idx="335">
                  <c:v>13.267000000000001</c:v>
                </c:pt>
                <c:pt idx="336">
                  <c:v>13.3</c:v>
                </c:pt>
                <c:pt idx="337">
                  <c:v>13.333</c:v>
                </c:pt>
                <c:pt idx="338">
                  <c:v>13.367000000000003</c:v>
                </c:pt>
                <c:pt idx="339">
                  <c:v>13.4</c:v>
                </c:pt>
                <c:pt idx="340">
                  <c:v>13.433</c:v>
                </c:pt>
                <c:pt idx="341">
                  <c:v>13.467000000000002</c:v>
                </c:pt>
                <c:pt idx="342">
                  <c:v>13.5</c:v>
                </c:pt>
                <c:pt idx="343">
                  <c:v>13.533000000000001</c:v>
                </c:pt>
                <c:pt idx="344">
                  <c:v>13.567</c:v>
                </c:pt>
                <c:pt idx="345">
                  <c:v>13.6</c:v>
                </c:pt>
                <c:pt idx="346">
                  <c:v>13.633000000000001</c:v>
                </c:pt>
                <c:pt idx="347">
                  <c:v>13.667</c:v>
                </c:pt>
                <c:pt idx="348">
                  <c:v>13.7</c:v>
                </c:pt>
                <c:pt idx="349">
                  <c:v>13.733000000000001</c:v>
                </c:pt>
                <c:pt idx="350">
                  <c:v>13.767000000000001</c:v>
                </c:pt>
                <c:pt idx="351">
                  <c:v>13.8</c:v>
                </c:pt>
                <c:pt idx="352">
                  <c:v>13.833</c:v>
                </c:pt>
                <c:pt idx="353">
                  <c:v>13.867000000000003</c:v>
                </c:pt>
                <c:pt idx="354">
                  <c:v>14.067</c:v>
                </c:pt>
                <c:pt idx="355">
                  <c:v>14.1</c:v>
                </c:pt>
                <c:pt idx="356">
                  <c:v>14.133000000000001</c:v>
                </c:pt>
                <c:pt idx="357">
                  <c:v>14.167</c:v>
                </c:pt>
                <c:pt idx="358">
                  <c:v>14.2</c:v>
                </c:pt>
                <c:pt idx="359">
                  <c:v>14.233000000000001</c:v>
                </c:pt>
                <c:pt idx="360">
                  <c:v>14.267000000000001</c:v>
                </c:pt>
                <c:pt idx="361">
                  <c:v>14.3</c:v>
                </c:pt>
                <c:pt idx="362">
                  <c:v>14.333</c:v>
                </c:pt>
                <c:pt idx="363">
                  <c:v>14.367000000000003</c:v>
                </c:pt>
                <c:pt idx="364">
                  <c:v>14.4</c:v>
                </c:pt>
                <c:pt idx="365">
                  <c:v>14.433</c:v>
                </c:pt>
                <c:pt idx="366">
                  <c:v>14.467000000000002</c:v>
                </c:pt>
                <c:pt idx="367">
                  <c:v>14.5</c:v>
                </c:pt>
                <c:pt idx="368">
                  <c:v>14.533000000000001</c:v>
                </c:pt>
                <c:pt idx="369">
                  <c:v>14.567</c:v>
                </c:pt>
                <c:pt idx="370">
                  <c:v>14.6</c:v>
                </c:pt>
                <c:pt idx="371">
                  <c:v>14.633000000000001</c:v>
                </c:pt>
                <c:pt idx="372">
                  <c:v>14.667</c:v>
                </c:pt>
                <c:pt idx="373">
                  <c:v>14.7</c:v>
                </c:pt>
                <c:pt idx="374">
                  <c:v>14.733000000000001</c:v>
                </c:pt>
                <c:pt idx="375">
                  <c:v>14.767000000000001</c:v>
                </c:pt>
                <c:pt idx="376">
                  <c:v>14.8</c:v>
                </c:pt>
                <c:pt idx="377">
                  <c:v>14.833</c:v>
                </c:pt>
                <c:pt idx="378">
                  <c:v>14.867000000000003</c:v>
                </c:pt>
                <c:pt idx="379">
                  <c:v>14.9</c:v>
                </c:pt>
                <c:pt idx="380">
                  <c:v>14.933</c:v>
                </c:pt>
                <c:pt idx="381">
                  <c:v>14.967000000000002</c:v>
                </c:pt>
                <c:pt idx="382">
                  <c:v>15</c:v>
                </c:pt>
                <c:pt idx="383">
                  <c:v>15.033000000000001</c:v>
                </c:pt>
                <c:pt idx="384">
                  <c:v>15.067</c:v>
                </c:pt>
                <c:pt idx="385">
                  <c:v>15.1</c:v>
                </c:pt>
                <c:pt idx="386">
                  <c:v>15.133000000000001</c:v>
                </c:pt>
                <c:pt idx="387">
                  <c:v>15.167</c:v>
                </c:pt>
                <c:pt idx="388">
                  <c:v>15.2</c:v>
                </c:pt>
                <c:pt idx="389">
                  <c:v>15.233000000000001</c:v>
                </c:pt>
                <c:pt idx="390">
                  <c:v>15.267000000000001</c:v>
                </c:pt>
                <c:pt idx="391">
                  <c:v>15.3</c:v>
                </c:pt>
                <c:pt idx="392">
                  <c:v>15.333</c:v>
                </c:pt>
                <c:pt idx="393">
                  <c:v>15.367000000000003</c:v>
                </c:pt>
                <c:pt idx="394">
                  <c:v>15.4</c:v>
                </c:pt>
                <c:pt idx="395">
                  <c:v>15.433</c:v>
                </c:pt>
                <c:pt idx="396">
                  <c:v>15.467000000000002</c:v>
                </c:pt>
                <c:pt idx="397">
                  <c:v>15.5</c:v>
                </c:pt>
                <c:pt idx="398">
                  <c:v>15.533000000000001</c:v>
                </c:pt>
                <c:pt idx="399">
                  <c:v>15.567</c:v>
                </c:pt>
                <c:pt idx="400">
                  <c:v>15.6</c:v>
                </c:pt>
                <c:pt idx="401">
                  <c:v>15.633000000000001</c:v>
                </c:pt>
                <c:pt idx="402">
                  <c:v>15.667</c:v>
                </c:pt>
                <c:pt idx="403">
                  <c:v>15.7</c:v>
                </c:pt>
                <c:pt idx="404">
                  <c:v>15.733000000000001</c:v>
                </c:pt>
                <c:pt idx="405">
                  <c:v>15.767000000000001</c:v>
                </c:pt>
                <c:pt idx="406">
                  <c:v>15.8</c:v>
                </c:pt>
                <c:pt idx="407">
                  <c:v>15.833</c:v>
                </c:pt>
                <c:pt idx="408">
                  <c:v>15.867000000000003</c:v>
                </c:pt>
                <c:pt idx="409">
                  <c:v>15.9</c:v>
                </c:pt>
                <c:pt idx="410">
                  <c:v>15.933</c:v>
                </c:pt>
                <c:pt idx="411">
                  <c:v>15.967000000000002</c:v>
                </c:pt>
                <c:pt idx="412">
                  <c:v>16</c:v>
                </c:pt>
                <c:pt idx="413">
                  <c:v>16.033000000000001</c:v>
                </c:pt>
                <c:pt idx="414">
                  <c:v>16.067</c:v>
                </c:pt>
                <c:pt idx="415">
                  <c:v>16.100000000000001</c:v>
                </c:pt>
                <c:pt idx="416">
                  <c:v>16.132999999999999</c:v>
                </c:pt>
                <c:pt idx="417">
                  <c:v>16.167000000000005</c:v>
                </c:pt>
                <c:pt idx="418">
                  <c:v>16.2</c:v>
                </c:pt>
                <c:pt idx="419">
                  <c:v>16.233000000000001</c:v>
                </c:pt>
                <c:pt idx="420">
                  <c:v>16.266999999999996</c:v>
                </c:pt>
                <c:pt idx="421">
                  <c:v>16.3</c:v>
                </c:pt>
                <c:pt idx="422">
                  <c:v>16.332999999999995</c:v>
                </c:pt>
                <c:pt idx="423">
                  <c:v>16.367000000000001</c:v>
                </c:pt>
                <c:pt idx="424">
                  <c:v>16.399999999999999</c:v>
                </c:pt>
                <c:pt idx="425">
                  <c:v>16.433</c:v>
                </c:pt>
                <c:pt idx="426">
                  <c:v>16.466999999999995</c:v>
                </c:pt>
                <c:pt idx="427">
                  <c:v>16.5</c:v>
                </c:pt>
                <c:pt idx="428">
                  <c:v>16.533000000000001</c:v>
                </c:pt>
                <c:pt idx="429">
                  <c:v>16.567</c:v>
                </c:pt>
                <c:pt idx="430">
                  <c:v>16.600000000000001</c:v>
                </c:pt>
                <c:pt idx="431">
                  <c:v>16.632999999999999</c:v>
                </c:pt>
                <c:pt idx="432">
                  <c:v>16.667000000000005</c:v>
                </c:pt>
                <c:pt idx="433">
                  <c:v>16.7</c:v>
                </c:pt>
                <c:pt idx="434">
                  <c:v>16.733000000000001</c:v>
                </c:pt>
                <c:pt idx="435">
                  <c:v>16.766999999999996</c:v>
                </c:pt>
                <c:pt idx="436">
                  <c:v>16.8</c:v>
                </c:pt>
                <c:pt idx="437">
                  <c:v>16.832999999999995</c:v>
                </c:pt>
                <c:pt idx="438">
                  <c:v>16.867000000000001</c:v>
                </c:pt>
                <c:pt idx="439">
                  <c:v>16.899999999999999</c:v>
                </c:pt>
                <c:pt idx="440">
                  <c:v>16.933</c:v>
                </c:pt>
                <c:pt idx="441">
                  <c:v>16.966999999999995</c:v>
                </c:pt>
                <c:pt idx="442">
                  <c:v>17</c:v>
                </c:pt>
                <c:pt idx="443">
                  <c:v>17.033000000000001</c:v>
                </c:pt>
                <c:pt idx="444">
                  <c:v>17.067</c:v>
                </c:pt>
                <c:pt idx="445">
                  <c:v>17.100000000000001</c:v>
                </c:pt>
                <c:pt idx="446">
                  <c:v>17.132999999999999</c:v>
                </c:pt>
                <c:pt idx="447">
                  <c:v>17.167000000000005</c:v>
                </c:pt>
                <c:pt idx="448">
                  <c:v>17.2</c:v>
                </c:pt>
                <c:pt idx="449">
                  <c:v>17.233000000000001</c:v>
                </c:pt>
                <c:pt idx="450">
                  <c:v>17.266999999999996</c:v>
                </c:pt>
                <c:pt idx="451">
                  <c:v>17.3</c:v>
                </c:pt>
                <c:pt idx="452">
                  <c:v>17.332999999999995</c:v>
                </c:pt>
                <c:pt idx="453">
                  <c:v>17.367000000000001</c:v>
                </c:pt>
                <c:pt idx="454">
                  <c:v>17.399999999999999</c:v>
                </c:pt>
                <c:pt idx="455">
                  <c:v>17.433</c:v>
                </c:pt>
                <c:pt idx="456">
                  <c:v>17.466999999999995</c:v>
                </c:pt>
                <c:pt idx="457">
                  <c:v>17.5</c:v>
                </c:pt>
                <c:pt idx="458">
                  <c:v>17.533000000000001</c:v>
                </c:pt>
                <c:pt idx="459">
                  <c:v>17.567</c:v>
                </c:pt>
                <c:pt idx="460">
                  <c:v>17.600000000000001</c:v>
                </c:pt>
                <c:pt idx="461">
                  <c:v>17.632999999999999</c:v>
                </c:pt>
                <c:pt idx="462">
                  <c:v>17.667000000000005</c:v>
                </c:pt>
                <c:pt idx="463">
                  <c:v>17.7</c:v>
                </c:pt>
                <c:pt idx="464">
                  <c:v>17.733000000000001</c:v>
                </c:pt>
                <c:pt idx="465">
                  <c:v>17.766999999999996</c:v>
                </c:pt>
                <c:pt idx="466">
                  <c:v>17.8</c:v>
                </c:pt>
                <c:pt idx="467">
                  <c:v>17.832999999999995</c:v>
                </c:pt>
                <c:pt idx="468">
                  <c:v>17.867000000000001</c:v>
                </c:pt>
                <c:pt idx="469">
                  <c:v>17.899999999999999</c:v>
                </c:pt>
                <c:pt idx="470">
                  <c:v>17.933</c:v>
                </c:pt>
                <c:pt idx="471">
                  <c:v>17.966999999999995</c:v>
                </c:pt>
                <c:pt idx="472">
                  <c:v>18</c:v>
                </c:pt>
                <c:pt idx="473">
                  <c:v>18.033000000000001</c:v>
                </c:pt>
                <c:pt idx="474">
                  <c:v>18.067</c:v>
                </c:pt>
                <c:pt idx="475">
                  <c:v>18.100000000000001</c:v>
                </c:pt>
                <c:pt idx="476">
                  <c:v>18.132999999999999</c:v>
                </c:pt>
                <c:pt idx="477">
                  <c:v>18.167000000000005</c:v>
                </c:pt>
                <c:pt idx="478">
                  <c:v>18.2</c:v>
                </c:pt>
                <c:pt idx="479">
                  <c:v>18.233000000000001</c:v>
                </c:pt>
                <c:pt idx="480">
                  <c:v>18.266999999999996</c:v>
                </c:pt>
                <c:pt idx="481">
                  <c:v>18.3</c:v>
                </c:pt>
                <c:pt idx="482">
                  <c:v>18.332999999999995</c:v>
                </c:pt>
                <c:pt idx="483">
                  <c:v>18.367000000000001</c:v>
                </c:pt>
                <c:pt idx="484">
                  <c:v>18.399999999999999</c:v>
                </c:pt>
                <c:pt idx="485">
                  <c:v>18.433</c:v>
                </c:pt>
                <c:pt idx="486">
                  <c:v>18.466999999999995</c:v>
                </c:pt>
                <c:pt idx="487">
                  <c:v>18.5</c:v>
                </c:pt>
                <c:pt idx="488">
                  <c:v>18.533000000000001</c:v>
                </c:pt>
                <c:pt idx="489">
                  <c:v>18.567</c:v>
                </c:pt>
                <c:pt idx="490">
                  <c:v>18.600000000000001</c:v>
                </c:pt>
                <c:pt idx="491">
                  <c:v>18.632999999999999</c:v>
                </c:pt>
                <c:pt idx="492">
                  <c:v>18.667000000000005</c:v>
                </c:pt>
                <c:pt idx="493">
                  <c:v>18.7</c:v>
                </c:pt>
                <c:pt idx="494">
                  <c:v>18.733000000000001</c:v>
                </c:pt>
                <c:pt idx="495">
                  <c:v>18.766999999999996</c:v>
                </c:pt>
                <c:pt idx="496">
                  <c:v>18.8</c:v>
                </c:pt>
                <c:pt idx="497">
                  <c:v>18.832999999999995</c:v>
                </c:pt>
                <c:pt idx="498">
                  <c:v>18.867000000000001</c:v>
                </c:pt>
                <c:pt idx="499">
                  <c:v>18.899999999999999</c:v>
                </c:pt>
                <c:pt idx="500">
                  <c:v>18.933</c:v>
                </c:pt>
                <c:pt idx="501">
                  <c:v>18.966999999999995</c:v>
                </c:pt>
                <c:pt idx="502">
                  <c:v>19</c:v>
                </c:pt>
                <c:pt idx="503">
                  <c:v>19.033000000000001</c:v>
                </c:pt>
                <c:pt idx="504">
                  <c:v>19.067</c:v>
                </c:pt>
                <c:pt idx="505">
                  <c:v>19.100000000000001</c:v>
                </c:pt>
                <c:pt idx="506">
                  <c:v>19.132999999999999</c:v>
                </c:pt>
                <c:pt idx="507">
                  <c:v>19.167000000000005</c:v>
                </c:pt>
                <c:pt idx="508">
                  <c:v>19.2</c:v>
                </c:pt>
                <c:pt idx="509">
                  <c:v>19.233000000000001</c:v>
                </c:pt>
                <c:pt idx="510">
                  <c:v>19.266999999999996</c:v>
                </c:pt>
                <c:pt idx="511">
                  <c:v>19.3</c:v>
                </c:pt>
                <c:pt idx="512">
                  <c:v>19.332999999999995</c:v>
                </c:pt>
                <c:pt idx="513">
                  <c:v>19.367000000000001</c:v>
                </c:pt>
                <c:pt idx="514">
                  <c:v>19.399999999999999</c:v>
                </c:pt>
                <c:pt idx="515">
                  <c:v>19.433</c:v>
                </c:pt>
                <c:pt idx="516">
                  <c:v>19.466999999999995</c:v>
                </c:pt>
                <c:pt idx="517">
                  <c:v>19.5</c:v>
                </c:pt>
                <c:pt idx="518">
                  <c:v>19.533000000000001</c:v>
                </c:pt>
                <c:pt idx="519">
                  <c:v>19.567</c:v>
                </c:pt>
                <c:pt idx="520">
                  <c:v>19.600000000000001</c:v>
                </c:pt>
                <c:pt idx="521">
                  <c:v>19.632999999999999</c:v>
                </c:pt>
                <c:pt idx="522">
                  <c:v>19.667000000000005</c:v>
                </c:pt>
                <c:pt idx="523">
                  <c:v>19.7</c:v>
                </c:pt>
                <c:pt idx="524">
                  <c:v>19.733000000000001</c:v>
                </c:pt>
                <c:pt idx="525">
                  <c:v>19.766999999999996</c:v>
                </c:pt>
                <c:pt idx="526">
                  <c:v>19.8</c:v>
                </c:pt>
                <c:pt idx="527">
                  <c:v>19.832999999999995</c:v>
                </c:pt>
                <c:pt idx="528">
                  <c:v>19.867000000000001</c:v>
                </c:pt>
                <c:pt idx="529">
                  <c:v>19.899999999999999</c:v>
                </c:pt>
                <c:pt idx="530">
                  <c:v>19.933</c:v>
                </c:pt>
                <c:pt idx="531">
                  <c:v>19.966999999999995</c:v>
                </c:pt>
                <c:pt idx="532">
                  <c:v>20</c:v>
                </c:pt>
                <c:pt idx="533">
                  <c:v>20.033000000000001</c:v>
                </c:pt>
                <c:pt idx="534">
                  <c:v>20.067</c:v>
                </c:pt>
                <c:pt idx="535">
                  <c:v>20.100000000000001</c:v>
                </c:pt>
                <c:pt idx="536">
                  <c:v>20.132999999999999</c:v>
                </c:pt>
                <c:pt idx="537">
                  <c:v>20.167000000000005</c:v>
                </c:pt>
                <c:pt idx="538">
                  <c:v>20.2</c:v>
                </c:pt>
                <c:pt idx="539">
                  <c:v>20.233000000000001</c:v>
                </c:pt>
                <c:pt idx="540">
                  <c:v>20.266999999999996</c:v>
                </c:pt>
                <c:pt idx="541">
                  <c:v>20.3</c:v>
                </c:pt>
                <c:pt idx="542">
                  <c:v>20.332999999999995</c:v>
                </c:pt>
                <c:pt idx="543">
                  <c:v>20.367000000000001</c:v>
                </c:pt>
                <c:pt idx="544">
                  <c:v>20.399999999999999</c:v>
                </c:pt>
                <c:pt idx="545">
                  <c:v>20.433</c:v>
                </c:pt>
                <c:pt idx="546">
                  <c:v>20.466999999999995</c:v>
                </c:pt>
                <c:pt idx="547">
                  <c:v>20.5</c:v>
                </c:pt>
                <c:pt idx="548">
                  <c:v>20.533000000000001</c:v>
                </c:pt>
                <c:pt idx="549">
                  <c:v>20.567</c:v>
                </c:pt>
                <c:pt idx="550">
                  <c:v>20.6</c:v>
                </c:pt>
                <c:pt idx="551">
                  <c:v>20.632999999999999</c:v>
                </c:pt>
                <c:pt idx="552">
                  <c:v>20.667000000000005</c:v>
                </c:pt>
                <c:pt idx="553">
                  <c:v>20.7</c:v>
                </c:pt>
                <c:pt idx="554">
                  <c:v>20.733000000000001</c:v>
                </c:pt>
                <c:pt idx="555">
                  <c:v>20.766999999999996</c:v>
                </c:pt>
                <c:pt idx="556">
                  <c:v>20.8</c:v>
                </c:pt>
                <c:pt idx="557">
                  <c:v>20.832999999999995</c:v>
                </c:pt>
                <c:pt idx="558">
                  <c:v>20.867000000000001</c:v>
                </c:pt>
                <c:pt idx="559">
                  <c:v>20.9</c:v>
                </c:pt>
                <c:pt idx="560">
                  <c:v>20.933</c:v>
                </c:pt>
                <c:pt idx="561">
                  <c:v>20.966999999999995</c:v>
                </c:pt>
                <c:pt idx="562">
                  <c:v>21</c:v>
                </c:pt>
                <c:pt idx="563">
                  <c:v>21.033000000000001</c:v>
                </c:pt>
                <c:pt idx="564">
                  <c:v>21.067</c:v>
                </c:pt>
                <c:pt idx="565">
                  <c:v>21.1</c:v>
                </c:pt>
                <c:pt idx="566">
                  <c:v>21.132999999999999</c:v>
                </c:pt>
                <c:pt idx="567">
                  <c:v>21.167000000000005</c:v>
                </c:pt>
                <c:pt idx="568">
                  <c:v>21.2</c:v>
                </c:pt>
                <c:pt idx="569">
                  <c:v>21.233000000000001</c:v>
                </c:pt>
                <c:pt idx="570">
                  <c:v>21.266999999999996</c:v>
                </c:pt>
                <c:pt idx="571">
                  <c:v>21.3</c:v>
                </c:pt>
                <c:pt idx="572">
                  <c:v>21.332999999999995</c:v>
                </c:pt>
                <c:pt idx="573">
                  <c:v>21.367000000000001</c:v>
                </c:pt>
                <c:pt idx="574">
                  <c:v>21.4</c:v>
                </c:pt>
                <c:pt idx="575">
                  <c:v>21.433</c:v>
                </c:pt>
                <c:pt idx="576">
                  <c:v>21.466999999999995</c:v>
                </c:pt>
                <c:pt idx="577">
                  <c:v>21.5</c:v>
                </c:pt>
                <c:pt idx="578">
                  <c:v>21.533000000000001</c:v>
                </c:pt>
                <c:pt idx="579">
                  <c:v>21.567</c:v>
                </c:pt>
                <c:pt idx="580">
                  <c:v>21.6</c:v>
                </c:pt>
                <c:pt idx="581">
                  <c:v>21.632999999999999</c:v>
                </c:pt>
                <c:pt idx="582">
                  <c:v>21.667000000000005</c:v>
                </c:pt>
                <c:pt idx="583">
                  <c:v>21.7</c:v>
                </c:pt>
                <c:pt idx="584">
                  <c:v>21.733000000000001</c:v>
                </c:pt>
                <c:pt idx="585">
                  <c:v>21.766999999999996</c:v>
                </c:pt>
                <c:pt idx="586">
                  <c:v>21.8</c:v>
                </c:pt>
                <c:pt idx="587">
                  <c:v>21.832999999999995</c:v>
                </c:pt>
                <c:pt idx="588">
                  <c:v>21.867000000000001</c:v>
                </c:pt>
                <c:pt idx="589">
                  <c:v>21.9</c:v>
                </c:pt>
                <c:pt idx="590">
                  <c:v>21.933</c:v>
                </c:pt>
                <c:pt idx="591">
                  <c:v>21.966999999999995</c:v>
                </c:pt>
                <c:pt idx="592">
                  <c:v>22</c:v>
                </c:pt>
                <c:pt idx="593">
                  <c:v>22.033000000000001</c:v>
                </c:pt>
                <c:pt idx="594">
                  <c:v>22.067</c:v>
                </c:pt>
                <c:pt idx="595">
                  <c:v>22.1</c:v>
                </c:pt>
                <c:pt idx="596">
                  <c:v>22.132999999999999</c:v>
                </c:pt>
                <c:pt idx="597">
                  <c:v>22.167000000000005</c:v>
                </c:pt>
                <c:pt idx="598">
                  <c:v>22.2</c:v>
                </c:pt>
                <c:pt idx="599">
                  <c:v>22.233000000000001</c:v>
                </c:pt>
                <c:pt idx="600">
                  <c:v>22.266999999999996</c:v>
                </c:pt>
                <c:pt idx="601">
                  <c:v>22.3</c:v>
                </c:pt>
                <c:pt idx="602">
                  <c:v>22.332999999999995</c:v>
                </c:pt>
                <c:pt idx="603">
                  <c:v>22.367000000000001</c:v>
                </c:pt>
                <c:pt idx="604">
                  <c:v>22.4</c:v>
                </c:pt>
                <c:pt idx="605">
                  <c:v>22.433</c:v>
                </c:pt>
                <c:pt idx="606">
                  <c:v>22.466999999999995</c:v>
                </c:pt>
                <c:pt idx="607">
                  <c:v>22.5</c:v>
                </c:pt>
                <c:pt idx="608">
                  <c:v>22.533000000000001</c:v>
                </c:pt>
                <c:pt idx="609">
                  <c:v>22.567</c:v>
                </c:pt>
                <c:pt idx="610">
                  <c:v>22.6</c:v>
                </c:pt>
                <c:pt idx="611">
                  <c:v>22.632999999999999</c:v>
                </c:pt>
                <c:pt idx="612">
                  <c:v>22.667000000000005</c:v>
                </c:pt>
                <c:pt idx="613">
                  <c:v>22.7</c:v>
                </c:pt>
                <c:pt idx="614">
                  <c:v>22.733000000000001</c:v>
                </c:pt>
                <c:pt idx="615">
                  <c:v>22.766999999999996</c:v>
                </c:pt>
                <c:pt idx="616">
                  <c:v>22.8</c:v>
                </c:pt>
                <c:pt idx="617">
                  <c:v>22.832999999999995</c:v>
                </c:pt>
                <c:pt idx="618">
                  <c:v>22.867000000000001</c:v>
                </c:pt>
                <c:pt idx="619">
                  <c:v>22.9</c:v>
                </c:pt>
                <c:pt idx="620">
                  <c:v>22.933</c:v>
                </c:pt>
                <c:pt idx="621">
                  <c:v>22.966999999999995</c:v>
                </c:pt>
                <c:pt idx="622">
                  <c:v>23</c:v>
                </c:pt>
                <c:pt idx="623">
                  <c:v>23.033000000000001</c:v>
                </c:pt>
                <c:pt idx="624">
                  <c:v>23.067</c:v>
                </c:pt>
                <c:pt idx="625">
                  <c:v>23.1</c:v>
                </c:pt>
                <c:pt idx="626">
                  <c:v>23.132999999999999</c:v>
                </c:pt>
                <c:pt idx="627">
                  <c:v>23.167000000000005</c:v>
                </c:pt>
                <c:pt idx="628">
                  <c:v>23.2</c:v>
                </c:pt>
                <c:pt idx="629">
                  <c:v>23.233000000000001</c:v>
                </c:pt>
                <c:pt idx="630">
                  <c:v>23.266999999999996</c:v>
                </c:pt>
                <c:pt idx="631">
                  <c:v>23.3</c:v>
                </c:pt>
                <c:pt idx="632">
                  <c:v>23.332999999999995</c:v>
                </c:pt>
                <c:pt idx="633">
                  <c:v>23.367000000000001</c:v>
                </c:pt>
                <c:pt idx="634">
                  <c:v>23.4</c:v>
                </c:pt>
                <c:pt idx="635">
                  <c:v>23.433</c:v>
                </c:pt>
                <c:pt idx="636">
                  <c:v>23.466999999999995</c:v>
                </c:pt>
                <c:pt idx="637">
                  <c:v>23.5</c:v>
                </c:pt>
                <c:pt idx="638">
                  <c:v>23.533000000000001</c:v>
                </c:pt>
                <c:pt idx="639">
                  <c:v>23.567</c:v>
                </c:pt>
                <c:pt idx="640">
                  <c:v>23.6</c:v>
                </c:pt>
                <c:pt idx="641">
                  <c:v>23.632999999999999</c:v>
                </c:pt>
                <c:pt idx="642">
                  <c:v>23.667000000000005</c:v>
                </c:pt>
                <c:pt idx="643">
                  <c:v>23.7</c:v>
                </c:pt>
                <c:pt idx="644">
                  <c:v>23.733000000000001</c:v>
                </c:pt>
                <c:pt idx="645">
                  <c:v>23.766999999999996</c:v>
                </c:pt>
                <c:pt idx="646">
                  <c:v>23.8</c:v>
                </c:pt>
                <c:pt idx="647">
                  <c:v>23.832999999999995</c:v>
                </c:pt>
                <c:pt idx="648">
                  <c:v>23.867000000000001</c:v>
                </c:pt>
                <c:pt idx="649">
                  <c:v>23.9</c:v>
                </c:pt>
                <c:pt idx="650">
                  <c:v>23.933</c:v>
                </c:pt>
                <c:pt idx="651">
                  <c:v>23.966999999999995</c:v>
                </c:pt>
                <c:pt idx="652">
                  <c:v>24</c:v>
                </c:pt>
                <c:pt idx="653">
                  <c:v>24.033000000000001</c:v>
                </c:pt>
                <c:pt idx="654">
                  <c:v>24.067</c:v>
                </c:pt>
                <c:pt idx="655">
                  <c:v>24.1</c:v>
                </c:pt>
                <c:pt idx="656">
                  <c:v>24.132999999999999</c:v>
                </c:pt>
                <c:pt idx="657">
                  <c:v>24.167000000000005</c:v>
                </c:pt>
                <c:pt idx="658">
                  <c:v>24.2</c:v>
                </c:pt>
                <c:pt idx="659">
                  <c:v>24.233000000000001</c:v>
                </c:pt>
                <c:pt idx="660">
                  <c:v>24.266999999999996</c:v>
                </c:pt>
                <c:pt idx="661">
                  <c:v>24.3</c:v>
                </c:pt>
                <c:pt idx="662">
                  <c:v>24.332999999999995</c:v>
                </c:pt>
                <c:pt idx="663">
                  <c:v>24.367000000000001</c:v>
                </c:pt>
                <c:pt idx="664">
                  <c:v>24.4</c:v>
                </c:pt>
                <c:pt idx="665">
                  <c:v>24.433</c:v>
                </c:pt>
                <c:pt idx="666">
                  <c:v>24.466999999999995</c:v>
                </c:pt>
                <c:pt idx="667">
                  <c:v>24.5</c:v>
                </c:pt>
              </c:numCache>
            </c:numRef>
          </c:xVal>
          <c:yVal>
            <c:numRef>
              <c:f>'[2]T(Fpeak)'!$J$5:$J$672</c:f>
              <c:numCache>
                <c:formatCode>General</c:formatCode>
                <c:ptCount val="668"/>
                <c:pt idx="0">
                  <c:v>-40.1</c:v>
                </c:pt>
                <c:pt idx="1">
                  <c:v>-40.300000000000011</c:v>
                </c:pt>
                <c:pt idx="2">
                  <c:v>-40.300000000000011</c:v>
                </c:pt>
                <c:pt idx="3">
                  <c:v>-40.5</c:v>
                </c:pt>
                <c:pt idx="4">
                  <c:v>-40.6</c:v>
                </c:pt>
                <c:pt idx="5">
                  <c:v>-40.6</c:v>
                </c:pt>
                <c:pt idx="6">
                  <c:v>-40.800000000000011</c:v>
                </c:pt>
                <c:pt idx="7">
                  <c:v>-40.800000000000011</c:v>
                </c:pt>
                <c:pt idx="8">
                  <c:v>-40.9</c:v>
                </c:pt>
                <c:pt idx="9">
                  <c:v>-40.9</c:v>
                </c:pt>
                <c:pt idx="10">
                  <c:v>-41</c:v>
                </c:pt>
                <c:pt idx="11">
                  <c:v>-41</c:v>
                </c:pt>
                <c:pt idx="12">
                  <c:v>-41.2</c:v>
                </c:pt>
                <c:pt idx="13">
                  <c:v>-41.2</c:v>
                </c:pt>
                <c:pt idx="14">
                  <c:v>-41.2</c:v>
                </c:pt>
                <c:pt idx="15">
                  <c:v>-41.2</c:v>
                </c:pt>
                <c:pt idx="16">
                  <c:v>-41.2</c:v>
                </c:pt>
                <c:pt idx="17">
                  <c:v>-41.2</c:v>
                </c:pt>
                <c:pt idx="18">
                  <c:v>-41.3</c:v>
                </c:pt>
                <c:pt idx="19">
                  <c:v>-41.3</c:v>
                </c:pt>
                <c:pt idx="20">
                  <c:v>-41.3</c:v>
                </c:pt>
                <c:pt idx="21">
                  <c:v>-41.3</c:v>
                </c:pt>
                <c:pt idx="22">
                  <c:v>-41.3</c:v>
                </c:pt>
                <c:pt idx="23">
                  <c:v>-41.4</c:v>
                </c:pt>
                <c:pt idx="24">
                  <c:v>-41.3</c:v>
                </c:pt>
                <c:pt idx="25">
                  <c:v>-41.3</c:v>
                </c:pt>
                <c:pt idx="26">
                  <c:v>-41.3</c:v>
                </c:pt>
                <c:pt idx="27">
                  <c:v>-41.3</c:v>
                </c:pt>
                <c:pt idx="28">
                  <c:v>-41.3</c:v>
                </c:pt>
                <c:pt idx="29">
                  <c:v>-41.4</c:v>
                </c:pt>
                <c:pt idx="30">
                  <c:v>-41.4</c:v>
                </c:pt>
                <c:pt idx="31">
                  <c:v>-41.4</c:v>
                </c:pt>
                <c:pt idx="32">
                  <c:v>-41.4</c:v>
                </c:pt>
                <c:pt idx="33">
                  <c:v>-41.4</c:v>
                </c:pt>
                <c:pt idx="34">
                  <c:v>-41.3</c:v>
                </c:pt>
                <c:pt idx="35">
                  <c:v>-41.4</c:v>
                </c:pt>
                <c:pt idx="36">
                  <c:v>-41.4</c:v>
                </c:pt>
                <c:pt idx="37">
                  <c:v>-41.4</c:v>
                </c:pt>
                <c:pt idx="38">
                  <c:v>-41.4</c:v>
                </c:pt>
                <c:pt idx="39">
                  <c:v>-41.4</c:v>
                </c:pt>
                <c:pt idx="40">
                  <c:v>-41.4</c:v>
                </c:pt>
                <c:pt idx="41">
                  <c:v>-41.4</c:v>
                </c:pt>
                <c:pt idx="42">
                  <c:v>-41.4</c:v>
                </c:pt>
                <c:pt idx="43">
                  <c:v>-41.4</c:v>
                </c:pt>
                <c:pt idx="44">
                  <c:v>-41.4</c:v>
                </c:pt>
                <c:pt idx="45">
                  <c:v>-41.4</c:v>
                </c:pt>
                <c:pt idx="46">
                  <c:v>-41.5</c:v>
                </c:pt>
                <c:pt idx="47">
                  <c:v>-41.4</c:v>
                </c:pt>
                <c:pt idx="48">
                  <c:v>-41.5</c:v>
                </c:pt>
                <c:pt idx="49">
                  <c:v>-41.5</c:v>
                </c:pt>
                <c:pt idx="50">
                  <c:v>-41.5</c:v>
                </c:pt>
                <c:pt idx="51">
                  <c:v>-41.4</c:v>
                </c:pt>
                <c:pt idx="52">
                  <c:v>-41</c:v>
                </c:pt>
                <c:pt idx="53">
                  <c:v>-40.300000000000011</c:v>
                </c:pt>
                <c:pt idx="54">
                  <c:v>-39.6</c:v>
                </c:pt>
                <c:pt idx="55">
                  <c:v>-38.800000000000011</c:v>
                </c:pt>
                <c:pt idx="56">
                  <c:v>-38</c:v>
                </c:pt>
                <c:pt idx="57">
                  <c:v>-37.1</c:v>
                </c:pt>
                <c:pt idx="58">
                  <c:v>-36.300000000000011</c:v>
                </c:pt>
                <c:pt idx="59">
                  <c:v>-35.300000000000011</c:v>
                </c:pt>
                <c:pt idx="60">
                  <c:v>-34.5</c:v>
                </c:pt>
                <c:pt idx="61">
                  <c:v>-33.5</c:v>
                </c:pt>
                <c:pt idx="62">
                  <c:v>-32.6</c:v>
                </c:pt>
                <c:pt idx="63">
                  <c:v>-31.6</c:v>
                </c:pt>
                <c:pt idx="64">
                  <c:v>-30.7</c:v>
                </c:pt>
                <c:pt idx="65">
                  <c:v>-29.8</c:v>
                </c:pt>
                <c:pt idx="66">
                  <c:v>-28.7</c:v>
                </c:pt>
                <c:pt idx="67">
                  <c:v>-27.9</c:v>
                </c:pt>
                <c:pt idx="68">
                  <c:v>-26.8</c:v>
                </c:pt>
                <c:pt idx="69">
                  <c:v>-25.8</c:v>
                </c:pt>
                <c:pt idx="70">
                  <c:v>-24.7</c:v>
                </c:pt>
                <c:pt idx="71">
                  <c:v>-23.8</c:v>
                </c:pt>
                <c:pt idx="72">
                  <c:v>-22.7</c:v>
                </c:pt>
                <c:pt idx="73">
                  <c:v>-21.9</c:v>
                </c:pt>
                <c:pt idx="74">
                  <c:v>-20.9</c:v>
                </c:pt>
                <c:pt idx="75">
                  <c:v>-20</c:v>
                </c:pt>
                <c:pt idx="76">
                  <c:v>-19</c:v>
                </c:pt>
                <c:pt idx="77">
                  <c:v>-18.2</c:v>
                </c:pt>
                <c:pt idx="78">
                  <c:v>-17.100000000000001</c:v>
                </c:pt>
                <c:pt idx="79">
                  <c:v>-16.100000000000001</c:v>
                </c:pt>
                <c:pt idx="80">
                  <c:v>-15.1</c:v>
                </c:pt>
                <c:pt idx="81">
                  <c:v>-14.3</c:v>
                </c:pt>
                <c:pt idx="82">
                  <c:v>-13.3</c:v>
                </c:pt>
                <c:pt idx="83">
                  <c:v>-13.1</c:v>
                </c:pt>
                <c:pt idx="84">
                  <c:v>-13</c:v>
                </c:pt>
                <c:pt idx="85">
                  <c:v>-12.8</c:v>
                </c:pt>
                <c:pt idx="86">
                  <c:v>-12.7</c:v>
                </c:pt>
                <c:pt idx="87">
                  <c:v>-12.6</c:v>
                </c:pt>
                <c:pt idx="88">
                  <c:v>-12.4</c:v>
                </c:pt>
                <c:pt idx="89">
                  <c:v>-12.5</c:v>
                </c:pt>
                <c:pt idx="90">
                  <c:v>-12.4</c:v>
                </c:pt>
                <c:pt idx="91">
                  <c:v>-12.3</c:v>
                </c:pt>
                <c:pt idx="92">
                  <c:v>-12.1</c:v>
                </c:pt>
                <c:pt idx="93">
                  <c:v>-12.2</c:v>
                </c:pt>
                <c:pt idx="94">
                  <c:v>-12.1</c:v>
                </c:pt>
                <c:pt idx="95">
                  <c:v>-12</c:v>
                </c:pt>
                <c:pt idx="96">
                  <c:v>-12</c:v>
                </c:pt>
                <c:pt idx="97">
                  <c:v>-11.9</c:v>
                </c:pt>
                <c:pt idx="98">
                  <c:v>-11.9</c:v>
                </c:pt>
                <c:pt idx="99">
                  <c:v>-11.8</c:v>
                </c:pt>
                <c:pt idx="100">
                  <c:v>-11.9</c:v>
                </c:pt>
                <c:pt idx="101">
                  <c:v>-11.8</c:v>
                </c:pt>
                <c:pt idx="102">
                  <c:v>-11.8</c:v>
                </c:pt>
                <c:pt idx="103">
                  <c:v>-11.7</c:v>
                </c:pt>
                <c:pt idx="104">
                  <c:v>-11.7</c:v>
                </c:pt>
                <c:pt idx="105">
                  <c:v>-11.6</c:v>
                </c:pt>
                <c:pt idx="106">
                  <c:v>-11.6</c:v>
                </c:pt>
                <c:pt idx="107">
                  <c:v>-11.5</c:v>
                </c:pt>
                <c:pt idx="108">
                  <c:v>-11.7</c:v>
                </c:pt>
                <c:pt idx="109">
                  <c:v>-11.7</c:v>
                </c:pt>
                <c:pt idx="110">
                  <c:v>-11.7</c:v>
                </c:pt>
                <c:pt idx="111">
                  <c:v>-11.5</c:v>
                </c:pt>
                <c:pt idx="112">
                  <c:v>-11.5</c:v>
                </c:pt>
                <c:pt idx="113">
                  <c:v>-11.5</c:v>
                </c:pt>
                <c:pt idx="114">
                  <c:v>-11.5</c:v>
                </c:pt>
                <c:pt idx="115">
                  <c:v>-11.5</c:v>
                </c:pt>
                <c:pt idx="116">
                  <c:v>-11.5</c:v>
                </c:pt>
                <c:pt idx="117">
                  <c:v>-11.6</c:v>
                </c:pt>
                <c:pt idx="118">
                  <c:v>-11.5</c:v>
                </c:pt>
                <c:pt idx="119">
                  <c:v>-11.5</c:v>
                </c:pt>
                <c:pt idx="120">
                  <c:v>-11.5</c:v>
                </c:pt>
                <c:pt idx="121">
                  <c:v>-11.5</c:v>
                </c:pt>
                <c:pt idx="122">
                  <c:v>-11.4</c:v>
                </c:pt>
                <c:pt idx="123">
                  <c:v>-11.5</c:v>
                </c:pt>
                <c:pt idx="124">
                  <c:v>-11.4</c:v>
                </c:pt>
                <c:pt idx="125">
                  <c:v>-11.5</c:v>
                </c:pt>
                <c:pt idx="126">
                  <c:v>-11.5</c:v>
                </c:pt>
                <c:pt idx="127">
                  <c:v>-11.5</c:v>
                </c:pt>
                <c:pt idx="128">
                  <c:v>-11.4</c:v>
                </c:pt>
                <c:pt idx="129">
                  <c:v>-11.5</c:v>
                </c:pt>
                <c:pt idx="130">
                  <c:v>-11.5</c:v>
                </c:pt>
                <c:pt idx="131">
                  <c:v>-11.5</c:v>
                </c:pt>
                <c:pt idx="132">
                  <c:v>-11.5</c:v>
                </c:pt>
                <c:pt idx="133">
                  <c:v>-11.4</c:v>
                </c:pt>
                <c:pt idx="134">
                  <c:v>-11.5</c:v>
                </c:pt>
                <c:pt idx="135">
                  <c:v>-11.4</c:v>
                </c:pt>
                <c:pt idx="136">
                  <c:v>-11.5</c:v>
                </c:pt>
                <c:pt idx="137">
                  <c:v>-11.5</c:v>
                </c:pt>
                <c:pt idx="138">
                  <c:v>-11.5</c:v>
                </c:pt>
                <c:pt idx="139">
                  <c:v>-11.5</c:v>
                </c:pt>
                <c:pt idx="140">
                  <c:v>-11.6</c:v>
                </c:pt>
                <c:pt idx="141">
                  <c:v>-12</c:v>
                </c:pt>
                <c:pt idx="142">
                  <c:v>-12.7</c:v>
                </c:pt>
                <c:pt idx="143">
                  <c:v>-13.2</c:v>
                </c:pt>
                <c:pt idx="144">
                  <c:v>-14.1</c:v>
                </c:pt>
                <c:pt idx="145">
                  <c:v>-15</c:v>
                </c:pt>
                <c:pt idx="146">
                  <c:v>-15.8</c:v>
                </c:pt>
                <c:pt idx="147">
                  <c:v>-16.600000000000001</c:v>
                </c:pt>
                <c:pt idx="148">
                  <c:v>-17.5</c:v>
                </c:pt>
                <c:pt idx="149">
                  <c:v>-18.399999999999999</c:v>
                </c:pt>
                <c:pt idx="150">
                  <c:v>-19.3</c:v>
                </c:pt>
                <c:pt idx="151">
                  <c:v>-20.2</c:v>
                </c:pt>
                <c:pt idx="152">
                  <c:v>-21.2</c:v>
                </c:pt>
                <c:pt idx="153">
                  <c:v>-22</c:v>
                </c:pt>
                <c:pt idx="154">
                  <c:v>-23</c:v>
                </c:pt>
                <c:pt idx="155">
                  <c:v>-23.8</c:v>
                </c:pt>
                <c:pt idx="156">
                  <c:v>-24.7</c:v>
                </c:pt>
                <c:pt idx="157">
                  <c:v>-25.7</c:v>
                </c:pt>
                <c:pt idx="158">
                  <c:v>-26.7</c:v>
                </c:pt>
                <c:pt idx="159">
                  <c:v>-27.6</c:v>
                </c:pt>
                <c:pt idx="160">
                  <c:v>-28.6</c:v>
                </c:pt>
                <c:pt idx="161">
                  <c:v>-29.5</c:v>
                </c:pt>
                <c:pt idx="162">
                  <c:v>-30.4</c:v>
                </c:pt>
                <c:pt idx="163">
                  <c:v>-31.4</c:v>
                </c:pt>
                <c:pt idx="164">
                  <c:v>-32.4</c:v>
                </c:pt>
                <c:pt idx="165">
                  <c:v>-33.300000000000011</c:v>
                </c:pt>
                <c:pt idx="166">
                  <c:v>-34.200000000000003</c:v>
                </c:pt>
                <c:pt idx="167">
                  <c:v>-35</c:v>
                </c:pt>
                <c:pt idx="168">
                  <c:v>-36</c:v>
                </c:pt>
                <c:pt idx="169">
                  <c:v>-37</c:v>
                </c:pt>
                <c:pt idx="170">
                  <c:v>-37.800000000000011</c:v>
                </c:pt>
                <c:pt idx="171">
                  <c:v>-38.5</c:v>
                </c:pt>
                <c:pt idx="172">
                  <c:v>-39.1</c:v>
                </c:pt>
                <c:pt idx="173">
                  <c:v>-39.5</c:v>
                </c:pt>
                <c:pt idx="174">
                  <c:v>-39.800000000000011</c:v>
                </c:pt>
                <c:pt idx="175">
                  <c:v>-40</c:v>
                </c:pt>
                <c:pt idx="176">
                  <c:v>-40.1</c:v>
                </c:pt>
                <c:pt idx="177">
                  <c:v>-40.300000000000011</c:v>
                </c:pt>
                <c:pt idx="178">
                  <c:v>-40.5</c:v>
                </c:pt>
                <c:pt idx="179">
                  <c:v>-40.5</c:v>
                </c:pt>
                <c:pt idx="180">
                  <c:v>-40.6</c:v>
                </c:pt>
                <c:pt idx="181">
                  <c:v>-40.800000000000011</c:v>
                </c:pt>
                <c:pt idx="182">
                  <c:v>-40.9</c:v>
                </c:pt>
                <c:pt idx="183">
                  <c:v>-40.9</c:v>
                </c:pt>
                <c:pt idx="184">
                  <c:v>-41</c:v>
                </c:pt>
                <c:pt idx="185">
                  <c:v>-41.1</c:v>
                </c:pt>
                <c:pt idx="186">
                  <c:v>-41.1</c:v>
                </c:pt>
                <c:pt idx="187">
                  <c:v>-41.2</c:v>
                </c:pt>
                <c:pt idx="188">
                  <c:v>-41.2</c:v>
                </c:pt>
                <c:pt idx="189">
                  <c:v>-41.3</c:v>
                </c:pt>
                <c:pt idx="190">
                  <c:v>-41.3</c:v>
                </c:pt>
                <c:pt idx="191">
                  <c:v>-41.3</c:v>
                </c:pt>
                <c:pt idx="192">
                  <c:v>-41.4</c:v>
                </c:pt>
                <c:pt idx="193">
                  <c:v>-41.4</c:v>
                </c:pt>
                <c:pt idx="194">
                  <c:v>-41.3</c:v>
                </c:pt>
                <c:pt idx="195">
                  <c:v>-41.4</c:v>
                </c:pt>
                <c:pt idx="196">
                  <c:v>-41.3</c:v>
                </c:pt>
                <c:pt idx="197">
                  <c:v>-41.4</c:v>
                </c:pt>
                <c:pt idx="198">
                  <c:v>-41.4</c:v>
                </c:pt>
                <c:pt idx="199">
                  <c:v>-41.4</c:v>
                </c:pt>
                <c:pt idx="200">
                  <c:v>-41.4</c:v>
                </c:pt>
                <c:pt idx="201">
                  <c:v>-41.4</c:v>
                </c:pt>
                <c:pt idx="202">
                  <c:v>-41.5</c:v>
                </c:pt>
                <c:pt idx="203">
                  <c:v>-41.4</c:v>
                </c:pt>
                <c:pt idx="204">
                  <c:v>-41.5</c:v>
                </c:pt>
                <c:pt idx="205">
                  <c:v>-41.4</c:v>
                </c:pt>
                <c:pt idx="206">
                  <c:v>-41.4</c:v>
                </c:pt>
                <c:pt idx="207">
                  <c:v>-41.5</c:v>
                </c:pt>
                <c:pt idx="208">
                  <c:v>-41.5</c:v>
                </c:pt>
                <c:pt idx="209">
                  <c:v>-41.5</c:v>
                </c:pt>
                <c:pt idx="210">
                  <c:v>-41.5</c:v>
                </c:pt>
                <c:pt idx="211">
                  <c:v>-41.4</c:v>
                </c:pt>
                <c:pt idx="212">
                  <c:v>-41.5</c:v>
                </c:pt>
                <c:pt idx="213">
                  <c:v>-41.5</c:v>
                </c:pt>
                <c:pt idx="214">
                  <c:v>-41.5</c:v>
                </c:pt>
                <c:pt idx="215">
                  <c:v>-41.5</c:v>
                </c:pt>
                <c:pt idx="216">
                  <c:v>-41.5</c:v>
                </c:pt>
                <c:pt idx="217">
                  <c:v>-41.5</c:v>
                </c:pt>
                <c:pt idx="218">
                  <c:v>-41.5</c:v>
                </c:pt>
                <c:pt idx="219">
                  <c:v>-41.5</c:v>
                </c:pt>
                <c:pt idx="220">
                  <c:v>-41.5</c:v>
                </c:pt>
                <c:pt idx="221">
                  <c:v>-41.5</c:v>
                </c:pt>
                <c:pt idx="222">
                  <c:v>-41.5</c:v>
                </c:pt>
                <c:pt idx="223">
                  <c:v>-41.4</c:v>
                </c:pt>
                <c:pt idx="224">
                  <c:v>-41.4</c:v>
                </c:pt>
                <c:pt idx="225">
                  <c:v>-41.4</c:v>
                </c:pt>
                <c:pt idx="226">
                  <c:v>-41.4</c:v>
                </c:pt>
                <c:pt idx="227">
                  <c:v>-41.5</c:v>
                </c:pt>
                <c:pt idx="228">
                  <c:v>-41.5</c:v>
                </c:pt>
                <c:pt idx="229">
                  <c:v>-41.4</c:v>
                </c:pt>
                <c:pt idx="230">
                  <c:v>-41.3</c:v>
                </c:pt>
                <c:pt idx="231">
                  <c:v>-41.8</c:v>
                </c:pt>
                <c:pt idx="232">
                  <c:v>-42.1</c:v>
                </c:pt>
                <c:pt idx="233">
                  <c:v>-42.4</c:v>
                </c:pt>
                <c:pt idx="234">
                  <c:v>-43.2</c:v>
                </c:pt>
                <c:pt idx="235">
                  <c:v>-44.4</c:v>
                </c:pt>
                <c:pt idx="236">
                  <c:v>-45.4</c:v>
                </c:pt>
                <c:pt idx="237">
                  <c:v>-46.3</c:v>
                </c:pt>
                <c:pt idx="238">
                  <c:v>-47</c:v>
                </c:pt>
                <c:pt idx="239">
                  <c:v>-47.5</c:v>
                </c:pt>
                <c:pt idx="240">
                  <c:v>-47.9</c:v>
                </c:pt>
                <c:pt idx="241">
                  <c:v>-48</c:v>
                </c:pt>
                <c:pt idx="242">
                  <c:v>-48.3</c:v>
                </c:pt>
                <c:pt idx="243">
                  <c:v>-48.3</c:v>
                </c:pt>
                <c:pt idx="244">
                  <c:v>-48.5</c:v>
                </c:pt>
                <c:pt idx="245">
                  <c:v>-48.5</c:v>
                </c:pt>
                <c:pt idx="246">
                  <c:v>-48.5</c:v>
                </c:pt>
                <c:pt idx="247">
                  <c:v>-48.5</c:v>
                </c:pt>
                <c:pt idx="248">
                  <c:v>-48.7</c:v>
                </c:pt>
                <c:pt idx="249">
                  <c:v>-48.7</c:v>
                </c:pt>
                <c:pt idx="250">
                  <c:v>-48.7</c:v>
                </c:pt>
                <c:pt idx="251">
                  <c:v>-48.8</c:v>
                </c:pt>
                <c:pt idx="252">
                  <c:v>-48.8</c:v>
                </c:pt>
                <c:pt idx="253">
                  <c:v>-48.8</c:v>
                </c:pt>
                <c:pt idx="254">
                  <c:v>-48.8</c:v>
                </c:pt>
                <c:pt idx="255">
                  <c:v>-48.8</c:v>
                </c:pt>
                <c:pt idx="256">
                  <c:v>-48.7</c:v>
                </c:pt>
                <c:pt idx="257">
                  <c:v>-48.7</c:v>
                </c:pt>
                <c:pt idx="258">
                  <c:v>-48.7</c:v>
                </c:pt>
                <c:pt idx="259">
                  <c:v>-48.8</c:v>
                </c:pt>
                <c:pt idx="260">
                  <c:v>-48.7</c:v>
                </c:pt>
                <c:pt idx="261">
                  <c:v>-48.6</c:v>
                </c:pt>
                <c:pt idx="262">
                  <c:v>-48.5</c:v>
                </c:pt>
                <c:pt idx="263">
                  <c:v>-48.6</c:v>
                </c:pt>
                <c:pt idx="264">
                  <c:v>-48.4</c:v>
                </c:pt>
                <c:pt idx="265">
                  <c:v>-48.5</c:v>
                </c:pt>
                <c:pt idx="266">
                  <c:v>-48.4</c:v>
                </c:pt>
                <c:pt idx="267">
                  <c:v>-48.4</c:v>
                </c:pt>
                <c:pt idx="268">
                  <c:v>-48.4</c:v>
                </c:pt>
                <c:pt idx="269">
                  <c:v>-48.4</c:v>
                </c:pt>
                <c:pt idx="270">
                  <c:v>-48.3</c:v>
                </c:pt>
                <c:pt idx="271">
                  <c:v>-48.4</c:v>
                </c:pt>
                <c:pt idx="272">
                  <c:v>-48.3</c:v>
                </c:pt>
                <c:pt idx="273">
                  <c:v>-48.4</c:v>
                </c:pt>
                <c:pt idx="274">
                  <c:v>-48.3</c:v>
                </c:pt>
                <c:pt idx="275">
                  <c:v>-48.4</c:v>
                </c:pt>
                <c:pt idx="276">
                  <c:v>-48.3</c:v>
                </c:pt>
                <c:pt idx="277">
                  <c:v>-48.4</c:v>
                </c:pt>
                <c:pt idx="278">
                  <c:v>-48.3</c:v>
                </c:pt>
                <c:pt idx="279">
                  <c:v>-48.3</c:v>
                </c:pt>
                <c:pt idx="280">
                  <c:v>-48.3</c:v>
                </c:pt>
                <c:pt idx="281">
                  <c:v>-48.3</c:v>
                </c:pt>
                <c:pt idx="282">
                  <c:v>-48.2</c:v>
                </c:pt>
                <c:pt idx="283">
                  <c:v>-48.2</c:v>
                </c:pt>
                <c:pt idx="284">
                  <c:v>-48.2</c:v>
                </c:pt>
                <c:pt idx="285">
                  <c:v>-48.2</c:v>
                </c:pt>
                <c:pt idx="286">
                  <c:v>-48.2</c:v>
                </c:pt>
                <c:pt idx="287">
                  <c:v>-48.2</c:v>
                </c:pt>
                <c:pt idx="288">
                  <c:v>-48.3</c:v>
                </c:pt>
                <c:pt idx="289">
                  <c:v>-48.3</c:v>
                </c:pt>
                <c:pt idx="290">
                  <c:v>-48.3</c:v>
                </c:pt>
                <c:pt idx="291">
                  <c:v>-48.3</c:v>
                </c:pt>
                <c:pt idx="292">
                  <c:v>-48.4</c:v>
                </c:pt>
                <c:pt idx="293">
                  <c:v>-48.3</c:v>
                </c:pt>
                <c:pt idx="294">
                  <c:v>-48.5</c:v>
                </c:pt>
                <c:pt idx="295">
                  <c:v>-48.8</c:v>
                </c:pt>
                <c:pt idx="296">
                  <c:v>-48.8</c:v>
                </c:pt>
                <c:pt idx="297">
                  <c:v>-48.5</c:v>
                </c:pt>
                <c:pt idx="298">
                  <c:v>-48.5</c:v>
                </c:pt>
                <c:pt idx="299">
                  <c:v>-48.4</c:v>
                </c:pt>
                <c:pt idx="300">
                  <c:v>-48.4</c:v>
                </c:pt>
                <c:pt idx="301">
                  <c:v>-48.5</c:v>
                </c:pt>
                <c:pt idx="302">
                  <c:v>-48.5</c:v>
                </c:pt>
                <c:pt idx="303">
                  <c:v>-48.4</c:v>
                </c:pt>
                <c:pt idx="304">
                  <c:v>-48.4</c:v>
                </c:pt>
                <c:pt idx="305">
                  <c:v>-48.3</c:v>
                </c:pt>
                <c:pt idx="306">
                  <c:v>-48.3</c:v>
                </c:pt>
                <c:pt idx="307">
                  <c:v>-48.2</c:v>
                </c:pt>
                <c:pt idx="308">
                  <c:v>-48.3</c:v>
                </c:pt>
                <c:pt idx="309">
                  <c:v>-48.3</c:v>
                </c:pt>
                <c:pt idx="310">
                  <c:v>-48.2</c:v>
                </c:pt>
                <c:pt idx="311">
                  <c:v>-48.1</c:v>
                </c:pt>
                <c:pt idx="312">
                  <c:v>-48.2</c:v>
                </c:pt>
                <c:pt idx="313">
                  <c:v>-48.2</c:v>
                </c:pt>
                <c:pt idx="314">
                  <c:v>-48.2</c:v>
                </c:pt>
                <c:pt idx="315">
                  <c:v>-48.1</c:v>
                </c:pt>
                <c:pt idx="316">
                  <c:v>-48.1</c:v>
                </c:pt>
                <c:pt idx="317">
                  <c:v>-48.1</c:v>
                </c:pt>
                <c:pt idx="318">
                  <c:v>-48.1</c:v>
                </c:pt>
                <c:pt idx="319">
                  <c:v>-48.2</c:v>
                </c:pt>
                <c:pt idx="320">
                  <c:v>-48.1</c:v>
                </c:pt>
                <c:pt idx="321">
                  <c:v>-48.1</c:v>
                </c:pt>
                <c:pt idx="322">
                  <c:v>-48</c:v>
                </c:pt>
                <c:pt idx="323">
                  <c:v>-48.2</c:v>
                </c:pt>
                <c:pt idx="324">
                  <c:v>-48</c:v>
                </c:pt>
                <c:pt idx="325">
                  <c:v>-48.1</c:v>
                </c:pt>
                <c:pt idx="326">
                  <c:v>-48.1</c:v>
                </c:pt>
                <c:pt idx="327">
                  <c:v>-48.1</c:v>
                </c:pt>
                <c:pt idx="328">
                  <c:v>-48.1</c:v>
                </c:pt>
                <c:pt idx="329">
                  <c:v>-48.1</c:v>
                </c:pt>
                <c:pt idx="330">
                  <c:v>-48</c:v>
                </c:pt>
                <c:pt idx="331">
                  <c:v>-48.1</c:v>
                </c:pt>
                <c:pt idx="332">
                  <c:v>-48</c:v>
                </c:pt>
                <c:pt idx="333">
                  <c:v>-48.2</c:v>
                </c:pt>
                <c:pt idx="334">
                  <c:v>-48.2</c:v>
                </c:pt>
                <c:pt idx="335">
                  <c:v>-48.3</c:v>
                </c:pt>
                <c:pt idx="336">
                  <c:v>-48.1</c:v>
                </c:pt>
                <c:pt idx="337">
                  <c:v>-48.1</c:v>
                </c:pt>
                <c:pt idx="338">
                  <c:v>-48.1</c:v>
                </c:pt>
                <c:pt idx="339">
                  <c:v>-48.2</c:v>
                </c:pt>
                <c:pt idx="340">
                  <c:v>-48</c:v>
                </c:pt>
                <c:pt idx="341">
                  <c:v>-48.1</c:v>
                </c:pt>
                <c:pt idx="342">
                  <c:v>-48</c:v>
                </c:pt>
                <c:pt idx="343">
                  <c:v>-48.1</c:v>
                </c:pt>
                <c:pt idx="344">
                  <c:v>-48.1</c:v>
                </c:pt>
                <c:pt idx="345">
                  <c:v>-48.2</c:v>
                </c:pt>
                <c:pt idx="346">
                  <c:v>-48.1</c:v>
                </c:pt>
                <c:pt idx="347">
                  <c:v>-48.1</c:v>
                </c:pt>
                <c:pt idx="348">
                  <c:v>-48.2</c:v>
                </c:pt>
                <c:pt idx="349">
                  <c:v>-48.4</c:v>
                </c:pt>
                <c:pt idx="350">
                  <c:v>-48.5</c:v>
                </c:pt>
                <c:pt idx="351">
                  <c:v>-48.8</c:v>
                </c:pt>
                <c:pt idx="352">
                  <c:v>-48.7</c:v>
                </c:pt>
                <c:pt idx="353">
                  <c:v>-48.5</c:v>
                </c:pt>
                <c:pt idx="354">
                  <c:v>-48.2</c:v>
                </c:pt>
                <c:pt idx="355">
                  <c:v>-48.3</c:v>
                </c:pt>
                <c:pt idx="356">
                  <c:v>-48.4</c:v>
                </c:pt>
                <c:pt idx="357">
                  <c:v>-48.4</c:v>
                </c:pt>
                <c:pt idx="358">
                  <c:v>-48.4</c:v>
                </c:pt>
                <c:pt idx="359">
                  <c:v>-48.5</c:v>
                </c:pt>
                <c:pt idx="360">
                  <c:v>-48.5</c:v>
                </c:pt>
                <c:pt idx="361">
                  <c:v>-48.5</c:v>
                </c:pt>
                <c:pt idx="362">
                  <c:v>-48.9</c:v>
                </c:pt>
                <c:pt idx="363">
                  <c:v>-48.9</c:v>
                </c:pt>
                <c:pt idx="364">
                  <c:v>-48.4</c:v>
                </c:pt>
                <c:pt idx="365">
                  <c:v>-48.4</c:v>
                </c:pt>
                <c:pt idx="366">
                  <c:v>-48.2</c:v>
                </c:pt>
                <c:pt idx="367">
                  <c:v>-48.1</c:v>
                </c:pt>
                <c:pt idx="368">
                  <c:v>-47.9</c:v>
                </c:pt>
                <c:pt idx="369">
                  <c:v>-48</c:v>
                </c:pt>
                <c:pt idx="370">
                  <c:v>-47.8</c:v>
                </c:pt>
                <c:pt idx="371">
                  <c:v>-47.9</c:v>
                </c:pt>
                <c:pt idx="372">
                  <c:v>-47.8</c:v>
                </c:pt>
                <c:pt idx="373">
                  <c:v>-47.8</c:v>
                </c:pt>
                <c:pt idx="374">
                  <c:v>-47.7</c:v>
                </c:pt>
                <c:pt idx="375">
                  <c:v>-47.8</c:v>
                </c:pt>
                <c:pt idx="376">
                  <c:v>-47.7</c:v>
                </c:pt>
                <c:pt idx="377">
                  <c:v>-47.8</c:v>
                </c:pt>
                <c:pt idx="378">
                  <c:v>-47.7</c:v>
                </c:pt>
                <c:pt idx="379">
                  <c:v>-47.8</c:v>
                </c:pt>
                <c:pt idx="380">
                  <c:v>-47.6</c:v>
                </c:pt>
                <c:pt idx="381">
                  <c:v>-47.7</c:v>
                </c:pt>
                <c:pt idx="382">
                  <c:v>-47.6</c:v>
                </c:pt>
                <c:pt idx="383">
                  <c:v>-47.7</c:v>
                </c:pt>
                <c:pt idx="384">
                  <c:v>-47.8</c:v>
                </c:pt>
                <c:pt idx="385">
                  <c:v>-47.7</c:v>
                </c:pt>
                <c:pt idx="386">
                  <c:v>-47.7</c:v>
                </c:pt>
                <c:pt idx="387">
                  <c:v>-47.7</c:v>
                </c:pt>
                <c:pt idx="388">
                  <c:v>-47.6</c:v>
                </c:pt>
                <c:pt idx="389">
                  <c:v>-47.7</c:v>
                </c:pt>
                <c:pt idx="390">
                  <c:v>-47.6</c:v>
                </c:pt>
                <c:pt idx="391">
                  <c:v>-47.6</c:v>
                </c:pt>
                <c:pt idx="392">
                  <c:v>-47.7</c:v>
                </c:pt>
                <c:pt idx="393">
                  <c:v>-47.6</c:v>
                </c:pt>
                <c:pt idx="394">
                  <c:v>-47.7</c:v>
                </c:pt>
                <c:pt idx="395">
                  <c:v>-47.6</c:v>
                </c:pt>
                <c:pt idx="396">
                  <c:v>-47.6</c:v>
                </c:pt>
                <c:pt idx="397">
                  <c:v>-47.6</c:v>
                </c:pt>
                <c:pt idx="398">
                  <c:v>-47.6</c:v>
                </c:pt>
                <c:pt idx="399">
                  <c:v>-47.6</c:v>
                </c:pt>
                <c:pt idx="400">
                  <c:v>-47.7</c:v>
                </c:pt>
                <c:pt idx="401">
                  <c:v>-47.6</c:v>
                </c:pt>
                <c:pt idx="402">
                  <c:v>-47.6</c:v>
                </c:pt>
                <c:pt idx="403">
                  <c:v>-47.6</c:v>
                </c:pt>
                <c:pt idx="404">
                  <c:v>-47.6</c:v>
                </c:pt>
                <c:pt idx="405">
                  <c:v>-47.6</c:v>
                </c:pt>
                <c:pt idx="406">
                  <c:v>-47.6</c:v>
                </c:pt>
                <c:pt idx="407">
                  <c:v>-47.6</c:v>
                </c:pt>
                <c:pt idx="408">
                  <c:v>-47.7</c:v>
                </c:pt>
                <c:pt idx="409">
                  <c:v>-47.7</c:v>
                </c:pt>
                <c:pt idx="410">
                  <c:v>-47.8</c:v>
                </c:pt>
                <c:pt idx="411">
                  <c:v>-47.6</c:v>
                </c:pt>
                <c:pt idx="412">
                  <c:v>-47.7</c:v>
                </c:pt>
                <c:pt idx="413">
                  <c:v>-47.6</c:v>
                </c:pt>
                <c:pt idx="414">
                  <c:v>-47.6</c:v>
                </c:pt>
                <c:pt idx="415">
                  <c:v>-47.6</c:v>
                </c:pt>
                <c:pt idx="416">
                  <c:v>-47.6</c:v>
                </c:pt>
                <c:pt idx="417">
                  <c:v>-47.5</c:v>
                </c:pt>
                <c:pt idx="418">
                  <c:v>-47.6</c:v>
                </c:pt>
                <c:pt idx="419">
                  <c:v>-47.5</c:v>
                </c:pt>
                <c:pt idx="420">
                  <c:v>-47.6</c:v>
                </c:pt>
                <c:pt idx="421">
                  <c:v>-47.6</c:v>
                </c:pt>
                <c:pt idx="422">
                  <c:v>-47.5</c:v>
                </c:pt>
                <c:pt idx="423">
                  <c:v>-47.6</c:v>
                </c:pt>
                <c:pt idx="424">
                  <c:v>-47.5</c:v>
                </c:pt>
                <c:pt idx="425">
                  <c:v>-47.6</c:v>
                </c:pt>
                <c:pt idx="426">
                  <c:v>-47.5</c:v>
                </c:pt>
                <c:pt idx="427">
                  <c:v>-47.6</c:v>
                </c:pt>
                <c:pt idx="428">
                  <c:v>-47.5</c:v>
                </c:pt>
                <c:pt idx="429">
                  <c:v>-47.5</c:v>
                </c:pt>
                <c:pt idx="430">
                  <c:v>-47.5</c:v>
                </c:pt>
                <c:pt idx="431">
                  <c:v>-47.7</c:v>
                </c:pt>
                <c:pt idx="432">
                  <c:v>-47.5</c:v>
                </c:pt>
                <c:pt idx="433">
                  <c:v>-47.6</c:v>
                </c:pt>
                <c:pt idx="434">
                  <c:v>-47.5</c:v>
                </c:pt>
                <c:pt idx="435">
                  <c:v>-47.6</c:v>
                </c:pt>
                <c:pt idx="436">
                  <c:v>-47.5</c:v>
                </c:pt>
                <c:pt idx="437">
                  <c:v>-47.6</c:v>
                </c:pt>
                <c:pt idx="438">
                  <c:v>-47.4</c:v>
                </c:pt>
                <c:pt idx="439">
                  <c:v>-47.6</c:v>
                </c:pt>
                <c:pt idx="440">
                  <c:v>-47.5</c:v>
                </c:pt>
                <c:pt idx="441">
                  <c:v>-47.6</c:v>
                </c:pt>
                <c:pt idx="442">
                  <c:v>-47.5</c:v>
                </c:pt>
                <c:pt idx="443">
                  <c:v>-47.5</c:v>
                </c:pt>
                <c:pt idx="444">
                  <c:v>-47.5</c:v>
                </c:pt>
                <c:pt idx="445">
                  <c:v>-47.5</c:v>
                </c:pt>
                <c:pt idx="446">
                  <c:v>-47.4</c:v>
                </c:pt>
                <c:pt idx="447">
                  <c:v>-47.5</c:v>
                </c:pt>
                <c:pt idx="448">
                  <c:v>-47.5</c:v>
                </c:pt>
                <c:pt idx="449">
                  <c:v>-47.5</c:v>
                </c:pt>
                <c:pt idx="450">
                  <c:v>-47.5</c:v>
                </c:pt>
                <c:pt idx="451">
                  <c:v>-47.5</c:v>
                </c:pt>
                <c:pt idx="452">
                  <c:v>-47.4</c:v>
                </c:pt>
                <c:pt idx="453">
                  <c:v>-47.5</c:v>
                </c:pt>
                <c:pt idx="454">
                  <c:v>-47.4</c:v>
                </c:pt>
                <c:pt idx="455">
                  <c:v>-47.6</c:v>
                </c:pt>
                <c:pt idx="456">
                  <c:v>-47.6</c:v>
                </c:pt>
                <c:pt idx="457">
                  <c:v>-47.6</c:v>
                </c:pt>
                <c:pt idx="458">
                  <c:v>-47.5</c:v>
                </c:pt>
                <c:pt idx="459">
                  <c:v>-47.5</c:v>
                </c:pt>
                <c:pt idx="460">
                  <c:v>-47.5</c:v>
                </c:pt>
                <c:pt idx="461">
                  <c:v>-47.5</c:v>
                </c:pt>
                <c:pt idx="462">
                  <c:v>-47.5</c:v>
                </c:pt>
                <c:pt idx="463">
                  <c:v>-47.4</c:v>
                </c:pt>
                <c:pt idx="464">
                  <c:v>-47.4</c:v>
                </c:pt>
                <c:pt idx="465">
                  <c:v>-47.5</c:v>
                </c:pt>
                <c:pt idx="466">
                  <c:v>-47.5</c:v>
                </c:pt>
                <c:pt idx="467">
                  <c:v>-47.3</c:v>
                </c:pt>
                <c:pt idx="468">
                  <c:v>-47.5</c:v>
                </c:pt>
                <c:pt idx="469">
                  <c:v>-47.4</c:v>
                </c:pt>
                <c:pt idx="470">
                  <c:v>-47.5</c:v>
                </c:pt>
                <c:pt idx="471">
                  <c:v>-47.4</c:v>
                </c:pt>
                <c:pt idx="472">
                  <c:v>-47.5</c:v>
                </c:pt>
                <c:pt idx="473">
                  <c:v>-47.3</c:v>
                </c:pt>
                <c:pt idx="474">
                  <c:v>-47.4</c:v>
                </c:pt>
                <c:pt idx="475">
                  <c:v>-47.3</c:v>
                </c:pt>
                <c:pt idx="476">
                  <c:v>-47.4</c:v>
                </c:pt>
                <c:pt idx="477">
                  <c:v>-47.3</c:v>
                </c:pt>
                <c:pt idx="478">
                  <c:v>-47.5</c:v>
                </c:pt>
                <c:pt idx="479">
                  <c:v>-47.4</c:v>
                </c:pt>
                <c:pt idx="480">
                  <c:v>-47.5</c:v>
                </c:pt>
                <c:pt idx="481">
                  <c:v>-47.5</c:v>
                </c:pt>
                <c:pt idx="482">
                  <c:v>-47.5</c:v>
                </c:pt>
                <c:pt idx="483">
                  <c:v>-47.5</c:v>
                </c:pt>
                <c:pt idx="484">
                  <c:v>-47.4</c:v>
                </c:pt>
                <c:pt idx="485">
                  <c:v>-47.4</c:v>
                </c:pt>
                <c:pt idx="486">
                  <c:v>-47.4</c:v>
                </c:pt>
                <c:pt idx="487">
                  <c:v>-47.4</c:v>
                </c:pt>
                <c:pt idx="488">
                  <c:v>-47.4</c:v>
                </c:pt>
                <c:pt idx="489">
                  <c:v>-47.5</c:v>
                </c:pt>
                <c:pt idx="490">
                  <c:v>-47.3</c:v>
                </c:pt>
                <c:pt idx="491">
                  <c:v>-47.4</c:v>
                </c:pt>
                <c:pt idx="492">
                  <c:v>-47.3</c:v>
                </c:pt>
                <c:pt idx="493">
                  <c:v>-47.3</c:v>
                </c:pt>
                <c:pt idx="494">
                  <c:v>-47.3</c:v>
                </c:pt>
                <c:pt idx="495">
                  <c:v>-47.3</c:v>
                </c:pt>
                <c:pt idx="496">
                  <c:v>-47.3</c:v>
                </c:pt>
                <c:pt idx="497">
                  <c:v>-47.3</c:v>
                </c:pt>
                <c:pt idx="498">
                  <c:v>-47.2</c:v>
                </c:pt>
                <c:pt idx="499">
                  <c:v>-47.3</c:v>
                </c:pt>
                <c:pt idx="500">
                  <c:v>-47.2</c:v>
                </c:pt>
                <c:pt idx="501">
                  <c:v>-47.4</c:v>
                </c:pt>
                <c:pt idx="502">
                  <c:v>-47.3</c:v>
                </c:pt>
                <c:pt idx="503">
                  <c:v>-47.4</c:v>
                </c:pt>
                <c:pt idx="504">
                  <c:v>-47.3</c:v>
                </c:pt>
                <c:pt idx="505">
                  <c:v>-47.4</c:v>
                </c:pt>
                <c:pt idx="506">
                  <c:v>-47.3</c:v>
                </c:pt>
                <c:pt idx="507">
                  <c:v>-47.3</c:v>
                </c:pt>
                <c:pt idx="508">
                  <c:v>-47.2</c:v>
                </c:pt>
                <c:pt idx="509">
                  <c:v>-47.3</c:v>
                </c:pt>
                <c:pt idx="510">
                  <c:v>-47.3</c:v>
                </c:pt>
                <c:pt idx="511">
                  <c:v>-47.3</c:v>
                </c:pt>
                <c:pt idx="512">
                  <c:v>-47.2</c:v>
                </c:pt>
                <c:pt idx="513">
                  <c:v>-47.2</c:v>
                </c:pt>
                <c:pt idx="514">
                  <c:v>-47.2</c:v>
                </c:pt>
                <c:pt idx="515">
                  <c:v>-47.2</c:v>
                </c:pt>
                <c:pt idx="516">
                  <c:v>-47.2</c:v>
                </c:pt>
                <c:pt idx="517">
                  <c:v>-47.2</c:v>
                </c:pt>
                <c:pt idx="518">
                  <c:v>-47.1</c:v>
                </c:pt>
                <c:pt idx="519">
                  <c:v>-47.2</c:v>
                </c:pt>
                <c:pt idx="520">
                  <c:v>-47.2</c:v>
                </c:pt>
                <c:pt idx="521">
                  <c:v>-47.2</c:v>
                </c:pt>
                <c:pt idx="522">
                  <c:v>-47.2</c:v>
                </c:pt>
                <c:pt idx="523">
                  <c:v>-47.2</c:v>
                </c:pt>
                <c:pt idx="524">
                  <c:v>-47.1</c:v>
                </c:pt>
                <c:pt idx="525">
                  <c:v>-47.1</c:v>
                </c:pt>
                <c:pt idx="526">
                  <c:v>-47.1</c:v>
                </c:pt>
                <c:pt idx="527">
                  <c:v>-47.1</c:v>
                </c:pt>
                <c:pt idx="528">
                  <c:v>-47.1</c:v>
                </c:pt>
                <c:pt idx="529">
                  <c:v>-47.1</c:v>
                </c:pt>
                <c:pt idx="530">
                  <c:v>-47.1</c:v>
                </c:pt>
                <c:pt idx="531">
                  <c:v>-47</c:v>
                </c:pt>
                <c:pt idx="532">
                  <c:v>-47.1</c:v>
                </c:pt>
                <c:pt idx="533">
                  <c:v>-46.9</c:v>
                </c:pt>
                <c:pt idx="534">
                  <c:v>-47</c:v>
                </c:pt>
                <c:pt idx="535">
                  <c:v>-46.8</c:v>
                </c:pt>
                <c:pt idx="536">
                  <c:v>-46.8</c:v>
                </c:pt>
                <c:pt idx="537">
                  <c:v>-46.7</c:v>
                </c:pt>
                <c:pt idx="538">
                  <c:v>-46.7</c:v>
                </c:pt>
                <c:pt idx="539">
                  <c:v>-46.5</c:v>
                </c:pt>
                <c:pt idx="540">
                  <c:v>-46.6</c:v>
                </c:pt>
                <c:pt idx="541">
                  <c:v>-46.5</c:v>
                </c:pt>
                <c:pt idx="542">
                  <c:v>-46.5</c:v>
                </c:pt>
                <c:pt idx="543">
                  <c:v>-46.5</c:v>
                </c:pt>
                <c:pt idx="544">
                  <c:v>-46.5</c:v>
                </c:pt>
                <c:pt idx="545">
                  <c:v>-46.4</c:v>
                </c:pt>
                <c:pt idx="546">
                  <c:v>-46.5</c:v>
                </c:pt>
                <c:pt idx="547">
                  <c:v>-46.5</c:v>
                </c:pt>
                <c:pt idx="548">
                  <c:v>-46.5</c:v>
                </c:pt>
                <c:pt idx="549">
                  <c:v>-46.4</c:v>
                </c:pt>
                <c:pt idx="550">
                  <c:v>-46.5</c:v>
                </c:pt>
                <c:pt idx="551">
                  <c:v>-46.4</c:v>
                </c:pt>
                <c:pt idx="552">
                  <c:v>-46.5</c:v>
                </c:pt>
                <c:pt idx="553">
                  <c:v>-46.5</c:v>
                </c:pt>
                <c:pt idx="554">
                  <c:v>-46.5</c:v>
                </c:pt>
                <c:pt idx="555">
                  <c:v>-46.5</c:v>
                </c:pt>
                <c:pt idx="556">
                  <c:v>-46.4</c:v>
                </c:pt>
                <c:pt idx="557">
                  <c:v>-46.4</c:v>
                </c:pt>
                <c:pt idx="558">
                  <c:v>-46.4</c:v>
                </c:pt>
                <c:pt idx="559">
                  <c:v>-46.3</c:v>
                </c:pt>
                <c:pt idx="560">
                  <c:v>-46.4</c:v>
                </c:pt>
                <c:pt idx="561">
                  <c:v>-46.3</c:v>
                </c:pt>
                <c:pt idx="562">
                  <c:v>-46.4</c:v>
                </c:pt>
                <c:pt idx="563">
                  <c:v>-46.5</c:v>
                </c:pt>
                <c:pt idx="564">
                  <c:v>-46.4</c:v>
                </c:pt>
                <c:pt idx="565">
                  <c:v>-46.5</c:v>
                </c:pt>
                <c:pt idx="566">
                  <c:v>-46.4</c:v>
                </c:pt>
                <c:pt idx="567">
                  <c:v>-46.4</c:v>
                </c:pt>
                <c:pt idx="568">
                  <c:v>-46.4</c:v>
                </c:pt>
                <c:pt idx="569">
                  <c:v>-46.4</c:v>
                </c:pt>
                <c:pt idx="570">
                  <c:v>-46.4</c:v>
                </c:pt>
                <c:pt idx="571">
                  <c:v>-46.4</c:v>
                </c:pt>
                <c:pt idx="572">
                  <c:v>-46.4</c:v>
                </c:pt>
                <c:pt idx="573">
                  <c:v>-46.4</c:v>
                </c:pt>
                <c:pt idx="574">
                  <c:v>-46.3</c:v>
                </c:pt>
                <c:pt idx="575">
                  <c:v>-46.4</c:v>
                </c:pt>
                <c:pt idx="576">
                  <c:v>-46.3</c:v>
                </c:pt>
                <c:pt idx="577">
                  <c:v>-46.3</c:v>
                </c:pt>
                <c:pt idx="578">
                  <c:v>-46.3</c:v>
                </c:pt>
                <c:pt idx="579">
                  <c:v>-46.4</c:v>
                </c:pt>
                <c:pt idx="580">
                  <c:v>-46.4</c:v>
                </c:pt>
                <c:pt idx="581">
                  <c:v>-46.4</c:v>
                </c:pt>
                <c:pt idx="582">
                  <c:v>-46.3</c:v>
                </c:pt>
                <c:pt idx="583">
                  <c:v>-46.5</c:v>
                </c:pt>
                <c:pt idx="584">
                  <c:v>-46.5</c:v>
                </c:pt>
                <c:pt idx="585">
                  <c:v>-46.4</c:v>
                </c:pt>
                <c:pt idx="586">
                  <c:v>-46.3</c:v>
                </c:pt>
                <c:pt idx="587">
                  <c:v>-46.4</c:v>
                </c:pt>
                <c:pt idx="588">
                  <c:v>-46.3</c:v>
                </c:pt>
                <c:pt idx="589">
                  <c:v>-46.3</c:v>
                </c:pt>
                <c:pt idx="590">
                  <c:v>-46.2</c:v>
                </c:pt>
                <c:pt idx="591">
                  <c:v>-46.3</c:v>
                </c:pt>
                <c:pt idx="592">
                  <c:v>-46.3</c:v>
                </c:pt>
                <c:pt idx="593">
                  <c:v>-46.1</c:v>
                </c:pt>
                <c:pt idx="594">
                  <c:v>-46.1</c:v>
                </c:pt>
                <c:pt idx="595">
                  <c:v>-46.2</c:v>
                </c:pt>
                <c:pt idx="596">
                  <c:v>-46.1</c:v>
                </c:pt>
                <c:pt idx="597">
                  <c:v>-46.1</c:v>
                </c:pt>
                <c:pt idx="598">
                  <c:v>-46</c:v>
                </c:pt>
                <c:pt idx="599">
                  <c:v>-46</c:v>
                </c:pt>
                <c:pt idx="600">
                  <c:v>-45.9</c:v>
                </c:pt>
                <c:pt idx="601">
                  <c:v>-45.8</c:v>
                </c:pt>
                <c:pt idx="602">
                  <c:v>-45.8</c:v>
                </c:pt>
                <c:pt idx="603">
                  <c:v>-45.7</c:v>
                </c:pt>
                <c:pt idx="604">
                  <c:v>-45.8</c:v>
                </c:pt>
                <c:pt idx="605">
                  <c:v>-45.7</c:v>
                </c:pt>
                <c:pt idx="606">
                  <c:v>-45.8</c:v>
                </c:pt>
                <c:pt idx="607">
                  <c:v>-45.7</c:v>
                </c:pt>
                <c:pt idx="608">
                  <c:v>-45.8</c:v>
                </c:pt>
                <c:pt idx="609">
                  <c:v>-45.7</c:v>
                </c:pt>
                <c:pt idx="610">
                  <c:v>-45.8</c:v>
                </c:pt>
                <c:pt idx="611">
                  <c:v>-45.7</c:v>
                </c:pt>
                <c:pt idx="612">
                  <c:v>-45.8</c:v>
                </c:pt>
                <c:pt idx="613">
                  <c:v>-45.7</c:v>
                </c:pt>
                <c:pt idx="614">
                  <c:v>-45.8</c:v>
                </c:pt>
                <c:pt idx="615">
                  <c:v>-45.7</c:v>
                </c:pt>
                <c:pt idx="616">
                  <c:v>-45.8</c:v>
                </c:pt>
                <c:pt idx="617">
                  <c:v>-45.7</c:v>
                </c:pt>
                <c:pt idx="618">
                  <c:v>-45.7</c:v>
                </c:pt>
                <c:pt idx="619">
                  <c:v>-45.6</c:v>
                </c:pt>
                <c:pt idx="620">
                  <c:v>-45.6</c:v>
                </c:pt>
                <c:pt idx="621">
                  <c:v>-45.6</c:v>
                </c:pt>
                <c:pt idx="622">
                  <c:v>-45.6</c:v>
                </c:pt>
                <c:pt idx="623">
                  <c:v>-45.6</c:v>
                </c:pt>
                <c:pt idx="624">
                  <c:v>-45.6</c:v>
                </c:pt>
                <c:pt idx="625">
                  <c:v>-45.6</c:v>
                </c:pt>
                <c:pt idx="626">
                  <c:v>-45.6</c:v>
                </c:pt>
                <c:pt idx="627">
                  <c:v>-45.6</c:v>
                </c:pt>
                <c:pt idx="628">
                  <c:v>-45.6</c:v>
                </c:pt>
                <c:pt idx="629">
                  <c:v>-45.5</c:v>
                </c:pt>
                <c:pt idx="630">
                  <c:v>-45.5</c:v>
                </c:pt>
                <c:pt idx="631">
                  <c:v>-45.6</c:v>
                </c:pt>
                <c:pt idx="632">
                  <c:v>-45.5</c:v>
                </c:pt>
                <c:pt idx="633">
                  <c:v>-45.6</c:v>
                </c:pt>
                <c:pt idx="634">
                  <c:v>-45.5</c:v>
                </c:pt>
                <c:pt idx="635">
                  <c:v>-45.5</c:v>
                </c:pt>
                <c:pt idx="636">
                  <c:v>-45.4</c:v>
                </c:pt>
                <c:pt idx="637">
                  <c:v>-45.4</c:v>
                </c:pt>
                <c:pt idx="638">
                  <c:v>-45.3</c:v>
                </c:pt>
                <c:pt idx="639">
                  <c:v>-45.3</c:v>
                </c:pt>
                <c:pt idx="640">
                  <c:v>-45.2</c:v>
                </c:pt>
                <c:pt idx="641">
                  <c:v>-45.3</c:v>
                </c:pt>
                <c:pt idx="642">
                  <c:v>-45</c:v>
                </c:pt>
                <c:pt idx="643">
                  <c:v>-45</c:v>
                </c:pt>
                <c:pt idx="644">
                  <c:v>-44.8</c:v>
                </c:pt>
                <c:pt idx="645">
                  <c:v>-44.9</c:v>
                </c:pt>
                <c:pt idx="646">
                  <c:v>-44.8</c:v>
                </c:pt>
                <c:pt idx="647">
                  <c:v>-44.9</c:v>
                </c:pt>
                <c:pt idx="648">
                  <c:v>-44.7</c:v>
                </c:pt>
                <c:pt idx="649">
                  <c:v>-44.9</c:v>
                </c:pt>
                <c:pt idx="650">
                  <c:v>-44.7</c:v>
                </c:pt>
                <c:pt idx="651">
                  <c:v>-44.7</c:v>
                </c:pt>
                <c:pt idx="652">
                  <c:v>-44.7</c:v>
                </c:pt>
                <c:pt idx="653">
                  <c:v>-44.8</c:v>
                </c:pt>
                <c:pt idx="654">
                  <c:v>-44.8</c:v>
                </c:pt>
                <c:pt idx="655">
                  <c:v>-44.8</c:v>
                </c:pt>
                <c:pt idx="656">
                  <c:v>-44.7</c:v>
                </c:pt>
                <c:pt idx="657">
                  <c:v>-44.8</c:v>
                </c:pt>
                <c:pt idx="658">
                  <c:v>-44.7</c:v>
                </c:pt>
                <c:pt idx="659">
                  <c:v>-44.6</c:v>
                </c:pt>
                <c:pt idx="660">
                  <c:v>-44.6</c:v>
                </c:pt>
                <c:pt idx="661">
                  <c:v>-44.6</c:v>
                </c:pt>
                <c:pt idx="662">
                  <c:v>-44.6</c:v>
                </c:pt>
                <c:pt idx="663">
                  <c:v>-44.5</c:v>
                </c:pt>
                <c:pt idx="664">
                  <c:v>-44.5</c:v>
                </c:pt>
                <c:pt idx="665">
                  <c:v>-44.5</c:v>
                </c:pt>
                <c:pt idx="666">
                  <c:v>-44.6</c:v>
                </c:pt>
                <c:pt idx="667">
                  <c:v>-44.5</c:v>
                </c:pt>
              </c:numCache>
            </c:numRef>
          </c:yVal>
          <c:smooth val="1"/>
          <c:extLst xmlns:c16r2="http://schemas.microsoft.com/office/drawing/2015/06/chart">
            <c:ext xmlns:c16="http://schemas.microsoft.com/office/drawing/2014/chart" uri="{C3380CC4-5D6E-409C-BE32-E72D297353CC}">
              <c16:uniqueId val="{00000001-7B3A-45B3-8B9C-4F4F84D696EC}"/>
            </c:ext>
          </c:extLst>
        </c:ser>
        <c:ser>
          <c:idx val="9"/>
          <c:order val="2"/>
          <c:tx>
            <c:v>T(FPEAK) from Re-cooling-Linear</c:v>
          </c:tx>
          <c:spPr>
            <a:ln w="12700">
              <a:solidFill>
                <a:srgbClr val="FF33CC"/>
              </a:solidFill>
            </a:ln>
          </c:spPr>
          <c:marker>
            <c:symbol val="none"/>
          </c:marker>
          <c:xVal>
            <c:numRef>
              <c:f>'[2]T(Fpeak)'!$I$5:$I$672</c:f>
              <c:numCache>
                <c:formatCode>General</c:formatCode>
                <c:ptCount val="668"/>
                <c:pt idx="0">
                  <c:v>2.0329999999999995</c:v>
                </c:pt>
                <c:pt idx="1">
                  <c:v>2.0670000000000002</c:v>
                </c:pt>
                <c:pt idx="2">
                  <c:v>2.1</c:v>
                </c:pt>
                <c:pt idx="3">
                  <c:v>2.133</c:v>
                </c:pt>
                <c:pt idx="4">
                  <c:v>2.1669999999999998</c:v>
                </c:pt>
                <c:pt idx="5">
                  <c:v>2.2000000000000002</c:v>
                </c:pt>
                <c:pt idx="6">
                  <c:v>2.2330000000000001</c:v>
                </c:pt>
                <c:pt idx="7">
                  <c:v>2.2669999999999999</c:v>
                </c:pt>
                <c:pt idx="8">
                  <c:v>2.2999999999999998</c:v>
                </c:pt>
                <c:pt idx="9">
                  <c:v>2.3329999999999997</c:v>
                </c:pt>
                <c:pt idx="10">
                  <c:v>2.367</c:v>
                </c:pt>
                <c:pt idx="11">
                  <c:v>2.4</c:v>
                </c:pt>
                <c:pt idx="12">
                  <c:v>2.4329999999999994</c:v>
                </c:pt>
                <c:pt idx="13">
                  <c:v>2.4670000000000001</c:v>
                </c:pt>
                <c:pt idx="14">
                  <c:v>2.5</c:v>
                </c:pt>
                <c:pt idx="15">
                  <c:v>2.5329999999999995</c:v>
                </c:pt>
                <c:pt idx="16">
                  <c:v>2.5670000000000002</c:v>
                </c:pt>
                <c:pt idx="17">
                  <c:v>2.6</c:v>
                </c:pt>
                <c:pt idx="18">
                  <c:v>2.633</c:v>
                </c:pt>
                <c:pt idx="19">
                  <c:v>2.6669999999999998</c:v>
                </c:pt>
                <c:pt idx="20">
                  <c:v>2.7</c:v>
                </c:pt>
                <c:pt idx="21">
                  <c:v>2.7330000000000001</c:v>
                </c:pt>
                <c:pt idx="22">
                  <c:v>2.7669999999999999</c:v>
                </c:pt>
                <c:pt idx="23">
                  <c:v>2.8</c:v>
                </c:pt>
                <c:pt idx="24">
                  <c:v>2.8329999999999997</c:v>
                </c:pt>
                <c:pt idx="25">
                  <c:v>2.867</c:v>
                </c:pt>
                <c:pt idx="26">
                  <c:v>2.9</c:v>
                </c:pt>
                <c:pt idx="27">
                  <c:v>2.9329999999999994</c:v>
                </c:pt>
                <c:pt idx="28">
                  <c:v>2.9670000000000001</c:v>
                </c:pt>
                <c:pt idx="29">
                  <c:v>3</c:v>
                </c:pt>
                <c:pt idx="30">
                  <c:v>3.0329999999999995</c:v>
                </c:pt>
                <c:pt idx="31">
                  <c:v>3.0670000000000002</c:v>
                </c:pt>
                <c:pt idx="32">
                  <c:v>3.1</c:v>
                </c:pt>
                <c:pt idx="33">
                  <c:v>3.133</c:v>
                </c:pt>
                <c:pt idx="34">
                  <c:v>3.1669999999999998</c:v>
                </c:pt>
                <c:pt idx="35">
                  <c:v>3.2</c:v>
                </c:pt>
                <c:pt idx="36">
                  <c:v>3.2330000000000001</c:v>
                </c:pt>
                <c:pt idx="37">
                  <c:v>3.2669999999999999</c:v>
                </c:pt>
                <c:pt idx="38">
                  <c:v>3.3</c:v>
                </c:pt>
                <c:pt idx="39">
                  <c:v>3.3329999999999997</c:v>
                </c:pt>
                <c:pt idx="40">
                  <c:v>3.367</c:v>
                </c:pt>
                <c:pt idx="41">
                  <c:v>3.4</c:v>
                </c:pt>
                <c:pt idx="42">
                  <c:v>3.4329999999999994</c:v>
                </c:pt>
                <c:pt idx="43">
                  <c:v>3.4670000000000001</c:v>
                </c:pt>
                <c:pt idx="44">
                  <c:v>3.5</c:v>
                </c:pt>
                <c:pt idx="45">
                  <c:v>3.5329999999999995</c:v>
                </c:pt>
                <c:pt idx="46">
                  <c:v>3.5670000000000002</c:v>
                </c:pt>
                <c:pt idx="47">
                  <c:v>3.6</c:v>
                </c:pt>
                <c:pt idx="48">
                  <c:v>3.633</c:v>
                </c:pt>
                <c:pt idx="49">
                  <c:v>3.6669999999999998</c:v>
                </c:pt>
                <c:pt idx="50">
                  <c:v>3.7</c:v>
                </c:pt>
                <c:pt idx="51">
                  <c:v>3.7330000000000001</c:v>
                </c:pt>
                <c:pt idx="52">
                  <c:v>3.7669999999999999</c:v>
                </c:pt>
                <c:pt idx="53">
                  <c:v>3.8</c:v>
                </c:pt>
                <c:pt idx="54">
                  <c:v>3.8329999999999997</c:v>
                </c:pt>
                <c:pt idx="55">
                  <c:v>3.867</c:v>
                </c:pt>
                <c:pt idx="56">
                  <c:v>3.9</c:v>
                </c:pt>
                <c:pt idx="57">
                  <c:v>3.9329999999999994</c:v>
                </c:pt>
                <c:pt idx="58">
                  <c:v>3.9670000000000001</c:v>
                </c:pt>
                <c:pt idx="59">
                  <c:v>4</c:v>
                </c:pt>
                <c:pt idx="60">
                  <c:v>4.0330000000000004</c:v>
                </c:pt>
                <c:pt idx="61">
                  <c:v>4.0669999999999993</c:v>
                </c:pt>
                <c:pt idx="62">
                  <c:v>4.0999999999999996</c:v>
                </c:pt>
                <c:pt idx="63">
                  <c:v>4.133</c:v>
                </c:pt>
                <c:pt idx="64">
                  <c:v>4.1669999999999989</c:v>
                </c:pt>
                <c:pt idx="65">
                  <c:v>4.2</c:v>
                </c:pt>
                <c:pt idx="66">
                  <c:v>4.2329999999999997</c:v>
                </c:pt>
                <c:pt idx="67">
                  <c:v>4.2669999999999995</c:v>
                </c:pt>
                <c:pt idx="68">
                  <c:v>4.3</c:v>
                </c:pt>
                <c:pt idx="69">
                  <c:v>4.3330000000000002</c:v>
                </c:pt>
                <c:pt idx="70">
                  <c:v>4.3669999999999991</c:v>
                </c:pt>
                <c:pt idx="71">
                  <c:v>4.4000000000000004</c:v>
                </c:pt>
                <c:pt idx="72">
                  <c:v>4.4329999999999998</c:v>
                </c:pt>
                <c:pt idx="73">
                  <c:v>4.4669999999999996</c:v>
                </c:pt>
                <c:pt idx="74">
                  <c:v>4.5</c:v>
                </c:pt>
                <c:pt idx="75">
                  <c:v>4.5330000000000004</c:v>
                </c:pt>
                <c:pt idx="76">
                  <c:v>4.5669999999999993</c:v>
                </c:pt>
                <c:pt idx="77">
                  <c:v>4.5999999999999996</c:v>
                </c:pt>
                <c:pt idx="78">
                  <c:v>4.633</c:v>
                </c:pt>
                <c:pt idx="79">
                  <c:v>4.6669999999999989</c:v>
                </c:pt>
                <c:pt idx="80">
                  <c:v>4.7</c:v>
                </c:pt>
                <c:pt idx="81">
                  <c:v>4.7329999999999997</c:v>
                </c:pt>
                <c:pt idx="82">
                  <c:v>4.8330000000000002</c:v>
                </c:pt>
                <c:pt idx="83">
                  <c:v>4.8669999999999991</c:v>
                </c:pt>
                <c:pt idx="84">
                  <c:v>4.9000000000000004</c:v>
                </c:pt>
                <c:pt idx="85">
                  <c:v>4.9329999999999998</c:v>
                </c:pt>
                <c:pt idx="86">
                  <c:v>4.9669999999999996</c:v>
                </c:pt>
                <c:pt idx="87">
                  <c:v>5</c:v>
                </c:pt>
                <c:pt idx="88">
                  <c:v>5.0330000000000004</c:v>
                </c:pt>
                <c:pt idx="89">
                  <c:v>5.0669999999999993</c:v>
                </c:pt>
                <c:pt idx="90">
                  <c:v>5.0999999999999996</c:v>
                </c:pt>
                <c:pt idx="91">
                  <c:v>5.133</c:v>
                </c:pt>
                <c:pt idx="92">
                  <c:v>5.1669999999999989</c:v>
                </c:pt>
                <c:pt idx="93">
                  <c:v>5.2</c:v>
                </c:pt>
                <c:pt idx="94">
                  <c:v>5.2329999999999997</c:v>
                </c:pt>
                <c:pt idx="95">
                  <c:v>5.2669999999999995</c:v>
                </c:pt>
                <c:pt idx="96">
                  <c:v>5.3</c:v>
                </c:pt>
                <c:pt idx="97">
                  <c:v>5.3330000000000002</c:v>
                </c:pt>
                <c:pt idx="98">
                  <c:v>5.3669999999999991</c:v>
                </c:pt>
                <c:pt idx="99">
                  <c:v>5.4</c:v>
                </c:pt>
                <c:pt idx="100">
                  <c:v>5.4329999999999998</c:v>
                </c:pt>
                <c:pt idx="101">
                  <c:v>5.4669999999999996</c:v>
                </c:pt>
                <c:pt idx="102">
                  <c:v>5.5</c:v>
                </c:pt>
                <c:pt idx="103">
                  <c:v>5.5330000000000004</c:v>
                </c:pt>
                <c:pt idx="104">
                  <c:v>5.5669999999999993</c:v>
                </c:pt>
                <c:pt idx="105">
                  <c:v>5.6</c:v>
                </c:pt>
                <c:pt idx="106">
                  <c:v>5.633</c:v>
                </c:pt>
                <c:pt idx="107">
                  <c:v>5.6669999999999989</c:v>
                </c:pt>
                <c:pt idx="108">
                  <c:v>5.7</c:v>
                </c:pt>
                <c:pt idx="109">
                  <c:v>5.7329999999999997</c:v>
                </c:pt>
                <c:pt idx="110">
                  <c:v>5.7669999999999995</c:v>
                </c:pt>
                <c:pt idx="111">
                  <c:v>5.8</c:v>
                </c:pt>
                <c:pt idx="112">
                  <c:v>5.8330000000000002</c:v>
                </c:pt>
                <c:pt idx="113">
                  <c:v>5.8669999999999991</c:v>
                </c:pt>
                <c:pt idx="114">
                  <c:v>5.9</c:v>
                </c:pt>
                <c:pt idx="115">
                  <c:v>5.9329999999999998</c:v>
                </c:pt>
                <c:pt idx="116">
                  <c:v>5.9669999999999996</c:v>
                </c:pt>
                <c:pt idx="117">
                  <c:v>6</c:v>
                </c:pt>
                <c:pt idx="118">
                  <c:v>6.0330000000000004</c:v>
                </c:pt>
                <c:pt idx="119">
                  <c:v>6.0669999999999993</c:v>
                </c:pt>
                <c:pt idx="120">
                  <c:v>6.1</c:v>
                </c:pt>
                <c:pt idx="121">
                  <c:v>6.133</c:v>
                </c:pt>
                <c:pt idx="122">
                  <c:v>6.1669999999999989</c:v>
                </c:pt>
                <c:pt idx="123">
                  <c:v>6.2</c:v>
                </c:pt>
                <c:pt idx="124">
                  <c:v>6.2329999999999997</c:v>
                </c:pt>
                <c:pt idx="125">
                  <c:v>6.2669999999999995</c:v>
                </c:pt>
                <c:pt idx="126">
                  <c:v>6.3</c:v>
                </c:pt>
                <c:pt idx="127">
                  <c:v>6.3330000000000002</c:v>
                </c:pt>
                <c:pt idx="128">
                  <c:v>6.3669999999999991</c:v>
                </c:pt>
                <c:pt idx="129">
                  <c:v>6.4</c:v>
                </c:pt>
                <c:pt idx="130">
                  <c:v>6.4329999999999998</c:v>
                </c:pt>
                <c:pt idx="131">
                  <c:v>6.4669999999999996</c:v>
                </c:pt>
                <c:pt idx="132">
                  <c:v>6.5</c:v>
                </c:pt>
                <c:pt idx="133">
                  <c:v>6.5330000000000004</c:v>
                </c:pt>
                <c:pt idx="134">
                  <c:v>6.5669999999999993</c:v>
                </c:pt>
                <c:pt idx="135">
                  <c:v>6.6</c:v>
                </c:pt>
                <c:pt idx="136">
                  <c:v>6.633</c:v>
                </c:pt>
                <c:pt idx="137">
                  <c:v>6.6669999999999989</c:v>
                </c:pt>
                <c:pt idx="138">
                  <c:v>6.7</c:v>
                </c:pt>
                <c:pt idx="139">
                  <c:v>6.7329999999999997</c:v>
                </c:pt>
                <c:pt idx="140">
                  <c:v>6.7669999999999995</c:v>
                </c:pt>
                <c:pt idx="141">
                  <c:v>6.8</c:v>
                </c:pt>
                <c:pt idx="142">
                  <c:v>6.8330000000000002</c:v>
                </c:pt>
                <c:pt idx="143">
                  <c:v>6.8669999999999991</c:v>
                </c:pt>
                <c:pt idx="144">
                  <c:v>6.9</c:v>
                </c:pt>
                <c:pt idx="145">
                  <c:v>6.9329999999999998</c:v>
                </c:pt>
                <c:pt idx="146">
                  <c:v>6.9669999999999996</c:v>
                </c:pt>
                <c:pt idx="147">
                  <c:v>7</c:v>
                </c:pt>
                <c:pt idx="148">
                  <c:v>7.0330000000000004</c:v>
                </c:pt>
                <c:pt idx="149">
                  <c:v>7.0669999999999993</c:v>
                </c:pt>
                <c:pt idx="150">
                  <c:v>7.1</c:v>
                </c:pt>
                <c:pt idx="151">
                  <c:v>7.133</c:v>
                </c:pt>
                <c:pt idx="152">
                  <c:v>7.1669999999999989</c:v>
                </c:pt>
                <c:pt idx="153">
                  <c:v>7.2</c:v>
                </c:pt>
                <c:pt idx="154">
                  <c:v>7.2329999999999997</c:v>
                </c:pt>
                <c:pt idx="155">
                  <c:v>7.2669999999999995</c:v>
                </c:pt>
                <c:pt idx="156">
                  <c:v>7.3</c:v>
                </c:pt>
                <c:pt idx="157">
                  <c:v>7.3330000000000002</c:v>
                </c:pt>
                <c:pt idx="158">
                  <c:v>7.3669999999999991</c:v>
                </c:pt>
                <c:pt idx="159">
                  <c:v>7.4</c:v>
                </c:pt>
                <c:pt idx="160">
                  <c:v>7.4329999999999998</c:v>
                </c:pt>
                <c:pt idx="161">
                  <c:v>7.4669999999999996</c:v>
                </c:pt>
                <c:pt idx="162">
                  <c:v>7.5</c:v>
                </c:pt>
                <c:pt idx="163">
                  <c:v>7.5330000000000004</c:v>
                </c:pt>
                <c:pt idx="164">
                  <c:v>7.5669999999999993</c:v>
                </c:pt>
                <c:pt idx="165">
                  <c:v>7.6</c:v>
                </c:pt>
                <c:pt idx="166">
                  <c:v>7.633</c:v>
                </c:pt>
                <c:pt idx="167">
                  <c:v>7.6669999999999989</c:v>
                </c:pt>
                <c:pt idx="168">
                  <c:v>7.7</c:v>
                </c:pt>
                <c:pt idx="169">
                  <c:v>7.7329999999999997</c:v>
                </c:pt>
                <c:pt idx="170">
                  <c:v>7.7669999999999995</c:v>
                </c:pt>
                <c:pt idx="171">
                  <c:v>7.8</c:v>
                </c:pt>
                <c:pt idx="172">
                  <c:v>7.8330000000000002</c:v>
                </c:pt>
                <c:pt idx="173">
                  <c:v>7.8669999999999991</c:v>
                </c:pt>
                <c:pt idx="174">
                  <c:v>7.9</c:v>
                </c:pt>
                <c:pt idx="175">
                  <c:v>7.9329999999999998</c:v>
                </c:pt>
                <c:pt idx="176">
                  <c:v>7.9669999999999996</c:v>
                </c:pt>
                <c:pt idx="177">
                  <c:v>8</c:v>
                </c:pt>
                <c:pt idx="178">
                  <c:v>8.0330000000000013</c:v>
                </c:pt>
                <c:pt idx="179">
                  <c:v>8.0670000000000002</c:v>
                </c:pt>
                <c:pt idx="180">
                  <c:v>8.1</c:v>
                </c:pt>
                <c:pt idx="181">
                  <c:v>8.1330000000000009</c:v>
                </c:pt>
                <c:pt idx="182">
                  <c:v>8.1670000000000016</c:v>
                </c:pt>
                <c:pt idx="183">
                  <c:v>8.2000000000000011</c:v>
                </c:pt>
                <c:pt idx="184">
                  <c:v>8.2329999999999988</c:v>
                </c:pt>
                <c:pt idx="185">
                  <c:v>8.2670000000000012</c:v>
                </c:pt>
                <c:pt idx="186">
                  <c:v>8.3000000000000007</c:v>
                </c:pt>
                <c:pt idx="187">
                  <c:v>8.3330000000000002</c:v>
                </c:pt>
                <c:pt idx="188">
                  <c:v>8.3670000000000027</c:v>
                </c:pt>
                <c:pt idx="189">
                  <c:v>8.4</c:v>
                </c:pt>
                <c:pt idx="190">
                  <c:v>8.4330000000000016</c:v>
                </c:pt>
                <c:pt idx="191">
                  <c:v>8.4670000000000005</c:v>
                </c:pt>
                <c:pt idx="192">
                  <c:v>8.5</c:v>
                </c:pt>
                <c:pt idx="193">
                  <c:v>8.5330000000000013</c:v>
                </c:pt>
                <c:pt idx="194">
                  <c:v>8.5670000000000002</c:v>
                </c:pt>
                <c:pt idx="195">
                  <c:v>8.6</c:v>
                </c:pt>
                <c:pt idx="196">
                  <c:v>8.6330000000000009</c:v>
                </c:pt>
                <c:pt idx="197">
                  <c:v>8.6670000000000016</c:v>
                </c:pt>
                <c:pt idx="198">
                  <c:v>8.7000000000000011</c:v>
                </c:pt>
                <c:pt idx="199">
                  <c:v>8.7329999999999988</c:v>
                </c:pt>
                <c:pt idx="200">
                  <c:v>8.7670000000000012</c:v>
                </c:pt>
                <c:pt idx="201">
                  <c:v>8.8000000000000007</c:v>
                </c:pt>
                <c:pt idx="202">
                  <c:v>8.8330000000000002</c:v>
                </c:pt>
                <c:pt idx="203">
                  <c:v>8.8670000000000027</c:v>
                </c:pt>
                <c:pt idx="204">
                  <c:v>8.9</c:v>
                </c:pt>
                <c:pt idx="205">
                  <c:v>8.9330000000000016</c:v>
                </c:pt>
                <c:pt idx="206">
                  <c:v>8.9670000000000005</c:v>
                </c:pt>
                <c:pt idx="207">
                  <c:v>9</c:v>
                </c:pt>
                <c:pt idx="208">
                  <c:v>9.0330000000000013</c:v>
                </c:pt>
                <c:pt idx="209">
                  <c:v>9.0670000000000002</c:v>
                </c:pt>
                <c:pt idx="210">
                  <c:v>9.1</c:v>
                </c:pt>
                <c:pt idx="211">
                  <c:v>9.1330000000000009</c:v>
                </c:pt>
                <c:pt idx="212">
                  <c:v>9.1670000000000016</c:v>
                </c:pt>
                <c:pt idx="213">
                  <c:v>9.2000000000000011</c:v>
                </c:pt>
                <c:pt idx="214">
                  <c:v>9.2329999999999988</c:v>
                </c:pt>
                <c:pt idx="215">
                  <c:v>9.2670000000000012</c:v>
                </c:pt>
                <c:pt idx="216">
                  <c:v>9.3000000000000007</c:v>
                </c:pt>
                <c:pt idx="217">
                  <c:v>9.3330000000000002</c:v>
                </c:pt>
                <c:pt idx="218">
                  <c:v>9.3670000000000027</c:v>
                </c:pt>
                <c:pt idx="219">
                  <c:v>9.4</c:v>
                </c:pt>
                <c:pt idx="220">
                  <c:v>9.4330000000000016</c:v>
                </c:pt>
                <c:pt idx="221">
                  <c:v>9.4670000000000005</c:v>
                </c:pt>
                <c:pt idx="222">
                  <c:v>9.5</c:v>
                </c:pt>
                <c:pt idx="223">
                  <c:v>9.5330000000000013</c:v>
                </c:pt>
                <c:pt idx="224">
                  <c:v>9.5670000000000002</c:v>
                </c:pt>
                <c:pt idx="225">
                  <c:v>9.6</c:v>
                </c:pt>
                <c:pt idx="226">
                  <c:v>9.6330000000000009</c:v>
                </c:pt>
                <c:pt idx="227">
                  <c:v>9.6670000000000016</c:v>
                </c:pt>
                <c:pt idx="228">
                  <c:v>9.7000000000000011</c:v>
                </c:pt>
                <c:pt idx="229">
                  <c:v>9.7329999999999988</c:v>
                </c:pt>
                <c:pt idx="230">
                  <c:v>9.7670000000000012</c:v>
                </c:pt>
                <c:pt idx="231">
                  <c:v>9.8000000000000007</c:v>
                </c:pt>
                <c:pt idx="232">
                  <c:v>9.8330000000000002</c:v>
                </c:pt>
                <c:pt idx="233">
                  <c:v>9.8670000000000027</c:v>
                </c:pt>
                <c:pt idx="234">
                  <c:v>9.9</c:v>
                </c:pt>
                <c:pt idx="235">
                  <c:v>9.9330000000000016</c:v>
                </c:pt>
                <c:pt idx="236">
                  <c:v>9.9670000000000005</c:v>
                </c:pt>
                <c:pt idx="237">
                  <c:v>10</c:v>
                </c:pt>
                <c:pt idx="238">
                  <c:v>10.033000000000001</c:v>
                </c:pt>
                <c:pt idx="239">
                  <c:v>10.067</c:v>
                </c:pt>
                <c:pt idx="240">
                  <c:v>10.1</c:v>
                </c:pt>
                <c:pt idx="241">
                  <c:v>10.133000000000001</c:v>
                </c:pt>
                <c:pt idx="242">
                  <c:v>10.167</c:v>
                </c:pt>
                <c:pt idx="243">
                  <c:v>10.200000000000001</c:v>
                </c:pt>
                <c:pt idx="244">
                  <c:v>10.233000000000001</c:v>
                </c:pt>
                <c:pt idx="245">
                  <c:v>10.267000000000001</c:v>
                </c:pt>
                <c:pt idx="246">
                  <c:v>10.3</c:v>
                </c:pt>
                <c:pt idx="247">
                  <c:v>10.333</c:v>
                </c:pt>
                <c:pt idx="248">
                  <c:v>10.367000000000003</c:v>
                </c:pt>
                <c:pt idx="249">
                  <c:v>10.4</c:v>
                </c:pt>
                <c:pt idx="250">
                  <c:v>10.433</c:v>
                </c:pt>
                <c:pt idx="251">
                  <c:v>10.467000000000002</c:v>
                </c:pt>
                <c:pt idx="252">
                  <c:v>10.5</c:v>
                </c:pt>
                <c:pt idx="253">
                  <c:v>10.533000000000001</c:v>
                </c:pt>
                <c:pt idx="254">
                  <c:v>10.567</c:v>
                </c:pt>
                <c:pt idx="255">
                  <c:v>10.6</c:v>
                </c:pt>
                <c:pt idx="256">
                  <c:v>10.633000000000001</c:v>
                </c:pt>
                <c:pt idx="257">
                  <c:v>10.667</c:v>
                </c:pt>
                <c:pt idx="258">
                  <c:v>10.7</c:v>
                </c:pt>
                <c:pt idx="259">
                  <c:v>10.733000000000001</c:v>
                </c:pt>
                <c:pt idx="260">
                  <c:v>10.767000000000001</c:v>
                </c:pt>
                <c:pt idx="261">
                  <c:v>10.8</c:v>
                </c:pt>
                <c:pt idx="262">
                  <c:v>10.833</c:v>
                </c:pt>
                <c:pt idx="263">
                  <c:v>10.867000000000003</c:v>
                </c:pt>
                <c:pt idx="264">
                  <c:v>10.9</c:v>
                </c:pt>
                <c:pt idx="265">
                  <c:v>10.933</c:v>
                </c:pt>
                <c:pt idx="266">
                  <c:v>10.967000000000002</c:v>
                </c:pt>
                <c:pt idx="267">
                  <c:v>11</c:v>
                </c:pt>
                <c:pt idx="268">
                  <c:v>11.033000000000001</c:v>
                </c:pt>
                <c:pt idx="269">
                  <c:v>11.067</c:v>
                </c:pt>
                <c:pt idx="270">
                  <c:v>11.1</c:v>
                </c:pt>
                <c:pt idx="271">
                  <c:v>11.133000000000001</c:v>
                </c:pt>
                <c:pt idx="272">
                  <c:v>11.167</c:v>
                </c:pt>
                <c:pt idx="273">
                  <c:v>11.2</c:v>
                </c:pt>
                <c:pt idx="274">
                  <c:v>11.233000000000001</c:v>
                </c:pt>
                <c:pt idx="275">
                  <c:v>11.267000000000001</c:v>
                </c:pt>
                <c:pt idx="276">
                  <c:v>11.3</c:v>
                </c:pt>
                <c:pt idx="277">
                  <c:v>11.333</c:v>
                </c:pt>
                <c:pt idx="278">
                  <c:v>11.367000000000003</c:v>
                </c:pt>
                <c:pt idx="279">
                  <c:v>11.4</c:v>
                </c:pt>
                <c:pt idx="280">
                  <c:v>11.433</c:v>
                </c:pt>
                <c:pt idx="281">
                  <c:v>11.467000000000002</c:v>
                </c:pt>
                <c:pt idx="282">
                  <c:v>11.5</c:v>
                </c:pt>
                <c:pt idx="283">
                  <c:v>11.533000000000001</c:v>
                </c:pt>
                <c:pt idx="284">
                  <c:v>11.567</c:v>
                </c:pt>
                <c:pt idx="285">
                  <c:v>11.6</c:v>
                </c:pt>
                <c:pt idx="286">
                  <c:v>11.633000000000001</c:v>
                </c:pt>
                <c:pt idx="287">
                  <c:v>11.667</c:v>
                </c:pt>
                <c:pt idx="288">
                  <c:v>11.7</c:v>
                </c:pt>
                <c:pt idx="289">
                  <c:v>11.733000000000001</c:v>
                </c:pt>
                <c:pt idx="290">
                  <c:v>11.767000000000001</c:v>
                </c:pt>
                <c:pt idx="291">
                  <c:v>11.8</c:v>
                </c:pt>
                <c:pt idx="292">
                  <c:v>11.833</c:v>
                </c:pt>
                <c:pt idx="293">
                  <c:v>11.867000000000003</c:v>
                </c:pt>
                <c:pt idx="294">
                  <c:v>11.9</c:v>
                </c:pt>
                <c:pt idx="295">
                  <c:v>11.933</c:v>
                </c:pt>
                <c:pt idx="296">
                  <c:v>11.967000000000002</c:v>
                </c:pt>
                <c:pt idx="297">
                  <c:v>12</c:v>
                </c:pt>
                <c:pt idx="298">
                  <c:v>12.033000000000001</c:v>
                </c:pt>
                <c:pt idx="299">
                  <c:v>12.067</c:v>
                </c:pt>
                <c:pt idx="300">
                  <c:v>12.1</c:v>
                </c:pt>
                <c:pt idx="301">
                  <c:v>12.133000000000001</c:v>
                </c:pt>
                <c:pt idx="302">
                  <c:v>12.167</c:v>
                </c:pt>
                <c:pt idx="303">
                  <c:v>12.2</c:v>
                </c:pt>
                <c:pt idx="304">
                  <c:v>12.233000000000001</c:v>
                </c:pt>
                <c:pt idx="305">
                  <c:v>12.267000000000001</c:v>
                </c:pt>
                <c:pt idx="306">
                  <c:v>12.3</c:v>
                </c:pt>
                <c:pt idx="307">
                  <c:v>12.333</c:v>
                </c:pt>
                <c:pt idx="308">
                  <c:v>12.367000000000003</c:v>
                </c:pt>
                <c:pt idx="309">
                  <c:v>12.4</c:v>
                </c:pt>
                <c:pt idx="310">
                  <c:v>12.433</c:v>
                </c:pt>
                <c:pt idx="311">
                  <c:v>12.467000000000002</c:v>
                </c:pt>
                <c:pt idx="312">
                  <c:v>12.5</c:v>
                </c:pt>
                <c:pt idx="313">
                  <c:v>12.533000000000001</c:v>
                </c:pt>
                <c:pt idx="314">
                  <c:v>12.567</c:v>
                </c:pt>
                <c:pt idx="315">
                  <c:v>12.6</c:v>
                </c:pt>
                <c:pt idx="316">
                  <c:v>12.633000000000001</c:v>
                </c:pt>
                <c:pt idx="317">
                  <c:v>12.667</c:v>
                </c:pt>
                <c:pt idx="318">
                  <c:v>12.7</c:v>
                </c:pt>
                <c:pt idx="319">
                  <c:v>12.733000000000001</c:v>
                </c:pt>
                <c:pt idx="320">
                  <c:v>12.767000000000001</c:v>
                </c:pt>
                <c:pt idx="321">
                  <c:v>12.8</c:v>
                </c:pt>
                <c:pt idx="322">
                  <c:v>12.833</c:v>
                </c:pt>
                <c:pt idx="323">
                  <c:v>12.867000000000003</c:v>
                </c:pt>
                <c:pt idx="324">
                  <c:v>12.9</c:v>
                </c:pt>
                <c:pt idx="325">
                  <c:v>12.933</c:v>
                </c:pt>
                <c:pt idx="326">
                  <c:v>12.967000000000002</c:v>
                </c:pt>
                <c:pt idx="327">
                  <c:v>13</c:v>
                </c:pt>
                <c:pt idx="328">
                  <c:v>13.033000000000001</c:v>
                </c:pt>
                <c:pt idx="329">
                  <c:v>13.067</c:v>
                </c:pt>
                <c:pt idx="330">
                  <c:v>13.1</c:v>
                </c:pt>
                <c:pt idx="331">
                  <c:v>13.133000000000001</c:v>
                </c:pt>
                <c:pt idx="332">
                  <c:v>13.167</c:v>
                </c:pt>
                <c:pt idx="333">
                  <c:v>13.2</c:v>
                </c:pt>
                <c:pt idx="334">
                  <c:v>13.233000000000001</c:v>
                </c:pt>
                <c:pt idx="335">
                  <c:v>13.267000000000001</c:v>
                </c:pt>
                <c:pt idx="336">
                  <c:v>13.3</c:v>
                </c:pt>
                <c:pt idx="337">
                  <c:v>13.333</c:v>
                </c:pt>
                <c:pt idx="338">
                  <c:v>13.367000000000003</c:v>
                </c:pt>
                <c:pt idx="339">
                  <c:v>13.4</c:v>
                </c:pt>
                <c:pt idx="340">
                  <c:v>13.433</c:v>
                </c:pt>
                <c:pt idx="341">
                  <c:v>13.467000000000002</c:v>
                </c:pt>
                <c:pt idx="342">
                  <c:v>13.5</c:v>
                </c:pt>
                <c:pt idx="343">
                  <c:v>13.533000000000001</c:v>
                </c:pt>
                <c:pt idx="344">
                  <c:v>13.567</c:v>
                </c:pt>
                <c:pt idx="345">
                  <c:v>13.6</c:v>
                </c:pt>
                <c:pt idx="346">
                  <c:v>13.633000000000001</c:v>
                </c:pt>
                <c:pt idx="347">
                  <c:v>13.667</c:v>
                </c:pt>
                <c:pt idx="348">
                  <c:v>13.7</c:v>
                </c:pt>
                <c:pt idx="349">
                  <c:v>13.733000000000001</c:v>
                </c:pt>
                <c:pt idx="350">
                  <c:v>13.767000000000001</c:v>
                </c:pt>
                <c:pt idx="351">
                  <c:v>13.8</c:v>
                </c:pt>
                <c:pt idx="352">
                  <c:v>13.833</c:v>
                </c:pt>
                <c:pt idx="353">
                  <c:v>13.867000000000003</c:v>
                </c:pt>
                <c:pt idx="354">
                  <c:v>14.067</c:v>
                </c:pt>
                <c:pt idx="355">
                  <c:v>14.1</c:v>
                </c:pt>
                <c:pt idx="356">
                  <c:v>14.133000000000001</c:v>
                </c:pt>
                <c:pt idx="357">
                  <c:v>14.167</c:v>
                </c:pt>
                <c:pt idx="358">
                  <c:v>14.2</c:v>
                </c:pt>
                <c:pt idx="359">
                  <c:v>14.233000000000001</c:v>
                </c:pt>
                <c:pt idx="360">
                  <c:v>14.267000000000001</c:v>
                </c:pt>
                <c:pt idx="361">
                  <c:v>14.3</c:v>
                </c:pt>
                <c:pt idx="362">
                  <c:v>14.333</c:v>
                </c:pt>
                <c:pt idx="363">
                  <c:v>14.367000000000003</c:v>
                </c:pt>
                <c:pt idx="364">
                  <c:v>14.4</c:v>
                </c:pt>
                <c:pt idx="365">
                  <c:v>14.433</c:v>
                </c:pt>
                <c:pt idx="366">
                  <c:v>14.467000000000002</c:v>
                </c:pt>
                <c:pt idx="367">
                  <c:v>14.5</c:v>
                </c:pt>
                <c:pt idx="368">
                  <c:v>14.533000000000001</c:v>
                </c:pt>
                <c:pt idx="369">
                  <c:v>14.567</c:v>
                </c:pt>
                <c:pt idx="370">
                  <c:v>14.6</c:v>
                </c:pt>
                <c:pt idx="371">
                  <c:v>14.633000000000001</c:v>
                </c:pt>
                <c:pt idx="372">
                  <c:v>14.667</c:v>
                </c:pt>
                <c:pt idx="373">
                  <c:v>14.7</c:v>
                </c:pt>
                <c:pt idx="374">
                  <c:v>14.733000000000001</c:v>
                </c:pt>
                <c:pt idx="375">
                  <c:v>14.767000000000001</c:v>
                </c:pt>
                <c:pt idx="376">
                  <c:v>14.8</c:v>
                </c:pt>
                <c:pt idx="377">
                  <c:v>14.833</c:v>
                </c:pt>
                <c:pt idx="378">
                  <c:v>14.867000000000003</c:v>
                </c:pt>
                <c:pt idx="379">
                  <c:v>14.9</c:v>
                </c:pt>
                <c:pt idx="380">
                  <c:v>14.933</c:v>
                </c:pt>
                <c:pt idx="381">
                  <c:v>14.967000000000002</c:v>
                </c:pt>
                <c:pt idx="382">
                  <c:v>15</c:v>
                </c:pt>
                <c:pt idx="383">
                  <c:v>15.033000000000001</c:v>
                </c:pt>
                <c:pt idx="384">
                  <c:v>15.067</c:v>
                </c:pt>
                <c:pt idx="385">
                  <c:v>15.1</c:v>
                </c:pt>
                <c:pt idx="386">
                  <c:v>15.133000000000001</c:v>
                </c:pt>
                <c:pt idx="387">
                  <c:v>15.167</c:v>
                </c:pt>
                <c:pt idx="388">
                  <c:v>15.2</c:v>
                </c:pt>
                <c:pt idx="389">
                  <c:v>15.233000000000001</c:v>
                </c:pt>
                <c:pt idx="390">
                  <c:v>15.267000000000001</c:v>
                </c:pt>
                <c:pt idx="391">
                  <c:v>15.3</c:v>
                </c:pt>
                <c:pt idx="392">
                  <c:v>15.333</c:v>
                </c:pt>
                <c:pt idx="393">
                  <c:v>15.367000000000003</c:v>
                </c:pt>
                <c:pt idx="394">
                  <c:v>15.4</c:v>
                </c:pt>
                <c:pt idx="395">
                  <c:v>15.433</c:v>
                </c:pt>
                <c:pt idx="396">
                  <c:v>15.467000000000002</c:v>
                </c:pt>
                <c:pt idx="397">
                  <c:v>15.5</c:v>
                </c:pt>
                <c:pt idx="398">
                  <c:v>15.533000000000001</c:v>
                </c:pt>
                <c:pt idx="399">
                  <c:v>15.567</c:v>
                </c:pt>
                <c:pt idx="400">
                  <c:v>15.6</c:v>
                </c:pt>
                <c:pt idx="401">
                  <c:v>15.633000000000001</c:v>
                </c:pt>
                <c:pt idx="402">
                  <c:v>15.667</c:v>
                </c:pt>
                <c:pt idx="403">
                  <c:v>15.7</c:v>
                </c:pt>
                <c:pt idx="404">
                  <c:v>15.733000000000001</c:v>
                </c:pt>
                <c:pt idx="405">
                  <c:v>15.767000000000001</c:v>
                </c:pt>
                <c:pt idx="406">
                  <c:v>15.8</c:v>
                </c:pt>
                <c:pt idx="407">
                  <c:v>15.833</c:v>
                </c:pt>
                <c:pt idx="408">
                  <c:v>15.867000000000003</c:v>
                </c:pt>
                <c:pt idx="409">
                  <c:v>15.9</c:v>
                </c:pt>
                <c:pt idx="410">
                  <c:v>15.933</c:v>
                </c:pt>
                <c:pt idx="411">
                  <c:v>15.967000000000002</c:v>
                </c:pt>
                <c:pt idx="412">
                  <c:v>16</c:v>
                </c:pt>
                <c:pt idx="413">
                  <c:v>16.033000000000001</c:v>
                </c:pt>
                <c:pt idx="414">
                  <c:v>16.067</c:v>
                </c:pt>
                <c:pt idx="415">
                  <c:v>16.100000000000001</c:v>
                </c:pt>
                <c:pt idx="416">
                  <c:v>16.132999999999999</c:v>
                </c:pt>
                <c:pt idx="417">
                  <c:v>16.167000000000005</c:v>
                </c:pt>
                <c:pt idx="418">
                  <c:v>16.2</c:v>
                </c:pt>
                <c:pt idx="419">
                  <c:v>16.233000000000001</c:v>
                </c:pt>
                <c:pt idx="420">
                  <c:v>16.266999999999996</c:v>
                </c:pt>
                <c:pt idx="421">
                  <c:v>16.3</c:v>
                </c:pt>
                <c:pt idx="422">
                  <c:v>16.332999999999995</c:v>
                </c:pt>
                <c:pt idx="423">
                  <c:v>16.367000000000001</c:v>
                </c:pt>
                <c:pt idx="424">
                  <c:v>16.399999999999999</c:v>
                </c:pt>
                <c:pt idx="425">
                  <c:v>16.433</c:v>
                </c:pt>
                <c:pt idx="426">
                  <c:v>16.466999999999995</c:v>
                </c:pt>
                <c:pt idx="427">
                  <c:v>16.5</c:v>
                </c:pt>
                <c:pt idx="428">
                  <c:v>16.533000000000001</c:v>
                </c:pt>
                <c:pt idx="429">
                  <c:v>16.567</c:v>
                </c:pt>
                <c:pt idx="430">
                  <c:v>16.600000000000001</c:v>
                </c:pt>
                <c:pt idx="431">
                  <c:v>16.632999999999999</c:v>
                </c:pt>
                <c:pt idx="432">
                  <c:v>16.667000000000005</c:v>
                </c:pt>
                <c:pt idx="433">
                  <c:v>16.7</c:v>
                </c:pt>
                <c:pt idx="434">
                  <c:v>16.733000000000001</c:v>
                </c:pt>
                <c:pt idx="435">
                  <c:v>16.766999999999996</c:v>
                </c:pt>
                <c:pt idx="436">
                  <c:v>16.8</c:v>
                </c:pt>
                <c:pt idx="437">
                  <c:v>16.832999999999995</c:v>
                </c:pt>
                <c:pt idx="438">
                  <c:v>16.867000000000001</c:v>
                </c:pt>
                <c:pt idx="439">
                  <c:v>16.899999999999999</c:v>
                </c:pt>
                <c:pt idx="440">
                  <c:v>16.933</c:v>
                </c:pt>
                <c:pt idx="441">
                  <c:v>16.966999999999995</c:v>
                </c:pt>
                <c:pt idx="442">
                  <c:v>17</c:v>
                </c:pt>
                <c:pt idx="443">
                  <c:v>17.033000000000001</c:v>
                </c:pt>
                <c:pt idx="444">
                  <c:v>17.067</c:v>
                </c:pt>
                <c:pt idx="445">
                  <c:v>17.100000000000001</c:v>
                </c:pt>
                <c:pt idx="446">
                  <c:v>17.132999999999999</c:v>
                </c:pt>
                <c:pt idx="447">
                  <c:v>17.167000000000005</c:v>
                </c:pt>
                <c:pt idx="448">
                  <c:v>17.2</c:v>
                </c:pt>
                <c:pt idx="449">
                  <c:v>17.233000000000001</c:v>
                </c:pt>
                <c:pt idx="450">
                  <c:v>17.266999999999996</c:v>
                </c:pt>
                <c:pt idx="451">
                  <c:v>17.3</c:v>
                </c:pt>
                <c:pt idx="452">
                  <c:v>17.332999999999995</c:v>
                </c:pt>
                <c:pt idx="453">
                  <c:v>17.367000000000001</c:v>
                </c:pt>
                <c:pt idx="454">
                  <c:v>17.399999999999999</c:v>
                </c:pt>
                <c:pt idx="455">
                  <c:v>17.433</c:v>
                </c:pt>
                <c:pt idx="456">
                  <c:v>17.466999999999995</c:v>
                </c:pt>
                <c:pt idx="457">
                  <c:v>17.5</c:v>
                </c:pt>
                <c:pt idx="458">
                  <c:v>17.533000000000001</c:v>
                </c:pt>
                <c:pt idx="459">
                  <c:v>17.567</c:v>
                </c:pt>
                <c:pt idx="460">
                  <c:v>17.600000000000001</c:v>
                </c:pt>
                <c:pt idx="461">
                  <c:v>17.632999999999999</c:v>
                </c:pt>
                <c:pt idx="462">
                  <c:v>17.667000000000005</c:v>
                </c:pt>
                <c:pt idx="463">
                  <c:v>17.7</c:v>
                </c:pt>
                <c:pt idx="464">
                  <c:v>17.733000000000001</c:v>
                </c:pt>
                <c:pt idx="465">
                  <c:v>17.766999999999996</c:v>
                </c:pt>
                <c:pt idx="466">
                  <c:v>17.8</c:v>
                </c:pt>
                <c:pt idx="467">
                  <c:v>17.832999999999995</c:v>
                </c:pt>
                <c:pt idx="468">
                  <c:v>17.867000000000001</c:v>
                </c:pt>
                <c:pt idx="469">
                  <c:v>17.899999999999999</c:v>
                </c:pt>
                <c:pt idx="470">
                  <c:v>17.933</c:v>
                </c:pt>
                <c:pt idx="471">
                  <c:v>17.966999999999995</c:v>
                </c:pt>
                <c:pt idx="472">
                  <c:v>18</c:v>
                </c:pt>
                <c:pt idx="473">
                  <c:v>18.033000000000001</c:v>
                </c:pt>
                <c:pt idx="474">
                  <c:v>18.067</c:v>
                </c:pt>
                <c:pt idx="475">
                  <c:v>18.100000000000001</c:v>
                </c:pt>
                <c:pt idx="476">
                  <c:v>18.132999999999999</c:v>
                </c:pt>
                <c:pt idx="477">
                  <c:v>18.167000000000005</c:v>
                </c:pt>
                <c:pt idx="478">
                  <c:v>18.2</c:v>
                </c:pt>
                <c:pt idx="479">
                  <c:v>18.233000000000001</c:v>
                </c:pt>
                <c:pt idx="480">
                  <c:v>18.266999999999996</c:v>
                </c:pt>
                <c:pt idx="481">
                  <c:v>18.3</c:v>
                </c:pt>
                <c:pt idx="482">
                  <c:v>18.332999999999995</c:v>
                </c:pt>
                <c:pt idx="483">
                  <c:v>18.367000000000001</c:v>
                </c:pt>
                <c:pt idx="484">
                  <c:v>18.399999999999999</c:v>
                </c:pt>
                <c:pt idx="485">
                  <c:v>18.433</c:v>
                </c:pt>
                <c:pt idx="486">
                  <c:v>18.466999999999995</c:v>
                </c:pt>
                <c:pt idx="487">
                  <c:v>18.5</c:v>
                </c:pt>
                <c:pt idx="488">
                  <c:v>18.533000000000001</c:v>
                </c:pt>
                <c:pt idx="489">
                  <c:v>18.567</c:v>
                </c:pt>
                <c:pt idx="490">
                  <c:v>18.600000000000001</c:v>
                </c:pt>
                <c:pt idx="491">
                  <c:v>18.632999999999999</c:v>
                </c:pt>
                <c:pt idx="492">
                  <c:v>18.667000000000005</c:v>
                </c:pt>
                <c:pt idx="493">
                  <c:v>18.7</c:v>
                </c:pt>
                <c:pt idx="494">
                  <c:v>18.733000000000001</c:v>
                </c:pt>
                <c:pt idx="495">
                  <c:v>18.766999999999996</c:v>
                </c:pt>
                <c:pt idx="496">
                  <c:v>18.8</c:v>
                </c:pt>
                <c:pt idx="497">
                  <c:v>18.832999999999995</c:v>
                </c:pt>
                <c:pt idx="498">
                  <c:v>18.867000000000001</c:v>
                </c:pt>
                <c:pt idx="499">
                  <c:v>18.899999999999999</c:v>
                </c:pt>
                <c:pt idx="500">
                  <c:v>18.933</c:v>
                </c:pt>
                <c:pt idx="501">
                  <c:v>18.966999999999995</c:v>
                </c:pt>
                <c:pt idx="502">
                  <c:v>19</c:v>
                </c:pt>
                <c:pt idx="503">
                  <c:v>19.033000000000001</c:v>
                </c:pt>
                <c:pt idx="504">
                  <c:v>19.067</c:v>
                </c:pt>
                <c:pt idx="505">
                  <c:v>19.100000000000001</c:v>
                </c:pt>
                <c:pt idx="506">
                  <c:v>19.132999999999999</c:v>
                </c:pt>
                <c:pt idx="507">
                  <c:v>19.167000000000005</c:v>
                </c:pt>
                <c:pt idx="508">
                  <c:v>19.2</c:v>
                </c:pt>
                <c:pt idx="509">
                  <c:v>19.233000000000001</c:v>
                </c:pt>
                <c:pt idx="510">
                  <c:v>19.266999999999996</c:v>
                </c:pt>
                <c:pt idx="511">
                  <c:v>19.3</c:v>
                </c:pt>
                <c:pt idx="512">
                  <c:v>19.332999999999995</c:v>
                </c:pt>
                <c:pt idx="513">
                  <c:v>19.367000000000001</c:v>
                </c:pt>
                <c:pt idx="514">
                  <c:v>19.399999999999999</c:v>
                </c:pt>
                <c:pt idx="515">
                  <c:v>19.433</c:v>
                </c:pt>
                <c:pt idx="516">
                  <c:v>19.466999999999995</c:v>
                </c:pt>
                <c:pt idx="517">
                  <c:v>19.5</c:v>
                </c:pt>
                <c:pt idx="518">
                  <c:v>19.533000000000001</c:v>
                </c:pt>
                <c:pt idx="519">
                  <c:v>19.567</c:v>
                </c:pt>
                <c:pt idx="520">
                  <c:v>19.600000000000001</c:v>
                </c:pt>
                <c:pt idx="521">
                  <c:v>19.632999999999999</c:v>
                </c:pt>
                <c:pt idx="522">
                  <c:v>19.667000000000005</c:v>
                </c:pt>
                <c:pt idx="523">
                  <c:v>19.7</c:v>
                </c:pt>
                <c:pt idx="524">
                  <c:v>19.733000000000001</c:v>
                </c:pt>
                <c:pt idx="525">
                  <c:v>19.766999999999996</c:v>
                </c:pt>
                <c:pt idx="526">
                  <c:v>19.8</c:v>
                </c:pt>
                <c:pt idx="527">
                  <c:v>19.832999999999995</c:v>
                </c:pt>
                <c:pt idx="528">
                  <c:v>19.867000000000001</c:v>
                </c:pt>
                <c:pt idx="529">
                  <c:v>19.899999999999999</c:v>
                </c:pt>
                <c:pt idx="530">
                  <c:v>19.933</c:v>
                </c:pt>
                <c:pt idx="531">
                  <c:v>19.966999999999995</c:v>
                </c:pt>
                <c:pt idx="532">
                  <c:v>20</c:v>
                </c:pt>
                <c:pt idx="533">
                  <c:v>20.033000000000001</c:v>
                </c:pt>
                <c:pt idx="534">
                  <c:v>20.067</c:v>
                </c:pt>
                <c:pt idx="535">
                  <c:v>20.100000000000001</c:v>
                </c:pt>
                <c:pt idx="536">
                  <c:v>20.132999999999999</c:v>
                </c:pt>
                <c:pt idx="537">
                  <c:v>20.167000000000005</c:v>
                </c:pt>
                <c:pt idx="538">
                  <c:v>20.2</c:v>
                </c:pt>
                <c:pt idx="539">
                  <c:v>20.233000000000001</c:v>
                </c:pt>
                <c:pt idx="540">
                  <c:v>20.266999999999996</c:v>
                </c:pt>
                <c:pt idx="541">
                  <c:v>20.3</c:v>
                </c:pt>
                <c:pt idx="542">
                  <c:v>20.332999999999995</c:v>
                </c:pt>
                <c:pt idx="543">
                  <c:v>20.367000000000001</c:v>
                </c:pt>
                <c:pt idx="544">
                  <c:v>20.399999999999999</c:v>
                </c:pt>
                <c:pt idx="545">
                  <c:v>20.433</c:v>
                </c:pt>
                <c:pt idx="546">
                  <c:v>20.466999999999995</c:v>
                </c:pt>
                <c:pt idx="547">
                  <c:v>20.5</c:v>
                </c:pt>
                <c:pt idx="548">
                  <c:v>20.533000000000001</c:v>
                </c:pt>
                <c:pt idx="549">
                  <c:v>20.567</c:v>
                </c:pt>
                <c:pt idx="550">
                  <c:v>20.6</c:v>
                </c:pt>
                <c:pt idx="551">
                  <c:v>20.632999999999999</c:v>
                </c:pt>
                <c:pt idx="552">
                  <c:v>20.667000000000005</c:v>
                </c:pt>
                <c:pt idx="553">
                  <c:v>20.7</c:v>
                </c:pt>
                <c:pt idx="554">
                  <c:v>20.733000000000001</c:v>
                </c:pt>
                <c:pt idx="555">
                  <c:v>20.766999999999996</c:v>
                </c:pt>
                <c:pt idx="556">
                  <c:v>20.8</c:v>
                </c:pt>
                <c:pt idx="557">
                  <c:v>20.832999999999995</c:v>
                </c:pt>
                <c:pt idx="558">
                  <c:v>20.867000000000001</c:v>
                </c:pt>
                <c:pt idx="559">
                  <c:v>20.9</c:v>
                </c:pt>
                <c:pt idx="560">
                  <c:v>20.933</c:v>
                </c:pt>
                <c:pt idx="561">
                  <c:v>20.966999999999995</c:v>
                </c:pt>
                <c:pt idx="562">
                  <c:v>21</c:v>
                </c:pt>
                <c:pt idx="563">
                  <c:v>21.033000000000001</c:v>
                </c:pt>
                <c:pt idx="564">
                  <c:v>21.067</c:v>
                </c:pt>
                <c:pt idx="565">
                  <c:v>21.1</c:v>
                </c:pt>
                <c:pt idx="566">
                  <c:v>21.132999999999999</c:v>
                </c:pt>
                <c:pt idx="567">
                  <c:v>21.167000000000005</c:v>
                </c:pt>
                <c:pt idx="568">
                  <c:v>21.2</c:v>
                </c:pt>
                <c:pt idx="569">
                  <c:v>21.233000000000001</c:v>
                </c:pt>
                <c:pt idx="570">
                  <c:v>21.266999999999996</c:v>
                </c:pt>
                <c:pt idx="571">
                  <c:v>21.3</c:v>
                </c:pt>
                <c:pt idx="572">
                  <c:v>21.332999999999995</c:v>
                </c:pt>
                <c:pt idx="573">
                  <c:v>21.367000000000001</c:v>
                </c:pt>
                <c:pt idx="574">
                  <c:v>21.4</c:v>
                </c:pt>
                <c:pt idx="575">
                  <c:v>21.433</c:v>
                </c:pt>
                <c:pt idx="576">
                  <c:v>21.466999999999995</c:v>
                </c:pt>
                <c:pt idx="577">
                  <c:v>21.5</c:v>
                </c:pt>
                <c:pt idx="578">
                  <c:v>21.533000000000001</c:v>
                </c:pt>
                <c:pt idx="579">
                  <c:v>21.567</c:v>
                </c:pt>
                <c:pt idx="580">
                  <c:v>21.6</c:v>
                </c:pt>
                <c:pt idx="581">
                  <c:v>21.632999999999999</c:v>
                </c:pt>
                <c:pt idx="582">
                  <c:v>21.667000000000005</c:v>
                </c:pt>
                <c:pt idx="583">
                  <c:v>21.7</c:v>
                </c:pt>
                <c:pt idx="584">
                  <c:v>21.733000000000001</c:v>
                </c:pt>
                <c:pt idx="585">
                  <c:v>21.766999999999996</c:v>
                </c:pt>
                <c:pt idx="586">
                  <c:v>21.8</c:v>
                </c:pt>
                <c:pt idx="587">
                  <c:v>21.832999999999995</c:v>
                </c:pt>
                <c:pt idx="588">
                  <c:v>21.867000000000001</c:v>
                </c:pt>
                <c:pt idx="589">
                  <c:v>21.9</c:v>
                </c:pt>
                <c:pt idx="590">
                  <c:v>21.933</c:v>
                </c:pt>
                <c:pt idx="591">
                  <c:v>21.966999999999995</c:v>
                </c:pt>
                <c:pt idx="592">
                  <c:v>22</c:v>
                </c:pt>
                <c:pt idx="593">
                  <c:v>22.033000000000001</c:v>
                </c:pt>
                <c:pt idx="594">
                  <c:v>22.067</c:v>
                </c:pt>
                <c:pt idx="595">
                  <c:v>22.1</c:v>
                </c:pt>
                <c:pt idx="596">
                  <c:v>22.132999999999999</c:v>
                </c:pt>
                <c:pt idx="597">
                  <c:v>22.167000000000005</c:v>
                </c:pt>
                <c:pt idx="598">
                  <c:v>22.2</c:v>
                </c:pt>
                <c:pt idx="599">
                  <c:v>22.233000000000001</c:v>
                </c:pt>
                <c:pt idx="600">
                  <c:v>22.266999999999996</c:v>
                </c:pt>
                <c:pt idx="601">
                  <c:v>22.3</c:v>
                </c:pt>
                <c:pt idx="602">
                  <c:v>22.332999999999995</c:v>
                </c:pt>
                <c:pt idx="603">
                  <c:v>22.367000000000001</c:v>
                </c:pt>
                <c:pt idx="604">
                  <c:v>22.4</c:v>
                </c:pt>
                <c:pt idx="605">
                  <c:v>22.433</c:v>
                </c:pt>
                <c:pt idx="606">
                  <c:v>22.466999999999995</c:v>
                </c:pt>
                <c:pt idx="607">
                  <c:v>22.5</c:v>
                </c:pt>
                <c:pt idx="608">
                  <c:v>22.533000000000001</c:v>
                </c:pt>
                <c:pt idx="609">
                  <c:v>22.567</c:v>
                </c:pt>
                <c:pt idx="610">
                  <c:v>22.6</c:v>
                </c:pt>
                <c:pt idx="611">
                  <c:v>22.632999999999999</c:v>
                </c:pt>
                <c:pt idx="612">
                  <c:v>22.667000000000005</c:v>
                </c:pt>
                <c:pt idx="613">
                  <c:v>22.7</c:v>
                </c:pt>
                <c:pt idx="614">
                  <c:v>22.733000000000001</c:v>
                </c:pt>
                <c:pt idx="615">
                  <c:v>22.766999999999996</c:v>
                </c:pt>
                <c:pt idx="616">
                  <c:v>22.8</c:v>
                </c:pt>
                <c:pt idx="617">
                  <c:v>22.832999999999995</c:v>
                </c:pt>
                <c:pt idx="618">
                  <c:v>22.867000000000001</c:v>
                </c:pt>
                <c:pt idx="619">
                  <c:v>22.9</c:v>
                </c:pt>
                <c:pt idx="620">
                  <c:v>22.933</c:v>
                </c:pt>
                <c:pt idx="621">
                  <c:v>22.966999999999995</c:v>
                </c:pt>
                <c:pt idx="622">
                  <c:v>23</c:v>
                </c:pt>
                <c:pt idx="623">
                  <c:v>23.033000000000001</c:v>
                </c:pt>
                <c:pt idx="624">
                  <c:v>23.067</c:v>
                </c:pt>
                <c:pt idx="625">
                  <c:v>23.1</c:v>
                </c:pt>
                <c:pt idx="626">
                  <c:v>23.132999999999999</c:v>
                </c:pt>
                <c:pt idx="627">
                  <c:v>23.167000000000005</c:v>
                </c:pt>
                <c:pt idx="628">
                  <c:v>23.2</c:v>
                </c:pt>
                <c:pt idx="629">
                  <c:v>23.233000000000001</c:v>
                </c:pt>
                <c:pt idx="630">
                  <c:v>23.266999999999996</c:v>
                </c:pt>
                <c:pt idx="631">
                  <c:v>23.3</c:v>
                </c:pt>
                <c:pt idx="632">
                  <c:v>23.332999999999995</c:v>
                </c:pt>
                <c:pt idx="633">
                  <c:v>23.367000000000001</c:v>
                </c:pt>
                <c:pt idx="634">
                  <c:v>23.4</c:v>
                </c:pt>
                <c:pt idx="635">
                  <c:v>23.433</c:v>
                </c:pt>
                <c:pt idx="636">
                  <c:v>23.466999999999995</c:v>
                </c:pt>
                <c:pt idx="637">
                  <c:v>23.5</c:v>
                </c:pt>
                <c:pt idx="638">
                  <c:v>23.533000000000001</c:v>
                </c:pt>
                <c:pt idx="639">
                  <c:v>23.567</c:v>
                </c:pt>
                <c:pt idx="640">
                  <c:v>23.6</c:v>
                </c:pt>
                <c:pt idx="641">
                  <c:v>23.632999999999999</c:v>
                </c:pt>
                <c:pt idx="642">
                  <c:v>23.667000000000005</c:v>
                </c:pt>
                <c:pt idx="643">
                  <c:v>23.7</c:v>
                </c:pt>
                <c:pt idx="644">
                  <c:v>23.733000000000001</c:v>
                </c:pt>
                <c:pt idx="645">
                  <c:v>23.766999999999996</c:v>
                </c:pt>
                <c:pt idx="646">
                  <c:v>23.8</c:v>
                </c:pt>
                <c:pt idx="647">
                  <c:v>23.832999999999995</c:v>
                </c:pt>
                <c:pt idx="648">
                  <c:v>23.867000000000001</c:v>
                </c:pt>
                <c:pt idx="649">
                  <c:v>23.9</c:v>
                </c:pt>
                <c:pt idx="650">
                  <c:v>23.933</c:v>
                </c:pt>
                <c:pt idx="651">
                  <c:v>23.966999999999995</c:v>
                </c:pt>
                <c:pt idx="652">
                  <c:v>24</c:v>
                </c:pt>
                <c:pt idx="653">
                  <c:v>24.033000000000001</c:v>
                </c:pt>
                <c:pt idx="654">
                  <c:v>24.067</c:v>
                </c:pt>
                <c:pt idx="655">
                  <c:v>24.1</c:v>
                </c:pt>
                <c:pt idx="656">
                  <c:v>24.132999999999999</c:v>
                </c:pt>
                <c:pt idx="657">
                  <c:v>24.167000000000005</c:v>
                </c:pt>
                <c:pt idx="658">
                  <c:v>24.2</c:v>
                </c:pt>
                <c:pt idx="659">
                  <c:v>24.233000000000001</c:v>
                </c:pt>
                <c:pt idx="660">
                  <c:v>24.266999999999996</c:v>
                </c:pt>
                <c:pt idx="661">
                  <c:v>24.3</c:v>
                </c:pt>
                <c:pt idx="662">
                  <c:v>24.332999999999995</c:v>
                </c:pt>
                <c:pt idx="663">
                  <c:v>24.367000000000001</c:v>
                </c:pt>
                <c:pt idx="664">
                  <c:v>24.4</c:v>
                </c:pt>
                <c:pt idx="665">
                  <c:v>24.433</c:v>
                </c:pt>
                <c:pt idx="666">
                  <c:v>24.466999999999995</c:v>
                </c:pt>
                <c:pt idx="667">
                  <c:v>24.5</c:v>
                </c:pt>
              </c:numCache>
            </c:numRef>
          </c:xVal>
          <c:yVal>
            <c:numRef>
              <c:f>'[2]T(Fpeak)'!$N$5:$N$672</c:f>
              <c:numCache>
                <c:formatCode>General</c:formatCode>
                <c:ptCount val="668"/>
                <c:pt idx="0">
                  <c:v>-40.186170463999993</c:v>
                </c:pt>
                <c:pt idx="1">
                  <c:v>-40.310087575999987</c:v>
                </c:pt>
                <c:pt idx="2">
                  <c:v>-40.460806296000001</c:v>
                </c:pt>
                <c:pt idx="3">
                  <c:v>-40.612221832000003</c:v>
                </c:pt>
                <c:pt idx="4">
                  <c:v>-40.71315692000001</c:v>
                </c:pt>
                <c:pt idx="5">
                  <c:v>-40.813653271999996</c:v>
                </c:pt>
                <c:pt idx="6">
                  <c:v>-40.913697983999995</c:v>
                </c:pt>
                <c:pt idx="7">
                  <c:v>-40.989057344000003</c:v>
                </c:pt>
                <c:pt idx="8">
                  <c:v>-41.0637586</c:v>
                </c:pt>
                <c:pt idx="9">
                  <c:v>-41.139453463999992</c:v>
                </c:pt>
                <c:pt idx="10">
                  <c:v>-41.214490224000002</c:v>
                </c:pt>
                <c:pt idx="11">
                  <c:v>-41.264506128000008</c:v>
                </c:pt>
                <c:pt idx="12">
                  <c:v>-41.314973671999994</c:v>
                </c:pt>
                <c:pt idx="13">
                  <c:v>-41.364770208000003</c:v>
                </c:pt>
                <c:pt idx="14">
                  <c:v>-41.415018384000014</c:v>
                </c:pt>
                <c:pt idx="15">
                  <c:v>-41.440026336000003</c:v>
                </c:pt>
                <c:pt idx="16">
                  <c:v>-41.465150424000008</c:v>
                </c:pt>
                <c:pt idx="17">
                  <c:v>-41.490390648000009</c:v>
                </c:pt>
                <c:pt idx="18">
                  <c:v>-41.515179232000008</c:v>
                </c:pt>
                <c:pt idx="19">
                  <c:v>-41.540071048000001</c:v>
                </c:pt>
                <c:pt idx="20">
                  <c:v>-41.565079000000011</c:v>
                </c:pt>
                <c:pt idx="21">
                  <c:v>-41.590203088000003</c:v>
                </c:pt>
                <c:pt idx="22">
                  <c:v>-41.615443312000004</c:v>
                </c:pt>
                <c:pt idx="23">
                  <c:v>-41.615443312000004</c:v>
                </c:pt>
                <c:pt idx="24">
                  <c:v>-41.640231896000003</c:v>
                </c:pt>
                <c:pt idx="25">
                  <c:v>-41.640231896000003</c:v>
                </c:pt>
                <c:pt idx="26">
                  <c:v>-41.640231896000003</c:v>
                </c:pt>
                <c:pt idx="27">
                  <c:v>-41.66512371200001</c:v>
                </c:pt>
                <c:pt idx="28">
                  <c:v>-41.690131663999999</c:v>
                </c:pt>
                <c:pt idx="29">
                  <c:v>-41.690131663999999</c:v>
                </c:pt>
                <c:pt idx="30">
                  <c:v>-41.715255752000004</c:v>
                </c:pt>
                <c:pt idx="31">
                  <c:v>-41.740495976000005</c:v>
                </c:pt>
                <c:pt idx="32">
                  <c:v>-41.740495976000005</c:v>
                </c:pt>
                <c:pt idx="33">
                  <c:v>-41.740495976000005</c:v>
                </c:pt>
                <c:pt idx="34">
                  <c:v>-41.740495976000005</c:v>
                </c:pt>
                <c:pt idx="35">
                  <c:v>-41.740495976000005</c:v>
                </c:pt>
                <c:pt idx="36">
                  <c:v>-41.740495976000005</c:v>
                </c:pt>
                <c:pt idx="37">
                  <c:v>-41.740495976000005</c:v>
                </c:pt>
                <c:pt idx="38">
                  <c:v>-41.740495976000005</c:v>
                </c:pt>
                <c:pt idx="39">
                  <c:v>-41.740495976000005</c:v>
                </c:pt>
                <c:pt idx="40">
                  <c:v>-41.765284560000005</c:v>
                </c:pt>
                <c:pt idx="41">
                  <c:v>-41.790176376000012</c:v>
                </c:pt>
                <c:pt idx="42">
                  <c:v>-41.815184328000001</c:v>
                </c:pt>
                <c:pt idx="43">
                  <c:v>-41.840308415999999</c:v>
                </c:pt>
                <c:pt idx="44">
                  <c:v>-41.865548640000007</c:v>
                </c:pt>
                <c:pt idx="45">
                  <c:v>-41.865548640000007</c:v>
                </c:pt>
                <c:pt idx="46">
                  <c:v>-41.865548640000007</c:v>
                </c:pt>
                <c:pt idx="47">
                  <c:v>-41.865548640000007</c:v>
                </c:pt>
                <c:pt idx="48">
                  <c:v>-41.865548640000007</c:v>
                </c:pt>
                <c:pt idx="49">
                  <c:v>-41.865548640000007</c:v>
                </c:pt>
                <c:pt idx="50">
                  <c:v>-41.840308415999999</c:v>
                </c:pt>
                <c:pt idx="51">
                  <c:v>-41.763581232000014</c:v>
                </c:pt>
                <c:pt idx="52">
                  <c:v>-41.552510504000011</c:v>
                </c:pt>
                <c:pt idx="53">
                  <c:v>-41.206683304000002</c:v>
                </c:pt>
                <c:pt idx="54">
                  <c:v>-40.672444800000001</c:v>
                </c:pt>
                <c:pt idx="55">
                  <c:v>-39.987616615999997</c:v>
                </c:pt>
                <c:pt idx="56">
                  <c:v>-39.192059208000011</c:v>
                </c:pt>
                <c:pt idx="57">
                  <c:v>-38.353105648000003</c:v>
                </c:pt>
                <c:pt idx="58">
                  <c:v>-37.444096272000003</c:v>
                </c:pt>
                <c:pt idx="59">
                  <c:v>-36.540119455999999</c:v>
                </c:pt>
                <c:pt idx="60">
                  <c:v>-35.640388055999992</c:v>
                </c:pt>
                <c:pt idx="61">
                  <c:v>-34.710525816000008</c:v>
                </c:pt>
                <c:pt idx="62">
                  <c:v>-33.822420920000006</c:v>
                </c:pt>
                <c:pt idx="63">
                  <c:v>-33.170717304</c:v>
                </c:pt>
                <c:pt idx="64">
                  <c:v>-32.431743936000011</c:v>
                </c:pt>
                <c:pt idx="65">
                  <c:v>-31.542038943999991</c:v>
                </c:pt>
                <c:pt idx="66">
                  <c:v>-30.738777847999991</c:v>
                </c:pt>
                <c:pt idx="67">
                  <c:v>-29.769764871999989</c:v>
                </c:pt>
                <c:pt idx="68">
                  <c:v>-28.815514071999996</c:v>
                </c:pt>
                <c:pt idx="69">
                  <c:v>-28.089109199999992</c:v>
                </c:pt>
                <c:pt idx="70">
                  <c:v>-27.583104647999985</c:v>
                </c:pt>
                <c:pt idx="71">
                  <c:v>-27.845404255999988</c:v>
                </c:pt>
                <c:pt idx="72">
                  <c:v>-27.655392856000006</c:v>
                </c:pt>
                <c:pt idx="73">
                  <c:v>-27.572355615999996</c:v>
                </c:pt>
                <c:pt idx="74">
                  <c:v>-27.488698983999988</c:v>
                </c:pt>
                <c:pt idx="75">
                  <c:v>-27.43300532000001</c:v>
                </c:pt>
                <c:pt idx="76">
                  <c:v>-26.783856696000001</c:v>
                </c:pt>
                <c:pt idx="77">
                  <c:v>-26.758951976000009</c:v>
                </c:pt>
                <c:pt idx="78">
                  <c:v>-26.708936071999997</c:v>
                </c:pt>
                <c:pt idx="79">
                  <c:v>-26.683811984000005</c:v>
                </c:pt>
                <c:pt idx="80">
                  <c:v>-26.658804031999992</c:v>
                </c:pt>
                <c:pt idx="81">
                  <c:v>-26.633899311999997</c:v>
                </c:pt>
                <c:pt idx="82">
                  <c:v>-26.609110728000008</c:v>
                </c:pt>
                <c:pt idx="83">
                  <c:v>-26.609110728000008</c:v>
                </c:pt>
                <c:pt idx="84">
                  <c:v>-26.609110728000008</c:v>
                </c:pt>
                <c:pt idx="85">
                  <c:v>-26.609110728000008</c:v>
                </c:pt>
                <c:pt idx="86">
                  <c:v>-26.609110728000008</c:v>
                </c:pt>
                <c:pt idx="87">
                  <c:v>-27.252194471999996</c:v>
                </c:pt>
                <c:pt idx="88">
                  <c:v>-27.252194471999996</c:v>
                </c:pt>
                <c:pt idx="89">
                  <c:v>-27.252194471999996</c:v>
                </c:pt>
                <c:pt idx="90">
                  <c:v>-27.252194471999996</c:v>
                </c:pt>
                <c:pt idx="91">
                  <c:v>-27.252194471999996</c:v>
                </c:pt>
                <c:pt idx="92">
                  <c:v>-26.609110728000008</c:v>
                </c:pt>
                <c:pt idx="93">
                  <c:v>-26.609110728000008</c:v>
                </c:pt>
                <c:pt idx="94">
                  <c:v>-26.609110728000008</c:v>
                </c:pt>
                <c:pt idx="95">
                  <c:v>-26.609110728000008</c:v>
                </c:pt>
                <c:pt idx="96">
                  <c:v>-26.609110728000008</c:v>
                </c:pt>
                <c:pt idx="97">
                  <c:v>-26.609110728000008</c:v>
                </c:pt>
                <c:pt idx="98">
                  <c:v>-26.609110728000008</c:v>
                </c:pt>
                <c:pt idx="99">
                  <c:v>-26.609110728000008</c:v>
                </c:pt>
                <c:pt idx="100">
                  <c:v>-26.609110728000008</c:v>
                </c:pt>
                <c:pt idx="101">
                  <c:v>-26.609110728000008</c:v>
                </c:pt>
                <c:pt idx="102">
                  <c:v>-26.609110728000008</c:v>
                </c:pt>
                <c:pt idx="103">
                  <c:v>-26.609110728000008</c:v>
                </c:pt>
                <c:pt idx="104">
                  <c:v>-26.609110728000008</c:v>
                </c:pt>
                <c:pt idx="105">
                  <c:v>-26.609110728000008</c:v>
                </c:pt>
                <c:pt idx="106">
                  <c:v>-27.264904911999992</c:v>
                </c:pt>
                <c:pt idx="107">
                  <c:v>-27.264904911999992</c:v>
                </c:pt>
                <c:pt idx="108">
                  <c:v>-27.264904911999992</c:v>
                </c:pt>
                <c:pt idx="109">
                  <c:v>-27.264904911999992</c:v>
                </c:pt>
                <c:pt idx="110">
                  <c:v>-28.007736575999992</c:v>
                </c:pt>
                <c:pt idx="111">
                  <c:v>-27.264904911999992</c:v>
                </c:pt>
                <c:pt idx="112">
                  <c:v>-27.264904911999992</c:v>
                </c:pt>
                <c:pt idx="113">
                  <c:v>-27.264904911999992</c:v>
                </c:pt>
                <c:pt idx="114">
                  <c:v>-27.264904911999992</c:v>
                </c:pt>
                <c:pt idx="115">
                  <c:v>-26.609110728000008</c:v>
                </c:pt>
                <c:pt idx="116">
                  <c:v>-26.609110728000008</c:v>
                </c:pt>
                <c:pt idx="117">
                  <c:v>-26.609110728000008</c:v>
                </c:pt>
                <c:pt idx="118">
                  <c:v>-26.609110728000008</c:v>
                </c:pt>
                <c:pt idx="119">
                  <c:v>-26.609110728000008</c:v>
                </c:pt>
                <c:pt idx="120">
                  <c:v>-26.609110728000008</c:v>
                </c:pt>
                <c:pt idx="121">
                  <c:v>-26.609110728000008</c:v>
                </c:pt>
                <c:pt idx="122">
                  <c:v>-26.609110728000008</c:v>
                </c:pt>
                <c:pt idx="123">
                  <c:v>-26.609110728000008</c:v>
                </c:pt>
                <c:pt idx="124">
                  <c:v>-26.609110728000008</c:v>
                </c:pt>
                <c:pt idx="125">
                  <c:v>-26.609110728000008</c:v>
                </c:pt>
                <c:pt idx="126">
                  <c:v>-26.609110728000008</c:v>
                </c:pt>
                <c:pt idx="127">
                  <c:v>-26.609110728000008</c:v>
                </c:pt>
                <c:pt idx="128">
                  <c:v>-26.609110728000008</c:v>
                </c:pt>
                <c:pt idx="129">
                  <c:v>-27.264904911999992</c:v>
                </c:pt>
                <c:pt idx="130">
                  <c:v>-27.264904911999992</c:v>
                </c:pt>
                <c:pt idx="131">
                  <c:v>-28.007736575999992</c:v>
                </c:pt>
                <c:pt idx="132">
                  <c:v>-28.007736575999992</c:v>
                </c:pt>
                <c:pt idx="133">
                  <c:v>-28.007736575999992</c:v>
                </c:pt>
                <c:pt idx="134">
                  <c:v>-27.264904911999992</c:v>
                </c:pt>
                <c:pt idx="135">
                  <c:v>-27.264904911999992</c:v>
                </c:pt>
                <c:pt idx="136">
                  <c:v>-26.609110728000008</c:v>
                </c:pt>
                <c:pt idx="137">
                  <c:v>-27.264904911999992</c:v>
                </c:pt>
                <c:pt idx="138">
                  <c:v>-28.007736575999992</c:v>
                </c:pt>
                <c:pt idx="139">
                  <c:v>-28.864291191999996</c:v>
                </c:pt>
                <c:pt idx="140">
                  <c:v>-28.901403095999992</c:v>
                </c:pt>
                <c:pt idx="141">
                  <c:v>-29.899875903999998</c:v>
                </c:pt>
                <c:pt idx="142">
                  <c:v>-29.879539199999993</c:v>
                </c:pt>
                <c:pt idx="143">
                  <c:v>-29.85926701599999</c:v>
                </c:pt>
                <c:pt idx="144">
                  <c:v>-28.850483911999987</c:v>
                </c:pt>
                <c:pt idx="145">
                  <c:v>-28.81370751199999</c:v>
                </c:pt>
                <c:pt idx="146">
                  <c:v>-28.010407704000006</c:v>
                </c:pt>
                <c:pt idx="147">
                  <c:v>-27.307952655999998</c:v>
                </c:pt>
                <c:pt idx="148">
                  <c:v>-26.683811984000005</c:v>
                </c:pt>
                <c:pt idx="149">
                  <c:v>-26.708936071999997</c:v>
                </c:pt>
                <c:pt idx="150">
                  <c:v>-27.309694696000008</c:v>
                </c:pt>
                <c:pt idx="151">
                  <c:v>-28.026963535999993</c:v>
                </c:pt>
                <c:pt idx="152">
                  <c:v>-28.058204119999999</c:v>
                </c:pt>
                <c:pt idx="153">
                  <c:v>-28.885879584000005</c:v>
                </c:pt>
                <c:pt idx="154">
                  <c:v>-29.837162464000009</c:v>
                </c:pt>
                <c:pt idx="155">
                  <c:v>-29.102460319999992</c:v>
                </c:pt>
                <c:pt idx="156">
                  <c:v>-28.431516839999997</c:v>
                </c:pt>
                <c:pt idx="157">
                  <c:v>-29.430983256000005</c:v>
                </c:pt>
                <c:pt idx="158">
                  <c:v>-29.134423527999999</c:v>
                </c:pt>
                <c:pt idx="159">
                  <c:v>-29.134423527999999</c:v>
                </c:pt>
                <c:pt idx="160">
                  <c:v>-29.980719464</c:v>
                </c:pt>
                <c:pt idx="161">
                  <c:v>-30.930505480000008</c:v>
                </c:pt>
                <c:pt idx="162">
                  <c:v>-30.950132463999989</c:v>
                </c:pt>
                <c:pt idx="163">
                  <c:v>-31.785085783999989</c:v>
                </c:pt>
                <c:pt idx="164">
                  <c:v>-32.402890592000006</c:v>
                </c:pt>
                <c:pt idx="165">
                  <c:v>-33.173878784000003</c:v>
                </c:pt>
                <c:pt idx="166">
                  <c:v>-34.083430128000003</c:v>
                </c:pt>
                <c:pt idx="167">
                  <c:v>-34.977122456000004</c:v>
                </c:pt>
                <c:pt idx="168">
                  <c:v>-35.79621676</c:v>
                </c:pt>
                <c:pt idx="169">
                  <c:v>-36.588457840000011</c:v>
                </c:pt>
                <c:pt idx="170">
                  <c:v>-37.387086399999987</c:v>
                </c:pt>
                <c:pt idx="171">
                  <c:v>-38.193521880000013</c:v>
                </c:pt>
                <c:pt idx="172">
                  <c:v>-38.872736824000008</c:v>
                </c:pt>
                <c:pt idx="173">
                  <c:v>-39.423931184000011</c:v>
                </c:pt>
                <c:pt idx="174">
                  <c:v>-39.868615928000011</c:v>
                </c:pt>
                <c:pt idx="175">
                  <c:v>-40.201177815999998</c:v>
                </c:pt>
                <c:pt idx="176">
                  <c:v>-40.455773735999998</c:v>
                </c:pt>
                <c:pt idx="177">
                  <c:v>-40.658521384000011</c:v>
                </c:pt>
                <c:pt idx="178">
                  <c:v>-40.835964288</c:v>
                </c:pt>
                <c:pt idx="179">
                  <c:v>-40.987379824000001</c:v>
                </c:pt>
                <c:pt idx="180">
                  <c:v>-41.112432488000003</c:v>
                </c:pt>
                <c:pt idx="181">
                  <c:v>-41.213367575999996</c:v>
                </c:pt>
                <c:pt idx="182">
                  <c:v>-41.313863927999996</c:v>
                </c:pt>
                <c:pt idx="183">
                  <c:v>-41.389558792000003</c:v>
                </c:pt>
                <c:pt idx="184">
                  <c:v>-41.464595551999999</c:v>
                </c:pt>
                <c:pt idx="185">
                  <c:v>-41.51461145599999</c:v>
                </c:pt>
                <c:pt idx="186">
                  <c:v>-41.589648216000001</c:v>
                </c:pt>
                <c:pt idx="187">
                  <c:v>-41.639664119999999</c:v>
                </c:pt>
                <c:pt idx="188">
                  <c:v>-41.690131663999999</c:v>
                </c:pt>
                <c:pt idx="189">
                  <c:v>-41.739928200000008</c:v>
                </c:pt>
                <c:pt idx="190">
                  <c:v>-41.790176376000012</c:v>
                </c:pt>
                <c:pt idx="191">
                  <c:v>-41.815184328000001</c:v>
                </c:pt>
                <c:pt idx="192">
                  <c:v>-41.840308415999999</c:v>
                </c:pt>
                <c:pt idx="193">
                  <c:v>-41.890337224000014</c:v>
                </c:pt>
                <c:pt idx="194">
                  <c:v>-41.91522904</c:v>
                </c:pt>
                <c:pt idx="195">
                  <c:v>-41.940236992000003</c:v>
                </c:pt>
                <c:pt idx="196">
                  <c:v>-41.965361080000001</c:v>
                </c:pt>
                <c:pt idx="197">
                  <c:v>-41.990601304000002</c:v>
                </c:pt>
                <c:pt idx="198">
                  <c:v>-42.015389888000001</c:v>
                </c:pt>
                <c:pt idx="199">
                  <c:v>-42.040281703999995</c:v>
                </c:pt>
                <c:pt idx="200">
                  <c:v>-42.065289655999997</c:v>
                </c:pt>
                <c:pt idx="201">
                  <c:v>-42.09041374400001</c:v>
                </c:pt>
                <c:pt idx="202">
                  <c:v>-42.115653968000011</c:v>
                </c:pt>
                <c:pt idx="203">
                  <c:v>-42.115653968000011</c:v>
                </c:pt>
                <c:pt idx="204">
                  <c:v>-42.140442551999996</c:v>
                </c:pt>
                <c:pt idx="205">
                  <c:v>-42.165334368000011</c:v>
                </c:pt>
                <c:pt idx="206">
                  <c:v>-42.190342320000013</c:v>
                </c:pt>
                <c:pt idx="207">
                  <c:v>-42.215466407999998</c:v>
                </c:pt>
                <c:pt idx="208">
                  <c:v>-42.240706632000013</c:v>
                </c:pt>
                <c:pt idx="209">
                  <c:v>-42.240706632000013</c:v>
                </c:pt>
                <c:pt idx="210">
                  <c:v>-42.240706632000013</c:v>
                </c:pt>
                <c:pt idx="211">
                  <c:v>-42.240706632000013</c:v>
                </c:pt>
                <c:pt idx="212">
                  <c:v>-42.240706632000013</c:v>
                </c:pt>
                <c:pt idx="213">
                  <c:v>-42.240706632000013</c:v>
                </c:pt>
                <c:pt idx="214">
                  <c:v>-42.265495216000012</c:v>
                </c:pt>
                <c:pt idx="215">
                  <c:v>-42.290387032000012</c:v>
                </c:pt>
                <c:pt idx="216">
                  <c:v>-42.315394984000001</c:v>
                </c:pt>
                <c:pt idx="217">
                  <c:v>-42.340519071999999</c:v>
                </c:pt>
                <c:pt idx="218">
                  <c:v>-42.365759296</c:v>
                </c:pt>
                <c:pt idx="219">
                  <c:v>-42.365759296</c:v>
                </c:pt>
                <c:pt idx="220">
                  <c:v>-42.365759296</c:v>
                </c:pt>
                <c:pt idx="221">
                  <c:v>-42.365759296</c:v>
                </c:pt>
                <c:pt idx="222">
                  <c:v>-42.365759296</c:v>
                </c:pt>
                <c:pt idx="223">
                  <c:v>-42.365759296</c:v>
                </c:pt>
                <c:pt idx="224">
                  <c:v>-42.365759296</c:v>
                </c:pt>
                <c:pt idx="225">
                  <c:v>-42.365759296</c:v>
                </c:pt>
                <c:pt idx="226">
                  <c:v>-42.365759296</c:v>
                </c:pt>
                <c:pt idx="227">
                  <c:v>-42.365759296</c:v>
                </c:pt>
                <c:pt idx="228">
                  <c:v>-42.365759296</c:v>
                </c:pt>
                <c:pt idx="229">
                  <c:v>-42.39054788</c:v>
                </c:pt>
                <c:pt idx="230">
                  <c:v>-42.463920024000004</c:v>
                </c:pt>
                <c:pt idx="231">
                  <c:v>-42.608702904000005</c:v>
                </c:pt>
                <c:pt idx="232">
                  <c:v>-42.869441128000005</c:v>
                </c:pt>
                <c:pt idx="233">
                  <c:v>-43.29049864800001</c:v>
                </c:pt>
                <c:pt idx="234">
                  <c:v>-43.908367976000001</c:v>
                </c:pt>
                <c:pt idx="235">
                  <c:v>-44.643818551999992</c:v>
                </c:pt>
                <c:pt idx="236">
                  <c:v>-45.468861599999997</c:v>
                </c:pt>
                <c:pt idx="237">
                  <c:v>-46.326242071999999</c:v>
                </c:pt>
                <c:pt idx="238">
                  <c:v>-47.081448671999986</c:v>
                </c:pt>
                <c:pt idx="239">
                  <c:v>-47.606409200000002</c:v>
                </c:pt>
                <c:pt idx="240">
                  <c:v>-48.000277992000001</c:v>
                </c:pt>
                <c:pt idx="241">
                  <c:v>-48.286733888000008</c:v>
                </c:pt>
                <c:pt idx="242">
                  <c:v>-48.464176792000011</c:v>
                </c:pt>
                <c:pt idx="243">
                  <c:v>-48.615592328000012</c:v>
                </c:pt>
                <c:pt idx="244">
                  <c:v>-48.740644992</c:v>
                </c:pt>
                <c:pt idx="245">
                  <c:v>-48.841580079999993</c:v>
                </c:pt>
                <c:pt idx="246">
                  <c:v>-48.917623351999985</c:v>
                </c:pt>
                <c:pt idx="247">
                  <c:v>-48.992982712</c:v>
                </c:pt>
                <c:pt idx="248">
                  <c:v>-49.043230888000011</c:v>
                </c:pt>
                <c:pt idx="249">
                  <c:v>-49.068238840000021</c:v>
                </c:pt>
                <c:pt idx="250">
                  <c:v>-49.093362928000012</c:v>
                </c:pt>
                <c:pt idx="251">
                  <c:v>-49.143391736000005</c:v>
                </c:pt>
                <c:pt idx="252">
                  <c:v>-49.168283551999991</c:v>
                </c:pt>
                <c:pt idx="253">
                  <c:v>-49.193291504000001</c:v>
                </c:pt>
                <c:pt idx="254">
                  <c:v>-49.218415592000007</c:v>
                </c:pt>
                <c:pt idx="255">
                  <c:v>-49.243655816</c:v>
                </c:pt>
                <c:pt idx="256">
                  <c:v>-49.243655816</c:v>
                </c:pt>
                <c:pt idx="257">
                  <c:v>-49.243655816</c:v>
                </c:pt>
                <c:pt idx="258">
                  <c:v>-49.243655816</c:v>
                </c:pt>
                <c:pt idx="259">
                  <c:v>-49.243655816</c:v>
                </c:pt>
                <c:pt idx="260">
                  <c:v>-49.243655816</c:v>
                </c:pt>
                <c:pt idx="261">
                  <c:v>-49.243655816</c:v>
                </c:pt>
                <c:pt idx="262">
                  <c:v>-49.218415592000007</c:v>
                </c:pt>
                <c:pt idx="263">
                  <c:v>-49.193291504000001</c:v>
                </c:pt>
                <c:pt idx="264">
                  <c:v>-49.168283551999991</c:v>
                </c:pt>
                <c:pt idx="265">
                  <c:v>-49.143391736000005</c:v>
                </c:pt>
                <c:pt idx="266">
                  <c:v>-49.118603151999991</c:v>
                </c:pt>
                <c:pt idx="267">
                  <c:v>-49.118603151999991</c:v>
                </c:pt>
                <c:pt idx="268">
                  <c:v>-49.118603151999991</c:v>
                </c:pt>
                <c:pt idx="269">
                  <c:v>-49.118603151999991</c:v>
                </c:pt>
                <c:pt idx="270">
                  <c:v>-49.118603151999991</c:v>
                </c:pt>
                <c:pt idx="271">
                  <c:v>-49.118603151999991</c:v>
                </c:pt>
                <c:pt idx="272">
                  <c:v>-49.118603151999991</c:v>
                </c:pt>
                <c:pt idx="273">
                  <c:v>-49.118603151999991</c:v>
                </c:pt>
                <c:pt idx="274">
                  <c:v>-49.118603151999991</c:v>
                </c:pt>
                <c:pt idx="275">
                  <c:v>-49.118603151999991</c:v>
                </c:pt>
                <c:pt idx="276">
                  <c:v>-49.118603151999991</c:v>
                </c:pt>
                <c:pt idx="277">
                  <c:v>-49.118603151999991</c:v>
                </c:pt>
                <c:pt idx="278">
                  <c:v>-49.118603151999991</c:v>
                </c:pt>
                <c:pt idx="279">
                  <c:v>-49.118603151999991</c:v>
                </c:pt>
                <c:pt idx="280">
                  <c:v>-49.118603151999991</c:v>
                </c:pt>
                <c:pt idx="281">
                  <c:v>-49.118603151999991</c:v>
                </c:pt>
                <c:pt idx="282">
                  <c:v>-49.118603151999991</c:v>
                </c:pt>
                <c:pt idx="283">
                  <c:v>-49.118603151999991</c:v>
                </c:pt>
                <c:pt idx="284">
                  <c:v>-49.118603151999991</c:v>
                </c:pt>
                <c:pt idx="285">
                  <c:v>-49.118603151999991</c:v>
                </c:pt>
                <c:pt idx="286">
                  <c:v>-49.118603151999991</c:v>
                </c:pt>
                <c:pt idx="287">
                  <c:v>-49.118603151999991</c:v>
                </c:pt>
                <c:pt idx="288">
                  <c:v>-49.118603151999991</c:v>
                </c:pt>
                <c:pt idx="289">
                  <c:v>-49.118603151999991</c:v>
                </c:pt>
                <c:pt idx="290">
                  <c:v>-49.143391736000005</c:v>
                </c:pt>
                <c:pt idx="291">
                  <c:v>-49.168283551999991</c:v>
                </c:pt>
                <c:pt idx="292">
                  <c:v>-49.193291504000001</c:v>
                </c:pt>
                <c:pt idx="293">
                  <c:v>-49.243088040000004</c:v>
                </c:pt>
                <c:pt idx="294">
                  <c:v>-49.317789295999994</c:v>
                </c:pt>
                <c:pt idx="295">
                  <c:v>-49.342913384000006</c:v>
                </c:pt>
                <c:pt idx="296">
                  <c:v>-49.368140704000005</c:v>
                </c:pt>
                <c:pt idx="297">
                  <c:v>-49.393497063999995</c:v>
                </c:pt>
                <c:pt idx="298">
                  <c:v>-49.393497063999995</c:v>
                </c:pt>
                <c:pt idx="299">
                  <c:v>-49.368708480000002</c:v>
                </c:pt>
                <c:pt idx="300">
                  <c:v>-49.368708480000002</c:v>
                </c:pt>
                <c:pt idx="301">
                  <c:v>-49.368708480000002</c:v>
                </c:pt>
                <c:pt idx="302">
                  <c:v>-49.368708480000002</c:v>
                </c:pt>
                <c:pt idx="303">
                  <c:v>-49.343468255999994</c:v>
                </c:pt>
                <c:pt idx="304">
                  <c:v>-49.318344167999996</c:v>
                </c:pt>
                <c:pt idx="305">
                  <c:v>-49.293336216000007</c:v>
                </c:pt>
                <c:pt idx="306">
                  <c:v>-49.2684444</c:v>
                </c:pt>
                <c:pt idx="307">
                  <c:v>-49.243655816</c:v>
                </c:pt>
                <c:pt idx="308">
                  <c:v>-49.243655816</c:v>
                </c:pt>
                <c:pt idx="309">
                  <c:v>-49.243655816</c:v>
                </c:pt>
                <c:pt idx="310">
                  <c:v>-49.243655816</c:v>
                </c:pt>
                <c:pt idx="311">
                  <c:v>-49.243655816</c:v>
                </c:pt>
                <c:pt idx="312">
                  <c:v>-49.243655816</c:v>
                </c:pt>
                <c:pt idx="313">
                  <c:v>-49.243655816</c:v>
                </c:pt>
                <c:pt idx="314">
                  <c:v>-49.243655816</c:v>
                </c:pt>
                <c:pt idx="315">
                  <c:v>-49.243655816</c:v>
                </c:pt>
                <c:pt idx="316">
                  <c:v>-49.243655816</c:v>
                </c:pt>
                <c:pt idx="317">
                  <c:v>-49.243655816</c:v>
                </c:pt>
                <c:pt idx="318">
                  <c:v>-49.243655816</c:v>
                </c:pt>
                <c:pt idx="319">
                  <c:v>-49.243655816</c:v>
                </c:pt>
                <c:pt idx="320">
                  <c:v>-49.243655816</c:v>
                </c:pt>
                <c:pt idx="321">
                  <c:v>-49.243655816</c:v>
                </c:pt>
                <c:pt idx="322">
                  <c:v>-49.243655816</c:v>
                </c:pt>
                <c:pt idx="323">
                  <c:v>-49.243655816</c:v>
                </c:pt>
                <c:pt idx="324">
                  <c:v>-49.243655816</c:v>
                </c:pt>
                <c:pt idx="325">
                  <c:v>-49.243655816</c:v>
                </c:pt>
                <c:pt idx="326">
                  <c:v>-49.243655816</c:v>
                </c:pt>
                <c:pt idx="327">
                  <c:v>-49.243655816</c:v>
                </c:pt>
                <c:pt idx="328">
                  <c:v>-49.243655816</c:v>
                </c:pt>
                <c:pt idx="329">
                  <c:v>-49.243655816</c:v>
                </c:pt>
                <c:pt idx="330">
                  <c:v>-49.243655816</c:v>
                </c:pt>
                <c:pt idx="331">
                  <c:v>-49.2684444</c:v>
                </c:pt>
                <c:pt idx="332">
                  <c:v>-49.293336216000007</c:v>
                </c:pt>
                <c:pt idx="333">
                  <c:v>-49.318344167999996</c:v>
                </c:pt>
                <c:pt idx="334">
                  <c:v>-49.343468255999994</c:v>
                </c:pt>
                <c:pt idx="335">
                  <c:v>-49.368708480000002</c:v>
                </c:pt>
                <c:pt idx="336">
                  <c:v>-49.368708480000002</c:v>
                </c:pt>
                <c:pt idx="337">
                  <c:v>-49.368708480000002</c:v>
                </c:pt>
                <c:pt idx="338">
                  <c:v>-49.368708480000002</c:v>
                </c:pt>
                <c:pt idx="339">
                  <c:v>-49.368708480000002</c:v>
                </c:pt>
                <c:pt idx="340">
                  <c:v>-49.368708480000002</c:v>
                </c:pt>
                <c:pt idx="341">
                  <c:v>-49.368708480000002</c:v>
                </c:pt>
                <c:pt idx="342">
                  <c:v>-49.368708480000002</c:v>
                </c:pt>
                <c:pt idx="343">
                  <c:v>-49.368708480000002</c:v>
                </c:pt>
                <c:pt idx="344">
                  <c:v>-49.368708480000002</c:v>
                </c:pt>
                <c:pt idx="345">
                  <c:v>-49.368708480000002</c:v>
                </c:pt>
                <c:pt idx="346">
                  <c:v>-49.368708480000002</c:v>
                </c:pt>
                <c:pt idx="347">
                  <c:v>-49.393497063999995</c:v>
                </c:pt>
                <c:pt idx="348">
                  <c:v>-49.442841959999996</c:v>
                </c:pt>
                <c:pt idx="349">
                  <c:v>-49.492638496000012</c:v>
                </c:pt>
                <c:pt idx="350">
                  <c:v>-49.567339752000002</c:v>
                </c:pt>
                <c:pt idx="351">
                  <c:v>-49.618246032000002</c:v>
                </c:pt>
                <c:pt idx="352">
                  <c:v>-49.643602391999998</c:v>
                </c:pt>
                <c:pt idx="353">
                  <c:v>-49.643602391999998</c:v>
                </c:pt>
                <c:pt idx="354">
                  <c:v>-49.518549728000011</c:v>
                </c:pt>
                <c:pt idx="355">
                  <c:v>-49.543441543999997</c:v>
                </c:pt>
                <c:pt idx="356">
                  <c:v>-49.568449495999999</c:v>
                </c:pt>
                <c:pt idx="357">
                  <c:v>-49.593573584000012</c:v>
                </c:pt>
                <c:pt idx="358">
                  <c:v>-49.618813808000006</c:v>
                </c:pt>
                <c:pt idx="359">
                  <c:v>-49.618813808000006</c:v>
                </c:pt>
                <c:pt idx="360">
                  <c:v>-49.643602391999998</c:v>
                </c:pt>
                <c:pt idx="361">
                  <c:v>-49.692947288000006</c:v>
                </c:pt>
                <c:pt idx="362">
                  <c:v>-49.718071376000005</c:v>
                </c:pt>
                <c:pt idx="363">
                  <c:v>-49.743298696000011</c:v>
                </c:pt>
                <c:pt idx="364">
                  <c:v>-49.743298696000011</c:v>
                </c:pt>
                <c:pt idx="365">
                  <c:v>-49.718071376000005</c:v>
                </c:pt>
                <c:pt idx="366">
                  <c:v>-49.643034616000001</c:v>
                </c:pt>
                <c:pt idx="367">
                  <c:v>-49.59301871200001</c:v>
                </c:pt>
                <c:pt idx="368">
                  <c:v>-49.543441543999997</c:v>
                </c:pt>
                <c:pt idx="369">
                  <c:v>-49.518549728000011</c:v>
                </c:pt>
                <c:pt idx="370">
                  <c:v>-49.493761144000004</c:v>
                </c:pt>
                <c:pt idx="371">
                  <c:v>-49.493761144000004</c:v>
                </c:pt>
                <c:pt idx="372">
                  <c:v>-49.493761144000004</c:v>
                </c:pt>
                <c:pt idx="373">
                  <c:v>-49.493761144000004</c:v>
                </c:pt>
                <c:pt idx="374">
                  <c:v>-49.46852092000001</c:v>
                </c:pt>
                <c:pt idx="375">
                  <c:v>-49.46852092000001</c:v>
                </c:pt>
                <c:pt idx="376">
                  <c:v>-49.443396832000005</c:v>
                </c:pt>
                <c:pt idx="377">
                  <c:v>-49.443396832000005</c:v>
                </c:pt>
                <c:pt idx="378">
                  <c:v>-49.418388880000002</c:v>
                </c:pt>
                <c:pt idx="379">
                  <c:v>-49.443396832000005</c:v>
                </c:pt>
                <c:pt idx="380">
                  <c:v>-49.443396832000005</c:v>
                </c:pt>
                <c:pt idx="381">
                  <c:v>-49.46852092000001</c:v>
                </c:pt>
                <c:pt idx="382">
                  <c:v>-49.46852092000001</c:v>
                </c:pt>
                <c:pt idx="383">
                  <c:v>-49.493761144000004</c:v>
                </c:pt>
                <c:pt idx="384">
                  <c:v>-49.493761144000004</c:v>
                </c:pt>
                <c:pt idx="385">
                  <c:v>-49.493761144000004</c:v>
                </c:pt>
                <c:pt idx="386">
                  <c:v>-49.493761144000004</c:v>
                </c:pt>
                <c:pt idx="387">
                  <c:v>-49.493761144000004</c:v>
                </c:pt>
                <c:pt idx="388">
                  <c:v>-49.493761144000004</c:v>
                </c:pt>
                <c:pt idx="389">
                  <c:v>-49.493761144000004</c:v>
                </c:pt>
                <c:pt idx="390">
                  <c:v>-49.493761144000004</c:v>
                </c:pt>
                <c:pt idx="391">
                  <c:v>-49.493761144000004</c:v>
                </c:pt>
                <c:pt idx="392">
                  <c:v>-49.493761144000004</c:v>
                </c:pt>
                <c:pt idx="393">
                  <c:v>-49.493761144000004</c:v>
                </c:pt>
                <c:pt idx="394">
                  <c:v>-49.493761144000004</c:v>
                </c:pt>
                <c:pt idx="395">
                  <c:v>-49.493761144000004</c:v>
                </c:pt>
                <c:pt idx="396">
                  <c:v>-49.493761144000004</c:v>
                </c:pt>
                <c:pt idx="397">
                  <c:v>-49.493761144000004</c:v>
                </c:pt>
                <c:pt idx="398">
                  <c:v>-49.493761144000004</c:v>
                </c:pt>
                <c:pt idx="399">
                  <c:v>-49.493761144000004</c:v>
                </c:pt>
                <c:pt idx="400">
                  <c:v>-49.493761144000004</c:v>
                </c:pt>
                <c:pt idx="401">
                  <c:v>-49.493761144000004</c:v>
                </c:pt>
                <c:pt idx="402">
                  <c:v>-49.493761144000004</c:v>
                </c:pt>
                <c:pt idx="403">
                  <c:v>-49.493761144000004</c:v>
                </c:pt>
                <c:pt idx="404">
                  <c:v>-49.493761144000004</c:v>
                </c:pt>
                <c:pt idx="405">
                  <c:v>-49.493761144000004</c:v>
                </c:pt>
                <c:pt idx="406">
                  <c:v>-49.518549728000011</c:v>
                </c:pt>
                <c:pt idx="407">
                  <c:v>-49.543441543999997</c:v>
                </c:pt>
                <c:pt idx="408">
                  <c:v>-49.568449495999999</c:v>
                </c:pt>
                <c:pt idx="409">
                  <c:v>-49.593573584000012</c:v>
                </c:pt>
                <c:pt idx="410">
                  <c:v>-49.618813808000006</c:v>
                </c:pt>
                <c:pt idx="411">
                  <c:v>-49.618813808000006</c:v>
                </c:pt>
                <c:pt idx="412">
                  <c:v>-49.618813808000006</c:v>
                </c:pt>
                <c:pt idx="413">
                  <c:v>-49.618813808000006</c:v>
                </c:pt>
                <c:pt idx="414">
                  <c:v>-49.618813808000006</c:v>
                </c:pt>
                <c:pt idx="415">
                  <c:v>-49.618813808000006</c:v>
                </c:pt>
                <c:pt idx="416">
                  <c:v>-49.618813808000006</c:v>
                </c:pt>
                <c:pt idx="417">
                  <c:v>-49.618813808000006</c:v>
                </c:pt>
                <c:pt idx="418">
                  <c:v>-49.618813808000006</c:v>
                </c:pt>
                <c:pt idx="419">
                  <c:v>-49.618813808000006</c:v>
                </c:pt>
                <c:pt idx="420">
                  <c:v>-49.618813808000006</c:v>
                </c:pt>
                <c:pt idx="421">
                  <c:v>-49.618813808000006</c:v>
                </c:pt>
                <c:pt idx="422">
                  <c:v>-49.618813808000006</c:v>
                </c:pt>
                <c:pt idx="423">
                  <c:v>-49.618813808000006</c:v>
                </c:pt>
                <c:pt idx="424">
                  <c:v>-49.618813808000006</c:v>
                </c:pt>
                <c:pt idx="425">
                  <c:v>-49.618813808000006</c:v>
                </c:pt>
                <c:pt idx="426">
                  <c:v>-49.618813808000006</c:v>
                </c:pt>
                <c:pt idx="427">
                  <c:v>-49.618813808000006</c:v>
                </c:pt>
                <c:pt idx="428">
                  <c:v>-49.618813808000006</c:v>
                </c:pt>
                <c:pt idx="429">
                  <c:v>-49.618813808000006</c:v>
                </c:pt>
                <c:pt idx="430">
                  <c:v>-49.643602391999998</c:v>
                </c:pt>
                <c:pt idx="431">
                  <c:v>-49.668494208000006</c:v>
                </c:pt>
                <c:pt idx="432">
                  <c:v>-49.693502160000008</c:v>
                </c:pt>
                <c:pt idx="433">
                  <c:v>-49.718626248000014</c:v>
                </c:pt>
                <c:pt idx="434">
                  <c:v>-49.743866471999993</c:v>
                </c:pt>
                <c:pt idx="435">
                  <c:v>-49.743866471999993</c:v>
                </c:pt>
                <c:pt idx="436">
                  <c:v>-49.743866471999993</c:v>
                </c:pt>
                <c:pt idx="437">
                  <c:v>-49.743866471999993</c:v>
                </c:pt>
                <c:pt idx="438">
                  <c:v>-49.743866471999993</c:v>
                </c:pt>
                <c:pt idx="439">
                  <c:v>-49.743866471999993</c:v>
                </c:pt>
                <c:pt idx="440">
                  <c:v>-49.743866471999993</c:v>
                </c:pt>
                <c:pt idx="441">
                  <c:v>-49.743866471999993</c:v>
                </c:pt>
                <c:pt idx="442">
                  <c:v>-49.743866471999993</c:v>
                </c:pt>
                <c:pt idx="443">
                  <c:v>-49.743866471999993</c:v>
                </c:pt>
                <c:pt idx="444">
                  <c:v>-49.743866471999993</c:v>
                </c:pt>
                <c:pt idx="445">
                  <c:v>-49.743866471999993</c:v>
                </c:pt>
                <c:pt idx="446">
                  <c:v>-49.743866471999993</c:v>
                </c:pt>
                <c:pt idx="447">
                  <c:v>-49.743866471999993</c:v>
                </c:pt>
                <c:pt idx="448">
                  <c:v>-49.743866471999993</c:v>
                </c:pt>
                <c:pt idx="449">
                  <c:v>-49.743866471999993</c:v>
                </c:pt>
                <c:pt idx="450">
                  <c:v>-49.743866471999993</c:v>
                </c:pt>
                <c:pt idx="451">
                  <c:v>-49.743866471999993</c:v>
                </c:pt>
                <c:pt idx="452">
                  <c:v>-49.743866471999993</c:v>
                </c:pt>
                <c:pt idx="453">
                  <c:v>-49.768655056</c:v>
                </c:pt>
                <c:pt idx="454">
                  <c:v>-49.793546872000007</c:v>
                </c:pt>
                <c:pt idx="455">
                  <c:v>-49.818554824000003</c:v>
                </c:pt>
                <c:pt idx="456">
                  <c:v>-49.843678912000001</c:v>
                </c:pt>
                <c:pt idx="457">
                  <c:v>-49.868919136000009</c:v>
                </c:pt>
                <c:pt idx="458">
                  <c:v>-49.868919136000009</c:v>
                </c:pt>
                <c:pt idx="459">
                  <c:v>-49.868919136000009</c:v>
                </c:pt>
                <c:pt idx="460">
                  <c:v>-49.868919136000009</c:v>
                </c:pt>
                <c:pt idx="461">
                  <c:v>-49.868919136000009</c:v>
                </c:pt>
                <c:pt idx="462">
                  <c:v>-49.868919136000009</c:v>
                </c:pt>
                <c:pt idx="463">
                  <c:v>-49.868919136000009</c:v>
                </c:pt>
                <c:pt idx="464">
                  <c:v>-49.868919136000009</c:v>
                </c:pt>
                <c:pt idx="465">
                  <c:v>-49.868919136000009</c:v>
                </c:pt>
                <c:pt idx="466">
                  <c:v>-49.868919136000009</c:v>
                </c:pt>
                <c:pt idx="467">
                  <c:v>-49.868919136000009</c:v>
                </c:pt>
                <c:pt idx="468">
                  <c:v>-49.868919136000009</c:v>
                </c:pt>
                <c:pt idx="469">
                  <c:v>-49.868919136000009</c:v>
                </c:pt>
                <c:pt idx="470">
                  <c:v>-49.868919136000009</c:v>
                </c:pt>
                <c:pt idx="471">
                  <c:v>-49.868919136000009</c:v>
                </c:pt>
                <c:pt idx="472">
                  <c:v>-49.868919136000009</c:v>
                </c:pt>
                <c:pt idx="473">
                  <c:v>-49.868919136000009</c:v>
                </c:pt>
                <c:pt idx="474">
                  <c:v>-49.868919136000009</c:v>
                </c:pt>
                <c:pt idx="475">
                  <c:v>-49.868919136000009</c:v>
                </c:pt>
                <c:pt idx="476">
                  <c:v>-49.893707720000002</c:v>
                </c:pt>
                <c:pt idx="477">
                  <c:v>-49.918599536000002</c:v>
                </c:pt>
                <c:pt idx="478">
                  <c:v>-49.943607487999998</c:v>
                </c:pt>
                <c:pt idx="479">
                  <c:v>-49.968731576000003</c:v>
                </c:pt>
                <c:pt idx="480">
                  <c:v>-49.993971800000004</c:v>
                </c:pt>
                <c:pt idx="481">
                  <c:v>-49.993971800000004</c:v>
                </c:pt>
                <c:pt idx="482">
                  <c:v>-49.993971800000004</c:v>
                </c:pt>
                <c:pt idx="483">
                  <c:v>-49.993971800000004</c:v>
                </c:pt>
                <c:pt idx="484">
                  <c:v>-49.993971800000004</c:v>
                </c:pt>
                <c:pt idx="485">
                  <c:v>-49.993971800000004</c:v>
                </c:pt>
                <c:pt idx="486">
                  <c:v>-49.993971800000004</c:v>
                </c:pt>
                <c:pt idx="487">
                  <c:v>-49.993971800000004</c:v>
                </c:pt>
                <c:pt idx="488">
                  <c:v>-49.993971800000004</c:v>
                </c:pt>
                <c:pt idx="489">
                  <c:v>-49.993971800000004</c:v>
                </c:pt>
                <c:pt idx="490">
                  <c:v>-49.993971800000004</c:v>
                </c:pt>
                <c:pt idx="491">
                  <c:v>-49.993971800000004</c:v>
                </c:pt>
                <c:pt idx="492">
                  <c:v>-49.993971800000004</c:v>
                </c:pt>
                <c:pt idx="493">
                  <c:v>-49.993971800000004</c:v>
                </c:pt>
                <c:pt idx="494">
                  <c:v>-49.993971800000004</c:v>
                </c:pt>
                <c:pt idx="495">
                  <c:v>-49.993971800000004</c:v>
                </c:pt>
                <c:pt idx="496">
                  <c:v>-49.993971800000004</c:v>
                </c:pt>
                <c:pt idx="497">
                  <c:v>-49.993971800000004</c:v>
                </c:pt>
                <c:pt idx="498">
                  <c:v>-49.993971800000004</c:v>
                </c:pt>
                <c:pt idx="499">
                  <c:v>-50.018760384000004</c:v>
                </c:pt>
                <c:pt idx="500">
                  <c:v>-50.043652200000011</c:v>
                </c:pt>
                <c:pt idx="501">
                  <c:v>-50.068660152000007</c:v>
                </c:pt>
                <c:pt idx="502">
                  <c:v>-50.093784240000005</c:v>
                </c:pt>
                <c:pt idx="503">
                  <c:v>-50.119024463999985</c:v>
                </c:pt>
                <c:pt idx="504">
                  <c:v>-50.119024463999985</c:v>
                </c:pt>
                <c:pt idx="505">
                  <c:v>-50.119024463999985</c:v>
                </c:pt>
                <c:pt idx="506">
                  <c:v>-50.119024463999985</c:v>
                </c:pt>
                <c:pt idx="507">
                  <c:v>-50.119024463999985</c:v>
                </c:pt>
                <c:pt idx="508">
                  <c:v>-50.119024463999985</c:v>
                </c:pt>
                <c:pt idx="509">
                  <c:v>-50.119024463999985</c:v>
                </c:pt>
                <c:pt idx="510">
                  <c:v>-50.119024463999985</c:v>
                </c:pt>
                <c:pt idx="511">
                  <c:v>-50.119024463999985</c:v>
                </c:pt>
                <c:pt idx="512">
                  <c:v>-50.119024463999985</c:v>
                </c:pt>
                <c:pt idx="513">
                  <c:v>-50.119024463999985</c:v>
                </c:pt>
                <c:pt idx="514">
                  <c:v>-50.119024463999985</c:v>
                </c:pt>
                <c:pt idx="515">
                  <c:v>-50.119024463999985</c:v>
                </c:pt>
                <c:pt idx="516">
                  <c:v>-50.119024463999985</c:v>
                </c:pt>
                <c:pt idx="517">
                  <c:v>-50.143813048000005</c:v>
                </c:pt>
                <c:pt idx="518">
                  <c:v>-50.168704863999999</c:v>
                </c:pt>
                <c:pt idx="519">
                  <c:v>-50.193712816000016</c:v>
                </c:pt>
                <c:pt idx="520">
                  <c:v>-50.218836904000007</c:v>
                </c:pt>
                <c:pt idx="521">
                  <c:v>-50.244077128000001</c:v>
                </c:pt>
                <c:pt idx="522">
                  <c:v>-50.244077128000001</c:v>
                </c:pt>
                <c:pt idx="523">
                  <c:v>-50.244077128000001</c:v>
                </c:pt>
                <c:pt idx="524">
                  <c:v>-50.244077128000001</c:v>
                </c:pt>
                <c:pt idx="525">
                  <c:v>-50.244077128000001</c:v>
                </c:pt>
                <c:pt idx="526">
                  <c:v>-50.244077128000001</c:v>
                </c:pt>
                <c:pt idx="527">
                  <c:v>-50.244077128000001</c:v>
                </c:pt>
                <c:pt idx="528">
                  <c:v>-50.244077128000001</c:v>
                </c:pt>
                <c:pt idx="529">
                  <c:v>-50.244077128000001</c:v>
                </c:pt>
                <c:pt idx="530">
                  <c:v>-50.244077128000001</c:v>
                </c:pt>
                <c:pt idx="531">
                  <c:v>-50.244077128000001</c:v>
                </c:pt>
                <c:pt idx="532">
                  <c:v>-50.244077128000001</c:v>
                </c:pt>
                <c:pt idx="533">
                  <c:v>-50.244077128000001</c:v>
                </c:pt>
                <c:pt idx="534">
                  <c:v>-50.268865712000007</c:v>
                </c:pt>
                <c:pt idx="535">
                  <c:v>-50.293757528</c:v>
                </c:pt>
                <c:pt idx="536">
                  <c:v>-50.318765479999996</c:v>
                </c:pt>
                <c:pt idx="537">
                  <c:v>-50.343889567999987</c:v>
                </c:pt>
                <c:pt idx="538">
                  <c:v>-50.369129792000003</c:v>
                </c:pt>
                <c:pt idx="539">
                  <c:v>-50.369129792000003</c:v>
                </c:pt>
                <c:pt idx="540">
                  <c:v>-50.369129792000003</c:v>
                </c:pt>
                <c:pt idx="541">
                  <c:v>-50.369129792000003</c:v>
                </c:pt>
                <c:pt idx="542">
                  <c:v>-50.369129792000003</c:v>
                </c:pt>
                <c:pt idx="543">
                  <c:v>-50.369129792000003</c:v>
                </c:pt>
                <c:pt idx="544">
                  <c:v>-50.369129792000003</c:v>
                </c:pt>
                <c:pt idx="545">
                  <c:v>-50.369129792000003</c:v>
                </c:pt>
                <c:pt idx="546">
                  <c:v>-50.369129792000003</c:v>
                </c:pt>
                <c:pt idx="547">
                  <c:v>-50.369129792000003</c:v>
                </c:pt>
                <c:pt idx="548">
                  <c:v>-50.393918376000009</c:v>
                </c:pt>
                <c:pt idx="549">
                  <c:v>-50.418810192000002</c:v>
                </c:pt>
                <c:pt idx="550">
                  <c:v>-50.443818144000005</c:v>
                </c:pt>
                <c:pt idx="551">
                  <c:v>-50.468942232000011</c:v>
                </c:pt>
                <c:pt idx="552">
                  <c:v>-50.494182455999997</c:v>
                </c:pt>
                <c:pt idx="553">
                  <c:v>-50.494182455999997</c:v>
                </c:pt>
                <c:pt idx="554">
                  <c:v>-50.494182455999997</c:v>
                </c:pt>
                <c:pt idx="555">
                  <c:v>-50.494182455999997</c:v>
                </c:pt>
                <c:pt idx="556">
                  <c:v>-50.494182455999997</c:v>
                </c:pt>
                <c:pt idx="557">
                  <c:v>-50.494182455999997</c:v>
                </c:pt>
                <c:pt idx="558">
                  <c:v>-50.494182455999997</c:v>
                </c:pt>
                <c:pt idx="559">
                  <c:v>-50.494182455999997</c:v>
                </c:pt>
                <c:pt idx="560">
                  <c:v>-50.494182455999997</c:v>
                </c:pt>
                <c:pt idx="561">
                  <c:v>-50.494182455999997</c:v>
                </c:pt>
                <c:pt idx="562">
                  <c:v>-50.518971040000004</c:v>
                </c:pt>
                <c:pt idx="563">
                  <c:v>-50.543862855999997</c:v>
                </c:pt>
                <c:pt idx="564">
                  <c:v>-50.568870808000007</c:v>
                </c:pt>
                <c:pt idx="565">
                  <c:v>-50.593994896000005</c:v>
                </c:pt>
                <c:pt idx="566">
                  <c:v>-50.619235120000006</c:v>
                </c:pt>
                <c:pt idx="567">
                  <c:v>-50.619235120000006</c:v>
                </c:pt>
                <c:pt idx="568">
                  <c:v>-50.619235120000006</c:v>
                </c:pt>
                <c:pt idx="569">
                  <c:v>-50.619235120000006</c:v>
                </c:pt>
                <c:pt idx="570">
                  <c:v>-50.619235120000006</c:v>
                </c:pt>
                <c:pt idx="571">
                  <c:v>-50.619235120000006</c:v>
                </c:pt>
                <c:pt idx="572">
                  <c:v>-50.644023703999999</c:v>
                </c:pt>
                <c:pt idx="573">
                  <c:v>-50.668915520000013</c:v>
                </c:pt>
                <c:pt idx="574">
                  <c:v>-50.693923472000002</c:v>
                </c:pt>
                <c:pt idx="575">
                  <c:v>-50.719047559999993</c:v>
                </c:pt>
                <c:pt idx="576">
                  <c:v>-50.744287783999994</c:v>
                </c:pt>
                <c:pt idx="577">
                  <c:v>-50.744287783999994</c:v>
                </c:pt>
                <c:pt idx="578">
                  <c:v>-50.744287783999994</c:v>
                </c:pt>
                <c:pt idx="579">
                  <c:v>-50.744287783999994</c:v>
                </c:pt>
                <c:pt idx="580">
                  <c:v>-50.744287783999994</c:v>
                </c:pt>
                <c:pt idx="581">
                  <c:v>-50.769076368000007</c:v>
                </c:pt>
                <c:pt idx="582">
                  <c:v>-50.793968184000001</c:v>
                </c:pt>
                <c:pt idx="583">
                  <c:v>-50.818976136000003</c:v>
                </c:pt>
                <c:pt idx="584">
                  <c:v>-50.844100224000002</c:v>
                </c:pt>
                <c:pt idx="585">
                  <c:v>-50.869340448000003</c:v>
                </c:pt>
                <c:pt idx="586">
                  <c:v>-50.869340448000003</c:v>
                </c:pt>
                <c:pt idx="587">
                  <c:v>-50.869340448000003</c:v>
                </c:pt>
                <c:pt idx="588">
                  <c:v>-50.869340448000003</c:v>
                </c:pt>
                <c:pt idx="589">
                  <c:v>-50.869340448000003</c:v>
                </c:pt>
                <c:pt idx="590">
                  <c:v>-50.869340448000003</c:v>
                </c:pt>
                <c:pt idx="591">
                  <c:v>-50.869340448000003</c:v>
                </c:pt>
                <c:pt idx="592">
                  <c:v>-50.869340448000003</c:v>
                </c:pt>
                <c:pt idx="593">
                  <c:v>-50.894129032000002</c:v>
                </c:pt>
                <c:pt idx="594">
                  <c:v>-50.919020848000002</c:v>
                </c:pt>
                <c:pt idx="595">
                  <c:v>-50.944028799999998</c:v>
                </c:pt>
                <c:pt idx="596">
                  <c:v>-50.969152888000011</c:v>
                </c:pt>
                <c:pt idx="597">
                  <c:v>-50.994393112000004</c:v>
                </c:pt>
                <c:pt idx="598">
                  <c:v>-50.994393112000004</c:v>
                </c:pt>
                <c:pt idx="599">
                  <c:v>-50.994393112000004</c:v>
                </c:pt>
                <c:pt idx="600">
                  <c:v>-50.994393112000004</c:v>
                </c:pt>
                <c:pt idx="601">
                  <c:v>-50.994393112000004</c:v>
                </c:pt>
                <c:pt idx="602">
                  <c:v>-50.994393112000004</c:v>
                </c:pt>
                <c:pt idx="603">
                  <c:v>-50.994393112000004</c:v>
                </c:pt>
                <c:pt idx="604">
                  <c:v>-51.019181695999997</c:v>
                </c:pt>
                <c:pt idx="605">
                  <c:v>-51.044073511999997</c:v>
                </c:pt>
                <c:pt idx="606">
                  <c:v>-51.069081463999993</c:v>
                </c:pt>
                <c:pt idx="607">
                  <c:v>-51.094205551999998</c:v>
                </c:pt>
                <c:pt idx="608">
                  <c:v>-51.119445775999999</c:v>
                </c:pt>
                <c:pt idx="609">
                  <c:v>-51.119445775999999</c:v>
                </c:pt>
                <c:pt idx="610">
                  <c:v>-51.119445775999999</c:v>
                </c:pt>
                <c:pt idx="611">
                  <c:v>-51.144234359999999</c:v>
                </c:pt>
                <c:pt idx="612">
                  <c:v>-51.169126176000006</c:v>
                </c:pt>
                <c:pt idx="613">
                  <c:v>-51.194134128000009</c:v>
                </c:pt>
                <c:pt idx="614">
                  <c:v>-51.219258216000007</c:v>
                </c:pt>
                <c:pt idx="615">
                  <c:v>-51.244498440000001</c:v>
                </c:pt>
                <c:pt idx="616">
                  <c:v>-51.244498440000001</c:v>
                </c:pt>
                <c:pt idx="617">
                  <c:v>-51.244498440000001</c:v>
                </c:pt>
                <c:pt idx="618">
                  <c:v>-51.244498440000001</c:v>
                </c:pt>
                <c:pt idx="619">
                  <c:v>-51.244498440000001</c:v>
                </c:pt>
                <c:pt idx="620">
                  <c:v>-51.244498440000001</c:v>
                </c:pt>
                <c:pt idx="621">
                  <c:v>-51.269287024</c:v>
                </c:pt>
                <c:pt idx="622">
                  <c:v>-51.294178840000015</c:v>
                </c:pt>
                <c:pt idx="623">
                  <c:v>-51.319186791999996</c:v>
                </c:pt>
                <c:pt idx="624">
                  <c:v>-51.344310880000002</c:v>
                </c:pt>
                <c:pt idx="625">
                  <c:v>-51.369551104000003</c:v>
                </c:pt>
                <c:pt idx="626">
                  <c:v>-51.369551104000003</c:v>
                </c:pt>
                <c:pt idx="627">
                  <c:v>-51.369551104000003</c:v>
                </c:pt>
                <c:pt idx="628">
                  <c:v>-51.369551104000003</c:v>
                </c:pt>
                <c:pt idx="629">
                  <c:v>-51.394339688000002</c:v>
                </c:pt>
                <c:pt idx="630">
                  <c:v>-51.419231503999995</c:v>
                </c:pt>
                <c:pt idx="631">
                  <c:v>-51.444239455999991</c:v>
                </c:pt>
                <c:pt idx="632">
                  <c:v>-51.469363544000004</c:v>
                </c:pt>
                <c:pt idx="633">
                  <c:v>-51.494603767999998</c:v>
                </c:pt>
                <c:pt idx="634">
                  <c:v>-51.519392352000004</c:v>
                </c:pt>
                <c:pt idx="635">
                  <c:v>-51.54428416799999</c:v>
                </c:pt>
                <c:pt idx="636">
                  <c:v>-51.569292120000007</c:v>
                </c:pt>
                <c:pt idx="637">
                  <c:v>-51.594416208000005</c:v>
                </c:pt>
                <c:pt idx="638">
                  <c:v>-51.619656431999999</c:v>
                </c:pt>
                <c:pt idx="639">
                  <c:v>-51.619656431999999</c:v>
                </c:pt>
                <c:pt idx="640">
                  <c:v>-51.619656431999999</c:v>
                </c:pt>
                <c:pt idx="641">
                  <c:v>-51.644445015999999</c:v>
                </c:pt>
                <c:pt idx="642">
                  <c:v>-51.669336832000013</c:v>
                </c:pt>
                <c:pt idx="643">
                  <c:v>-51.694344784000002</c:v>
                </c:pt>
                <c:pt idx="644">
                  <c:v>-51.719468872</c:v>
                </c:pt>
                <c:pt idx="645">
                  <c:v>-51.744709096000001</c:v>
                </c:pt>
                <c:pt idx="646">
                  <c:v>-51.769497680000001</c:v>
                </c:pt>
                <c:pt idx="647">
                  <c:v>-51.794389496000001</c:v>
                </c:pt>
                <c:pt idx="648">
                  <c:v>-51.819397447999997</c:v>
                </c:pt>
                <c:pt idx="649">
                  <c:v>-51.844521535999995</c:v>
                </c:pt>
                <c:pt idx="650">
                  <c:v>-51.869761759999996</c:v>
                </c:pt>
                <c:pt idx="651">
                  <c:v>-51.869761759999996</c:v>
                </c:pt>
                <c:pt idx="652">
                  <c:v>-51.89455034400001</c:v>
                </c:pt>
                <c:pt idx="653">
                  <c:v>-51.919442159999996</c:v>
                </c:pt>
                <c:pt idx="654">
                  <c:v>-51.944450111999998</c:v>
                </c:pt>
                <c:pt idx="655">
                  <c:v>-51.994246648000001</c:v>
                </c:pt>
                <c:pt idx="656">
                  <c:v>-52.019603007999997</c:v>
                </c:pt>
                <c:pt idx="657">
                  <c:v>-52.044494823999997</c:v>
                </c:pt>
                <c:pt idx="658">
                  <c:v>-52.069502776000007</c:v>
                </c:pt>
                <c:pt idx="659">
                  <c:v>-52.119299312000003</c:v>
                </c:pt>
                <c:pt idx="660">
                  <c:v>-52.144087895999995</c:v>
                </c:pt>
                <c:pt idx="661">
                  <c:v>-52.194555440000009</c:v>
                </c:pt>
                <c:pt idx="662">
                  <c:v>-52.194555440000009</c:v>
                </c:pt>
                <c:pt idx="663">
                  <c:v>-52.219679528</c:v>
                </c:pt>
                <c:pt idx="664">
                  <c:v>-52.219679528</c:v>
                </c:pt>
                <c:pt idx="665">
                  <c:v>-52.244351976000004</c:v>
                </c:pt>
                <c:pt idx="666">
                  <c:v>-52.269140560000004</c:v>
                </c:pt>
                <c:pt idx="667">
                  <c:v>-52.34417732</c:v>
                </c:pt>
              </c:numCache>
            </c:numRef>
          </c:yVal>
          <c:smooth val="1"/>
          <c:extLst xmlns:c16r2="http://schemas.microsoft.com/office/drawing/2015/06/chart">
            <c:ext xmlns:c16="http://schemas.microsoft.com/office/drawing/2014/chart" uri="{C3380CC4-5D6E-409C-BE32-E72D297353CC}">
              <c16:uniqueId val="{00000002-7B3A-45B3-8B9C-4F4F84D696EC}"/>
            </c:ext>
          </c:extLst>
        </c:ser>
        <c:ser>
          <c:idx val="15"/>
          <c:order val="3"/>
          <c:tx>
            <c:v>Taverage (10.6 to 38.63)</c:v>
          </c:tx>
          <c:spPr>
            <a:ln>
              <a:noFill/>
            </a:ln>
          </c:spPr>
          <c:marker>
            <c:symbol val="none"/>
          </c:marker>
          <c:xVal>
            <c:numRef>
              <c:f>'Fitting TC (10.6-38.63 h)'!$A$33:$A$873</c:f>
              <c:numCache>
                <c:formatCode>0.00</c:formatCode>
                <c:ptCount val="841"/>
                <c:pt idx="0">
                  <c:v>10.6</c:v>
                </c:pt>
                <c:pt idx="1">
                  <c:v>10.633333333333333</c:v>
                </c:pt>
                <c:pt idx="2">
                  <c:v>10.666666666666668</c:v>
                </c:pt>
                <c:pt idx="3">
                  <c:v>10.7</c:v>
                </c:pt>
                <c:pt idx="4">
                  <c:v>10.733333333333333</c:v>
                </c:pt>
                <c:pt idx="5">
                  <c:v>10.766666666666669</c:v>
                </c:pt>
                <c:pt idx="6">
                  <c:v>10.8</c:v>
                </c:pt>
                <c:pt idx="7">
                  <c:v>10.833333333333334</c:v>
                </c:pt>
                <c:pt idx="8">
                  <c:v>10.866666666666671</c:v>
                </c:pt>
                <c:pt idx="9">
                  <c:v>10.9</c:v>
                </c:pt>
                <c:pt idx="10">
                  <c:v>10.933333333333334</c:v>
                </c:pt>
                <c:pt idx="11">
                  <c:v>10.96666666666667</c:v>
                </c:pt>
                <c:pt idx="12">
                  <c:v>11</c:v>
                </c:pt>
                <c:pt idx="13">
                  <c:v>11.033333333333333</c:v>
                </c:pt>
                <c:pt idx="14">
                  <c:v>11.066666666666668</c:v>
                </c:pt>
                <c:pt idx="15">
                  <c:v>11.1</c:v>
                </c:pt>
                <c:pt idx="16">
                  <c:v>11.133333333333333</c:v>
                </c:pt>
                <c:pt idx="17">
                  <c:v>11.166666666666668</c:v>
                </c:pt>
                <c:pt idx="18">
                  <c:v>11.2</c:v>
                </c:pt>
                <c:pt idx="19">
                  <c:v>11.233333333333333</c:v>
                </c:pt>
                <c:pt idx="20">
                  <c:v>11.266666666666669</c:v>
                </c:pt>
                <c:pt idx="21">
                  <c:v>11.3</c:v>
                </c:pt>
                <c:pt idx="22">
                  <c:v>11.333333333333334</c:v>
                </c:pt>
                <c:pt idx="23">
                  <c:v>11.366666666666671</c:v>
                </c:pt>
                <c:pt idx="24">
                  <c:v>11.4</c:v>
                </c:pt>
                <c:pt idx="25">
                  <c:v>11.433333333333334</c:v>
                </c:pt>
                <c:pt idx="26">
                  <c:v>11.46666666666667</c:v>
                </c:pt>
                <c:pt idx="27">
                  <c:v>11.5</c:v>
                </c:pt>
                <c:pt idx="28">
                  <c:v>11.533333333333333</c:v>
                </c:pt>
                <c:pt idx="29">
                  <c:v>11.566666666666668</c:v>
                </c:pt>
                <c:pt idx="30">
                  <c:v>11.6</c:v>
                </c:pt>
                <c:pt idx="31">
                  <c:v>11.633333333333333</c:v>
                </c:pt>
                <c:pt idx="32">
                  <c:v>11.666666666666668</c:v>
                </c:pt>
                <c:pt idx="33">
                  <c:v>11.7</c:v>
                </c:pt>
                <c:pt idx="34">
                  <c:v>11.733333333333333</c:v>
                </c:pt>
                <c:pt idx="35">
                  <c:v>11.766666666666669</c:v>
                </c:pt>
                <c:pt idx="36">
                  <c:v>11.8</c:v>
                </c:pt>
                <c:pt idx="37">
                  <c:v>11.833333333333334</c:v>
                </c:pt>
                <c:pt idx="38">
                  <c:v>11.866666666666671</c:v>
                </c:pt>
                <c:pt idx="39">
                  <c:v>11.9</c:v>
                </c:pt>
                <c:pt idx="40">
                  <c:v>11.933333333333334</c:v>
                </c:pt>
                <c:pt idx="41">
                  <c:v>11.96666666666667</c:v>
                </c:pt>
                <c:pt idx="42">
                  <c:v>12</c:v>
                </c:pt>
                <c:pt idx="43">
                  <c:v>12.033333333333333</c:v>
                </c:pt>
                <c:pt idx="44">
                  <c:v>12.066666666666668</c:v>
                </c:pt>
                <c:pt idx="45">
                  <c:v>12.1</c:v>
                </c:pt>
                <c:pt idx="46">
                  <c:v>12.133333333333333</c:v>
                </c:pt>
                <c:pt idx="47">
                  <c:v>12.166666666666668</c:v>
                </c:pt>
                <c:pt idx="48">
                  <c:v>12.2</c:v>
                </c:pt>
                <c:pt idx="49">
                  <c:v>12.233333333333333</c:v>
                </c:pt>
                <c:pt idx="50">
                  <c:v>12.266666666666669</c:v>
                </c:pt>
                <c:pt idx="51">
                  <c:v>12.3</c:v>
                </c:pt>
                <c:pt idx="52">
                  <c:v>12.333333333333334</c:v>
                </c:pt>
                <c:pt idx="53">
                  <c:v>12.366666666666671</c:v>
                </c:pt>
                <c:pt idx="54">
                  <c:v>12.4</c:v>
                </c:pt>
                <c:pt idx="55">
                  <c:v>12.433333333333334</c:v>
                </c:pt>
                <c:pt idx="56">
                  <c:v>12.46666666666667</c:v>
                </c:pt>
                <c:pt idx="57">
                  <c:v>12.5</c:v>
                </c:pt>
                <c:pt idx="58">
                  <c:v>12.533333333333333</c:v>
                </c:pt>
                <c:pt idx="59">
                  <c:v>12.566666666666668</c:v>
                </c:pt>
                <c:pt idx="60">
                  <c:v>12.6</c:v>
                </c:pt>
                <c:pt idx="61">
                  <c:v>12.633333333333333</c:v>
                </c:pt>
                <c:pt idx="62">
                  <c:v>12.666666666666668</c:v>
                </c:pt>
                <c:pt idx="63">
                  <c:v>12.7</c:v>
                </c:pt>
                <c:pt idx="64">
                  <c:v>12.733333333333333</c:v>
                </c:pt>
                <c:pt idx="65">
                  <c:v>12.766666666666669</c:v>
                </c:pt>
                <c:pt idx="66">
                  <c:v>12.8</c:v>
                </c:pt>
                <c:pt idx="67">
                  <c:v>12.833333333333334</c:v>
                </c:pt>
                <c:pt idx="68">
                  <c:v>12.866666666666671</c:v>
                </c:pt>
                <c:pt idx="69">
                  <c:v>12.9</c:v>
                </c:pt>
                <c:pt idx="70">
                  <c:v>12.933333333333334</c:v>
                </c:pt>
                <c:pt idx="71">
                  <c:v>12.96666666666667</c:v>
                </c:pt>
                <c:pt idx="72">
                  <c:v>13</c:v>
                </c:pt>
                <c:pt idx="73">
                  <c:v>13.033333333333333</c:v>
                </c:pt>
                <c:pt idx="74">
                  <c:v>13.066666666666668</c:v>
                </c:pt>
                <c:pt idx="75">
                  <c:v>13.1</c:v>
                </c:pt>
                <c:pt idx="76">
                  <c:v>13.133333333333333</c:v>
                </c:pt>
                <c:pt idx="77">
                  <c:v>13.166666666666668</c:v>
                </c:pt>
                <c:pt idx="78">
                  <c:v>13.2</c:v>
                </c:pt>
                <c:pt idx="79">
                  <c:v>13.233333333333333</c:v>
                </c:pt>
                <c:pt idx="80">
                  <c:v>13.266666666666669</c:v>
                </c:pt>
                <c:pt idx="81">
                  <c:v>13.3</c:v>
                </c:pt>
                <c:pt idx="82">
                  <c:v>13.333333333333334</c:v>
                </c:pt>
                <c:pt idx="83">
                  <c:v>13.366666666666671</c:v>
                </c:pt>
                <c:pt idx="84">
                  <c:v>13.4</c:v>
                </c:pt>
                <c:pt idx="85">
                  <c:v>13.433333333333334</c:v>
                </c:pt>
                <c:pt idx="86">
                  <c:v>13.46666666666667</c:v>
                </c:pt>
                <c:pt idx="87">
                  <c:v>13.5</c:v>
                </c:pt>
                <c:pt idx="88">
                  <c:v>13.533333333333333</c:v>
                </c:pt>
                <c:pt idx="89">
                  <c:v>13.566666666666668</c:v>
                </c:pt>
                <c:pt idx="90">
                  <c:v>13.6</c:v>
                </c:pt>
                <c:pt idx="91">
                  <c:v>13.633333333333333</c:v>
                </c:pt>
                <c:pt idx="92">
                  <c:v>13.666666666666668</c:v>
                </c:pt>
                <c:pt idx="93">
                  <c:v>13.7</c:v>
                </c:pt>
                <c:pt idx="94">
                  <c:v>13.733333333333333</c:v>
                </c:pt>
                <c:pt idx="95">
                  <c:v>13.766666666666669</c:v>
                </c:pt>
                <c:pt idx="96">
                  <c:v>13.8</c:v>
                </c:pt>
                <c:pt idx="97">
                  <c:v>13.833333333333334</c:v>
                </c:pt>
                <c:pt idx="98">
                  <c:v>13.866666666666671</c:v>
                </c:pt>
                <c:pt idx="99">
                  <c:v>13.9</c:v>
                </c:pt>
                <c:pt idx="100">
                  <c:v>13.933333333333334</c:v>
                </c:pt>
                <c:pt idx="101">
                  <c:v>14</c:v>
                </c:pt>
                <c:pt idx="102">
                  <c:v>14.033333333333333</c:v>
                </c:pt>
                <c:pt idx="103">
                  <c:v>14.066666666666668</c:v>
                </c:pt>
                <c:pt idx="104">
                  <c:v>14.1</c:v>
                </c:pt>
                <c:pt idx="105">
                  <c:v>14.133333333333333</c:v>
                </c:pt>
                <c:pt idx="106">
                  <c:v>14.166666666666668</c:v>
                </c:pt>
                <c:pt idx="107">
                  <c:v>14.2</c:v>
                </c:pt>
                <c:pt idx="108">
                  <c:v>14.233333333333333</c:v>
                </c:pt>
                <c:pt idx="109">
                  <c:v>14.266666666666669</c:v>
                </c:pt>
                <c:pt idx="110">
                  <c:v>14.3</c:v>
                </c:pt>
                <c:pt idx="111">
                  <c:v>14.333333333333334</c:v>
                </c:pt>
                <c:pt idx="112">
                  <c:v>14.366666666666671</c:v>
                </c:pt>
                <c:pt idx="113">
                  <c:v>14.4</c:v>
                </c:pt>
                <c:pt idx="114">
                  <c:v>14.433333333333334</c:v>
                </c:pt>
                <c:pt idx="115">
                  <c:v>14.46666666666667</c:v>
                </c:pt>
                <c:pt idx="116">
                  <c:v>14.5</c:v>
                </c:pt>
                <c:pt idx="117">
                  <c:v>14.533333333333333</c:v>
                </c:pt>
                <c:pt idx="118">
                  <c:v>14.566666666666668</c:v>
                </c:pt>
                <c:pt idx="119">
                  <c:v>14.6</c:v>
                </c:pt>
                <c:pt idx="120">
                  <c:v>14.633333333333333</c:v>
                </c:pt>
                <c:pt idx="121">
                  <c:v>14.666666666666668</c:v>
                </c:pt>
                <c:pt idx="122">
                  <c:v>14.7</c:v>
                </c:pt>
                <c:pt idx="123">
                  <c:v>14.733333333333333</c:v>
                </c:pt>
                <c:pt idx="124">
                  <c:v>14.766666666666669</c:v>
                </c:pt>
                <c:pt idx="125">
                  <c:v>14.8</c:v>
                </c:pt>
                <c:pt idx="126">
                  <c:v>14.833333333333334</c:v>
                </c:pt>
                <c:pt idx="127">
                  <c:v>14.866666666666671</c:v>
                </c:pt>
                <c:pt idx="128">
                  <c:v>14.9</c:v>
                </c:pt>
                <c:pt idx="129">
                  <c:v>14.933333333333334</c:v>
                </c:pt>
                <c:pt idx="130">
                  <c:v>14.96666666666667</c:v>
                </c:pt>
                <c:pt idx="131">
                  <c:v>15</c:v>
                </c:pt>
                <c:pt idx="132">
                  <c:v>15.033333333333333</c:v>
                </c:pt>
                <c:pt idx="133">
                  <c:v>15.066666666666668</c:v>
                </c:pt>
                <c:pt idx="134">
                  <c:v>15.1</c:v>
                </c:pt>
                <c:pt idx="135">
                  <c:v>15.133333333333333</c:v>
                </c:pt>
                <c:pt idx="136">
                  <c:v>15.166666666666668</c:v>
                </c:pt>
                <c:pt idx="137">
                  <c:v>15.2</c:v>
                </c:pt>
                <c:pt idx="138">
                  <c:v>15.233333333333333</c:v>
                </c:pt>
                <c:pt idx="139">
                  <c:v>15.266666666666669</c:v>
                </c:pt>
                <c:pt idx="140">
                  <c:v>15.3</c:v>
                </c:pt>
                <c:pt idx="141">
                  <c:v>15.333333333333334</c:v>
                </c:pt>
                <c:pt idx="142">
                  <c:v>15.366666666666671</c:v>
                </c:pt>
                <c:pt idx="143">
                  <c:v>15.4</c:v>
                </c:pt>
                <c:pt idx="144">
                  <c:v>15.433333333333334</c:v>
                </c:pt>
                <c:pt idx="145">
                  <c:v>15.46666666666667</c:v>
                </c:pt>
                <c:pt idx="146">
                  <c:v>15.5</c:v>
                </c:pt>
                <c:pt idx="147">
                  <c:v>15.533333333333333</c:v>
                </c:pt>
                <c:pt idx="148">
                  <c:v>15.566666666666668</c:v>
                </c:pt>
                <c:pt idx="149">
                  <c:v>15.6</c:v>
                </c:pt>
                <c:pt idx="150">
                  <c:v>15.633333333333333</c:v>
                </c:pt>
                <c:pt idx="151">
                  <c:v>15.666666666666668</c:v>
                </c:pt>
                <c:pt idx="152">
                  <c:v>15.7</c:v>
                </c:pt>
                <c:pt idx="153">
                  <c:v>15.733333333333333</c:v>
                </c:pt>
                <c:pt idx="154">
                  <c:v>15.766666666666669</c:v>
                </c:pt>
                <c:pt idx="155">
                  <c:v>15.8</c:v>
                </c:pt>
                <c:pt idx="156">
                  <c:v>15.833333333333334</c:v>
                </c:pt>
                <c:pt idx="157">
                  <c:v>15.866666666666671</c:v>
                </c:pt>
                <c:pt idx="158">
                  <c:v>15.9</c:v>
                </c:pt>
                <c:pt idx="159">
                  <c:v>15.933333333333334</c:v>
                </c:pt>
                <c:pt idx="160">
                  <c:v>15.96666666666667</c:v>
                </c:pt>
                <c:pt idx="161">
                  <c:v>16</c:v>
                </c:pt>
                <c:pt idx="162">
                  <c:v>16.033333333333324</c:v>
                </c:pt>
                <c:pt idx="163">
                  <c:v>16.066666666666666</c:v>
                </c:pt>
                <c:pt idx="164">
                  <c:v>16.100000000000001</c:v>
                </c:pt>
                <c:pt idx="165">
                  <c:v>16.133333333333326</c:v>
                </c:pt>
                <c:pt idx="166">
                  <c:v>16.166666666666668</c:v>
                </c:pt>
                <c:pt idx="167">
                  <c:v>16.2</c:v>
                </c:pt>
                <c:pt idx="168">
                  <c:v>16.233333333333324</c:v>
                </c:pt>
                <c:pt idx="169">
                  <c:v>16.266666666666666</c:v>
                </c:pt>
                <c:pt idx="170">
                  <c:v>16.3</c:v>
                </c:pt>
                <c:pt idx="171">
                  <c:v>16.333333333333325</c:v>
                </c:pt>
                <c:pt idx="172">
                  <c:v>16.366666666666667</c:v>
                </c:pt>
                <c:pt idx="173">
                  <c:v>16.399999999999999</c:v>
                </c:pt>
                <c:pt idx="174">
                  <c:v>16.433333333333323</c:v>
                </c:pt>
                <c:pt idx="175">
                  <c:v>16.466666666666661</c:v>
                </c:pt>
                <c:pt idx="176">
                  <c:v>16.5</c:v>
                </c:pt>
                <c:pt idx="177">
                  <c:v>16.533333333333324</c:v>
                </c:pt>
                <c:pt idx="178">
                  <c:v>16.566666666666666</c:v>
                </c:pt>
                <c:pt idx="179">
                  <c:v>16.600000000000001</c:v>
                </c:pt>
                <c:pt idx="180">
                  <c:v>16.633333333333326</c:v>
                </c:pt>
                <c:pt idx="181">
                  <c:v>16.666666666666668</c:v>
                </c:pt>
                <c:pt idx="182">
                  <c:v>16.7</c:v>
                </c:pt>
                <c:pt idx="183">
                  <c:v>16.733333333333324</c:v>
                </c:pt>
                <c:pt idx="184">
                  <c:v>16.766666666666666</c:v>
                </c:pt>
                <c:pt idx="185">
                  <c:v>16.8</c:v>
                </c:pt>
                <c:pt idx="186">
                  <c:v>16.833333333333325</c:v>
                </c:pt>
                <c:pt idx="187">
                  <c:v>16.866666666666667</c:v>
                </c:pt>
                <c:pt idx="188">
                  <c:v>16.899999999999999</c:v>
                </c:pt>
                <c:pt idx="189">
                  <c:v>16.933333333333323</c:v>
                </c:pt>
                <c:pt idx="190">
                  <c:v>16.966666666666661</c:v>
                </c:pt>
                <c:pt idx="191">
                  <c:v>17</c:v>
                </c:pt>
                <c:pt idx="192">
                  <c:v>17.033333333333324</c:v>
                </c:pt>
                <c:pt idx="193">
                  <c:v>17.066666666666666</c:v>
                </c:pt>
                <c:pt idx="194">
                  <c:v>17.100000000000001</c:v>
                </c:pt>
                <c:pt idx="195">
                  <c:v>17.133333333333326</c:v>
                </c:pt>
                <c:pt idx="196">
                  <c:v>17.166666666666668</c:v>
                </c:pt>
                <c:pt idx="197">
                  <c:v>17.2</c:v>
                </c:pt>
                <c:pt idx="198">
                  <c:v>17.233333333333324</c:v>
                </c:pt>
                <c:pt idx="199">
                  <c:v>17.266666666666666</c:v>
                </c:pt>
                <c:pt idx="200">
                  <c:v>17.3</c:v>
                </c:pt>
                <c:pt idx="201">
                  <c:v>17.333333333333325</c:v>
                </c:pt>
                <c:pt idx="202">
                  <c:v>17.366666666666667</c:v>
                </c:pt>
                <c:pt idx="203">
                  <c:v>17.399999999999999</c:v>
                </c:pt>
                <c:pt idx="204">
                  <c:v>17.433333333333323</c:v>
                </c:pt>
                <c:pt idx="205">
                  <c:v>17.466666666666661</c:v>
                </c:pt>
                <c:pt idx="206">
                  <c:v>17.5</c:v>
                </c:pt>
                <c:pt idx="207">
                  <c:v>17.533333333333324</c:v>
                </c:pt>
                <c:pt idx="208">
                  <c:v>17.566666666666666</c:v>
                </c:pt>
                <c:pt idx="209">
                  <c:v>17.600000000000001</c:v>
                </c:pt>
                <c:pt idx="210">
                  <c:v>17.633333333333326</c:v>
                </c:pt>
                <c:pt idx="211">
                  <c:v>17.666666666666668</c:v>
                </c:pt>
                <c:pt idx="212">
                  <c:v>17.7</c:v>
                </c:pt>
                <c:pt idx="213">
                  <c:v>17.733333333333324</c:v>
                </c:pt>
                <c:pt idx="214">
                  <c:v>17.766666666666666</c:v>
                </c:pt>
                <c:pt idx="215">
                  <c:v>17.8</c:v>
                </c:pt>
                <c:pt idx="216">
                  <c:v>17.833333333333325</c:v>
                </c:pt>
                <c:pt idx="217">
                  <c:v>17.866666666666667</c:v>
                </c:pt>
                <c:pt idx="218">
                  <c:v>17.899999999999999</c:v>
                </c:pt>
                <c:pt idx="219">
                  <c:v>17.933333333333323</c:v>
                </c:pt>
                <c:pt idx="220">
                  <c:v>17.966666666666661</c:v>
                </c:pt>
                <c:pt idx="221">
                  <c:v>18</c:v>
                </c:pt>
                <c:pt idx="222">
                  <c:v>18.033333333333324</c:v>
                </c:pt>
                <c:pt idx="223">
                  <c:v>18.066666666666666</c:v>
                </c:pt>
                <c:pt idx="224">
                  <c:v>18.100000000000001</c:v>
                </c:pt>
                <c:pt idx="225">
                  <c:v>18.133333333333326</c:v>
                </c:pt>
                <c:pt idx="226">
                  <c:v>18.166666666666668</c:v>
                </c:pt>
                <c:pt idx="227">
                  <c:v>18.2</c:v>
                </c:pt>
                <c:pt idx="228">
                  <c:v>18.233333333333324</c:v>
                </c:pt>
                <c:pt idx="229">
                  <c:v>18.266666666666666</c:v>
                </c:pt>
                <c:pt idx="230">
                  <c:v>18.3</c:v>
                </c:pt>
                <c:pt idx="231">
                  <c:v>18.333333333333325</c:v>
                </c:pt>
                <c:pt idx="232">
                  <c:v>18.366666666666667</c:v>
                </c:pt>
                <c:pt idx="233">
                  <c:v>18.399999999999999</c:v>
                </c:pt>
                <c:pt idx="234">
                  <c:v>18.433333333333323</c:v>
                </c:pt>
                <c:pt idx="235">
                  <c:v>18.466666666666661</c:v>
                </c:pt>
                <c:pt idx="236">
                  <c:v>18.5</c:v>
                </c:pt>
                <c:pt idx="237">
                  <c:v>18.533333333333324</c:v>
                </c:pt>
                <c:pt idx="238">
                  <c:v>18.566666666666666</c:v>
                </c:pt>
                <c:pt idx="239">
                  <c:v>18.600000000000001</c:v>
                </c:pt>
                <c:pt idx="240">
                  <c:v>18.633333333333326</c:v>
                </c:pt>
                <c:pt idx="241">
                  <c:v>18.666666666666668</c:v>
                </c:pt>
                <c:pt idx="242">
                  <c:v>18.7</c:v>
                </c:pt>
                <c:pt idx="243">
                  <c:v>18.733333333333324</c:v>
                </c:pt>
                <c:pt idx="244">
                  <c:v>18.766666666666666</c:v>
                </c:pt>
                <c:pt idx="245">
                  <c:v>18.8</c:v>
                </c:pt>
                <c:pt idx="246">
                  <c:v>18.833333333333325</c:v>
                </c:pt>
                <c:pt idx="247">
                  <c:v>18.866666666666667</c:v>
                </c:pt>
                <c:pt idx="248">
                  <c:v>18.899999999999999</c:v>
                </c:pt>
                <c:pt idx="249">
                  <c:v>18.933333333333323</c:v>
                </c:pt>
                <c:pt idx="250">
                  <c:v>18.966666666666661</c:v>
                </c:pt>
                <c:pt idx="251">
                  <c:v>19</c:v>
                </c:pt>
                <c:pt idx="252">
                  <c:v>19.033333333333324</c:v>
                </c:pt>
                <c:pt idx="253">
                  <c:v>19.066666666666666</c:v>
                </c:pt>
                <c:pt idx="254">
                  <c:v>19.100000000000001</c:v>
                </c:pt>
                <c:pt idx="255">
                  <c:v>19.133333333333326</c:v>
                </c:pt>
                <c:pt idx="256">
                  <c:v>19.166666666666668</c:v>
                </c:pt>
                <c:pt idx="257">
                  <c:v>19.2</c:v>
                </c:pt>
                <c:pt idx="258">
                  <c:v>19.233333333333324</c:v>
                </c:pt>
                <c:pt idx="259">
                  <c:v>19.266666666666666</c:v>
                </c:pt>
                <c:pt idx="260">
                  <c:v>19.3</c:v>
                </c:pt>
                <c:pt idx="261">
                  <c:v>19.333333333333325</c:v>
                </c:pt>
                <c:pt idx="262">
                  <c:v>19.366666666666667</c:v>
                </c:pt>
                <c:pt idx="263">
                  <c:v>19.399999999999999</c:v>
                </c:pt>
                <c:pt idx="264">
                  <c:v>19.433333333333323</c:v>
                </c:pt>
                <c:pt idx="265">
                  <c:v>19.466666666666661</c:v>
                </c:pt>
                <c:pt idx="266">
                  <c:v>19.5</c:v>
                </c:pt>
                <c:pt idx="267">
                  <c:v>19.533333333333324</c:v>
                </c:pt>
                <c:pt idx="268">
                  <c:v>19.566666666666666</c:v>
                </c:pt>
                <c:pt idx="269">
                  <c:v>19.600000000000001</c:v>
                </c:pt>
                <c:pt idx="270">
                  <c:v>19.633333333333326</c:v>
                </c:pt>
                <c:pt idx="271">
                  <c:v>19.666666666666668</c:v>
                </c:pt>
                <c:pt idx="272">
                  <c:v>19.7</c:v>
                </c:pt>
                <c:pt idx="273">
                  <c:v>19.733333333333324</c:v>
                </c:pt>
                <c:pt idx="274">
                  <c:v>19.766666666666666</c:v>
                </c:pt>
                <c:pt idx="275">
                  <c:v>19.8</c:v>
                </c:pt>
                <c:pt idx="276">
                  <c:v>19.833333333333325</c:v>
                </c:pt>
                <c:pt idx="277">
                  <c:v>19.866666666666667</c:v>
                </c:pt>
                <c:pt idx="278">
                  <c:v>19.899999999999999</c:v>
                </c:pt>
                <c:pt idx="279">
                  <c:v>19.933333333333323</c:v>
                </c:pt>
                <c:pt idx="280">
                  <c:v>19.966666666666661</c:v>
                </c:pt>
                <c:pt idx="281">
                  <c:v>20</c:v>
                </c:pt>
                <c:pt idx="282">
                  <c:v>20.033333333333324</c:v>
                </c:pt>
                <c:pt idx="283">
                  <c:v>20.066666666666666</c:v>
                </c:pt>
                <c:pt idx="284">
                  <c:v>20.100000000000001</c:v>
                </c:pt>
                <c:pt idx="285">
                  <c:v>20.133333333333326</c:v>
                </c:pt>
                <c:pt idx="286">
                  <c:v>20.166666666666668</c:v>
                </c:pt>
                <c:pt idx="287">
                  <c:v>20.2</c:v>
                </c:pt>
                <c:pt idx="288">
                  <c:v>20.233333333333324</c:v>
                </c:pt>
                <c:pt idx="289">
                  <c:v>20.266666666666666</c:v>
                </c:pt>
                <c:pt idx="290">
                  <c:v>20.3</c:v>
                </c:pt>
                <c:pt idx="291">
                  <c:v>20.333333333333325</c:v>
                </c:pt>
                <c:pt idx="292">
                  <c:v>20.366666666666667</c:v>
                </c:pt>
                <c:pt idx="293">
                  <c:v>20.399999999999999</c:v>
                </c:pt>
                <c:pt idx="294">
                  <c:v>20.433333333333323</c:v>
                </c:pt>
                <c:pt idx="295">
                  <c:v>20.466666666666661</c:v>
                </c:pt>
                <c:pt idx="296">
                  <c:v>20.5</c:v>
                </c:pt>
                <c:pt idx="297">
                  <c:v>20.533333333333324</c:v>
                </c:pt>
                <c:pt idx="298">
                  <c:v>20.566666666666666</c:v>
                </c:pt>
                <c:pt idx="299">
                  <c:v>20.6</c:v>
                </c:pt>
                <c:pt idx="300">
                  <c:v>20.633333333333326</c:v>
                </c:pt>
                <c:pt idx="301">
                  <c:v>20.666666666666668</c:v>
                </c:pt>
                <c:pt idx="302">
                  <c:v>20.7</c:v>
                </c:pt>
                <c:pt idx="303">
                  <c:v>20.733333333333324</c:v>
                </c:pt>
                <c:pt idx="304">
                  <c:v>20.766666666666666</c:v>
                </c:pt>
                <c:pt idx="305">
                  <c:v>20.8</c:v>
                </c:pt>
                <c:pt idx="306">
                  <c:v>20.833333333333325</c:v>
                </c:pt>
                <c:pt idx="307">
                  <c:v>20.866666666666667</c:v>
                </c:pt>
                <c:pt idx="308">
                  <c:v>20.9</c:v>
                </c:pt>
                <c:pt idx="309">
                  <c:v>20.933333333333323</c:v>
                </c:pt>
                <c:pt idx="310">
                  <c:v>20.966666666666661</c:v>
                </c:pt>
                <c:pt idx="311">
                  <c:v>21</c:v>
                </c:pt>
                <c:pt idx="312">
                  <c:v>21.033333333333324</c:v>
                </c:pt>
                <c:pt idx="313">
                  <c:v>21.066666666666666</c:v>
                </c:pt>
                <c:pt idx="314">
                  <c:v>21.1</c:v>
                </c:pt>
                <c:pt idx="315">
                  <c:v>21.133333333333326</c:v>
                </c:pt>
                <c:pt idx="316">
                  <c:v>21.166666666666668</c:v>
                </c:pt>
                <c:pt idx="317">
                  <c:v>21.2</c:v>
                </c:pt>
                <c:pt idx="318">
                  <c:v>21.233333333333324</c:v>
                </c:pt>
                <c:pt idx="319">
                  <c:v>21.266666666666666</c:v>
                </c:pt>
                <c:pt idx="320">
                  <c:v>21.3</c:v>
                </c:pt>
                <c:pt idx="321">
                  <c:v>21.333333333333325</c:v>
                </c:pt>
                <c:pt idx="322">
                  <c:v>21.366666666666667</c:v>
                </c:pt>
                <c:pt idx="323">
                  <c:v>21.4</c:v>
                </c:pt>
                <c:pt idx="324">
                  <c:v>21.433333333333323</c:v>
                </c:pt>
                <c:pt idx="325">
                  <c:v>21.466666666666661</c:v>
                </c:pt>
                <c:pt idx="326">
                  <c:v>21.5</c:v>
                </c:pt>
                <c:pt idx="327">
                  <c:v>21.533333333333324</c:v>
                </c:pt>
                <c:pt idx="328">
                  <c:v>21.566666666666666</c:v>
                </c:pt>
                <c:pt idx="329">
                  <c:v>21.6</c:v>
                </c:pt>
                <c:pt idx="330">
                  <c:v>21.633333333333326</c:v>
                </c:pt>
                <c:pt idx="331">
                  <c:v>21.666666666666668</c:v>
                </c:pt>
                <c:pt idx="332">
                  <c:v>21.7</c:v>
                </c:pt>
                <c:pt idx="333">
                  <c:v>21.733333333333324</c:v>
                </c:pt>
                <c:pt idx="334">
                  <c:v>21.766666666666666</c:v>
                </c:pt>
                <c:pt idx="335">
                  <c:v>21.8</c:v>
                </c:pt>
                <c:pt idx="336">
                  <c:v>21.833333333333325</c:v>
                </c:pt>
                <c:pt idx="337">
                  <c:v>21.866666666666667</c:v>
                </c:pt>
                <c:pt idx="338">
                  <c:v>21.9</c:v>
                </c:pt>
                <c:pt idx="339">
                  <c:v>21.933333333333323</c:v>
                </c:pt>
                <c:pt idx="340">
                  <c:v>21.966666666666661</c:v>
                </c:pt>
                <c:pt idx="341">
                  <c:v>22</c:v>
                </c:pt>
                <c:pt idx="342">
                  <c:v>22.033333333333324</c:v>
                </c:pt>
                <c:pt idx="343">
                  <c:v>22.066666666666666</c:v>
                </c:pt>
                <c:pt idx="344">
                  <c:v>22.1</c:v>
                </c:pt>
                <c:pt idx="345">
                  <c:v>22.133333333333326</c:v>
                </c:pt>
                <c:pt idx="346">
                  <c:v>22.166666666666668</c:v>
                </c:pt>
                <c:pt idx="347">
                  <c:v>22.2</c:v>
                </c:pt>
                <c:pt idx="348">
                  <c:v>22.233333333333324</c:v>
                </c:pt>
                <c:pt idx="349">
                  <c:v>22.266666666666666</c:v>
                </c:pt>
                <c:pt idx="350">
                  <c:v>22.3</c:v>
                </c:pt>
                <c:pt idx="351">
                  <c:v>22.333333333333325</c:v>
                </c:pt>
                <c:pt idx="352">
                  <c:v>22.366666666666667</c:v>
                </c:pt>
                <c:pt idx="353">
                  <c:v>22.4</c:v>
                </c:pt>
                <c:pt idx="354">
                  <c:v>22.433333333333323</c:v>
                </c:pt>
                <c:pt idx="355">
                  <c:v>22.466666666666661</c:v>
                </c:pt>
                <c:pt idx="356">
                  <c:v>22.5</c:v>
                </c:pt>
                <c:pt idx="357">
                  <c:v>22.533333333333324</c:v>
                </c:pt>
                <c:pt idx="358">
                  <c:v>22.566666666666666</c:v>
                </c:pt>
                <c:pt idx="359">
                  <c:v>22.6</c:v>
                </c:pt>
                <c:pt idx="360">
                  <c:v>22.633333333333326</c:v>
                </c:pt>
                <c:pt idx="361">
                  <c:v>22.666666666666668</c:v>
                </c:pt>
                <c:pt idx="362">
                  <c:v>22.7</c:v>
                </c:pt>
                <c:pt idx="363">
                  <c:v>22.733333333333324</c:v>
                </c:pt>
                <c:pt idx="364">
                  <c:v>22.766666666666666</c:v>
                </c:pt>
                <c:pt idx="365">
                  <c:v>22.8</c:v>
                </c:pt>
                <c:pt idx="366">
                  <c:v>22.833333333333325</c:v>
                </c:pt>
                <c:pt idx="367">
                  <c:v>22.866666666666667</c:v>
                </c:pt>
                <c:pt idx="368">
                  <c:v>22.9</c:v>
                </c:pt>
                <c:pt idx="369">
                  <c:v>22.933333333333323</c:v>
                </c:pt>
                <c:pt idx="370">
                  <c:v>22.966666666666661</c:v>
                </c:pt>
                <c:pt idx="371">
                  <c:v>23</c:v>
                </c:pt>
                <c:pt idx="372">
                  <c:v>23.033333333333324</c:v>
                </c:pt>
                <c:pt idx="373">
                  <c:v>23.066666666666666</c:v>
                </c:pt>
                <c:pt idx="374">
                  <c:v>23.1</c:v>
                </c:pt>
                <c:pt idx="375">
                  <c:v>23.133333333333326</c:v>
                </c:pt>
                <c:pt idx="376">
                  <c:v>23.166666666666668</c:v>
                </c:pt>
                <c:pt idx="377">
                  <c:v>23.2</c:v>
                </c:pt>
                <c:pt idx="378">
                  <c:v>23.233333333333324</c:v>
                </c:pt>
                <c:pt idx="379">
                  <c:v>23.266666666666666</c:v>
                </c:pt>
                <c:pt idx="380">
                  <c:v>23.3</c:v>
                </c:pt>
                <c:pt idx="381">
                  <c:v>23.333333333333325</c:v>
                </c:pt>
                <c:pt idx="382">
                  <c:v>23.366666666666667</c:v>
                </c:pt>
                <c:pt idx="383">
                  <c:v>23.4</c:v>
                </c:pt>
                <c:pt idx="384">
                  <c:v>23.433333333333323</c:v>
                </c:pt>
                <c:pt idx="385">
                  <c:v>23.466666666666661</c:v>
                </c:pt>
                <c:pt idx="386">
                  <c:v>23.5</c:v>
                </c:pt>
                <c:pt idx="387">
                  <c:v>23.533333333333324</c:v>
                </c:pt>
                <c:pt idx="388">
                  <c:v>23.566666666666666</c:v>
                </c:pt>
                <c:pt idx="389">
                  <c:v>23.6</c:v>
                </c:pt>
                <c:pt idx="390">
                  <c:v>23.633333333333326</c:v>
                </c:pt>
                <c:pt idx="391">
                  <c:v>23.666666666666668</c:v>
                </c:pt>
                <c:pt idx="392">
                  <c:v>23.7</c:v>
                </c:pt>
                <c:pt idx="393">
                  <c:v>23.733333333333324</c:v>
                </c:pt>
                <c:pt idx="394">
                  <c:v>23.766666666666666</c:v>
                </c:pt>
                <c:pt idx="395">
                  <c:v>23.8</c:v>
                </c:pt>
                <c:pt idx="396">
                  <c:v>23.833333333333325</c:v>
                </c:pt>
                <c:pt idx="397">
                  <c:v>23.866666666666667</c:v>
                </c:pt>
                <c:pt idx="398">
                  <c:v>23.9</c:v>
                </c:pt>
                <c:pt idx="399">
                  <c:v>23.933333333333323</c:v>
                </c:pt>
                <c:pt idx="400">
                  <c:v>23.966666666666661</c:v>
                </c:pt>
                <c:pt idx="401">
                  <c:v>24</c:v>
                </c:pt>
                <c:pt idx="402">
                  <c:v>24.033333333333324</c:v>
                </c:pt>
                <c:pt idx="403">
                  <c:v>24.066666666666666</c:v>
                </c:pt>
                <c:pt idx="404">
                  <c:v>24.1</c:v>
                </c:pt>
                <c:pt idx="405">
                  <c:v>24.133333333333326</c:v>
                </c:pt>
                <c:pt idx="406">
                  <c:v>24.166666666666668</c:v>
                </c:pt>
                <c:pt idx="407">
                  <c:v>24.2</c:v>
                </c:pt>
                <c:pt idx="408">
                  <c:v>24.233333333333324</c:v>
                </c:pt>
                <c:pt idx="409">
                  <c:v>24.266666666666666</c:v>
                </c:pt>
                <c:pt idx="410">
                  <c:v>24.3</c:v>
                </c:pt>
                <c:pt idx="411">
                  <c:v>24.333333333333325</c:v>
                </c:pt>
                <c:pt idx="412">
                  <c:v>24.366666666666667</c:v>
                </c:pt>
                <c:pt idx="413">
                  <c:v>24.4</c:v>
                </c:pt>
                <c:pt idx="414">
                  <c:v>24.433333333333323</c:v>
                </c:pt>
                <c:pt idx="415">
                  <c:v>24.466666666666661</c:v>
                </c:pt>
                <c:pt idx="416">
                  <c:v>24.5</c:v>
                </c:pt>
                <c:pt idx="417">
                  <c:v>24.533333333333324</c:v>
                </c:pt>
                <c:pt idx="418">
                  <c:v>24.566666666666666</c:v>
                </c:pt>
                <c:pt idx="419">
                  <c:v>24.6</c:v>
                </c:pt>
                <c:pt idx="420">
                  <c:v>24.633333333333326</c:v>
                </c:pt>
                <c:pt idx="421">
                  <c:v>24.666666666666668</c:v>
                </c:pt>
                <c:pt idx="422">
                  <c:v>24.7</c:v>
                </c:pt>
                <c:pt idx="423">
                  <c:v>24.733333333333324</c:v>
                </c:pt>
                <c:pt idx="424">
                  <c:v>24.766666666666666</c:v>
                </c:pt>
                <c:pt idx="425">
                  <c:v>24.8</c:v>
                </c:pt>
                <c:pt idx="426">
                  <c:v>24.833333333333325</c:v>
                </c:pt>
                <c:pt idx="427">
                  <c:v>24.866666666666667</c:v>
                </c:pt>
                <c:pt idx="428">
                  <c:v>24.9</c:v>
                </c:pt>
                <c:pt idx="429">
                  <c:v>24.933333333333323</c:v>
                </c:pt>
                <c:pt idx="430">
                  <c:v>24.966666666666661</c:v>
                </c:pt>
                <c:pt idx="431">
                  <c:v>25</c:v>
                </c:pt>
                <c:pt idx="432">
                  <c:v>25.033333333333324</c:v>
                </c:pt>
                <c:pt idx="433">
                  <c:v>25.066666666666666</c:v>
                </c:pt>
                <c:pt idx="434">
                  <c:v>25.1</c:v>
                </c:pt>
                <c:pt idx="435">
                  <c:v>25.133333333333326</c:v>
                </c:pt>
                <c:pt idx="436">
                  <c:v>25.166666666666668</c:v>
                </c:pt>
                <c:pt idx="437">
                  <c:v>25.2</c:v>
                </c:pt>
                <c:pt idx="438">
                  <c:v>25.233333333333324</c:v>
                </c:pt>
                <c:pt idx="439">
                  <c:v>25.266666666666666</c:v>
                </c:pt>
                <c:pt idx="440">
                  <c:v>25.3</c:v>
                </c:pt>
                <c:pt idx="441">
                  <c:v>25.333333333333325</c:v>
                </c:pt>
                <c:pt idx="442">
                  <c:v>25.366666666666667</c:v>
                </c:pt>
                <c:pt idx="443">
                  <c:v>25.4</c:v>
                </c:pt>
                <c:pt idx="444">
                  <c:v>25.433333333333323</c:v>
                </c:pt>
                <c:pt idx="445">
                  <c:v>25.466666666666661</c:v>
                </c:pt>
                <c:pt idx="446">
                  <c:v>25.5</c:v>
                </c:pt>
                <c:pt idx="447">
                  <c:v>25.533333333333324</c:v>
                </c:pt>
                <c:pt idx="448">
                  <c:v>25.566666666666666</c:v>
                </c:pt>
                <c:pt idx="449">
                  <c:v>25.6</c:v>
                </c:pt>
                <c:pt idx="450">
                  <c:v>25.633333333333326</c:v>
                </c:pt>
                <c:pt idx="451">
                  <c:v>25.666666666666668</c:v>
                </c:pt>
                <c:pt idx="452">
                  <c:v>25.7</c:v>
                </c:pt>
                <c:pt idx="453">
                  <c:v>25.733333333333324</c:v>
                </c:pt>
                <c:pt idx="454">
                  <c:v>25.766666666666666</c:v>
                </c:pt>
                <c:pt idx="455">
                  <c:v>25.8</c:v>
                </c:pt>
                <c:pt idx="456">
                  <c:v>25.833333333333325</c:v>
                </c:pt>
                <c:pt idx="457">
                  <c:v>25.866666666666667</c:v>
                </c:pt>
                <c:pt idx="458">
                  <c:v>25.9</c:v>
                </c:pt>
                <c:pt idx="459">
                  <c:v>25.933333333333323</c:v>
                </c:pt>
                <c:pt idx="460">
                  <c:v>25.966666666666661</c:v>
                </c:pt>
                <c:pt idx="461">
                  <c:v>26</c:v>
                </c:pt>
                <c:pt idx="462">
                  <c:v>26.033333333333324</c:v>
                </c:pt>
                <c:pt idx="463">
                  <c:v>26.066666666666666</c:v>
                </c:pt>
                <c:pt idx="464">
                  <c:v>26.1</c:v>
                </c:pt>
                <c:pt idx="465">
                  <c:v>26.133333333333326</c:v>
                </c:pt>
                <c:pt idx="466">
                  <c:v>26.166666666666668</c:v>
                </c:pt>
                <c:pt idx="467">
                  <c:v>26.2</c:v>
                </c:pt>
                <c:pt idx="468">
                  <c:v>26.233333333333324</c:v>
                </c:pt>
                <c:pt idx="469">
                  <c:v>26.266666666666666</c:v>
                </c:pt>
                <c:pt idx="470">
                  <c:v>26.3</c:v>
                </c:pt>
                <c:pt idx="471">
                  <c:v>26.333333333333325</c:v>
                </c:pt>
                <c:pt idx="472">
                  <c:v>26.366666666666667</c:v>
                </c:pt>
                <c:pt idx="473">
                  <c:v>26.4</c:v>
                </c:pt>
                <c:pt idx="474">
                  <c:v>26.433333333333323</c:v>
                </c:pt>
                <c:pt idx="475">
                  <c:v>26.466666666666661</c:v>
                </c:pt>
                <c:pt idx="476">
                  <c:v>26.5</c:v>
                </c:pt>
                <c:pt idx="477">
                  <c:v>26.533333333333324</c:v>
                </c:pt>
                <c:pt idx="478">
                  <c:v>26.566666666666666</c:v>
                </c:pt>
                <c:pt idx="479">
                  <c:v>26.6</c:v>
                </c:pt>
                <c:pt idx="480">
                  <c:v>26.633333333333326</c:v>
                </c:pt>
                <c:pt idx="481">
                  <c:v>26.666666666666668</c:v>
                </c:pt>
                <c:pt idx="482">
                  <c:v>26.7</c:v>
                </c:pt>
                <c:pt idx="483">
                  <c:v>26.733333333333324</c:v>
                </c:pt>
                <c:pt idx="484">
                  <c:v>26.766666666666666</c:v>
                </c:pt>
                <c:pt idx="485">
                  <c:v>26.8</c:v>
                </c:pt>
                <c:pt idx="486">
                  <c:v>26.833333333333325</c:v>
                </c:pt>
                <c:pt idx="487">
                  <c:v>26.866666666666667</c:v>
                </c:pt>
                <c:pt idx="488">
                  <c:v>26.9</c:v>
                </c:pt>
                <c:pt idx="489">
                  <c:v>26.933333333333323</c:v>
                </c:pt>
                <c:pt idx="490">
                  <c:v>26.966666666666661</c:v>
                </c:pt>
                <c:pt idx="491">
                  <c:v>27</c:v>
                </c:pt>
                <c:pt idx="492">
                  <c:v>27.033333333333324</c:v>
                </c:pt>
                <c:pt idx="493">
                  <c:v>27.066666666666666</c:v>
                </c:pt>
                <c:pt idx="494">
                  <c:v>27.1</c:v>
                </c:pt>
                <c:pt idx="495">
                  <c:v>27.133333333333326</c:v>
                </c:pt>
                <c:pt idx="496">
                  <c:v>27.166666666666668</c:v>
                </c:pt>
                <c:pt idx="497">
                  <c:v>27.2</c:v>
                </c:pt>
                <c:pt idx="498">
                  <c:v>27.233333333333324</c:v>
                </c:pt>
                <c:pt idx="499">
                  <c:v>27.266666666666666</c:v>
                </c:pt>
                <c:pt idx="500">
                  <c:v>27.3</c:v>
                </c:pt>
                <c:pt idx="501">
                  <c:v>27.333333333333325</c:v>
                </c:pt>
                <c:pt idx="502">
                  <c:v>27.366666666666667</c:v>
                </c:pt>
                <c:pt idx="503">
                  <c:v>27.4</c:v>
                </c:pt>
                <c:pt idx="504">
                  <c:v>27.433333333333323</c:v>
                </c:pt>
                <c:pt idx="505">
                  <c:v>27.466666666666661</c:v>
                </c:pt>
                <c:pt idx="506">
                  <c:v>27.5</c:v>
                </c:pt>
                <c:pt idx="507">
                  <c:v>27.533333333333324</c:v>
                </c:pt>
                <c:pt idx="508">
                  <c:v>27.566666666666666</c:v>
                </c:pt>
                <c:pt idx="509">
                  <c:v>27.6</c:v>
                </c:pt>
                <c:pt idx="510">
                  <c:v>27.633333333333326</c:v>
                </c:pt>
                <c:pt idx="511">
                  <c:v>27.666666666666668</c:v>
                </c:pt>
                <c:pt idx="512">
                  <c:v>27.7</c:v>
                </c:pt>
                <c:pt idx="513">
                  <c:v>27.733333333333324</c:v>
                </c:pt>
                <c:pt idx="514">
                  <c:v>27.766666666666666</c:v>
                </c:pt>
                <c:pt idx="515">
                  <c:v>27.8</c:v>
                </c:pt>
                <c:pt idx="516">
                  <c:v>27.833333333333325</c:v>
                </c:pt>
                <c:pt idx="517">
                  <c:v>27.866666666666667</c:v>
                </c:pt>
                <c:pt idx="518">
                  <c:v>27.9</c:v>
                </c:pt>
                <c:pt idx="519">
                  <c:v>27.933333333333323</c:v>
                </c:pt>
                <c:pt idx="520">
                  <c:v>27.966666666666661</c:v>
                </c:pt>
                <c:pt idx="521">
                  <c:v>28</c:v>
                </c:pt>
                <c:pt idx="522">
                  <c:v>28.033333333333324</c:v>
                </c:pt>
                <c:pt idx="523">
                  <c:v>28.066666666666666</c:v>
                </c:pt>
                <c:pt idx="524">
                  <c:v>28.1</c:v>
                </c:pt>
                <c:pt idx="525">
                  <c:v>28.133333333333326</c:v>
                </c:pt>
                <c:pt idx="526">
                  <c:v>28.166666666666668</c:v>
                </c:pt>
                <c:pt idx="527">
                  <c:v>28.2</c:v>
                </c:pt>
                <c:pt idx="528">
                  <c:v>28.233333333333324</c:v>
                </c:pt>
                <c:pt idx="529">
                  <c:v>28.266666666666666</c:v>
                </c:pt>
                <c:pt idx="530">
                  <c:v>28.3</c:v>
                </c:pt>
                <c:pt idx="531">
                  <c:v>28.333333333333325</c:v>
                </c:pt>
                <c:pt idx="532">
                  <c:v>28.366666666666667</c:v>
                </c:pt>
                <c:pt idx="533">
                  <c:v>28.4</c:v>
                </c:pt>
                <c:pt idx="534">
                  <c:v>28.433333333333323</c:v>
                </c:pt>
                <c:pt idx="535">
                  <c:v>28.466666666666661</c:v>
                </c:pt>
                <c:pt idx="536">
                  <c:v>28.5</c:v>
                </c:pt>
                <c:pt idx="537">
                  <c:v>28.533333333333324</c:v>
                </c:pt>
                <c:pt idx="538">
                  <c:v>28.566666666666666</c:v>
                </c:pt>
                <c:pt idx="539">
                  <c:v>28.6</c:v>
                </c:pt>
                <c:pt idx="540">
                  <c:v>28.633333333333326</c:v>
                </c:pt>
                <c:pt idx="541">
                  <c:v>28.666666666666668</c:v>
                </c:pt>
                <c:pt idx="542">
                  <c:v>28.7</c:v>
                </c:pt>
                <c:pt idx="543">
                  <c:v>28.733333333333324</c:v>
                </c:pt>
                <c:pt idx="544">
                  <c:v>28.766666666666666</c:v>
                </c:pt>
                <c:pt idx="545">
                  <c:v>28.8</c:v>
                </c:pt>
                <c:pt idx="546">
                  <c:v>28.833333333333325</c:v>
                </c:pt>
                <c:pt idx="547">
                  <c:v>28.866666666666667</c:v>
                </c:pt>
                <c:pt idx="548">
                  <c:v>28.9</c:v>
                </c:pt>
                <c:pt idx="549">
                  <c:v>28.933333333333323</c:v>
                </c:pt>
                <c:pt idx="550">
                  <c:v>28.966666666666661</c:v>
                </c:pt>
                <c:pt idx="551">
                  <c:v>29</c:v>
                </c:pt>
                <c:pt idx="552">
                  <c:v>29.033333333333324</c:v>
                </c:pt>
                <c:pt idx="553">
                  <c:v>29.066666666666666</c:v>
                </c:pt>
                <c:pt idx="554">
                  <c:v>29.1</c:v>
                </c:pt>
                <c:pt idx="555">
                  <c:v>29.133333333333326</c:v>
                </c:pt>
                <c:pt idx="556">
                  <c:v>29.166666666666668</c:v>
                </c:pt>
                <c:pt idx="557">
                  <c:v>29.2</c:v>
                </c:pt>
                <c:pt idx="558">
                  <c:v>29.233333333333324</c:v>
                </c:pt>
                <c:pt idx="559">
                  <c:v>29.266666666666666</c:v>
                </c:pt>
                <c:pt idx="560">
                  <c:v>29.3</c:v>
                </c:pt>
                <c:pt idx="561">
                  <c:v>29.333333333333325</c:v>
                </c:pt>
                <c:pt idx="562">
                  <c:v>29.366666666666667</c:v>
                </c:pt>
                <c:pt idx="563">
                  <c:v>29.4</c:v>
                </c:pt>
                <c:pt idx="564">
                  <c:v>29.433333333333323</c:v>
                </c:pt>
                <c:pt idx="565">
                  <c:v>29.466666666666661</c:v>
                </c:pt>
                <c:pt idx="566">
                  <c:v>29.5</c:v>
                </c:pt>
                <c:pt idx="567">
                  <c:v>29.533333333333324</c:v>
                </c:pt>
                <c:pt idx="568">
                  <c:v>29.566666666666666</c:v>
                </c:pt>
                <c:pt idx="569">
                  <c:v>29.6</c:v>
                </c:pt>
                <c:pt idx="570">
                  <c:v>29.633333333333326</c:v>
                </c:pt>
                <c:pt idx="571">
                  <c:v>29.666666666666668</c:v>
                </c:pt>
                <c:pt idx="572">
                  <c:v>29.7</c:v>
                </c:pt>
                <c:pt idx="573">
                  <c:v>29.733333333333324</c:v>
                </c:pt>
                <c:pt idx="574">
                  <c:v>29.766666666666666</c:v>
                </c:pt>
                <c:pt idx="575">
                  <c:v>29.8</c:v>
                </c:pt>
                <c:pt idx="576">
                  <c:v>29.833333333333325</c:v>
                </c:pt>
                <c:pt idx="577">
                  <c:v>29.866666666666667</c:v>
                </c:pt>
                <c:pt idx="578">
                  <c:v>29.9</c:v>
                </c:pt>
                <c:pt idx="579">
                  <c:v>29.933333333333323</c:v>
                </c:pt>
                <c:pt idx="580">
                  <c:v>29.966666666666661</c:v>
                </c:pt>
                <c:pt idx="581">
                  <c:v>30</c:v>
                </c:pt>
                <c:pt idx="582">
                  <c:v>30.033333333333324</c:v>
                </c:pt>
                <c:pt idx="583">
                  <c:v>30.066666666666666</c:v>
                </c:pt>
                <c:pt idx="584">
                  <c:v>30.1</c:v>
                </c:pt>
                <c:pt idx="585">
                  <c:v>30.133333333333326</c:v>
                </c:pt>
                <c:pt idx="586">
                  <c:v>30.166666666666668</c:v>
                </c:pt>
                <c:pt idx="587">
                  <c:v>30.2</c:v>
                </c:pt>
                <c:pt idx="588">
                  <c:v>30.233333333333324</c:v>
                </c:pt>
                <c:pt idx="589">
                  <c:v>30.266666666666666</c:v>
                </c:pt>
                <c:pt idx="590">
                  <c:v>30.3</c:v>
                </c:pt>
                <c:pt idx="591">
                  <c:v>30.333333333333325</c:v>
                </c:pt>
                <c:pt idx="592">
                  <c:v>30.366666666666667</c:v>
                </c:pt>
                <c:pt idx="593">
                  <c:v>30.4</c:v>
                </c:pt>
                <c:pt idx="594">
                  <c:v>30.433333333333323</c:v>
                </c:pt>
                <c:pt idx="595">
                  <c:v>30.466666666666661</c:v>
                </c:pt>
                <c:pt idx="596">
                  <c:v>30.5</c:v>
                </c:pt>
                <c:pt idx="597">
                  <c:v>30.533333333333324</c:v>
                </c:pt>
                <c:pt idx="598">
                  <c:v>30.566666666666666</c:v>
                </c:pt>
                <c:pt idx="599">
                  <c:v>30.6</c:v>
                </c:pt>
                <c:pt idx="600">
                  <c:v>30.633333333333326</c:v>
                </c:pt>
                <c:pt idx="601">
                  <c:v>30.666666666666668</c:v>
                </c:pt>
                <c:pt idx="602">
                  <c:v>30.7</c:v>
                </c:pt>
                <c:pt idx="603">
                  <c:v>30.733333333333324</c:v>
                </c:pt>
                <c:pt idx="604">
                  <c:v>30.766666666666666</c:v>
                </c:pt>
                <c:pt idx="605">
                  <c:v>30.8</c:v>
                </c:pt>
                <c:pt idx="606">
                  <c:v>30.833333333333325</c:v>
                </c:pt>
                <c:pt idx="607">
                  <c:v>30.866666666666667</c:v>
                </c:pt>
                <c:pt idx="608">
                  <c:v>30.9</c:v>
                </c:pt>
                <c:pt idx="609">
                  <c:v>30.933333333333323</c:v>
                </c:pt>
                <c:pt idx="610">
                  <c:v>30.966666666666661</c:v>
                </c:pt>
                <c:pt idx="611">
                  <c:v>31</c:v>
                </c:pt>
                <c:pt idx="612">
                  <c:v>31.033333333333324</c:v>
                </c:pt>
                <c:pt idx="613">
                  <c:v>31.066666666666666</c:v>
                </c:pt>
                <c:pt idx="614">
                  <c:v>31.1</c:v>
                </c:pt>
                <c:pt idx="615">
                  <c:v>31.133333333333326</c:v>
                </c:pt>
                <c:pt idx="616">
                  <c:v>31.166666666666668</c:v>
                </c:pt>
                <c:pt idx="617">
                  <c:v>31.2</c:v>
                </c:pt>
                <c:pt idx="618">
                  <c:v>31.233333333333324</c:v>
                </c:pt>
                <c:pt idx="619">
                  <c:v>31.266666666666666</c:v>
                </c:pt>
                <c:pt idx="620">
                  <c:v>31.3</c:v>
                </c:pt>
                <c:pt idx="621">
                  <c:v>31.333333333333325</c:v>
                </c:pt>
                <c:pt idx="622">
                  <c:v>31.366666666666667</c:v>
                </c:pt>
                <c:pt idx="623">
                  <c:v>31.4</c:v>
                </c:pt>
                <c:pt idx="624">
                  <c:v>31.433333333333323</c:v>
                </c:pt>
                <c:pt idx="625">
                  <c:v>31.466666666666661</c:v>
                </c:pt>
                <c:pt idx="626">
                  <c:v>31.5</c:v>
                </c:pt>
                <c:pt idx="627">
                  <c:v>31.533333333333324</c:v>
                </c:pt>
                <c:pt idx="628">
                  <c:v>31.566666666666666</c:v>
                </c:pt>
                <c:pt idx="629">
                  <c:v>31.6</c:v>
                </c:pt>
                <c:pt idx="630">
                  <c:v>31.633333333333326</c:v>
                </c:pt>
                <c:pt idx="631">
                  <c:v>31.666666666666668</c:v>
                </c:pt>
                <c:pt idx="632">
                  <c:v>31.7</c:v>
                </c:pt>
                <c:pt idx="633">
                  <c:v>31.733333333333324</c:v>
                </c:pt>
                <c:pt idx="634">
                  <c:v>31.766666666666666</c:v>
                </c:pt>
                <c:pt idx="635">
                  <c:v>31.8</c:v>
                </c:pt>
                <c:pt idx="636">
                  <c:v>31.833333333333325</c:v>
                </c:pt>
                <c:pt idx="637">
                  <c:v>31.866666666666667</c:v>
                </c:pt>
                <c:pt idx="638">
                  <c:v>31.9</c:v>
                </c:pt>
                <c:pt idx="639">
                  <c:v>31.933333333333323</c:v>
                </c:pt>
                <c:pt idx="640">
                  <c:v>31.966666666666661</c:v>
                </c:pt>
                <c:pt idx="641">
                  <c:v>32</c:v>
                </c:pt>
                <c:pt idx="642">
                  <c:v>32.033333333333331</c:v>
                </c:pt>
                <c:pt idx="643">
                  <c:v>32.066666666666656</c:v>
                </c:pt>
                <c:pt idx="644">
                  <c:v>32.1</c:v>
                </c:pt>
                <c:pt idx="645">
                  <c:v>32.133333333333333</c:v>
                </c:pt>
                <c:pt idx="646">
                  <c:v>32.16666666666665</c:v>
                </c:pt>
                <c:pt idx="647">
                  <c:v>32.200000000000003</c:v>
                </c:pt>
                <c:pt idx="648">
                  <c:v>32.233333333333341</c:v>
                </c:pt>
                <c:pt idx="649">
                  <c:v>32.266666666666652</c:v>
                </c:pt>
                <c:pt idx="650">
                  <c:v>32.300000000000011</c:v>
                </c:pt>
                <c:pt idx="651">
                  <c:v>32.333333333333336</c:v>
                </c:pt>
                <c:pt idx="652">
                  <c:v>32.366666666666646</c:v>
                </c:pt>
                <c:pt idx="653">
                  <c:v>32.4</c:v>
                </c:pt>
                <c:pt idx="654">
                  <c:v>32.43333333333333</c:v>
                </c:pt>
                <c:pt idx="655">
                  <c:v>32.466666666666647</c:v>
                </c:pt>
                <c:pt idx="656">
                  <c:v>32.5</c:v>
                </c:pt>
                <c:pt idx="657">
                  <c:v>32.533333333333331</c:v>
                </c:pt>
                <c:pt idx="658">
                  <c:v>32.566666666666656</c:v>
                </c:pt>
                <c:pt idx="659">
                  <c:v>32.6</c:v>
                </c:pt>
                <c:pt idx="660">
                  <c:v>32.633333333333333</c:v>
                </c:pt>
                <c:pt idx="661">
                  <c:v>32.66666666666665</c:v>
                </c:pt>
                <c:pt idx="662">
                  <c:v>32.700000000000003</c:v>
                </c:pt>
                <c:pt idx="663">
                  <c:v>32.733333333333341</c:v>
                </c:pt>
                <c:pt idx="664">
                  <c:v>32.766666666666652</c:v>
                </c:pt>
                <c:pt idx="665">
                  <c:v>32.800000000000011</c:v>
                </c:pt>
                <c:pt idx="666">
                  <c:v>32.833333333333336</c:v>
                </c:pt>
                <c:pt idx="667">
                  <c:v>32.866666666666646</c:v>
                </c:pt>
                <c:pt idx="668">
                  <c:v>32.9</c:v>
                </c:pt>
                <c:pt idx="669">
                  <c:v>32.93333333333333</c:v>
                </c:pt>
                <c:pt idx="670">
                  <c:v>32.966666666666647</c:v>
                </c:pt>
                <c:pt idx="671">
                  <c:v>33</c:v>
                </c:pt>
                <c:pt idx="672">
                  <c:v>33.033333333333331</c:v>
                </c:pt>
                <c:pt idx="673">
                  <c:v>33.066666666666656</c:v>
                </c:pt>
                <c:pt idx="674">
                  <c:v>33.1</c:v>
                </c:pt>
                <c:pt idx="675">
                  <c:v>33.133333333333333</c:v>
                </c:pt>
                <c:pt idx="676">
                  <c:v>33.16666666666665</c:v>
                </c:pt>
                <c:pt idx="677">
                  <c:v>33.200000000000003</c:v>
                </c:pt>
                <c:pt idx="678">
                  <c:v>33.233333333333341</c:v>
                </c:pt>
                <c:pt idx="679">
                  <c:v>33.266666666666652</c:v>
                </c:pt>
                <c:pt idx="680">
                  <c:v>33.300000000000011</c:v>
                </c:pt>
                <c:pt idx="681">
                  <c:v>33.333333333333336</c:v>
                </c:pt>
                <c:pt idx="682">
                  <c:v>33.366666666666646</c:v>
                </c:pt>
                <c:pt idx="683">
                  <c:v>33.4</c:v>
                </c:pt>
                <c:pt idx="684">
                  <c:v>33.43333333333333</c:v>
                </c:pt>
                <c:pt idx="685">
                  <c:v>33.466666666666647</c:v>
                </c:pt>
                <c:pt idx="686">
                  <c:v>33.5</c:v>
                </c:pt>
                <c:pt idx="687">
                  <c:v>33.533333333333331</c:v>
                </c:pt>
                <c:pt idx="688">
                  <c:v>33.566666666666656</c:v>
                </c:pt>
                <c:pt idx="689">
                  <c:v>33.6</c:v>
                </c:pt>
                <c:pt idx="690">
                  <c:v>33.633333333333333</c:v>
                </c:pt>
                <c:pt idx="691">
                  <c:v>33.66666666666665</c:v>
                </c:pt>
                <c:pt idx="692">
                  <c:v>33.700000000000003</c:v>
                </c:pt>
                <c:pt idx="693">
                  <c:v>33.733333333333341</c:v>
                </c:pt>
                <c:pt idx="694">
                  <c:v>33.766666666666652</c:v>
                </c:pt>
                <c:pt idx="695">
                  <c:v>33.800000000000011</c:v>
                </c:pt>
                <c:pt idx="696">
                  <c:v>33.833333333333336</c:v>
                </c:pt>
                <c:pt idx="697">
                  <c:v>33.866666666666646</c:v>
                </c:pt>
                <c:pt idx="698">
                  <c:v>33.9</c:v>
                </c:pt>
                <c:pt idx="699">
                  <c:v>33.93333333333333</c:v>
                </c:pt>
                <c:pt idx="700">
                  <c:v>33.966666666666647</c:v>
                </c:pt>
                <c:pt idx="701">
                  <c:v>34</c:v>
                </c:pt>
                <c:pt idx="702">
                  <c:v>34.033333333333331</c:v>
                </c:pt>
                <c:pt idx="703">
                  <c:v>34.066666666666656</c:v>
                </c:pt>
                <c:pt idx="704">
                  <c:v>34.1</c:v>
                </c:pt>
                <c:pt idx="705">
                  <c:v>34.133333333333333</c:v>
                </c:pt>
                <c:pt idx="706">
                  <c:v>34.16666666666665</c:v>
                </c:pt>
                <c:pt idx="707">
                  <c:v>34.200000000000003</c:v>
                </c:pt>
                <c:pt idx="708">
                  <c:v>34.233333333333341</c:v>
                </c:pt>
                <c:pt idx="709">
                  <c:v>34.266666666666652</c:v>
                </c:pt>
                <c:pt idx="710">
                  <c:v>34.300000000000011</c:v>
                </c:pt>
                <c:pt idx="711">
                  <c:v>34.333333333333336</c:v>
                </c:pt>
                <c:pt idx="712">
                  <c:v>34.366666666666646</c:v>
                </c:pt>
                <c:pt idx="713">
                  <c:v>34.4</c:v>
                </c:pt>
                <c:pt idx="714">
                  <c:v>34.43333333333333</c:v>
                </c:pt>
                <c:pt idx="715">
                  <c:v>34.466666666666647</c:v>
                </c:pt>
                <c:pt idx="716">
                  <c:v>34.5</c:v>
                </c:pt>
                <c:pt idx="717">
                  <c:v>34.533333333333331</c:v>
                </c:pt>
                <c:pt idx="718">
                  <c:v>34.566666666666656</c:v>
                </c:pt>
                <c:pt idx="719">
                  <c:v>34.6</c:v>
                </c:pt>
                <c:pt idx="720">
                  <c:v>34.633333333333333</c:v>
                </c:pt>
                <c:pt idx="721">
                  <c:v>34.66666666666665</c:v>
                </c:pt>
                <c:pt idx="722">
                  <c:v>34.700000000000003</c:v>
                </c:pt>
                <c:pt idx="723">
                  <c:v>34.733333333333341</c:v>
                </c:pt>
                <c:pt idx="724">
                  <c:v>34.766666666666652</c:v>
                </c:pt>
                <c:pt idx="725">
                  <c:v>34.800000000000011</c:v>
                </c:pt>
                <c:pt idx="726">
                  <c:v>34.833333333333336</c:v>
                </c:pt>
                <c:pt idx="727">
                  <c:v>34.866666666666646</c:v>
                </c:pt>
                <c:pt idx="728">
                  <c:v>34.9</c:v>
                </c:pt>
                <c:pt idx="729">
                  <c:v>34.93333333333333</c:v>
                </c:pt>
                <c:pt idx="730">
                  <c:v>34.966666666666647</c:v>
                </c:pt>
                <c:pt idx="731">
                  <c:v>35</c:v>
                </c:pt>
                <c:pt idx="732">
                  <c:v>35.033333333333331</c:v>
                </c:pt>
                <c:pt idx="733">
                  <c:v>35.066666666666656</c:v>
                </c:pt>
                <c:pt idx="734">
                  <c:v>35.1</c:v>
                </c:pt>
                <c:pt idx="735">
                  <c:v>35.133333333333333</c:v>
                </c:pt>
                <c:pt idx="736">
                  <c:v>35.16666666666665</c:v>
                </c:pt>
                <c:pt idx="737">
                  <c:v>35.200000000000003</c:v>
                </c:pt>
                <c:pt idx="738">
                  <c:v>35.233333333333341</c:v>
                </c:pt>
                <c:pt idx="739">
                  <c:v>35.266666666666652</c:v>
                </c:pt>
                <c:pt idx="740">
                  <c:v>35.300000000000011</c:v>
                </c:pt>
                <c:pt idx="741">
                  <c:v>35.333333333333336</c:v>
                </c:pt>
                <c:pt idx="742">
                  <c:v>35.366666666666646</c:v>
                </c:pt>
                <c:pt idx="743">
                  <c:v>35.4</c:v>
                </c:pt>
                <c:pt idx="744">
                  <c:v>35.43333333333333</c:v>
                </c:pt>
                <c:pt idx="745">
                  <c:v>35.466666666666647</c:v>
                </c:pt>
                <c:pt idx="746">
                  <c:v>35.5</c:v>
                </c:pt>
                <c:pt idx="747">
                  <c:v>35.533333333333331</c:v>
                </c:pt>
                <c:pt idx="748">
                  <c:v>35.566666666666656</c:v>
                </c:pt>
                <c:pt idx="749">
                  <c:v>35.6</c:v>
                </c:pt>
                <c:pt idx="750">
                  <c:v>35.633333333333333</c:v>
                </c:pt>
                <c:pt idx="751">
                  <c:v>35.66666666666665</c:v>
                </c:pt>
                <c:pt idx="752">
                  <c:v>35.700000000000003</c:v>
                </c:pt>
                <c:pt idx="753">
                  <c:v>35.733333333333341</c:v>
                </c:pt>
                <c:pt idx="754">
                  <c:v>35.766666666666652</c:v>
                </c:pt>
                <c:pt idx="755">
                  <c:v>35.800000000000011</c:v>
                </c:pt>
                <c:pt idx="756">
                  <c:v>35.833333333333336</c:v>
                </c:pt>
                <c:pt idx="757">
                  <c:v>35.866666666666646</c:v>
                </c:pt>
                <c:pt idx="758">
                  <c:v>35.9</c:v>
                </c:pt>
                <c:pt idx="759">
                  <c:v>35.93333333333333</c:v>
                </c:pt>
                <c:pt idx="760">
                  <c:v>35.966666666666647</c:v>
                </c:pt>
                <c:pt idx="761">
                  <c:v>36</c:v>
                </c:pt>
                <c:pt idx="762">
                  <c:v>36.033333333333331</c:v>
                </c:pt>
                <c:pt idx="763">
                  <c:v>36.066666666666656</c:v>
                </c:pt>
                <c:pt idx="764">
                  <c:v>36.1</c:v>
                </c:pt>
                <c:pt idx="765">
                  <c:v>36.133333333333333</c:v>
                </c:pt>
                <c:pt idx="766">
                  <c:v>36.16666666666665</c:v>
                </c:pt>
                <c:pt idx="767">
                  <c:v>36.200000000000003</c:v>
                </c:pt>
                <c:pt idx="768">
                  <c:v>36.233333333333341</c:v>
                </c:pt>
                <c:pt idx="769">
                  <c:v>36.266666666666652</c:v>
                </c:pt>
                <c:pt idx="770">
                  <c:v>36.300000000000011</c:v>
                </c:pt>
                <c:pt idx="771">
                  <c:v>36.333333333333336</c:v>
                </c:pt>
                <c:pt idx="772">
                  <c:v>36.366666666666646</c:v>
                </c:pt>
                <c:pt idx="773">
                  <c:v>36.4</c:v>
                </c:pt>
                <c:pt idx="774">
                  <c:v>36.43333333333333</c:v>
                </c:pt>
                <c:pt idx="775">
                  <c:v>36.466666666666647</c:v>
                </c:pt>
                <c:pt idx="776">
                  <c:v>36.5</c:v>
                </c:pt>
                <c:pt idx="777">
                  <c:v>36.533333333333331</c:v>
                </c:pt>
                <c:pt idx="778">
                  <c:v>36.566666666666656</c:v>
                </c:pt>
                <c:pt idx="779">
                  <c:v>36.6</c:v>
                </c:pt>
                <c:pt idx="780">
                  <c:v>36.633333333333333</c:v>
                </c:pt>
                <c:pt idx="781">
                  <c:v>36.66666666666665</c:v>
                </c:pt>
                <c:pt idx="782">
                  <c:v>36.700000000000003</c:v>
                </c:pt>
                <c:pt idx="783">
                  <c:v>36.733333333333341</c:v>
                </c:pt>
                <c:pt idx="784">
                  <c:v>36.766666666666652</c:v>
                </c:pt>
                <c:pt idx="785">
                  <c:v>36.800000000000011</c:v>
                </c:pt>
                <c:pt idx="786">
                  <c:v>36.833333333333336</c:v>
                </c:pt>
                <c:pt idx="787">
                  <c:v>36.866666666666646</c:v>
                </c:pt>
                <c:pt idx="788">
                  <c:v>36.9</c:v>
                </c:pt>
                <c:pt idx="789">
                  <c:v>36.93333333333333</c:v>
                </c:pt>
                <c:pt idx="790">
                  <c:v>36.966666666666647</c:v>
                </c:pt>
                <c:pt idx="791">
                  <c:v>37</c:v>
                </c:pt>
                <c:pt idx="792">
                  <c:v>37.033333333333331</c:v>
                </c:pt>
                <c:pt idx="793">
                  <c:v>37.066666666666656</c:v>
                </c:pt>
                <c:pt idx="794">
                  <c:v>37.1</c:v>
                </c:pt>
                <c:pt idx="795">
                  <c:v>37.133333333333333</c:v>
                </c:pt>
                <c:pt idx="796">
                  <c:v>37.16666666666665</c:v>
                </c:pt>
                <c:pt idx="797">
                  <c:v>37.200000000000003</c:v>
                </c:pt>
                <c:pt idx="798">
                  <c:v>37.233333333333341</c:v>
                </c:pt>
                <c:pt idx="799">
                  <c:v>37.266666666666652</c:v>
                </c:pt>
                <c:pt idx="800">
                  <c:v>37.300000000000011</c:v>
                </c:pt>
                <c:pt idx="801">
                  <c:v>37.333333333333336</c:v>
                </c:pt>
                <c:pt idx="802">
                  <c:v>37.366666666666646</c:v>
                </c:pt>
                <c:pt idx="803">
                  <c:v>37.4</c:v>
                </c:pt>
                <c:pt idx="804">
                  <c:v>37.43333333333333</c:v>
                </c:pt>
                <c:pt idx="805">
                  <c:v>37.466666666666647</c:v>
                </c:pt>
                <c:pt idx="806">
                  <c:v>37.5</c:v>
                </c:pt>
                <c:pt idx="807">
                  <c:v>37.533333333333331</c:v>
                </c:pt>
                <c:pt idx="808">
                  <c:v>37.566666666666656</c:v>
                </c:pt>
                <c:pt idx="809">
                  <c:v>37.6</c:v>
                </c:pt>
                <c:pt idx="810">
                  <c:v>37.633333333333333</c:v>
                </c:pt>
                <c:pt idx="811">
                  <c:v>37.66666666666665</c:v>
                </c:pt>
                <c:pt idx="812">
                  <c:v>37.700000000000003</c:v>
                </c:pt>
                <c:pt idx="813">
                  <c:v>37.733333333333341</c:v>
                </c:pt>
                <c:pt idx="814">
                  <c:v>37.766666666666652</c:v>
                </c:pt>
                <c:pt idx="815">
                  <c:v>37.800000000000011</c:v>
                </c:pt>
                <c:pt idx="816">
                  <c:v>37.833333333333336</c:v>
                </c:pt>
                <c:pt idx="817">
                  <c:v>37.866666666666646</c:v>
                </c:pt>
                <c:pt idx="818">
                  <c:v>37.9</c:v>
                </c:pt>
                <c:pt idx="819">
                  <c:v>37.93333333333333</c:v>
                </c:pt>
                <c:pt idx="820">
                  <c:v>37.966666666666647</c:v>
                </c:pt>
                <c:pt idx="821">
                  <c:v>38</c:v>
                </c:pt>
                <c:pt idx="822">
                  <c:v>38.033333333333331</c:v>
                </c:pt>
                <c:pt idx="823">
                  <c:v>38.066666666666656</c:v>
                </c:pt>
                <c:pt idx="824">
                  <c:v>38.1</c:v>
                </c:pt>
                <c:pt idx="825">
                  <c:v>38.133333333333333</c:v>
                </c:pt>
                <c:pt idx="826">
                  <c:v>38.16666666666665</c:v>
                </c:pt>
                <c:pt idx="827">
                  <c:v>38.200000000000003</c:v>
                </c:pt>
                <c:pt idx="828">
                  <c:v>38.233333333333341</c:v>
                </c:pt>
                <c:pt idx="829">
                  <c:v>38.266666666666652</c:v>
                </c:pt>
                <c:pt idx="830">
                  <c:v>38.300000000000011</c:v>
                </c:pt>
                <c:pt idx="831">
                  <c:v>38.333333333333336</c:v>
                </c:pt>
                <c:pt idx="832">
                  <c:v>38.366666666666646</c:v>
                </c:pt>
                <c:pt idx="833">
                  <c:v>38.4</c:v>
                </c:pt>
                <c:pt idx="834">
                  <c:v>38.43333333333333</c:v>
                </c:pt>
                <c:pt idx="835">
                  <c:v>38.466666666666647</c:v>
                </c:pt>
                <c:pt idx="836">
                  <c:v>38.5</c:v>
                </c:pt>
                <c:pt idx="837">
                  <c:v>38.533333333333331</c:v>
                </c:pt>
                <c:pt idx="838">
                  <c:v>38.566666666666656</c:v>
                </c:pt>
                <c:pt idx="839">
                  <c:v>38.6</c:v>
                </c:pt>
                <c:pt idx="840">
                  <c:v>38.633333333333333</c:v>
                </c:pt>
              </c:numCache>
            </c:numRef>
          </c:xVal>
          <c:yVal>
            <c:numRef>
              <c:f>'Fitting TC (10.6-38.63 h)'!$B$33:$B$873</c:f>
              <c:numCache>
                <c:formatCode>General</c:formatCode>
                <c:ptCount val="841"/>
                <c:pt idx="0">
                  <c:v>-48.8</c:v>
                </c:pt>
                <c:pt idx="1">
                  <c:v>-48.7</c:v>
                </c:pt>
                <c:pt idx="2">
                  <c:v>-48.7</c:v>
                </c:pt>
                <c:pt idx="3">
                  <c:v>-48.7</c:v>
                </c:pt>
                <c:pt idx="4">
                  <c:v>-48.8</c:v>
                </c:pt>
                <c:pt idx="5">
                  <c:v>-48.7</c:v>
                </c:pt>
                <c:pt idx="6">
                  <c:v>-48.6</c:v>
                </c:pt>
                <c:pt idx="7">
                  <c:v>-48.5</c:v>
                </c:pt>
                <c:pt idx="8">
                  <c:v>-48.6</c:v>
                </c:pt>
                <c:pt idx="9">
                  <c:v>-48.4</c:v>
                </c:pt>
                <c:pt idx="10">
                  <c:v>-48.5</c:v>
                </c:pt>
                <c:pt idx="11">
                  <c:v>-48.4</c:v>
                </c:pt>
                <c:pt idx="12">
                  <c:v>-48.4</c:v>
                </c:pt>
                <c:pt idx="13">
                  <c:v>-48.4</c:v>
                </c:pt>
                <c:pt idx="14">
                  <c:v>-48.4</c:v>
                </c:pt>
                <c:pt idx="15">
                  <c:v>-48.3</c:v>
                </c:pt>
                <c:pt idx="16">
                  <c:v>-48.4</c:v>
                </c:pt>
                <c:pt idx="17">
                  <c:v>-48.3</c:v>
                </c:pt>
                <c:pt idx="18">
                  <c:v>-48.4</c:v>
                </c:pt>
                <c:pt idx="19">
                  <c:v>-48.3</c:v>
                </c:pt>
                <c:pt idx="20">
                  <c:v>-48.4</c:v>
                </c:pt>
                <c:pt idx="21">
                  <c:v>-48.3</c:v>
                </c:pt>
                <c:pt idx="22">
                  <c:v>-48.4</c:v>
                </c:pt>
                <c:pt idx="23">
                  <c:v>-48.3</c:v>
                </c:pt>
                <c:pt idx="24">
                  <c:v>-48.3</c:v>
                </c:pt>
                <c:pt idx="25">
                  <c:v>-48.3</c:v>
                </c:pt>
                <c:pt idx="26">
                  <c:v>-48.3</c:v>
                </c:pt>
                <c:pt idx="27">
                  <c:v>-48.2</c:v>
                </c:pt>
                <c:pt idx="28">
                  <c:v>-48.2</c:v>
                </c:pt>
                <c:pt idx="29">
                  <c:v>-48.2</c:v>
                </c:pt>
                <c:pt idx="30">
                  <c:v>-48.2</c:v>
                </c:pt>
                <c:pt idx="31">
                  <c:v>-48.2</c:v>
                </c:pt>
                <c:pt idx="32">
                  <c:v>-48.2</c:v>
                </c:pt>
                <c:pt idx="33">
                  <c:v>-48.3</c:v>
                </c:pt>
                <c:pt idx="34">
                  <c:v>-48.3</c:v>
                </c:pt>
                <c:pt idx="35">
                  <c:v>-48.3</c:v>
                </c:pt>
                <c:pt idx="36">
                  <c:v>-48.3</c:v>
                </c:pt>
                <c:pt idx="37">
                  <c:v>-48.4</c:v>
                </c:pt>
                <c:pt idx="38">
                  <c:v>-48.3</c:v>
                </c:pt>
                <c:pt idx="39">
                  <c:v>-48.5</c:v>
                </c:pt>
                <c:pt idx="40">
                  <c:v>-48.8</c:v>
                </c:pt>
                <c:pt idx="41">
                  <c:v>-48.8</c:v>
                </c:pt>
                <c:pt idx="42">
                  <c:v>-48.5</c:v>
                </c:pt>
                <c:pt idx="43">
                  <c:v>-48.5</c:v>
                </c:pt>
                <c:pt idx="44">
                  <c:v>-48.4</c:v>
                </c:pt>
                <c:pt idx="45">
                  <c:v>-48.4</c:v>
                </c:pt>
                <c:pt idx="46">
                  <c:v>-48.5</c:v>
                </c:pt>
                <c:pt idx="47">
                  <c:v>-48.5</c:v>
                </c:pt>
                <c:pt idx="48">
                  <c:v>-48.4</c:v>
                </c:pt>
                <c:pt idx="49">
                  <c:v>-48.4</c:v>
                </c:pt>
                <c:pt idx="50">
                  <c:v>-48.3</c:v>
                </c:pt>
                <c:pt idx="51">
                  <c:v>-48.3</c:v>
                </c:pt>
                <c:pt idx="52">
                  <c:v>-48.2</c:v>
                </c:pt>
                <c:pt idx="53">
                  <c:v>-48.3</c:v>
                </c:pt>
                <c:pt idx="54">
                  <c:v>-48.3</c:v>
                </c:pt>
                <c:pt idx="55">
                  <c:v>-48.2</c:v>
                </c:pt>
                <c:pt idx="56">
                  <c:v>-48.1</c:v>
                </c:pt>
                <c:pt idx="57">
                  <c:v>-48.2</c:v>
                </c:pt>
                <c:pt idx="58">
                  <c:v>-48.2</c:v>
                </c:pt>
                <c:pt idx="59">
                  <c:v>-48.2</c:v>
                </c:pt>
                <c:pt idx="60">
                  <c:v>-48.1</c:v>
                </c:pt>
                <c:pt idx="61">
                  <c:v>-48.1</c:v>
                </c:pt>
                <c:pt idx="62">
                  <c:v>-48.1</c:v>
                </c:pt>
                <c:pt idx="63">
                  <c:v>-48.1</c:v>
                </c:pt>
                <c:pt idx="64">
                  <c:v>-48.2</c:v>
                </c:pt>
                <c:pt idx="65">
                  <c:v>-48.1</c:v>
                </c:pt>
                <c:pt idx="66">
                  <c:v>-48.1</c:v>
                </c:pt>
                <c:pt idx="67">
                  <c:v>-48</c:v>
                </c:pt>
                <c:pt idx="68">
                  <c:v>-48.2</c:v>
                </c:pt>
                <c:pt idx="69">
                  <c:v>-48</c:v>
                </c:pt>
                <c:pt idx="70">
                  <c:v>-48.1</c:v>
                </c:pt>
                <c:pt idx="71">
                  <c:v>-48.1</c:v>
                </c:pt>
                <c:pt idx="72">
                  <c:v>-48.1</c:v>
                </c:pt>
                <c:pt idx="73">
                  <c:v>-48.1</c:v>
                </c:pt>
                <c:pt idx="74">
                  <c:v>-48.1</c:v>
                </c:pt>
                <c:pt idx="75">
                  <c:v>-48</c:v>
                </c:pt>
                <c:pt idx="76">
                  <c:v>-48.1</c:v>
                </c:pt>
                <c:pt idx="77">
                  <c:v>-48</c:v>
                </c:pt>
                <c:pt idx="78">
                  <c:v>-48.2</c:v>
                </c:pt>
                <c:pt idx="79">
                  <c:v>-48.2</c:v>
                </c:pt>
                <c:pt idx="80">
                  <c:v>-48.3</c:v>
                </c:pt>
                <c:pt idx="81">
                  <c:v>-48.1</c:v>
                </c:pt>
                <c:pt idx="82">
                  <c:v>-48.1</c:v>
                </c:pt>
                <c:pt idx="83">
                  <c:v>-48.1</c:v>
                </c:pt>
                <c:pt idx="84">
                  <c:v>-48.2</c:v>
                </c:pt>
                <c:pt idx="85">
                  <c:v>-48</c:v>
                </c:pt>
                <c:pt idx="86">
                  <c:v>-48.1</c:v>
                </c:pt>
                <c:pt idx="87">
                  <c:v>-48</c:v>
                </c:pt>
                <c:pt idx="88">
                  <c:v>-48.1</c:v>
                </c:pt>
                <c:pt idx="89">
                  <c:v>-48.1</c:v>
                </c:pt>
                <c:pt idx="90">
                  <c:v>-48.2</c:v>
                </c:pt>
                <c:pt idx="91">
                  <c:v>-48.1</c:v>
                </c:pt>
                <c:pt idx="92">
                  <c:v>-48.1</c:v>
                </c:pt>
                <c:pt idx="93">
                  <c:v>-48.2</c:v>
                </c:pt>
                <c:pt idx="94">
                  <c:v>-48.4</c:v>
                </c:pt>
                <c:pt idx="95">
                  <c:v>-48.5</c:v>
                </c:pt>
                <c:pt idx="96">
                  <c:v>-48.8</c:v>
                </c:pt>
                <c:pt idx="97">
                  <c:v>-48.7</c:v>
                </c:pt>
                <c:pt idx="98">
                  <c:v>-48.5</c:v>
                </c:pt>
                <c:pt idx="99">
                  <c:v>-48.4</c:v>
                </c:pt>
                <c:pt idx="100">
                  <c:v>-48.3</c:v>
                </c:pt>
                <c:pt idx="101">
                  <c:v>-48.2</c:v>
                </c:pt>
                <c:pt idx="102">
                  <c:v>-48.2</c:v>
                </c:pt>
                <c:pt idx="103">
                  <c:v>-48.2</c:v>
                </c:pt>
                <c:pt idx="104">
                  <c:v>-48.3</c:v>
                </c:pt>
                <c:pt idx="105">
                  <c:v>-48.4</c:v>
                </c:pt>
                <c:pt idx="106">
                  <c:v>-48.4</c:v>
                </c:pt>
                <c:pt idx="107">
                  <c:v>-48.4</c:v>
                </c:pt>
                <c:pt idx="108">
                  <c:v>-48.5</c:v>
                </c:pt>
                <c:pt idx="109">
                  <c:v>-48.5</c:v>
                </c:pt>
                <c:pt idx="110">
                  <c:v>-48.5</c:v>
                </c:pt>
                <c:pt idx="111">
                  <c:v>-48.9</c:v>
                </c:pt>
                <c:pt idx="112">
                  <c:v>-48.9</c:v>
                </c:pt>
                <c:pt idx="113">
                  <c:v>-48.4</c:v>
                </c:pt>
                <c:pt idx="114">
                  <c:v>-48.4</c:v>
                </c:pt>
                <c:pt idx="115">
                  <c:v>-48.2</c:v>
                </c:pt>
                <c:pt idx="116">
                  <c:v>-48.1</c:v>
                </c:pt>
                <c:pt idx="117">
                  <c:v>-47.9</c:v>
                </c:pt>
                <c:pt idx="118">
                  <c:v>-48</c:v>
                </c:pt>
                <c:pt idx="119">
                  <c:v>-47.8</c:v>
                </c:pt>
                <c:pt idx="120">
                  <c:v>-47.9</c:v>
                </c:pt>
                <c:pt idx="121">
                  <c:v>-47.8</c:v>
                </c:pt>
                <c:pt idx="122">
                  <c:v>-47.8</c:v>
                </c:pt>
                <c:pt idx="123">
                  <c:v>-47.7</c:v>
                </c:pt>
                <c:pt idx="124">
                  <c:v>-47.8</c:v>
                </c:pt>
                <c:pt idx="125">
                  <c:v>-47.7</c:v>
                </c:pt>
                <c:pt idx="126">
                  <c:v>-47.8</c:v>
                </c:pt>
                <c:pt idx="127">
                  <c:v>-47.7</c:v>
                </c:pt>
                <c:pt idx="128">
                  <c:v>-47.8</c:v>
                </c:pt>
                <c:pt idx="129">
                  <c:v>-47.6</c:v>
                </c:pt>
                <c:pt idx="130">
                  <c:v>-47.7</c:v>
                </c:pt>
                <c:pt idx="131">
                  <c:v>-47.6</c:v>
                </c:pt>
                <c:pt idx="132">
                  <c:v>-47.7</c:v>
                </c:pt>
                <c:pt idx="133">
                  <c:v>-47.8</c:v>
                </c:pt>
                <c:pt idx="134">
                  <c:v>-47.7</c:v>
                </c:pt>
                <c:pt idx="135">
                  <c:v>-47.7</c:v>
                </c:pt>
                <c:pt idx="136">
                  <c:v>-47.7</c:v>
                </c:pt>
                <c:pt idx="137">
                  <c:v>-47.6</c:v>
                </c:pt>
                <c:pt idx="138">
                  <c:v>-47.7</c:v>
                </c:pt>
                <c:pt idx="139">
                  <c:v>-47.6</c:v>
                </c:pt>
                <c:pt idx="140">
                  <c:v>-47.6</c:v>
                </c:pt>
                <c:pt idx="141">
                  <c:v>-47.7</c:v>
                </c:pt>
                <c:pt idx="142">
                  <c:v>-47.6</c:v>
                </c:pt>
                <c:pt idx="143">
                  <c:v>-47.7</c:v>
                </c:pt>
                <c:pt idx="144">
                  <c:v>-47.6</c:v>
                </c:pt>
                <c:pt idx="145">
                  <c:v>-47.6</c:v>
                </c:pt>
                <c:pt idx="146">
                  <c:v>-47.6</c:v>
                </c:pt>
                <c:pt idx="147">
                  <c:v>-47.6</c:v>
                </c:pt>
                <c:pt idx="148">
                  <c:v>-47.6</c:v>
                </c:pt>
                <c:pt idx="149">
                  <c:v>-47.7</c:v>
                </c:pt>
                <c:pt idx="150">
                  <c:v>-47.6</c:v>
                </c:pt>
                <c:pt idx="151">
                  <c:v>-47.6</c:v>
                </c:pt>
                <c:pt idx="152">
                  <c:v>-47.6</c:v>
                </c:pt>
                <c:pt idx="153">
                  <c:v>-47.6</c:v>
                </c:pt>
                <c:pt idx="154">
                  <c:v>-47.6</c:v>
                </c:pt>
                <c:pt idx="155">
                  <c:v>-47.6</c:v>
                </c:pt>
                <c:pt idx="156">
                  <c:v>-47.6</c:v>
                </c:pt>
                <c:pt idx="157">
                  <c:v>-47.7</c:v>
                </c:pt>
                <c:pt idx="158">
                  <c:v>-47.7</c:v>
                </c:pt>
                <c:pt idx="159">
                  <c:v>-47.8</c:v>
                </c:pt>
                <c:pt idx="160">
                  <c:v>-47.6</c:v>
                </c:pt>
                <c:pt idx="161">
                  <c:v>-47.7</c:v>
                </c:pt>
                <c:pt idx="162">
                  <c:v>-47.6</c:v>
                </c:pt>
                <c:pt idx="163">
                  <c:v>-47.6</c:v>
                </c:pt>
                <c:pt idx="164">
                  <c:v>-47.6</c:v>
                </c:pt>
                <c:pt idx="165">
                  <c:v>-47.6</c:v>
                </c:pt>
                <c:pt idx="166">
                  <c:v>-47.5</c:v>
                </c:pt>
                <c:pt idx="167">
                  <c:v>-47.6</c:v>
                </c:pt>
                <c:pt idx="168">
                  <c:v>-47.5</c:v>
                </c:pt>
                <c:pt idx="169">
                  <c:v>-47.6</c:v>
                </c:pt>
                <c:pt idx="170">
                  <c:v>-47.6</c:v>
                </c:pt>
                <c:pt idx="171">
                  <c:v>-47.5</c:v>
                </c:pt>
                <c:pt idx="172">
                  <c:v>-47.6</c:v>
                </c:pt>
                <c:pt idx="173">
                  <c:v>-47.5</c:v>
                </c:pt>
                <c:pt idx="174">
                  <c:v>-47.6</c:v>
                </c:pt>
                <c:pt idx="175">
                  <c:v>-47.5</c:v>
                </c:pt>
                <c:pt idx="176">
                  <c:v>-47.6</c:v>
                </c:pt>
                <c:pt idx="177">
                  <c:v>-47.5</c:v>
                </c:pt>
                <c:pt idx="178">
                  <c:v>-47.5</c:v>
                </c:pt>
                <c:pt idx="179">
                  <c:v>-47.5</c:v>
                </c:pt>
                <c:pt idx="180">
                  <c:v>-47.7</c:v>
                </c:pt>
                <c:pt idx="181">
                  <c:v>-47.5</c:v>
                </c:pt>
                <c:pt idx="182">
                  <c:v>-47.6</c:v>
                </c:pt>
                <c:pt idx="183">
                  <c:v>-47.5</c:v>
                </c:pt>
                <c:pt idx="184">
                  <c:v>-47.6</c:v>
                </c:pt>
                <c:pt idx="185">
                  <c:v>-47.5</c:v>
                </c:pt>
                <c:pt idx="186">
                  <c:v>-47.6</c:v>
                </c:pt>
                <c:pt idx="187">
                  <c:v>-47.4</c:v>
                </c:pt>
                <c:pt idx="188">
                  <c:v>-47.6</c:v>
                </c:pt>
                <c:pt idx="189">
                  <c:v>-47.5</c:v>
                </c:pt>
                <c:pt idx="190">
                  <c:v>-47.6</c:v>
                </c:pt>
                <c:pt idx="191">
                  <c:v>-47.5</c:v>
                </c:pt>
                <c:pt idx="192">
                  <c:v>-47.5</c:v>
                </c:pt>
                <c:pt idx="193">
                  <c:v>-47.5</c:v>
                </c:pt>
                <c:pt idx="194">
                  <c:v>-47.5</c:v>
                </c:pt>
                <c:pt idx="195">
                  <c:v>-47.4</c:v>
                </c:pt>
                <c:pt idx="196">
                  <c:v>-47.5</c:v>
                </c:pt>
                <c:pt idx="197">
                  <c:v>-47.5</c:v>
                </c:pt>
                <c:pt idx="198">
                  <c:v>-47.5</c:v>
                </c:pt>
                <c:pt idx="199">
                  <c:v>-47.5</c:v>
                </c:pt>
                <c:pt idx="200">
                  <c:v>-47.5</c:v>
                </c:pt>
                <c:pt idx="201">
                  <c:v>-47.4</c:v>
                </c:pt>
                <c:pt idx="202">
                  <c:v>-47.5</c:v>
                </c:pt>
                <c:pt idx="203">
                  <c:v>-47.4</c:v>
                </c:pt>
                <c:pt idx="204">
                  <c:v>-47.6</c:v>
                </c:pt>
                <c:pt idx="205">
                  <c:v>-47.6</c:v>
                </c:pt>
                <c:pt idx="206">
                  <c:v>-47.6</c:v>
                </c:pt>
                <c:pt idx="207">
                  <c:v>-47.5</c:v>
                </c:pt>
                <c:pt idx="208">
                  <c:v>-47.5</c:v>
                </c:pt>
                <c:pt idx="209">
                  <c:v>-47.5</c:v>
                </c:pt>
                <c:pt idx="210">
                  <c:v>-47.5</c:v>
                </c:pt>
                <c:pt idx="211">
                  <c:v>-47.5</c:v>
                </c:pt>
                <c:pt idx="212">
                  <c:v>-47.4</c:v>
                </c:pt>
                <c:pt idx="213">
                  <c:v>-47.4</c:v>
                </c:pt>
                <c:pt idx="214">
                  <c:v>-47.5</c:v>
                </c:pt>
                <c:pt idx="215">
                  <c:v>-47.5</c:v>
                </c:pt>
                <c:pt idx="216">
                  <c:v>-47.3</c:v>
                </c:pt>
                <c:pt idx="217">
                  <c:v>-47.5</c:v>
                </c:pt>
                <c:pt idx="218">
                  <c:v>-47.4</c:v>
                </c:pt>
                <c:pt idx="219">
                  <c:v>-47.5</c:v>
                </c:pt>
                <c:pt idx="220">
                  <c:v>-47.4</c:v>
                </c:pt>
                <c:pt idx="221">
                  <c:v>-47.5</c:v>
                </c:pt>
                <c:pt idx="222">
                  <c:v>-47.3</c:v>
                </c:pt>
                <c:pt idx="223">
                  <c:v>-47.4</c:v>
                </c:pt>
                <c:pt idx="224">
                  <c:v>-47.3</c:v>
                </c:pt>
                <c:pt idx="225">
                  <c:v>-47.4</c:v>
                </c:pt>
                <c:pt idx="226">
                  <c:v>-47.3</c:v>
                </c:pt>
                <c:pt idx="227">
                  <c:v>-47.5</c:v>
                </c:pt>
                <c:pt idx="228">
                  <c:v>-47.4</c:v>
                </c:pt>
                <c:pt idx="229">
                  <c:v>-47.5</c:v>
                </c:pt>
                <c:pt idx="230">
                  <c:v>-47.5</c:v>
                </c:pt>
                <c:pt idx="231">
                  <c:v>-47.5</c:v>
                </c:pt>
                <c:pt idx="232">
                  <c:v>-47.5</c:v>
                </c:pt>
                <c:pt idx="233">
                  <c:v>-47.4</c:v>
                </c:pt>
                <c:pt idx="234">
                  <c:v>-47.4</c:v>
                </c:pt>
                <c:pt idx="235">
                  <c:v>-47.4</c:v>
                </c:pt>
                <c:pt idx="236">
                  <c:v>-47.4</c:v>
                </c:pt>
                <c:pt idx="237">
                  <c:v>-47.4</c:v>
                </c:pt>
                <c:pt idx="238">
                  <c:v>-47.5</c:v>
                </c:pt>
                <c:pt idx="239">
                  <c:v>-47.3</c:v>
                </c:pt>
                <c:pt idx="240">
                  <c:v>-47.4</c:v>
                </c:pt>
                <c:pt idx="241">
                  <c:v>-47.3</c:v>
                </c:pt>
                <c:pt idx="242">
                  <c:v>-47.3</c:v>
                </c:pt>
                <c:pt idx="243">
                  <c:v>-47.3</c:v>
                </c:pt>
                <c:pt idx="244">
                  <c:v>-47.3</c:v>
                </c:pt>
                <c:pt idx="245">
                  <c:v>-47.3</c:v>
                </c:pt>
                <c:pt idx="246">
                  <c:v>-47.3</c:v>
                </c:pt>
                <c:pt idx="247">
                  <c:v>-47.2</c:v>
                </c:pt>
                <c:pt idx="248">
                  <c:v>-47.3</c:v>
                </c:pt>
                <c:pt idx="249">
                  <c:v>-47.2</c:v>
                </c:pt>
                <c:pt idx="250">
                  <c:v>-47.4</c:v>
                </c:pt>
                <c:pt idx="251">
                  <c:v>-47.3</c:v>
                </c:pt>
                <c:pt idx="252">
                  <c:v>-47.4</c:v>
                </c:pt>
                <c:pt idx="253">
                  <c:v>-47.3</c:v>
                </c:pt>
                <c:pt idx="254">
                  <c:v>-47.4</c:v>
                </c:pt>
                <c:pt idx="255">
                  <c:v>-47.3</c:v>
                </c:pt>
                <c:pt idx="256">
                  <c:v>-47.3</c:v>
                </c:pt>
                <c:pt idx="257">
                  <c:v>-47.2</c:v>
                </c:pt>
                <c:pt idx="258">
                  <c:v>-47.3</c:v>
                </c:pt>
                <c:pt idx="259">
                  <c:v>-47.3</c:v>
                </c:pt>
                <c:pt idx="260">
                  <c:v>-47.3</c:v>
                </c:pt>
                <c:pt idx="261">
                  <c:v>-47.2</c:v>
                </c:pt>
                <c:pt idx="262">
                  <c:v>-47.2</c:v>
                </c:pt>
                <c:pt idx="263">
                  <c:v>-47.2</c:v>
                </c:pt>
                <c:pt idx="264">
                  <c:v>-47.2</c:v>
                </c:pt>
                <c:pt idx="265">
                  <c:v>-47.2</c:v>
                </c:pt>
                <c:pt idx="266">
                  <c:v>-47.2</c:v>
                </c:pt>
                <c:pt idx="267">
                  <c:v>-47.1</c:v>
                </c:pt>
                <c:pt idx="268">
                  <c:v>-47.2</c:v>
                </c:pt>
                <c:pt idx="269">
                  <c:v>-47.2</c:v>
                </c:pt>
                <c:pt idx="270">
                  <c:v>-47.2</c:v>
                </c:pt>
                <c:pt idx="271">
                  <c:v>-47.2</c:v>
                </c:pt>
                <c:pt idx="272">
                  <c:v>-47.2</c:v>
                </c:pt>
                <c:pt idx="273">
                  <c:v>-47.1</c:v>
                </c:pt>
                <c:pt idx="274">
                  <c:v>-47.1</c:v>
                </c:pt>
                <c:pt idx="275">
                  <c:v>-47.1</c:v>
                </c:pt>
                <c:pt idx="276">
                  <c:v>-47.1</c:v>
                </c:pt>
                <c:pt idx="277">
                  <c:v>-47.1</c:v>
                </c:pt>
                <c:pt idx="278">
                  <c:v>-47.1</c:v>
                </c:pt>
                <c:pt idx="279">
                  <c:v>-47.1</c:v>
                </c:pt>
                <c:pt idx="280">
                  <c:v>-47</c:v>
                </c:pt>
                <c:pt idx="281">
                  <c:v>-47.1</c:v>
                </c:pt>
                <c:pt idx="282">
                  <c:v>-46.9</c:v>
                </c:pt>
                <c:pt idx="283">
                  <c:v>-47</c:v>
                </c:pt>
                <c:pt idx="284">
                  <c:v>-46.8</c:v>
                </c:pt>
                <c:pt idx="285">
                  <c:v>-46.8</c:v>
                </c:pt>
                <c:pt idx="286">
                  <c:v>-46.7</c:v>
                </c:pt>
                <c:pt idx="287">
                  <c:v>-46.7</c:v>
                </c:pt>
                <c:pt idx="288">
                  <c:v>-46.5</c:v>
                </c:pt>
                <c:pt idx="289">
                  <c:v>-46.6</c:v>
                </c:pt>
                <c:pt idx="290">
                  <c:v>-46.5</c:v>
                </c:pt>
                <c:pt idx="291">
                  <c:v>-46.5</c:v>
                </c:pt>
                <c:pt idx="292">
                  <c:v>-46.5</c:v>
                </c:pt>
                <c:pt idx="293">
                  <c:v>-46.5</c:v>
                </c:pt>
                <c:pt idx="294">
                  <c:v>-46.4</c:v>
                </c:pt>
                <c:pt idx="295">
                  <c:v>-46.5</c:v>
                </c:pt>
                <c:pt idx="296">
                  <c:v>-46.5</c:v>
                </c:pt>
                <c:pt idx="297">
                  <c:v>-46.5</c:v>
                </c:pt>
                <c:pt idx="298">
                  <c:v>-46.4</c:v>
                </c:pt>
                <c:pt idx="299">
                  <c:v>-46.5</c:v>
                </c:pt>
                <c:pt idx="300">
                  <c:v>-46.4</c:v>
                </c:pt>
                <c:pt idx="301">
                  <c:v>-46.5</c:v>
                </c:pt>
                <c:pt idx="302">
                  <c:v>-46.5</c:v>
                </c:pt>
                <c:pt idx="303">
                  <c:v>-46.5</c:v>
                </c:pt>
                <c:pt idx="304">
                  <c:v>-46.5</c:v>
                </c:pt>
                <c:pt idx="305">
                  <c:v>-46.4</c:v>
                </c:pt>
                <c:pt idx="306">
                  <c:v>-46.4</c:v>
                </c:pt>
                <c:pt idx="307">
                  <c:v>-46.4</c:v>
                </c:pt>
                <c:pt idx="308">
                  <c:v>-46.3</c:v>
                </c:pt>
                <c:pt idx="309">
                  <c:v>-46.4</c:v>
                </c:pt>
                <c:pt idx="310">
                  <c:v>-46.3</c:v>
                </c:pt>
                <c:pt idx="311">
                  <c:v>-46.4</c:v>
                </c:pt>
                <c:pt idx="312">
                  <c:v>-46.5</c:v>
                </c:pt>
                <c:pt idx="313">
                  <c:v>-46.4</c:v>
                </c:pt>
                <c:pt idx="314">
                  <c:v>-46.5</c:v>
                </c:pt>
                <c:pt idx="315">
                  <c:v>-46.4</c:v>
                </c:pt>
                <c:pt idx="316">
                  <c:v>-46.4</c:v>
                </c:pt>
                <c:pt idx="317">
                  <c:v>-46.4</c:v>
                </c:pt>
                <c:pt idx="318">
                  <c:v>-46.4</c:v>
                </c:pt>
                <c:pt idx="319">
                  <c:v>-46.4</c:v>
                </c:pt>
                <c:pt idx="320">
                  <c:v>-46.4</c:v>
                </c:pt>
                <c:pt idx="321">
                  <c:v>-46.4</c:v>
                </c:pt>
                <c:pt idx="322">
                  <c:v>-46.4</c:v>
                </c:pt>
                <c:pt idx="323">
                  <c:v>-46.3</c:v>
                </c:pt>
                <c:pt idx="324">
                  <c:v>-46.4</c:v>
                </c:pt>
                <c:pt idx="325">
                  <c:v>-46.3</c:v>
                </c:pt>
                <c:pt idx="326">
                  <c:v>-46.3</c:v>
                </c:pt>
                <c:pt idx="327">
                  <c:v>-46.3</c:v>
                </c:pt>
                <c:pt idx="328">
                  <c:v>-46.4</c:v>
                </c:pt>
                <c:pt idx="329">
                  <c:v>-46.4</c:v>
                </c:pt>
                <c:pt idx="330">
                  <c:v>-46.4</c:v>
                </c:pt>
                <c:pt idx="331">
                  <c:v>-46.3</c:v>
                </c:pt>
                <c:pt idx="332">
                  <c:v>-46.5</c:v>
                </c:pt>
                <c:pt idx="333">
                  <c:v>-46.5</c:v>
                </c:pt>
                <c:pt idx="334">
                  <c:v>-46.4</c:v>
                </c:pt>
                <c:pt idx="335">
                  <c:v>-46.3</c:v>
                </c:pt>
                <c:pt idx="336">
                  <c:v>-46.4</c:v>
                </c:pt>
                <c:pt idx="337">
                  <c:v>-46.3</c:v>
                </c:pt>
                <c:pt idx="338">
                  <c:v>-46.3</c:v>
                </c:pt>
                <c:pt idx="339">
                  <c:v>-46.2</c:v>
                </c:pt>
                <c:pt idx="340">
                  <c:v>-46.3</c:v>
                </c:pt>
                <c:pt idx="341">
                  <c:v>-46.3</c:v>
                </c:pt>
                <c:pt idx="342">
                  <c:v>-46.1</c:v>
                </c:pt>
                <c:pt idx="343">
                  <c:v>-46.1</c:v>
                </c:pt>
                <c:pt idx="344">
                  <c:v>-46.2</c:v>
                </c:pt>
                <c:pt idx="345">
                  <c:v>-46.1</c:v>
                </c:pt>
                <c:pt idx="346">
                  <c:v>-46.1</c:v>
                </c:pt>
                <c:pt idx="347">
                  <c:v>-46</c:v>
                </c:pt>
                <c:pt idx="348">
                  <c:v>-46</c:v>
                </c:pt>
                <c:pt idx="349">
                  <c:v>-45.9</c:v>
                </c:pt>
                <c:pt idx="350">
                  <c:v>-45.8</c:v>
                </c:pt>
                <c:pt idx="351">
                  <c:v>-45.8</c:v>
                </c:pt>
                <c:pt idx="352">
                  <c:v>-45.7</c:v>
                </c:pt>
                <c:pt idx="353">
                  <c:v>-45.8</c:v>
                </c:pt>
                <c:pt idx="354">
                  <c:v>-45.7</c:v>
                </c:pt>
                <c:pt idx="355">
                  <c:v>-45.8</c:v>
                </c:pt>
                <c:pt idx="356">
                  <c:v>-45.7</c:v>
                </c:pt>
                <c:pt idx="357">
                  <c:v>-45.8</c:v>
                </c:pt>
                <c:pt idx="358">
                  <c:v>-45.7</c:v>
                </c:pt>
                <c:pt idx="359">
                  <c:v>-45.8</c:v>
                </c:pt>
                <c:pt idx="360">
                  <c:v>-45.7</c:v>
                </c:pt>
                <c:pt idx="361">
                  <c:v>-45.8</c:v>
                </c:pt>
                <c:pt idx="362">
                  <c:v>-45.7</c:v>
                </c:pt>
                <c:pt idx="363">
                  <c:v>-45.8</c:v>
                </c:pt>
                <c:pt idx="364">
                  <c:v>-45.7</c:v>
                </c:pt>
                <c:pt idx="365">
                  <c:v>-45.8</c:v>
                </c:pt>
                <c:pt idx="366">
                  <c:v>-45.7</c:v>
                </c:pt>
                <c:pt idx="367">
                  <c:v>-45.7</c:v>
                </c:pt>
                <c:pt idx="368">
                  <c:v>-45.6</c:v>
                </c:pt>
                <c:pt idx="369">
                  <c:v>-45.6</c:v>
                </c:pt>
                <c:pt idx="370">
                  <c:v>-45.6</c:v>
                </c:pt>
                <c:pt idx="371">
                  <c:v>-45.6</c:v>
                </c:pt>
                <c:pt idx="372">
                  <c:v>-45.6</c:v>
                </c:pt>
                <c:pt idx="373">
                  <c:v>-45.6</c:v>
                </c:pt>
                <c:pt idx="374">
                  <c:v>-45.6</c:v>
                </c:pt>
                <c:pt idx="375">
                  <c:v>-45.6</c:v>
                </c:pt>
                <c:pt idx="376">
                  <c:v>-45.6</c:v>
                </c:pt>
                <c:pt idx="377">
                  <c:v>-45.6</c:v>
                </c:pt>
                <c:pt idx="378">
                  <c:v>-45.5</c:v>
                </c:pt>
                <c:pt idx="379">
                  <c:v>-45.5</c:v>
                </c:pt>
                <c:pt idx="380">
                  <c:v>-45.6</c:v>
                </c:pt>
                <c:pt idx="381">
                  <c:v>-45.5</c:v>
                </c:pt>
                <c:pt idx="382">
                  <c:v>-45.6</c:v>
                </c:pt>
                <c:pt idx="383">
                  <c:v>-45.5</c:v>
                </c:pt>
                <c:pt idx="384">
                  <c:v>-45.5</c:v>
                </c:pt>
                <c:pt idx="385">
                  <c:v>-45.4</c:v>
                </c:pt>
                <c:pt idx="386">
                  <c:v>-45.4</c:v>
                </c:pt>
                <c:pt idx="387">
                  <c:v>-45.3</c:v>
                </c:pt>
                <c:pt idx="388">
                  <c:v>-45.3</c:v>
                </c:pt>
                <c:pt idx="389">
                  <c:v>-45.2</c:v>
                </c:pt>
                <c:pt idx="390">
                  <c:v>-45.3</c:v>
                </c:pt>
                <c:pt idx="391">
                  <c:v>-45</c:v>
                </c:pt>
                <c:pt idx="392">
                  <c:v>-45</c:v>
                </c:pt>
                <c:pt idx="393">
                  <c:v>-44.8</c:v>
                </c:pt>
                <c:pt idx="394">
                  <c:v>-44.9</c:v>
                </c:pt>
                <c:pt idx="395">
                  <c:v>-44.8</c:v>
                </c:pt>
                <c:pt idx="396">
                  <c:v>-44.9</c:v>
                </c:pt>
                <c:pt idx="397">
                  <c:v>-44.7</c:v>
                </c:pt>
                <c:pt idx="398">
                  <c:v>-44.9</c:v>
                </c:pt>
                <c:pt idx="399">
                  <c:v>-44.7</c:v>
                </c:pt>
                <c:pt idx="400">
                  <c:v>-44.7</c:v>
                </c:pt>
                <c:pt idx="401">
                  <c:v>-44.7</c:v>
                </c:pt>
                <c:pt idx="402">
                  <c:v>-44.8</c:v>
                </c:pt>
                <c:pt idx="403">
                  <c:v>-44.8</c:v>
                </c:pt>
                <c:pt idx="404">
                  <c:v>-44.8</c:v>
                </c:pt>
                <c:pt idx="405">
                  <c:v>-44.7</c:v>
                </c:pt>
                <c:pt idx="406">
                  <c:v>-44.8</c:v>
                </c:pt>
                <c:pt idx="407">
                  <c:v>-44.7</c:v>
                </c:pt>
                <c:pt idx="408">
                  <c:v>-44.6</c:v>
                </c:pt>
                <c:pt idx="409">
                  <c:v>-44.6</c:v>
                </c:pt>
                <c:pt idx="410">
                  <c:v>-44.6</c:v>
                </c:pt>
                <c:pt idx="411">
                  <c:v>-44.6</c:v>
                </c:pt>
                <c:pt idx="412">
                  <c:v>-44.5</c:v>
                </c:pt>
                <c:pt idx="413">
                  <c:v>-44.5</c:v>
                </c:pt>
                <c:pt idx="414">
                  <c:v>-44.5</c:v>
                </c:pt>
                <c:pt idx="415">
                  <c:v>-44.6</c:v>
                </c:pt>
                <c:pt idx="416">
                  <c:v>-44.5</c:v>
                </c:pt>
                <c:pt idx="417">
                  <c:v>-44.7</c:v>
                </c:pt>
                <c:pt idx="418">
                  <c:v>-44.4</c:v>
                </c:pt>
                <c:pt idx="419">
                  <c:v>-44.6</c:v>
                </c:pt>
                <c:pt idx="420">
                  <c:v>-44.4</c:v>
                </c:pt>
                <c:pt idx="421">
                  <c:v>-44.5</c:v>
                </c:pt>
                <c:pt idx="422">
                  <c:v>-44.4</c:v>
                </c:pt>
                <c:pt idx="423">
                  <c:v>-44.5</c:v>
                </c:pt>
                <c:pt idx="424">
                  <c:v>-44.4</c:v>
                </c:pt>
                <c:pt idx="425">
                  <c:v>-44.5</c:v>
                </c:pt>
                <c:pt idx="426">
                  <c:v>-44.4</c:v>
                </c:pt>
                <c:pt idx="427">
                  <c:v>-44.5</c:v>
                </c:pt>
                <c:pt idx="428">
                  <c:v>-44.4</c:v>
                </c:pt>
                <c:pt idx="429">
                  <c:v>-44.4</c:v>
                </c:pt>
                <c:pt idx="430">
                  <c:v>-44.4</c:v>
                </c:pt>
                <c:pt idx="431">
                  <c:v>-44.5</c:v>
                </c:pt>
                <c:pt idx="432">
                  <c:v>-44.4</c:v>
                </c:pt>
                <c:pt idx="433">
                  <c:v>-44.4</c:v>
                </c:pt>
                <c:pt idx="434">
                  <c:v>-44.3</c:v>
                </c:pt>
                <c:pt idx="435">
                  <c:v>-44.5</c:v>
                </c:pt>
                <c:pt idx="436">
                  <c:v>-44.5</c:v>
                </c:pt>
                <c:pt idx="437">
                  <c:v>-44.4</c:v>
                </c:pt>
                <c:pt idx="438">
                  <c:v>-44.5</c:v>
                </c:pt>
                <c:pt idx="439">
                  <c:v>-44.5</c:v>
                </c:pt>
                <c:pt idx="440">
                  <c:v>-44.5</c:v>
                </c:pt>
                <c:pt idx="441">
                  <c:v>-44.4</c:v>
                </c:pt>
                <c:pt idx="442">
                  <c:v>-44.4</c:v>
                </c:pt>
                <c:pt idx="443">
                  <c:v>-44.4</c:v>
                </c:pt>
                <c:pt idx="444">
                  <c:v>-44.5</c:v>
                </c:pt>
                <c:pt idx="445">
                  <c:v>-44.4</c:v>
                </c:pt>
                <c:pt idx="446">
                  <c:v>-44.5</c:v>
                </c:pt>
                <c:pt idx="447">
                  <c:v>-44.4</c:v>
                </c:pt>
                <c:pt idx="448">
                  <c:v>-44.5</c:v>
                </c:pt>
                <c:pt idx="449">
                  <c:v>-44.3</c:v>
                </c:pt>
                <c:pt idx="450">
                  <c:v>-44.4</c:v>
                </c:pt>
                <c:pt idx="451">
                  <c:v>-44.3</c:v>
                </c:pt>
                <c:pt idx="452">
                  <c:v>-44.4</c:v>
                </c:pt>
                <c:pt idx="453">
                  <c:v>-44.4</c:v>
                </c:pt>
                <c:pt idx="454">
                  <c:v>-44.4</c:v>
                </c:pt>
                <c:pt idx="455">
                  <c:v>-44.4</c:v>
                </c:pt>
                <c:pt idx="456">
                  <c:v>-44.4</c:v>
                </c:pt>
                <c:pt idx="457">
                  <c:v>-44.4</c:v>
                </c:pt>
                <c:pt idx="458">
                  <c:v>-44.4</c:v>
                </c:pt>
                <c:pt idx="459">
                  <c:v>-44.3</c:v>
                </c:pt>
                <c:pt idx="460">
                  <c:v>-44.5</c:v>
                </c:pt>
                <c:pt idx="461">
                  <c:v>-44.3</c:v>
                </c:pt>
                <c:pt idx="462">
                  <c:v>-44.4</c:v>
                </c:pt>
                <c:pt idx="463">
                  <c:v>-44.3</c:v>
                </c:pt>
                <c:pt idx="464">
                  <c:v>-44.3</c:v>
                </c:pt>
                <c:pt idx="465">
                  <c:v>-44.3</c:v>
                </c:pt>
                <c:pt idx="466">
                  <c:v>-44.3</c:v>
                </c:pt>
                <c:pt idx="467">
                  <c:v>-44.3</c:v>
                </c:pt>
                <c:pt idx="468">
                  <c:v>-44.4</c:v>
                </c:pt>
                <c:pt idx="469">
                  <c:v>-44.5</c:v>
                </c:pt>
                <c:pt idx="470">
                  <c:v>-44.4</c:v>
                </c:pt>
                <c:pt idx="471">
                  <c:v>-44.4</c:v>
                </c:pt>
                <c:pt idx="472">
                  <c:v>-44.4</c:v>
                </c:pt>
                <c:pt idx="473">
                  <c:v>-44.4</c:v>
                </c:pt>
                <c:pt idx="474">
                  <c:v>-44.4</c:v>
                </c:pt>
                <c:pt idx="475">
                  <c:v>-44.3</c:v>
                </c:pt>
                <c:pt idx="476">
                  <c:v>-44.3</c:v>
                </c:pt>
                <c:pt idx="477">
                  <c:v>-44.4</c:v>
                </c:pt>
                <c:pt idx="478">
                  <c:v>-44.3</c:v>
                </c:pt>
                <c:pt idx="479">
                  <c:v>-44.4</c:v>
                </c:pt>
                <c:pt idx="480">
                  <c:v>-44.2</c:v>
                </c:pt>
                <c:pt idx="481">
                  <c:v>-44.3</c:v>
                </c:pt>
                <c:pt idx="482">
                  <c:v>-44.3</c:v>
                </c:pt>
                <c:pt idx="483">
                  <c:v>-44.3</c:v>
                </c:pt>
                <c:pt idx="484">
                  <c:v>-44.3</c:v>
                </c:pt>
                <c:pt idx="485">
                  <c:v>-44.4</c:v>
                </c:pt>
                <c:pt idx="486">
                  <c:v>-44.2</c:v>
                </c:pt>
                <c:pt idx="487">
                  <c:v>-44.4</c:v>
                </c:pt>
                <c:pt idx="488">
                  <c:v>-44.2</c:v>
                </c:pt>
                <c:pt idx="489">
                  <c:v>-44.3</c:v>
                </c:pt>
                <c:pt idx="490">
                  <c:v>-44.2</c:v>
                </c:pt>
                <c:pt idx="491">
                  <c:v>-44.4</c:v>
                </c:pt>
                <c:pt idx="492">
                  <c:v>-44.3</c:v>
                </c:pt>
                <c:pt idx="493">
                  <c:v>-44.3</c:v>
                </c:pt>
                <c:pt idx="494">
                  <c:v>-44.3</c:v>
                </c:pt>
                <c:pt idx="495">
                  <c:v>-44.4</c:v>
                </c:pt>
                <c:pt idx="496">
                  <c:v>-44.4</c:v>
                </c:pt>
                <c:pt idx="497">
                  <c:v>-44.4</c:v>
                </c:pt>
                <c:pt idx="498">
                  <c:v>-44.3</c:v>
                </c:pt>
                <c:pt idx="499">
                  <c:v>-44.3</c:v>
                </c:pt>
                <c:pt idx="500">
                  <c:v>-44.3</c:v>
                </c:pt>
                <c:pt idx="501">
                  <c:v>-44.3</c:v>
                </c:pt>
                <c:pt idx="502">
                  <c:v>-44.3</c:v>
                </c:pt>
                <c:pt idx="503">
                  <c:v>-44.2</c:v>
                </c:pt>
                <c:pt idx="504">
                  <c:v>-44.3</c:v>
                </c:pt>
                <c:pt idx="505">
                  <c:v>-44.2</c:v>
                </c:pt>
                <c:pt idx="506">
                  <c:v>-44.3</c:v>
                </c:pt>
                <c:pt idx="507">
                  <c:v>-44.2</c:v>
                </c:pt>
                <c:pt idx="508">
                  <c:v>-44.3</c:v>
                </c:pt>
                <c:pt idx="509">
                  <c:v>-44.3</c:v>
                </c:pt>
                <c:pt idx="510">
                  <c:v>-44.5</c:v>
                </c:pt>
                <c:pt idx="511">
                  <c:v>-44.3</c:v>
                </c:pt>
                <c:pt idx="512">
                  <c:v>-44.4</c:v>
                </c:pt>
                <c:pt idx="513">
                  <c:v>-44.3</c:v>
                </c:pt>
                <c:pt idx="514">
                  <c:v>-44.4</c:v>
                </c:pt>
                <c:pt idx="515">
                  <c:v>-44.3</c:v>
                </c:pt>
                <c:pt idx="516">
                  <c:v>-44.3</c:v>
                </c:pt>
                <c:pt idx="517">
                  <c:v>-44.3</c:v>
                </c:pt>
                <c:pt idx="518">
                  <c:v>-44.3</c:v>
                </c:pt>
                <c:pt idx="519">
                  <c:v>-44.2</c:v>
                </c:pt>
                <c:pt idx="520">
                  <c:v>-44.2</c:v>
                </c:pt>
                <c:pt idx="521">
                  <c:v>-44.2</c:v>
                </c:pt>
                <c:pt idx="522">
                  <c:v>-44.2</c:v>
                </c:pt>
                <c:pt idx="523">
                  <c:v>-44.2</c:v>
                </c:pt>
                <c:pt idx="524">
                  <c:v>-44.1</c:v>
                </c:pt>
                <c:pt idx="525">
                  <c:v>-44.2</c:v>
                </c:pt>
                <c:pt idx="526">
                  <c:v>-44.2</c:v>
                </c:pt>
                <c:pt idx="527">
                  <c:v>-44.2</c:v>
                </c:pt>
                <c:pt idx="528">
                  <c:v>-44.1</c:v>
                </c:pt>
                <c:pt idx="529">
                  <c:v>-44.1</c:v>
                </c:pt>
                <c:pt idx="530">
                  <c:v>-44.1</c:v>
                </c:pt>
                <c:pt idx="531">
                  <c:v>-44.1</c:v>
                </c:pt>
                <c:pt idx="532">
                  <c:v>-44.1</c:v>
                </c:pt>
                <c:pt idx="533">
                  <c:v>-44.1</c:v>
                </c:pt>
                <c:pt idx="534">
                  <c:v>-44.2</c:v>
                </c:pt>
                <c:pt idx="535">
                  <c:v>-44.1</c:v>
                </c:pt>
                <c:pt idx="536">
                  <c:v>-44.1</c:v>
                </c:pt>
                <c:pt idx="537">
                  <c:v>-44.1</c:v>
                </c:pt>
                <c:pt idx="538">
                  <c:v>-44</c:v>
                </c:pt>
                <c:pt idx="539">
                  <c:v>-44.2</c:v>
                </c:pt>
                <c:pt idx="540">
                  <c:v>-44</c:v>
                </c:pt>
                <c:pt idx="541">
                  <c:v>-44.2</c:v>
                </c:pt>
                <c:pt idx="542">
                  <c:v>-44</c:v>
                </c:pt>
                <c:pt idx="543">
                  <c:v>-44.1</c:v>
                </c:pt>
                <c:pt idx="544">
                  <c:v>-44</c:v>
                </c:pt>
                <c:pt idx="545">
                  <c:v>-44</c:v>
                </c:pt>
                <c:pt idx="546">
                  <c:v>-44</c:v>
                </c:pt>
                <c:pt idx="547">
                  <c:v>-44.1</c:v>
                </c:pt>
                <c:pt idx="548">
                  <c:v>-44</c:v>
                </c:pt>
                <c:pt idx="549">
                  <c:v>-44</c:v>
                </c:pt>
                <c:pt idx="550">
                  <c:v>-44</c:v>
                </c:pt>
                <c:pt idx="551">
                  <c:v>-44.1</c:v>
                </c:pt>
                <c:pt idx="552">
                  <c:v>-43.9</c:v>
                </c:pt>
                <c:pt idx="553">
                  <c:v>-44.1</c:v>
                </c:pt>
                <c:pt idx="554">
                  <c:v>-43.9</c:v>
                </c:pt>
                <c:pt idx="555">
                  <c:v>-44</c:v>
                </c:pt>
                <c:pt idx="556">
                  <c:v>-43.9</c:v>
                </c:pt>
                <c:pt idx="557">
                  <c:v>-44</c:v>
                </c:pt>
                <c:pt idx="558">
                  <c:v>-44</c:v>
                </c:pt>
                <c:pt idx="559">
                  <c:v>-44</c:v>
                </c:pt>
                <c:pt idx="560">
                  <c:v>-43.9</c:v>
                </c:pt>
                <c:pt idx="561">
                  <c:v>-43.9</c:v>
                </c:pt>
                <c:pt idx="562">
                  <c:v>-43.9</c:v>
                </c:pt>
                <c:pt idx="563">
                  <c:v>-43.8</c:v>
                </c:pt>
                <c:pt idx="564">
                  <c:v>-43.9</c:v>
                </c:pt>
                <c:pt idx="565">
                  <c:v>-43.7</c:v>
                </c:pt>
                <c:pt idx="566">
                  <c:v>-43.7</c:v>
                </c:pt>
                <c:pt idx="567">
                  <c:v>-43.6</c:v>
                </c:pt>
                <c:pt idx="568">
                  <c:v>-43.5</c:v>
                </c:pt>
                <c:pt idx="569">
                  <c:v>-43.5</c:v>
                </c:pt>
                <c:pt idx="570">
                  <c:v>-43.5</c:v>
                </c:pt>
                <c:pt idx="571">
                  <c:v>-43.3</c:v>
                </c:pt>
                <c:pt idx="572">
                  <c:v>-43.5</c:v>
                </c:pt>
                <c:pt idx="573">
                  <c:v>-43.4</c:v>
                </c:pt>
                <c:pt idx="574">
                  <c:v>-43.5</c:v>
                </c:pt>
                <c:pt idx="575">
                  <c:v>-43.4</c:v>
                </c:pt>
                <c:pt idx="576">
                  <c:v>-43.5</c:v>
                </c:pt>
                <c:pt idx="577">
                  <c:v>-43.3</c:v>
                </c:pt>
                <c:pt idx="578">
                  <c:v>-43.5</c:v>
                </c:pt>
                <c:pt idx="579">
                  <c:v>-43.3</c:v>
                </c:pt>
                <c:pt idx="580">
                  <c:v>-43.4</c:v>
                </c:pt>
                <c:pt idx="581">
                  <c:v>-43.3</c:v>
                </c:pt>
                <c:pt idx="582">
                  <c:v>-43.5</c:v>
                </c:pt>
                <c:pt idx="583">
                  <c:v>-43.5</c:v>
                </c:pt>
                <c:pt idx="584">
                  <c:v>-43.4</c:v>
                </c:pt>
                <c:pt idx="585">
                  <c:v>-43.4</c:v>
                </c:pt>
                <c:pt idx="586">
                  <c:v>-43.4</c:v>
                </c:pt>
                <c:pt idx="587">
                  <c:v>-43.4</c:v>
                </c:pt>
                <c:pt idx="588">
                  <c:v>-43.4</c:v>
                </c:pt>
                <c:pt idx="589">
                  <c:v>-43.3</c:v>
                </c:pt>
                <c:pt idx="590">
                  <c:v>-43.3</c:v>
                </c:pt>
                <c:pt idx="591">
                  <c:v>-43.4</c:v>
                </c:pt>
                <c:pt idx="592">
                  <c:v>-43.3</c:v>
                </c:pt>
                <c:pt idx="593">
                  <c:v>-43.4</c:v>
                </c:pt>
                <c:pt idx="594">
                  <c:v>-43.4</c:v>
                </c:pt>
                <c:pt idx="595">
                  <c:v>-43.4</c:v>
                </c:pt>
                <c:pt idx="596">
                  <c:v>-43.3</c:v>
                </c:pt>
                <c:pt idx="597">
                  <c:v>-43.4</c:v>
                </c:pt>
                <c:pt idx="598">
                  <c:v>-43.3</c:v>
                </c:pt>
                <c:pt idx="599">
                  <c:v>-43.4</c:v>
                </c:pt>
                <c:pt idx="600">
                  <c:v>-43.3</c:v>
                </c:pt>
                <c:pt idx="601">
                  <c:v>-43.4</c:v>
                </c:pt>
                <c:pt idx="602">
                  <c:v>-43.3</c:v>
                </c:pt>
                <c:pt idx="603">
                  <c:v>-43.4</c:v>
                </c:pt>
                <c:pt idx="604">
                  <c:v>-43.3</c:v>
                </c:pt>
                <c:pt idx="605">
                  <c:v>-43.4</c:v>
                </c:pt>
                <c:pt idx="606">
                  <c:v>-43.3</c:v>
                </c:pt>
                <c:pt idx="607">
                  <c:v>-43.4</c:v>
                </c:pt>
                <c:pt idx="608">
                  <c:v>-43.2</c:v>
                </c:pt>
                <c:pt idx="609">
                  <c:v>-43.3</c:v>
                </c:pt>
                <c:pt idx="610">
                  <c:v>-43.3</c:v>
                </c:pt>
                <c:pt idx="611">
                  <c:v>-43.3</c:v>
                </c:pt>
                <c:pt idx="612">
                  <c:v>-43.3</c:v>
                </c:pt>
                <c:pt idx="613">
                  <c:v>-43.3</c:v>
                </c:pt>
                <c:pt idx="614">
                  <c:v>-43.3</c:v>
                </c:pt>
                <c:pt idx="615">
                  <c:v>-43.3</c:v>
                </c:pt>
                <c:pt idx="616">
                  <c:v>-43.2</c:v>
                </c:pt>
                <c:pt idx="617">
                  <c:v>-43.2</c:v>
                </c:pt>
                <c:pt idx="618">
                  <c:v>-43.2</c:v>
                </c:pt>
                <c:pt idx="619">
                  <c:v>-43.3</c:v>
                </c:pt>
                <c:pt idx="620">
                  <c:v>-43.2</c:v>
                </c:pt>
                <c:pt idx="621">
                  <c:v>-43.2</c:v>
                </c:pt>
                <c:pt idx="622">
                  <c:v>-43.2</c:v>
                </c:pt>
                <c:pt idx="623">
                  <c:v>-43.1</c:v>
                </c:pt>
                <c:pt idx="624">
                  <c:v>-43.2</c:v>
                </c:pt>
                <c:pt idx="625">
                  <c:v>-43.2</c:v>
                </c:pt>
                <c:pt idx="626">
                  <c:v>-43.2</c:v>
                </c:pt>
                <c:pt idx="627">
                  <c:v>-43.1</c:v>
                </c:pt>
                <c:pt idx="628">
                  <c:v>-43.3</c:v>
                </c:pt>
                <c:pt idx="629">
                  <c:v>-43.2</c:v>
                </c:pt>
                <c:pt idx="630">
                  <c:v>-43.3</c:v>
                </c:pt>
                <c:pt idx="631">
                  <c:v>-43.1</c:v>
                </c:pt>
                <c:pt idx="632">
                  <c:v>-43.2</c:v>
                </c:pt>
                <c:pt idx="633">
                  <c:v>-43.1</c:v>
                </c:pt>
                <c:pt idx="634">
                  <c:v>-43.1</c:v>
                </c:pt>
                <c:pt idx="635">
                  <c:v>-43.1</c:v>
                </c:pt>
                <c:pt idx="636">
                  <c:v>-43.2</c:v>
                </c:pt>
                <c:pt idx="637">
                  <c:v>-43.1</c:v>
                </c:pt>
                <c:pt idx="638">
                  <c:v>-43.1</c:v>
                </c:pt>
                <c:pt idx="639">
                  <c:v>-43.1</c:v>
                </c:pt>
                <c:pt idx="640">
                  <c:v>-43.1</c:v>
                </c:pt>
                <c:pt idx="641">
                  <c:v>-43.1</c:v>
                </c:pt>
                <c:pt idx="642">
                  <c:v>-43.2</c:v>
                </c:pt>
                <c:pt idx="643">
                  <c:v>-43</c:v>
                </c:pt>
                <c:pt idx="644">
                  <c:v>-43.1</c:v>
                </c:pt>
                <c:pt idx="645">
                  <c:v>-43</c:v>
                </c:pt>
                <c:pt idx="646">
                  <c:v>-43.1</c:v>
                </c:pt>
                <c:pt idx="647">
                  <c:v>-43.1</c:v>
                </c:pt>
                <c:pt idx="648">
                  <c:v>-43.1</c:v>
                </c:pt>
                <c:pt idx="649">
                  <c:v>-43.1</c:v>
                </c:pt>
                <c:pt idx="650">
                  <c:v>-43.1</c:v>
                </c:pt>
                <c:pt idx="651">
                  <c:v>-43.1</c:v>
                </c:pt>
                <c:pt idx="652">
                  <c:v>-43.1</c:v>
                </c:pt>
                <c:pt idx="653">
                  <c:v>-43.1</c:v>
                </c:pt>
                <c:pt idx="654">
                  <c:v>-43</c:v>
                </c:pt>
                <c:pt idx="655">
                  <c:v>-43.1</c:v>
                </c:pt>
                <c:pt idx="656">
                  <c:v>-43.1</c:v>
                </c:pt>
                <c:pt idx="657">
                  <c:v>-43.1</c:v>
                </c:pt>
                <c:pt idx="658">
                  <c:v>-43.1</c:v>
                </c:pt>
                <c:pt idx="659">
                  <c:v>-43.2</c:v>
                </c:pt>
                <c:pt idx="660">
                  <c:v>-43</c:v>
                </c:pt>
                <c:pt idx="661">
                  <c:v>-43.2</c:v>
                </c:pt>
                <c:pt idx="662">
                  <c:v>-43</c:v>
                </c:pt>
                <c:pt idx="663">
                  <c:v>-43.1</c:v>
                </c:pt>
                <c:pt idx="664">
                  <c:v>-43</c:v>
                </c:pt>
                <c:pt idx="665">
                  <c:v>-43.1</c:v>
                </c:pt>
                <c:pt idx="666">
                  <c:v>-43.1</c:v>
                </c:pt>
                <c:pt idx="667">
                  <c:v>-43.1</c:v>
                </c:pt>
                <c:pt idx="668">
                  <c:v>-43</c:v>
                </c:pt>
                <c:pt idx="669">
                  <c:v>-43.1</c:v>
                </c:pt>
                <c:pt idx="670">
                  <c:v>-43.1</c:v>
                </c:pt>
                <c:pt idx="671">
                  <c:v>-43.1</c:v>
                </c:pt>
                <c:pt idx="672">
                  <c:v>-43.1</c:v>
                </c:pt>
                <c:pt idx="673">
                  <c:v>-43.1</c:v>
                </c:pt>
                <c:pt idx="674">
                  <c:v>-43.1</c:v>
                </c:pt>
                <c:pt idx="675">
                  <c:v>-43.1</c:v>
                </c:pt>
                <c:pt idx="676">
                  <c:v>-43.1</c:v>
                </c:pt>
                <c:pt idx="677">
                  <c:v>-43.1</c:v>
                </c:pt>
                <c:pt idx="678">
                  <c:v>-43.1</c:v>
                </c:pt>
                <c:pt idx="679">
                  <c:v>-43.1</c:v>
                </c:pt>
                <c:pt idx="680">
                  <c:v>-43.1</c:v>
                </c:pt>
                <c:pt idx="681">
                  <c:v>-43</c:v>
                </c:pt>
                <c:pt idx="682">
                  <c:v>-43.1</c:v>
                </c:pt>
                <c:pt idx="683">
                  <c:v>-43</c:v>
                </c:pt>
                <c:pt idx="684">
                  <c:v>-43.2</c:v>
                </c:pt>
                <c:pt idx="685">
                  <c:v>-43</c:v>
                </c:pt>
                <c:pt idx="686">
                  <c:v>-43.2</c:v>
                </c:pt>
                <c:pt idx="687">
                  <c:v>-43.1</c:v>
                </c:pt>
                <c:pt idx="688">
                  <c:v>-43.1</c:v>
                </c:pt>
                <c:pt idx="689">
                  <c:v>-43.1</c:v>
                </c:pt>
                <c:pt idx="690">
                  <c:v>-43.1</c:v>
                </c:pt>
                <c:pt idx="691">
                  <c:v>-43</c:v>
                </c:pt>
                <c:pt idx="692">
                  <c:v>-43.1</c:v>
                </c:pt>
                <c:pt idx="693">
                  <c:v>-43.1</c:v>
                </c:pt>
                <c:pt idx="694">
                  <c:v>-43.1</c:v>
                </c:pt>
                <c:pt idx="695">
                  <c:v>-43</c:v>
                </c:pt>
                <c:pt idx="696">
                  <c:v>-43.1</c:v>
                </c:pt>
                <c:pt idx="697">
                  <c:v>-43</c:v>
                </c:pt>
                <c:pt idx="698">
                  <c:v>-43.1</c:v>
                </c:pt>
                <c:pt idx="699">
                  <c:v>-43</c:v>
                </c:pt>
                <c:pt idx="700">
                  <c:v>-43.1</c:v>
                </c:pt>
                <c:pt idx="701">
                  <c:v>-43</c:v>
                </c:pt>
                <c:pt idx="702">
                  <c:v>-43</c:v>
                </c:pt>
                <c:pt idx="703">
                  <c:v>-43</c:v>
                </c:pt>
                <c:pt idx="704">
                  <c:v>-43.1</c:v>
                </c:pt>
                <c:pt idx="705">
                  <c:v>-43</c:v>
                </c:pt>
                <c:pt idx="706">
                  <c:v>-43</c:v>
                </c:pt>
                <c:pt idx="707">
                  <c:v>-43</c:v>
                </c:pt>
                <c:pt idx="708">
                  <c:v>-43</c:v>
                </c:pt>
                <c:pt idx="709">
                  <c:v>-43</c:v>
                </c:pt>
                <c:pt idx="710">
                  <c:v>-43</c:v>
                </c:pt>
                <c:pt idx="711">
                  <c:v>-43</c:v>
                </c:pt>
                <c:pt idx="712">
                  <c:v>-43</c:v>
                </c:pt>
                <c:pt idx="713">
                  <c:v>-43.1</c:v>
                </c:pt>
                <c:pt idx="714">
                  <c:v>-42.9</c:v>
                </c:pt>
                <c:pt idx="715">
                  <c:v>-43.1</c:v>
                </c:pt>
                <c:pt idx="716">
                  <c:v>-43</c:v>
                </c:pt>
                <c:pt idx="717">
                  <c:v>-43</c:v>
                </c:pt>
                <c:pt idx="718">
                  <c:v>-43</c:v>
                </c:pt>
                <c:pt idx="719">
                  <c:v>-43</c:v>
                </c:pt>
                <c:pt idx="720">
                  <c:v>-42.9</c:v>
                </c:pt>
                <c:pt idx="721">
                  <c:v>-43.1</c:v>
                </c:pt>
                <c:pt idx="722">
                  <c:v>-43</c:v>
                </c:pt>
                <c:pt idx="723">
                  <c:v>-43</c:v>
                </c:pt>
                <c:pt idx="724">
                  <c:v>-42.9</c:v>
                </c:pt>
                <c:pt idx="725">
                  <c:v>-43</c:v>
                </c:pt>
                <c:pt idx="726">
                  <c:v>-42.9</c:v>
                </c:pt>
                <c:pt idx="727">
                  <c:v>-43</c:v>
                </c:pt>
                <c:pt idx="728">
                  <c:v>-42.9</c:v>
                </c:pt>
                <c:pt idx="729">
                  <c:v>-43.1</c:v>
                </c:pt>
                <c:pt idx="730">
                  <c:v>-43</c:v>
                </c:pt>
                <c:pt idx="731">
                  <c:v>-43</c:v>
                </c:pt>
                <c:pt idx="732">
                  <c:v>-43</c:v>
                </c:pt>
                <c:pt idx="733">
                  <c:v>-43</c:v>
                </c:pt>
                <c:pt idx="734">
                  <c:v>-43</c:v>
                </c:pt>
                <c:pt idx="735">
                  <c:v>-43</c:v>
                </c:pt>
                <c:pt idx="736">
                  <c:v>-43</c:v>
                </c:pt>
                <c:pt idx="737">
                  <c:v>-43</c:v>
                </c:pt>
                <c:pt idx="738">
                  <c:v>-43</c:v>
                </c:pt>
                <c:pt idx="739">
                  <c:v>-43</c:v>
                </c:pt>
                <c:pt idx="740">
                  <c:v>-43</c:v>
                </c:pt>
                <c:pt idx="741">
                  <c:v>-43</c:v>
                </c:pt>
                <c:pt idx="742">
                  <c:v>-43</c:v>
                </c:pt>
                <c:pt idx="743">
                  <c:v>-43</c:v>
                </c:pt>
                <c:pt idx="744">
                  <c:v>-43</c:v>
                </c:pt>
                <c:pt idx="745">
                  <c:v>-43</c:v>
                </c:pt>
                <c:pt idx="746">
                  <c:v>-43</c:v>
                </c:pt>
                <c:pt idx="747">
                  <c:v>-42.9</c:v>
                </c:pt>
                <c:pt idx="748">
                  <c:v>-43</c:v>
                </c:pt>
                <c:pt idx="749">
                  <c:v>-42.9</c:v>
                </c:pt>
                <c:pt idx="750">
                  <c:v>-43</c:v>
                </c:pt>
                <c:pt idx="751">
                  <c:v>-42.9</c:v>
                </c:pt>
                <c:pt idx="752">
                  <c:v>-43</c:v>
                </c:pt>
                <c:pt idx="753">
                  <c:v>-42.9</c:v>
                </c:pt>
                <c:pt idx="754">
                  <c:v>-43</c:v>
                </c:pt>
                <c:pt idx="755">
                  <c:v>-42.9</c:v>
                </c:pt>
                <c:pt idx="756">
                  <c:v>-43</c:v>
                </c:pt>
                <c:pt idx="757">
                  <c:v>-42.9</c:v>
                </c:pt>
                <c:pt idx="758">
                  <c:v>-43</c:v>
                </c:pt>
                <c:pt idx="759">
                  <c:v>-42.9</c:v>
                </c:pt>
                <c:pt idx="760">
                  <c:v>-43</c:v>
                </c:pt>
                <c:pt idx="761">
                  <c:v>-42.9</c:v>
                </c:pt>
                <c:pt idx="762">
                  <c:v>-43</c:v>
                </c:pt>
                <c:pt idx="763">
                  <c:v>-43</c:v>
                </c:pt>
                <c:pt idx="764">
                  <c:v>-42.9</c:v>
                </c:pt>
                <c:pt idx="765">
                  <c:v>-43</c:v>
                </c:pt>
                <c:pt idx="766">
                  <c:v>-43</c:v>
                </c:pt>
                <c:pt idx="767">
                  <c:v>-43</c:v>
                </c:pt>
                <c:pt idx="768">
                  <c:v>-42.9</c:v>
                </c:pt>
                <c:pt idx="769">
                  <c:v>-43</c:v>
                </c:pt>
                <c:pt idx="770">
                  <c:v>-42.9</c:v>
                </c:pt>
                <c:pt idx="771">
                  <c:v>-42.9</c:v>
                </c:pt>
                <c:pt idx="772">
                  <c:v>-42.9</c:v>
                </c:pt>
                <c:pt idx="773">
                  <c:v>-43</c:v>
                </c:pt>
                <c:pt idx="774">
                  <c:v>-42.9</c:v>
                </c:pt>
                <c:pt idx="775">
                  <c:v>-42.9</c:v>
                </c:pt>
                <c:pt idx="776">
                  <c:v>-42.9</c:v>
                </c:pt>
                <c:pt idx="777">
                  <c:v>-42.9</c:v>
                </c:pt>
                <c:pt idx="778">
                  <c:v>-42.8</c:v>
                </c:pt>
                <c:pt idx="779">
                  <c:v>-42.9</c:v>
                </c:pt>
                <c:pt idx="780">
                  <c:v>-42.9</c:v>
                </c:pt>
                <c:pt idx="781">
                  <c:v>-43</c:v>
                </c:pt>
                <c:pt idx="782">
                  <c:v>-42.9</c:v>
                </c:pt>
                <c:pt idx="783">
                  <c:v>-42.9</c:v>
                </c:pt>
                <c:pt idx="784">
                  <c:v>-42.9</c:v>
                </c:pt>
                <c:pt idx="785">
                  <c:v>-42.9</c:v>
                </c:pt>
                <c:pt idx="786">
                  <c:v>-42.9</c:v>
                </c:pt>
                <c:pt idx="787">
                  <c:v>-42.9</c:v>
                </c:pt>
                <c:pt idx="788">
                  <c:v>-42.8</c:v>
                </c:pt>
                <c:pt idx="789">
                  <c:v>-43</c:v>
                </c:pt>
                <c:pt idx="790">
                  <c:v>-42.8</c:v>
                </c:pt>
                <c:pt idx="791">
                  <c:v>-42.9</c:v>
                </c:pt>
                <c:pt idx="792">
                  <c:v>-42.8</c:v>
                </c:pt>
                <c:pt idx="793">
                  <c:v>-42.9</c:v>
                </c:pt>
                <c:pt idx="794">
                  <c:v>-42.9</c:v>
                </c:pt>
                <c:pt idx="795">
                  <c:v>-42.8</c:v>
                </c:pt>
                <c:pt idx="796">
                  <c:v>-42.9</c:v>
                </c:pt>
                <c:pt idx="797">
                  <c:v>-42.8</c:v>
                </c:pt>
                <c:pt idx="798">
                  <c:v>-42.9</c:v>
                </c:pt>
                <c:pt idx="799">
                  <c:v>-42.8</c:v>
                </c:pt>
                <c:pt idx="800">
                  <c:v>-42.9</c:v>
                </c:pt>
                <c:pt idx="801">
                  <c:v>-42.8</c:v>
                </c:pt>
                <c:pt idx="802">
                  <c:v>-42.9</c:v>
                </c:pt>
                <c:pt idx="803">
                  <c:v>-42.9</c:v>
                </c:pt>
                <c:pt idx="804">
                  <c:v>-42.9</c:v>
                </c:pt>
                <c:pt idx="805">
                  <c:v>-42.8</c:v>
                </c:pt>
                <c:pt idx="806">
                  <c:v>-42.9</c:v>
                </c:pt>
                <c:pt idx="807">
                  <c:v>-42.8</c:v>
                </c:pt>
                <c:pt idx="808">
                  <c:v>-42.9</c:v>
                </c:pt>
                <c:pt idx="809">
                  <c:v>-42.8</c:v>
                </c:pt>
                <c:pt idx="810">
                  <c:v>-42.9</c:v>
                </c:pt>
                <c:pt idx="811">
                  <c:v>-42.8</c:v>
                </c:pt>
                <c:pt idx="812">
                  <c:v>-42.9</c:v>
                </c:pt>
                <c:pt idx="813">
                  <c:v>-42.8</c:v>
                </c:pt>
                <c:pt idx="814">
                  <c:v>-42.8</c:v>
                </c:pt>
                <c:pt idx="815">
                  <c:v>-42.8</c:v>
                </c:pt>
                <c:pt idx="816">
                  <c:v>-42.9</c:v>
                </c:pt>
                <c:pt idx="817">
                  <c:v>-42.8</c:v>
                </c:pt>
                <c:pt idx="818">
                  <c:v>-42.8</c:v>
                </c:pt>
                <c:pt idx="819">
                  <c:v>-42.8</c:v>
                </c:pt>
                <c:pt idx="820">
                  <c:v>-42.8</c:v>
                </c:pt>
                <c:pt idx="821">
                  <c:v>-42.8</c:v>
                </c:pt>
                <c:pt idx="822">
                  <c:v>-42.8</c:v>
                </c:pt>
                <c:pt idx="823">
                  <c:v>-42.8</c:v>
                </c:pt>
                <c:pt idx="824">
                  <c:v>-42.8</c:v>
                </c:pt>
                <c:pt idx="825">
                  <c:v>-42.8</c:v>
                </c:pt>
                <c:pt idx="826">
                  <c:v>-42.8</c:v>
                </c:pt>
                <c:pt idx="827">
                  <c:v>-42.8</c:v>
                </c:pt>
                <c:pt idx="828">
                  <c:v>-42.8</c:v>
                </c:pt>
                <c:pt idx="829">
                  <c:v>-42.8</c:v>
                </c:pt>
                <c:pt idx="830">
                  <c:v>-42.8</c:v>
                </c:pt>
                <c:pt idx="831">
                  <c:v>-42.8</c:v>
                </c:pt>
                <c:pt idx="832">
                  <c:v>-42.8</c:v>
                </c:pt>
                <c:pt idx="833">
                  <c:v>-42.9</c:v>
                </c:pt>
                <c:pt idx="834">
                  <c:v>-42.8</c:v>
                </c:pt>
                <c:pt idx="835">
                  <c:v>-42.8</c:v>
                </c:pt>
                <c:pt idx="836">
                  <c:v>-42.8</c:v>
                </c:pt>
                <c:pt idx="837">
                  <c:v>-42.6</c:v>
                </c:pt>
                <c:pt idx="838">
                  <c:v>-42.8</c:v>
                </c:pt>
                <c:pt idx="839">
                  <c:v>-42.9</c:v>
                </c:pt>
                <c:pt idx="840">
                  <c:v>-42.8</c:v>
                </c:pt>
              </c:numCache>
            </c:numRef>
          </c:yVal>
          <c:smooth val="1"/>
          <c:extLst xmlns:c16r2="http://schemas.microsoft.com/office/drawing/2015/06/chart">
            <c:ext xmlns:c16="http://schemas.microsoft.com/office/drawing/2014/chart" uri="{C3380CC4-5D6E-409C-BE32-E72D297353CC}">
              <c16:uniqueId val="{00000003-7B3A-45B3-8B9C-4F4F84D696EC}"/>
            </c:ext>
          </c:extLst>
        </c:ser>
        <c:dLbls>
          <c:showLegendKey val="0"/>
          <c:showVal val="0"/>
          <c:showCatName val="0"/>
          <c:showSerName val="0"/>
          <c:showPercent val="0"/>
          <c:showBubbleSize val="0"/>
        </c:dLbls>
        <c:axId val="120606720"/>
        <c:axId val="120608640"/>
        <c:extLst xmlns:c16r2="http://schemas.microsoft.com/office/drawing/2015/06/chart">
          <c:ext xmlns:c15="http://schemas.microsoft.com/office/drawing/2012/chart" uri="{02D57815-91ED-43cb-92C2-25804820EDAC}">
            <c15:filteredScatterSeries>
              <c15:ser>
                <c:idx val="10"/>
                <c:order val="1"/>
                <c:tx>
                  <c:v>T(FPEAK) from Re-cooling-Poly 2nd</c:v>
                </c:tx>
                <c:spPr>
                  <a:ln w="12700"/>
                </c:spPr>
                <c:marker>
                  <c:symbol val="none"/>
                </c:marker>
                <c:xVal>
                  <c:numRef>
                    <c:extLst>
                      <c:ext uri="{02D57815-91ED-43cb-92C2-25804820EDAC}">
                        <c15:formulaRef>
                          <c15:sqref>'[2]T(Fpeak)'!$I$5:$I$672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c:ext uri="{02D57815-91ED-43cb-92C2-25804820EDAC}">
                        <c15:formulaRef>
                          <c15:sqref>'[2]T(Fpeak)'!$O$5:$O$672</c15:sqref>
                        </c15:formulaRef>
                      </c:ext>
                    </c:extLst>
                    <c:numCache>
                      <c:formatCode>General</c:formatCode>
                      <c:ptCount val="668"/>
                      <c:pt idx="0">
                        <c:v>-39.999147883397541</c:v>
                      </c:pt>
                      <c:pt idx="1">
                        <c:v>-40.090824091568223</c:v>
                      </c:pt>
                      <c:pt idx="2">
                        <c:v>-40.201046205580283</c:v>
                      </c:pt>
                      <c:pt idx="3">
                        <c:v>-40.310360552586857</c:v>
                      </c:pt>
                      <c:pt idx="4">
                        <c:v>-40.382441431613643</c:v>
                      </c:pt>
                      <c:pt idx="5">
                        <c:v>-40.45358182466488</c:v>
                      </c:pt>
                      <c:pt idx="6">
                        <c:v>-40.523780913513335</c:v>
                      </c:pt>
                      <c:pt idx="7">
                        <c:v>-40.576249325232538</c:v>
                      </c:pt>
                      <c:pt idx="8">
                        <c:v>-40.627912238183185</c:v>
                      </c:pt>
                      <c:pt idx="9">
                        <c:v>-40.679909619237591</c:v>
                      </c:pt>
                      <c:pt idx="10">
                        <c:v>-40.731104507872516</c:v>
                      </c:pt>
                      <c:pt idx="11">
                        <c:v>-40.765034784106362</c:v>
                      </c:pt>
                      <c:pt idx="12">
                        <c:v>-40.799114334205811</c:v>
                      </c:pt>
                      <c:pt idx="13">
                        <c:v>-40.832586081647449</c:v>
                      </c:pt>
                      <c:pt idx="14">
                        <c:v>-40.866205659907223</c:v>
                      </c:pt>
                      <c:pt idx="15">
                        <c:v>-40.882879437817678</c:v>
                      </c:pt>
                      <c:pt idx="16">
                        <c:v>-40.899591625723602</c:v>
                      </c:pt>
                      <c:pt idx="17">
                        <c:v>-40.916341681228602</c:v>
                      </c:pt>
                      <c:pt idx="18">
                        <c:v>-40.932753594899225</c:v>
                      </c:pt>
                      <c:pt idx="19">
                        <c:v>-40.949195542601245</c:v>
                      </c:pt>
                      <c:pt idx="20">
                        <c:v>-40.96567554027969</c:v>
                      </c:pt>
                      <c:pt idx="21">
                        <c:v>-40.982193048045403</c:v>
                      </c:pt>
                      <c:pt idx="22">
                        <c:v>-40.998747523501976</c:v>
                      </c:pt>
                      <c:pt idx="23">
                        <c:v>-40.998747523501976</c:v>
                      </c:pt>
                      <c:pt idx="24">
                        <c:v>-41.014967356767215</c:v>
                      </c:pt>
                      <c:pt idx="25">
                        <c:v>-41.014967356767215</c:v>
                      </c:pt>
                      <c:pt idx="26">
                        <c:v>-41.014967356767215</c:v>
                      </c:pt>
                      <c:pt idx="27">
                        <c:v>-41.03121642414537</c:v>
                      </c:pt>
                      <c:pt idx="28">
                        <c:v>-41.047502641591848</c:v>
                      </c:pt>
                      <c:pt idx="29">
                        <c:v>-41.047502641591848</c:v>
                      </c:pt>
                      <c:pt idx="30">
                        <c:v>-41.063825469217363</c:v>
                      </c:pt>
                      <c:pt idx="31">
                        <c:v>-41.080184364625495</c:v>
                      </c:pt>
                      <c:pt idx="32">
                        <c:v>-41.080184364625495</c:v>
                      </c:pt>
                      <c:pt idx="33">
                        <c:v>-41.080184364625495</c:v>
                      </c:pt>
                      <c:pt idx="34">
                        <c:v>-41.080184364625495</c:v>
                      </c:pt>
                      <c:pt idx="35">
                        <c:v>-41.080184364625495</c:v>
                      </c:pt>
                      <c:pt idx="36">
                        <c:v>-41.080184364625495</c:v>
                      </c:pt>
                      <c:pt idx="37">
                        <c:v>-41.080184364625495</c:v>
                      </c:pt>
                      <c:pt idx="38">
                        <c:v>-41.080184364625495</c:v>
                      </c:pt>
                      <c:pt idx="39">
                        <c:v>-41.080184364625495</c:v>
                      </c:pt>
                      <c:pt idx="40">
                        <c:v>-41.096212117485308</c:v>
                      </c:pt>
                      <c:pt idx="41">
                        <c:v>-41.112268304539697</c:v>
                      </c:pt>
                      <c:pt idx="42">
                        <c:v>-41.128360741754108</c:v>
                      </c:pt>
                      <c:pt idx="43">
                        <c:v>-41.144488889239412</c:v>
                      </c:pt>
                      <c:pt idx="44">
                        <c:v>-41.160652204599174</c:v>
                      </c:pt>
                      <c:pt idx="45">
                        <c:v>-41.160652204599174</c:v>
                      </c:pt>
                      <c:pt idx="46">
                        <c:v>-41.160652204599174</c:v>
                      </c:pt>
                      <c:pt idx="47">
                        <c:v>-41.160652204599174</c:v>
                      </c:pt>
                      <c:pt idx="48">
                        <c:v>-41.160652204599174</c:v>
                      </c:pt>
                      <c:pt idx="49">
                        <c:v>-41.160652204599174</c:v>
                      </c:pt>
                      <c:pt idx="50">
                        <c:v>-41.144488889239412</c:v>
                      </c:pt>
                      <c:pt idx="51">
                        <c:v>-41.095112001351808</c:v>
                      </c:pt>
                      <c:pt idx="52">
                        <c:v>-40.957397867263538</c:v>
                      </c:pt>
                      <c:pt idx="53">
                        <c:v>-40.725794387620553</c:v>
                      </c:pt>
                      <c:pt idx="54">
                        <c:v>-40.353443604784005</c:v>
                      </c:pt>
                      <c:pt idx="55">
                        <c:v>-39.850270309265156</c:v>
                      </c:pt>
                      <c:pt idx="56">
                        <c:v>-39.229251001385066</c:v>
                      </c:pt>
                      <c:pt idx="57">
                        <c:v>-38.53187140772414</c:v>
                      </c:pt>
                      <c:pt idx="58">
                        <c:v>-37.727030326912114</c:v>
                      </c:pt>
                      <c:pt idx="59">
                        <c:v>-36.875868898590852</c:v>
                      </c:pt>
                      <c:pt idx="60">
                        <c:v>-35.978425737594279</c:v>
                      </c:pt>
                      <c:pt idx="61">
                        <c:v>-34.998219745653898</c:v>
                      </c:pt>
                      <c:pt idx="62">
                        <c:v>-34.01201015735964</c:v>
                      </c:pt>
                      <c:pt idx="63">
                        <c:v>-33.257225641719259</c:v>
                      </c:pt>
                      <c:pt idx="64">
                        <c:v>-32.369528495815814</c:v>
                      </c:pt>
                      <c:pt idx="65">
                        <c:v>-31.255869737559209</c:v>
                      </c:pt>
                      <c:pt idx="66">
                        <c:v>-30.208282135426117</c:v>
                      </c:pt>
                      <c:pt idx="67">
                        <c:v>-28.89131918441521</c:v>
                      </c:pt>
                      <c:pt idx="68">
                        <c:v>-27.537558779121809</c:v>
                      </c:pt>
                      <c:pt idx="69">
                        <c:v>-26.469211121962758</c:v>
                      </c:pt>
                      <c:pt idx="70">
                        <c:v>-25.705693024351007</c:v>
                      </c:pt>
                      <c:pt idx="71">
                        <c:v>-26.103461440903828</c:v>
                      </c:pt>
                      <c:pt idx="72">
                        <c:v>-25.81574118307725</c:v>
                      </c:pt>
                      <c:pt idx="73">
                        <c:v>-25.68930155142624</c:v>
                      </c:pt>
                      <c:pt idx="74">
                        <c:v>-25.561486735900843</c:v>
                      </c:pt>
                      <c:pt idx="75">
                        <c:v>-25.476154702662257</c:v>
                      </c:pt>
                      <c:pt idx="76">
                        <c:v>-24.467374447211085</c:v>
                      </c:pt>
                      <c:pt idx="77">
                        <c:v>-24.4281522889857</c:v>
                      </c:pt>
                      <c:pt idx="78">
                        <c:v>-24.349266718572068</c:v>
                      </c:pt>
                      <c:pt idx="79">
                        <c:v>-24.309582274121283</c:v>
                      </c:pt>
                      <c:pt idx="80">
                        <c:v>-24.270042428833364</c:v>
                      </c:pt>
                      <c:pt idx="81">
                        <c:v>-24.230627290294365</c:v>
                      </c:pt>
                      <c:pt idx="82">
                        <c:v>-24.191357788558747</c:v>
                      </c:pt>
                      <c:pt idx="83">
                        <c:v>-24.191357788558747</c:v>
                      </c:pt>
                      <c:pt idx="84">
                        <c:v>-24.191357788558747</c:v>
                      </c:pt>
                      <c:pt idx="85">
                        <c:v>-24.191357788558747</c:v>
                      </c:pt>
                      <c:pt idx="86">
                        <c:v>-24.191357788558747</c:v>
                      </c:pt>
                      <c:pt idx="87">
                        <c:v>-25.197797293920758</c:v>
                      </c:pt>
                      <c:pt idx="88">
                        <c:v>-25.197797293920758</c:v>
                      </c:pt>
                      <c:pt idx="89">
                        <c:v>-25.197797293920758</c:v>
                      </c:pt>
                      <c:pt idx="90">
                        <c:v>-25.197797293920758</c:v>
                      </c:pt>
                      <c:pt idx="91">
                        <c:v>-25.197797293920758</c:v>
                      </c:pt>
                      <c:pt idx="92">
                        <c:v>-24.191357788558747</c:v>
                      </c:pt>
                      <c:pt idx="93">
                        <c:v>-24.191357788558747</c:v>
                      </c:pt>
                      <c:pt idx="94">
                        <c:v>-24.191357788558747</c:v>
                      </c:pt>
                      <c:pt idx="95">
                        <c:v>-24.191357788558747</c:v>
                      </c:pt>
                      <c:pt idx="96">
                        <c:v>-24.191357788558747</c:v>
                      </c:pt>
                      <c:pt idx="97">
                        <c:v>-24.191357788558747</c:v>
                      </c:pt>
                      <c:pt idx="98">
                        <c:v>-24.191357788558747</c:v>
                      </c:pt>
                      <c:pt idx="99">
                        <c:v>-24.191357788558747</c:v>
                      </c:pt>
                      <c:pt idx="100">
                        <c:v>-24.191357788558747</c:v>
                      </c:pt>
                      <c:pt idx="101">
                        <c:v>-24.191357788558747</c:v>
                      </c:pt>
                      <c:pt idx="102">
                        <c:v>-24.191357788558747</c:v>
                      </c:pt>
                      <c:pt idx="103">
                        <c:v>-24.191357788558747</c:v>
                      </c:pt>
                      <c:pt idx="104">
                        <c:v>-24.191357788558747</c:v>
                      </c:pt>
                      <c:pt idx="105">
                        <c:v>-24.191357788558747</c:v>
                      </c:pt>
                      <c:pt idx="106">
                        <c:v>-25.217431150528625</c:v>
                      </c:pt>
                      <c:pt idx="107">
                        <c:v>-25.217431150528625</c:v>
                      </c:pt>
                      <c:pt idx="108">
                        <c:v>-25.217431150528625</c:v>
                      </c:pt>
                      <c:pt idx="109">
                        <c:v>-25.217431150528625</c:v>
                      </c:pt>
                      <c:pt idx="110">
                        <c:v>-26.34749724187435</c:v>
                      </c:pt>
                      <c:pt idx="111">
                        <c:v>-25.217431150528625</c:v>
                      </c:pt>
                      <c:pt idx="112">
                        <c:v>-25.217431150528625</c:v>
                      </c:pt>
                      <c:pt idx="113">
                        <c:v>-25.217431150528625</c:v>
                      </c:pt>
                      <c:pt idx="114">
                        <c:v>-25.217431150528625</c:v>
                      </c:pt>
                      <c:pt idx="115">
                        <c:v>-24.191357788558747</c:v>
                      </c:pt>
                      <c:pt idx="116">
                        <c:v>-24.191357788558747</c:v>
                      </c:pt>
                      <c:pt idx="117">
                        <c:v>-24.191357788558747</c:v>
                      </c:pt>
                      <c:pt idx="118">
                        <c:v>-24.191357788558747</c:v>
                      </c:pt>
                      <c:pt idx="119">
                        <c:v>-24.191357788558747</c:v>
                      </c:pt>
                      <c:pt idx="120">
                        <c:v>-24.191357788558747</c:v>
                      </c:pt>
                      <c:pt idx="121">
                        <c:v>-24.191357788558747</c:v>
                      </c:pt>
                      <c:pt idx="122">
                        <c:v>-24.191357788558747</c:v>
                      </c:pt>
                      <c:pt idx="123">
                        <c:v>-24.191357788558747</c:v>
                      </c:pt>
                      <c:pt idx="124">
                        <c:v>-24.191357788558747</c:v>
                      </c:pt>
                      <c:pt idx="125">
                        <c:v>-24.191357788558747</c:v>
                      </c:pt>
                      <c:pt idx="126">
                        <c:v>-24.191357788558747</c:v>
                      </c:pt>
                      <c:pt idx="127">
                        <c:v>-24.191357788558747</c:v>
                      </c:pt>
                      <c:pt idx="128">
                        <c:v>-24.191357788558747</c:v>
                      </c:pt>
                      <c:pt idx="129">
                        <c:v>-25.217431150528625</c:v>
                      </c:pt>
                      <c:pt idx="130">
                        <c:v>-25.217431150528625</c:v>
                      </c:pt>
                      <c:pt idx="131">
                        <c:v>-26.34749724187435</c:v>
                      </c:pt>
                      <c:pt idx="132">
                        <c:v>-26.34749724187435</c:v>
                      </c:pt>
                      <c:pt idx="133">
                        <c:v>-26.34749724187435</c:v>
                      </c:pt>
                      <c:pt idx="134">
                        <c:v>-25.217431150528625</c:v>
                      </c:pt>
                      <c:pt idx="135">
                        <c:v>-25.217431150528625</c:v>
                      </c:pt>
                      <c:pt idx="136">
                        <c:v>-24.191357788558747</c:v>
                      </c:pt>
                      <c:pt idx="137">
                        <c:v>-25.217431150528625</c:v>
                      </c:pt>
                      <c:pt idx="138">
                        <c:v>-26.34749724187435</c:v>
                      </c:pt>
                      <c:pt idx="139">
                        <c:v>-27.608125439806599</c:v>
                      </c:pt>
                      <c:pt idx="140">
                        <c:v>-27.661717085851024</c:v>
                      </c:pt>
                      <c:pt idx="141">
                        <c:v>-29.071531744978557</c:v>
                      </c:pt>
                      <c:pt idx="142">
                        <c:v>-29.043433202943987</c:v>
                      </c:pt>
                      <c:pt idx="143">
                        <c:v>-29.015398300753532</c:v>
                      </c:pt>
                      <c:pt idx="144">
                        <c:v>-27.588165180303633</c:v>
                      </c:pt>
                      <c:pt idx="145">
                        <c:v>-27.534942367892086</c:v>
                      </c:pt>
                      <c:pt idx="146">
                        <c:v>-26.351499120185508</c:v>
                      </c:pt>
                      <c:pt idx="147">
                        <c:v>-25.283852771153249</c:v>
                      </c:pt>
                      <c:pt idx="148">
                        <c:v>-24.309582274121283</c:v>
                      </c:pt>
                      <c:pt idx="149">
                        <c:v>-24.349266718572068</c:v>
                      </c:pt>
                      <c:pt idx="150">
                        <c:v>-25.286538279065184</c:v>
                      </c:pt>
                      <c:pt idx="151">
                        <c:v>-26.376293170502066</c:v>
                      </c:pt>
                      <c:pt idx="152">
                        <c:v>-26.423032875785935</c:v>
                      </c:pt>
                      <c:pt idx="153">
                        <c:v>-27.639310657140811</c:v>
                      </c:pt>
                      <c:pt idx="154">
                        <c:v>-28.984800350407141</c:v>
                      </c:pt>
                      <c:pt idx="155">
                        <c:v>-27.950571270690034</c:v>
                      </c:pt>
                      <c:pt idx="156">
                        <c:v>-26.976874971299452</c:v>
                      </c:pt>
                      <c:pt idx="157">
                        <c:v>-28.41716223449933</c:v>
                      </c:pt>
                      <c:pt idx="158">
                        <c:v>-27.996261303972517</c:v>
                      </c:pt>
                      <c:pt idx="159">
                        <c:v>-27.996261303972517</c:v>
                      </c:pt>
                      <c:pt idx="160">
                        <c:v>-29.182977156068432</c:v>
                      </c:pt>
                      <c:pt idx="161">
                        <c:v>-30.461959786491036</c:v>
                      </c:pt>
                      <c:pt idx="162">
                        <c:v>-30.487800016936859</c:v>
                      </c:pt>
                      <c:pt idx="163">
                        <c:v>-31.564964944286857</c:v>
                      </c:pt>
                      <c:pt idx="164">
                        <c:v>-32.334181820996577</c:v>
                      </c:pt>
                      <c:pt idx="165">
                        <c:v>-33.260950701447598</c:v>
                      </c:pt>
                      <c:pt idx="166">
                        <c:v>-34.306922853648757</c:v>
                      </c:pt>
                      <c:pt idx="167">
                        <c:v>-35.284728577116169</c:v>
                      </c:pt>
                      <c:pt idx="168">
                        <c:v>-36.13744959866716</c:v>
                      </c:pt>
                      <c:pt idx="169">
                        <c:v>-36.922664501486508</c:v>
                      </c:pt>
                      <c:pt idx="170">
                        <c:v>-37.674847267916022</c:v>
                      </c:pt>
                      <c:pt idx="171">
                        <c:v>-38.394280525181927</c:v>
                      </c:pt>
                      <c:pt idx="172">
                        <c:v>-38.968955306893236</c:v>
                      </c:pt>
                      <c:pt idx="173">
                        <c:v>-39.414301789025046</c:v>
                      </c:pt>
                      <c:pt idx="174">
                        <c:v>-39.759871672897276</c:v>
                      </c:pt>
                      <c:pt idx="175">
                        <c:v>-40.010301242750785</c:v>
                      </c:pt>
                      <c:pt idx="176">
                        <c:v>-40.197388559049244</c:v>
                      </c:pt>
                      <c:pt idx="177">
                        <c:v>-40.343502871556552</c:v>
                      </c:pt>
                      <c:pt idx="178">
                        <c:v>-40.469290687390171</c:v>
                      </c:pt>
                      <c:pt idx="179">
                        <c:v>-40.57508519346419</c:v>
                      </c:pt>
                      <c:pt idx="180">
                        <c:v>-40.661388738123605</c:v>
                      </c:pt>
                      <c:pt idx="181">
                        <c:v>-40.730341136294214</c:v>
                      </c:pt>
                      <c:pt idx="182">
                        <c:v>-40.798366647102085</c:v>
                      </c:pt>
                      <c:pt idx="183">
                        <c:v>-40.84919094782525</c:v>
                      </c:pt>
                      <c:pt idx="184">
                        <c:v>-40.899222955088476</c:v>
                      </c:pt>
                      <c:pt idx="185">
                        <c:v>-40.932378110394254</c:v>
                      </c:pt>
                      <c:pt idx="186">
                        <c:v>-40.981828676971688</c:v>
                      </c:pt>
                      <c:pt idx="187">
                        <c:v>-41.014596271813431</c:v>
                      </c:pt>
                      <c:pt idx="188">
                        <c:v>-41.047502641591848</c:v>
                      </c:pt>
                      <c:pt idx="189">
                        <c:v>-41.07981680712119</c:v>
                      </c:pt>
                      <c:pt idx="190">
                        <c:v>-41.112268304539697</c:v>
                      </c:pt>
                      <c:pt idx="191">
                        <c:v>-41.128360741754108</c:v>
                      </c:pt>
                      <c:pt idx="192">
                        <c:v>-41.144488889239412</c:v>
                      </c:pt>
                      <c:pt idx="193">
                        <c:v>-41.17648787705356</c:v>
                      </c:pt>
                      <c:pt idx="194">
                        <c:v>-41.192351183784126</c:v>
                      </c:pt>
                      <c:pt idx="195">
                        <c:v>-41.208249840766541</c:v>
                      </c:pt>
                      <c:pt idx="196">
                        <c:v>-41.224183308111634</c:v>
                      </c:pt>
                      <c:pt idx="197">
                        <c:v>-41.240151043422969</c:v>
                      </c:pt>
                      <c:pt idx="198">
                        <c:v>-41.255794635471943</c:v>
                      </c:pt>
                      <c:pt idx="199">
                        <c:v>-41.271465061878672</c:v>
                      </c:pt>
                      <c:pt idx="200">
                        <c:v>-41.287169938629106</c:v>
                      </c:pt>
                      <c:pt idx="201">
                        <c:v>-41.302908725833973</c:v>
                      </c:pt>
                      <c:pt idx="202">
                        <c:v>-41.31868088109691</c:v>
                      </c:pt>
                      <c:pt idx="203">
                        <c:v>-41.31868088109691</c:v>
                      </c:pt>
                      <c:pt idx="204">
                        <c:v>-41.334132392740472</c:v>
                      </c:pt>
                      <c:pt idx="205">
                        <c:v>-41.349609938823392</c:v>
                      </c:pt>
                      <c:pt idx="206">
                        <c:v>-41.365121035341801</c:v>
                      </c:pt>
                      <c:pt idx="207">
                        <c:v>-41.380665142406471</c:v>
                      </c:pt>
                      <c:pt idx="208">
                        <c:v>-41.396241717620995</c:v>
                      </c:pt>
                      <c:pt idx="209">
                        <c:v>-41.396241717620995</c:v>
                      </c:pt>
                      <c:pt idx="210">
                        <c:v>-41.396241717620995</c:v>
                      </c:pt>
                      <c:pt idx="211">
                        <c:v>-41.396241717620995</c:v>
                      </c:pt>
                      <c:pt idx="212">
                        <c:v>-41.396241717620995</c:v>
                      </c:pt>
                      <c:pt idx="213">
                        <c:v>-41.396241717620995</c:v>
                      </c:pt>
                      <c:pt idx="214">
                        <c:v>-41.411501148859131</c:v>
                      </c:pt>
                      <c:pt idx="215">
                        <c:v>-41.42678581461827</c:v>
                      </c:pt>
                      <c:pt idx="216">
                        <c:v>-41.442103130904641</c:v>
                      </c:pt>
                      <c:pt idx="217">
                        <c:v>-41.457452557829086</c:v>
                      </c:pt>
                      <c:pt idx="218">
                        <c:v>-41.472833552995212</c:v>
                      </c:pt>
                      <c:pt idx="219">
                        <c:v>-41.472833552995212</c:v>
                      </c:pt>
                      <c:pt idx="220">
                        <c:v>-41.472833552995212</c:v>
                      </c:pt>
                      <c:pt idx="221">
                        <c:v>-41.472833552995212</c:v>
                      </c:pt>
                      <c:pt idx="222">
                        <c:v>-41.472833552995212</c:v>
                      </c:pt>
                      <c:pt idx="223">
                        <c:v>-41.472833552995212</c:v>
                      </c:pt>
                      <c:pt idx="224">
                        <c:v>-41.472833552995212</c:v>
                      </c:pt>
                      <c:pt idx="225">
                        <c:v>-41.472833552995212</c:v>
                      </c:pt>
                      <c:pt idx="226">
                        <c:v>-41.472833552995212</c:v>
                      </c:pt>
                      <c:pt idx="227">
                        <c:v>-41.472833552995212</c:v>
                      </c:pt>
                      <c:pt idx="228">
                        <c:v>-41.472833552995212</c:v>
                      </c:pt>
                      <c:pt idx="229">
                        <c:v>-41.487900903827935</c:v>
                      </c:pt>
                      <c:pt idx="230">
                        <c:v>-41.532275867358308</c:v>
                      </c:pt>
                      <c:pt idx="231">
                        <c:v>-41.618860980874359</c:v>
                      </c:pt>
                      <c:pt idx="232">
                        <c:v>-41.771515486248305</c:v>
                      </c:pt>
                      <c:pt idx="233">
                        <c:v>-42.009138046573895</c:v>
                      </c:pt>
                      <c:pt idx="234">
                        <c:v>-42.337942816527899</c:v>
                      </c:pt>
                      <c:pt idx="235">
                        <c:v>-42.698483207508858</c:v>
                      </c:pt>
                      <c:pt idx="236">
                        <c:v>-43.063056135450992</c:v>
                      </c:pt>
                      <c:pt idx="237">
                        <c:v>-43.397227721493991</c:v>
                      </c:pt>
                      <c:pt idx="238">
                        <c:v>-43.653845225316132</c:v>
                      </c:pt>
                      <c:pt idx="239">
                        <c:v>-43.811404625212745</c:v>
                      </c:pt>
                      <c:pt idx="240">
                        <c:v>-43.918406411293617</c:v>
                      </c:pt>
                      <c:pt idx="241">
                        <c:v>-43.990189634454339</c:v>
                      </c:pt>
                      <c:pt idx="242">
                        <c:v>-44.032104906327959</c:v>
                      </c:pt>
                      <c:pt idx="243">
                        <c:v>-44.066329313439937</c:v>
                      </c:pt>
                      <c:pt idx="244">
                        <c:v>-44.093523787957722</c:v>
                      </c:pt>
                      <c:pt idx="245">
                        <c:v>-44.114766853072197</c:v>
                      </c:pt>
                      <c:pt idx="246">
                        <c:v>-44.130354165701178</c:v>
                      </c:pt>
                      <c:pt idx="247">
                        <c:v>-44.14544779884119</c:v>
                      </c:pt>
                      <c:pt idx="248">
                        <c:v>-44.155316399995243</c:v>
                      </c:pt>
                      <c:pt idx="249">
                        <c:v>-44.160169583752946</c:v>
                      </c:pt>
                      <c:pt idx="250">
                        <c:v>-44.165006283106052</c:v>
                      </c:pt>
                      <c:pt idx="251">
                        <c:v>-44.174520964598344</c:v>
                      </c:pt>
                      <c:pt idx="252">
                        <c:v>-44.179197212547692</c:v>
                      </c:pt>
                      <c:pt idx="253">
                        <c:v>-44.183856616073385</c:v>
                      </c:pt>
                      <c:pt idx="254">
                        <c:v>-44.188498635286251</c:v>
                      </c:pt>
                      <c:pt idx="255">
                        <c:v>-44.193122727789913</c:v>
                      </c:pt>
                      <c:pt idx="256">
                        <c:v>-44.193122727789913</c:v>
                      </c:pt>
                      <c:pt idx="257">
                        <c:v>-44.193122727789913</c:v>
                      </c:pt>
                      <c:pt idx="258">
                        <c:v>-44.193122727789913</c:v>
                      </c:pt>
                      <c:pt idx="259">
                        <c:v>-44.193122727789913</c:v>
                      </c:pt>
                      <c:pt idx="260">
                        <c:v>-44.193122727789913</c:v>
                      </c:pt>
                      <c:pt idx="261">
                        <c:v>-44.193122727789913</c:v>
                      </c:pt>
                      <c:pt idx="262">
                        <c:v>-44.188498635286251</c:v>
                      </c:pt>
                      <c:pt idx="263">
                        <c:v>-44.183856616073385</c:v>
                      </c:pt>
                      <c:pt idx="264">
                        <c:v>-44.179197212547692</c:v>
                      </c:pt>
                      <c:pt idx="265">
                        <c:v>-44.174520964598344</c:v>
                      </c:pt>
                      <c:pt idx="266">
                        <c:v>-44.169825955658069</c:v>
                      </c:pt>
                      <c:pt idx="267">
                        <c:v>-44.169825955658069</c:v>
                      </c:pt>
                      <c:pt idx="268">
                        <c:v>-44.169825955658069</c:v>
                      </c:pt>
                      <c:pt idx="269">
                        <c:v>-44.169825955658069</c:v>
                      </c:pt>
                      <c:pt idx="270">
                        <c:v>-44.169825955658069</c:v>
                      </c:pt>
                      <c:pt idx="271">
                        <c:v>-44.169825955658069</c:v>
                      </c:pt>
                      <c:pt idx="272">
                        <c:v>-44.169825955658069</c:v>
                      </c:pt>
                      <c:pt idx="273">
                        <c:v>-44.169825955658069</c:v>
                      </c:pt>
                      <c:pt idx="274">
                        <c:v>-44.169825955658069</c:v>
                      </c:pt>
                      <c:pt idx="275">
                        <c:v>-44.169825955658069</c:v>
                      </c:pt>
                      <c:pt idx="276">
                        <c:v>-44.169825955658069</c:v>
                      </c:pt>
                      <c:pt idx="277">
                        <c:v>-44.169825955658069</c:v>
                      </c:pt>
                      <c:pt idx="278">
                        <c:v>-44.169825955658069</c:v>
                      </c:pt>
                      <c:pt idx="279">
                        <c:v>-44.169825955658069</c:v>
                      </c:pt>
                      <c:pt idx="280">
                        <c:v>-44.169825955658069</c:v>
                      </c:pt>
                      <c:pt idx="281">
                        <c:v>-44.169825955658069</c:v>
                      </c:pt>
                      <c:pt idx="282">
                        <c:v>-44.169825955658069</c:v>
                      </c:pt>
                      <c:pt idx="283">
                        <c:v>-44.169825955658069</c:v>
                      </c:pt>
                      <c:pt idx="284">
                        <c:v>-44.169825955658069</c:v>
                      </c:pt>
                      <c:pt idx="285">
                        <c:v>-44.169825955658069</c:v>
                      </c:pt>
                      <c:pt idx="286">
                        <c:v>-44.169825955658069</c:v>
                      </c:pt>
                      <c:pt idx="287">
                        <c:v>-44.169825955658069</c:v>
                      </c:pt>
                      <c:pt idx="288">
                        <c:v>-44.169825955658069</c:v>
                      </c:pt>
                      <c:pt idx="289">
                        <c:v>-44.169825955658069</c:v>
                      </c:pt>
                      <c:pt idx="290">
                        <c:v>-44.174520964598344</c:v>
                      </c:pt>
                      <c:pt idx="291">
                        <c:v>-44.179197212547692</c:v>
                      </c:pt>
                      <c:pt idx="292">
                        <c:v>-44.183856616073385</c:v>
                      </c:pt>
                      <c:pt idx="293">
                        <c:v>-44.193019143357049</c:v>
                      </c:pt>
                      <c:pt idx="294">
                        <c:v>-44.20647598515994</c:v>
                      </c:pt>
                      <c:pt idx="295">
                        <c:v>-44.210924188049177</c:v>
                      </c:pt>
                      <c:pt idx="296">
                        <c:v>-44.21535131389021</c:v>
                      </c:pt>
                      <c:pt idx="297">
                        <c:v>-44.219761346901308</c:v>
                      </c:pt>
                      <c:pt idx="298">
                        <c:v>-44.219761346901308</c:v>
                      </c:pt>
                      <c:pt idx="299">
                        <c:v>-44.215450498771844</c:v>
                      </c:pt>
                      <c:pt idx="300">
                        <c:v>-44.215450498771844</c:v>
                      </c:pt>
                      <c:pt idx="301">
                        <c:v>-44.215450498771844</c:v>
                      </c:pt>
                      <c:pt idx="302">
                        <c:v>-44.215450498771844</c:v>
                      </c:pt>
                      <c:pt idx="303">
                        <c:v>-44.211021986316624</c:v>
                      </c:pt>
                      <c:pt idx="304">
                        <c:v>-44.206574647243968</c:v>
                      </c:pt>
                      <c:pt idx="305">
                        <c:v>-44.202109023950285</c:v>
                      </c:pt>
                      <c:pt idx="306">
                        <c:v>-44.197625656324746</c:v>
                      </c:pt>
                      <c:pt idx="307">
                        <c:v>-44.193122727789913</c:v>
                      </c:pt>
                      <c:pt idx="308">
                        <c:v>-44.193122727789913</c:v>
                      </c:pt>
                      <c:pt idx="309">
                        <c:v>-44.193122727789913</c:v>
                      </c:pt>
                      <c:pt idx="310">
                        <c:v>-44.193122727789913</c:v>
                      </c:pt>
                      <c:pt idx="311">
                        <c:v>-44.193122727789913</c:v>
                      </c:pt>
                      <c:pt idx="312">
                        <c:v>-44.193122727789913</c:v>
                      </c:pt>
                      <c:pt idx="313">
                        <c:v>-44.193122727789913</c:v>
                      </c:pt>
                      <c:pt idx="314">
                        <c:v>-44.193122727789913</c:v>
                      </c:pt>
                      <c:pt idx="315">
                        <c:v>-44.193122727789913</c:v>
                      </c:pt>
                      <c:pt idx="316">
                        <c:v>-44.193122727789913</c:v>
                      </c:pt>
                      <c:pt idx="317">
                        <c:v>-44.193122727789913</c:v>
                      </c:pt>
                      <c:pt idx="318">
                        <c:v>-44.193122727789913</c:v>
                      </c:pt>
                      <c:pt idx="319">
                        <c:v>-44.193122727789913</c:v>
                      </c:pt>
                      <c:pt idx="320">
                        <c:v>-44.193122727789913</c:v>
                      </c:pt>
                      <c:pt idx="321">
                        <c:v>-44.193122727789913</c:v>
                      </c:pt>
                      <c:pt idx="322">
                        <c:v>-44.193122727789913</c:v>
                      </c:pt>
                      <c:pt idx="323">
                        <c:v>-44.193122727789913</c:v>
                      </c:pt>
                      <c:pt idx="324">
                        <c:v>-44.193122727789913</c:v>
                      </c:pt>
                      <c:pt idx="325">
                        <c:v>-44.193122727789913</c:v>
                      </c:pt>
                      <c:pt idx="326">
                        <c:v>-44.193122727789913</c:v>
                      </c:pt>
                      <c:pt idx="327">
                        <c:v>-44.193122727789913</c:v>
                      </c:pt>
                      <c:pt idx="328">
                        <c:v>-44.193122727789913</c:v>
                      </c:pt>
                      <c:pt idx="329">
                        <c:v>-44.193122727789913</c:v>
                      </c:pt>
                      <c:pt idx="330">
                        <c:v>-44.193122727789913</c:v>
                      </c:pt>
                      <c:pt idx="331">
                        <c:v>-44.197625656324746</c:v>
                      </c:pt>
                      <c:pt idx="332">
                        <c:v>-44.202109023950285</c:v>
                      </c:pt>
                      <c:pt idx="333">
                        <c:v>-44.206574647243968</c:v>
                      </c:pt>
                      <c:pt idx="334">
                        <c:v>-44.211021986316624</c:v>
                      </c:pt>
                      <c:pt idx="335">
                        <c:v>-44.215450498771844</c:v>
                      </c:pt>
                      <c:pt idx="336">
                        <c:v>-44.215450498771844</c:v>
                      </c:pt>
                      <c:pt idx="337">
                        <c:v>-44.215450498771844</c:v>
                      </c:pt>
                      <c:pt idx="338">
                        <c:v>-44.215450498771844</c:v>
                      </c:pt>
                      <c:pt idx="339">
                        <c:v>-44.215450498771844</c:v>
                      </c:pt>
                      <c:pt idx="340">
                        <c:v>-44.215450498771844</c:v>
                      </c:pt>
                      <c:pt idx="341">
                        <c:v>-44.215450498771844</c:v>
                      </c:pt>
                      <c:pt idx="342">
                        <c:v>-44.215450498771844</c:v>
                      </c:pt>
                      <c:pt idx="343">
                        <c:v>-44.215450498771844</c:v>
                      </c:pt>
                      <c:pt idx="344">
                        <c:v>-44.215450498771844</c:v>
                      </c:pt>
                      <c:pt idx="345">
                        <c:v>-44.215450498771844</c:v>
                      </c:pt>
                      <c:pt idx="346">
                        <c:v>-44.215450498771844</c:v>
                      </c:pt>
                      <c:pt idx="347">
                        <c:v>-44.219761346901308</c:v>
                      </c:pt>
                      <c:pt idx="348">
                        <c:v>-44.228229314742052</c:v>
                      </c:pt>
                      <c:pt idx="349">
                        <c:v>-44.236621832855647</c:v>
                      </c:pt>
                      <c:pt idx="350">
                        <c:v>-44.248923561135442</c:v>
                      </c:pt>
                      <c:pt idx="351">
                        <c:v>-44.257108651506911</c:v>
                      </c:pt>
                      <c:pt idx="352">
                        <c:v>-44.261125724604781</c:v>
                      </c:pt>
                      <c:pt idx="353">
                        <c:v>-44.261125724604781</c:v>
                      </c:pt>
                      <c:pt idx="354">
                        <c:v>-44.240928036327958</c:v>
                      </c:pt>
                      <c:pt idx="355">
                        <c:v>-44.245025643305866</c:v>
                      </c:pt>
                      <c:pt idx="356">
                        <c:v>-44.249103706135529</c:v>
                      </c:pt>
                      <c:pt idx="357">
                        <c:v>-44.253161684927761</c:v>
                      </c:pt>
                      <c:pt idx="358">
                        <c:v>-44.257199037286171</c:v>
                      </c:pt>
                      <c:pt idx="359">
                        <c:v>-44.257199037286171</c:v>
                      </c:pt>
                      <c:pt idx="360">
                        <c:v>-44.261125724604781</c:v>
                      </c:pt>
                      <c:pt idx="361">
                        <c:v>-44.268828970456667</c:v>
                      </c:pt>
                      <c:pt idx="362">
                        <c:v>-44.272693132925255</c:v>
                      </c:pt>
                      <c:pt idx="363">
                        <c:v>-44.27653381859048</c:v>
                      </c:pt>
                      <c:pt idx="364">
                        <c:v>-44.27653381859048</c:v>
                      </c:pt>
                      <c:pt idx="365">
                        <c:v>-44.272693132925255</c:v>
                      </c:pt>
                      <c:pt idx="366">
                        <c:v>-44.261036210927244</c:v>
                      </c:pt>
                      <c:pt idx="367">
                        <c:v>-44.253072485783079</c:v>
                      </c:pt>
                      <c:pt idx="368">
                        <c:v>-44.245025643305866</c:v>
                      </c:pt>
                      <c:pt idx="369">
                        <c:v>-44.240928036327958</c:v>
                      </c:pt>
                      <c:pt idx="370">
                        <c:v>-44.236809268603935</c:v>
                      </c:pt>
                      <c:pt idx="371">
                        <c:v>-44.236809268603935</c:v>
                      </c:pt>
                      <c:pt idx="372">
                        <c:v>-44.236809268603935</c:v>
                      </c:pt>
                      <c:pt idx="373">
                        <c:v>-44.236809268603935</c:v>
                      </c:pt>
                      <c:pt idx="374">
                        <c:v>-44.232576336197141</c:v>
                      </c:pt>
                      <c:pt idx="375">
                        <c:v>-44.232576336197141</c:v>
                      </c:pt>
                      <c:pt idx="376">
                        <c:v>-44.228323677264697</c:v>
                      </c:pt>
                      <c:pt idx="377">
                        <c:v>-44.228323677264697</c:v>
                      </c:pt>
                      <c:pt idx="378">
                        <c:v>-44.224051834202982</c:v>
                      </c:pt>
                      <c:pt idx="379">
                        <c:v>-44.228323677264697</c:v>
                      </c:pt>
                      <c:pt idx="380">
                        <c:v>-44.228323677264697</c:v>
                      </c:pt>
                      <c:pt idx="381">
                        <c:v>-44.232576336197141</c:v>
                      </c:pt>
                      <c:pt idx="382">
                        <c:v>-44.232576336197141</c:v>
                      </c:pt>
                      <c:pt idx="383">
                        <c:v>-44.236809268603935</c:v>
                      </c:pt>
                      <c:pt idx="384">
                        <c:v>-44.236809268603935</c:v>
                      </c:pt>
                      <c:pt idx="385">
                        <c:v>-44.236809268603935</c:v>
                      </c:pt>
                      <c:pt idx="386">
                        <c:v>-44.236809268603935</c:v>
                      </c:pt>
                      <c:pt idx="387">
                        <c:v>-44.236809268603935</c:v>
                      </c:pt>
                      <c:pt idx="388">
                        <c:v>-44.236809268603935</c:v>
                      </c:pt>
                      <c:pt idx="389">
                        <c:v>-44.236809268603935</c:v>
                      </c:pt>
                      <c:pt idx="390">
                        <c:v>-44.236809268603935</c:v>
                      </c:pt>
                      <c:pt idx="391">
                        <c:v>-44.236809268603935</c:v>
                      </c:pt>
                      <c:pt idx="392">
                        <c:v>-44.236809268603935</c:v>
                      </c:pt>
                      <c:pt idx="393">
                        <c:v>-44.236809268603935</c:v>
                      </c:pt>
                      <c:pt idx="394">
                        <c:v>-44.236809268603935</c:v>
                      </c:pt>
                      <c:pt idx="395">
                        <c:v>-44.236809268603935</c:v>
                      </c:pt>
                      <c:pt idx="396">
                        <c:v>-44.236809268603935</c:v>
                      </c:pt>
                      <c:pt idx="397">
                        <c:v>-44.236809268603935</c:v>
                      </c:pt>
                      <c:pt idx="398">
                        <c:v>-44.236809268603935</c:v>
                      </c:pt>
                      <c:pt idx="399">
                        <c:v>-44.236809268603935</c:v>
                      </c:pt>
                      <c:pt idx="400">
                        <c:v>-44.236809268603935</c:v>
                      </c:pt>
                      <c:pt idx="401">
                        <c:v>-44.236809268603935</c:v>
                      </c:pt>
                      <c:pt idx="402">
                        <c:v>-44.236809268603935</c:v>
                      </c:pt>
                      <c:pt idx="403">
                        <c:v>-44.236809268603935</c:v>
                      </c:pt>
                      <c:pt idx="404">
                        <c:v>-44.236809268603935</c:v>
                      </c:pt>
                      <c:pt idx="405">
                        <c:v>-44.236809268603935</c:v>
                      </c:pt>
                      <c:pt idx="406">
                        <c:v>-44.240928036327958</c:v>
                      </c:pt>
                      <c:pt idx="407">
                        <c:v>-44.245025643305866</c:v>
                      </c:pt>
                      <c:pt idx="408">
                        <c:v>-44.249103706135529</c:v>
                      </c:pt>
                      <c:pt idx="409">
                        <c:v>-44.253161684927761</c:v>
                      </c:pt>
                      <c:pt idx="410">
                        <c:v>-44.257199037286171</c:v>
                      </c:pt>
                      <c:pt idx="411">
                        <c:v>-44.257199037286171</c:v>
                      </c:pt>
                      <c:pt idx="412">
                        <c:v>-44.257199037286171</c:v>
                      </c:pt>
                      <c:pt idx="413">
                        <c:v>-44.257199037286171</c:v>
                      </c:pt>
                      <c:pt idx="414">
                        <c:v>-44.257199037286171</c:v>
                      </c:pt>
                      <c:pt idx="415">
                        <c:v>-44.257199037286171</c:v>
                      </c:pt>
                      <c:pt idx="416">
                        <c:v>-44.257199037286171</c:v>
                      </c:pt>
                      <c:pt idx="417">
                        <c:v>-44.257199037286171</c:v>
                      </c:pt>
                      <c:pt idx="418">
                        <c:v>-44.257199037286171</c:v>
                      </c:pt>
                      <c:pt idx="419">
                        <c:v>-44.257199037286171</c:v>
                      </c:pt>
                      <c:pt idx="420">
                        <c:v>-44.257199037286171</c:v>
                      </c:pt>
                      <c:pt idx="421">
                        <c:v>-44.257199037286171</c:v>
                      </c:pt>
                      <c:pt idx="422">
                        <c:v>-44.257199037286171</c:v>
                      </c:pt>
                      <c:pt idx="423">
                        <c:v>-44.257199037286171</c:v>
                      </c:pt>
                      <c:pt idx="424">
                        <c:v>-44.257199037286171</c:v>
                      </c:pt>
                      <c:pt idx="425">
                        <c:v>-44.257199037286171</c:v>
                      </c:pt>
                      <c:pt idx="426">
                        <c:v>-44.257199037286171</c:v>
                      </c:pt>
                      <c:pt idx="427">
                        <c:v>-44.257199037286171</c:v>
                      </c:pt>
                      <c:pt idx="428">
                        <c:v>-44.257199037286171</c:v>
                      </c:pt>
                      <c:pt idx="429">
                        <c:v>-44.257199037286171</c:v>
                      </c:pt>
                      <c:pt idx="430">
                        <c:v>-44.261125724604781</c:v>
                      </c:pt>
                      <c:pt idx="431">
                        <c:v>-44.26503045125888</c:v>
                      </c:pt>
                      <c:pt idx="432">
                        <c:v>-44.268914733856519</c:v>
                      </c:pt>
                      <c:pt idx="433">
                        <c:v>-44.272778032508555</c:v>
                      </c:pt>
                      <c:pt idx="434">
                        <c:v>-44.276619804818537</c:v>
                      </c:pt>
                      <c:pt idx="435">
                        <c:v>-44.276619804818537</c:v>
                      </c:pt>
                      <c:pt idx="436">
                        <c:v>-44.276619804818537</c:v>
                      </c:pt>
                      <c:pt idx="437">
                        <c:v>-44.276619804818537</c:v>
                      </c:pt>
                      <c:pt idx="438">
                        <c:v>-44.276619804818537</c:v>
                      </c:pt>
                      <c:pt idx="439">
                        <c:v>-44.276619804818537</c:v>
                      </c:pt>
                      <c:pt idx="440">
                        <c:v>-44.276619804818537</c:v>
                      </c:pt>
                      <c:pt idx="441">
                        <c:v>-44.276619804818537</c:v>
                      </c:pt>
                      <c:pt idx="442">
                        <c:v>-44.276619804818537</c:v>
                      </c:pt>
                      <c:pt idx="443">
                        <c:v>-44.276619804818537</c:v>
                      </c:pt>
                      <c:pt idx="444">
                        <c:v>-44.276619804818537</c:v>
                      </c:pt>
                      <c:pt idx="445">
                        <c:v>-44.276619804818537</c:v>
                      </c:pt>
                      <c:pt idx="446">
                        <c:v>-44.276619804818537</c:v>
                      </c:pt>
                      <c:pt idx="447">
                        <c:v>-44.276619804818537</c:v>
                      </c:pt>
                      <c:pt idx="448">
                        <c:v>-44.276619804818537</c:v>
                      </c:pt>
                      <c:pt idx="449">
                        <c:v>-44.276619804818537</c:v>
                      </c:pt>
                      <c:pt idx="450">
                        <c:v>-44.276619804818537</c:v>
                      </c:pt>
                      <c:pt idx="451">
                        <c:v>-44.276619804818537</c:v>
                      </c:pt>
                      <c:pt idx="452">
                        <c:v>-44.276619804818537</c:v>
                      </c:pt>
                      <c:pt idx="453">
                        <c:v>-44.280354411731736</c:v>
                      </c:pt>
                      <c:pt idx="454">
                        <c:v>-44.284066258061998</c:v>
                      </c:pt>
                      <c:pt idx="455">
                        <c:v>-44.287756760427655</c:v>
                      </c:pt>
                      <c:pt idx="456">
                        <c:v>-44.291425378939465</c:v>
                      </c:pt>
                      <c:pt idx="457">
                        <c:v>-44.295071571201049</c:v>
                      </c:pt>
                      <c:pt idx="458">
                        <c:v>-44.295071571201049</c:v>
                      </c:pt>
                      <c:pt idx="459">
                        <c:v>-44.295071571201049</c:v>
                      </c:pt>
                      <c:pt idx="460">
                        <c:v>-44.295071571201049</c:v>
                      </c:pt>
                      <c:pt idx="461">
                        <c:v>-44.295071571201049</c:v>
                      </c:pt>
                      <c:pt idx="462">
                        <c:v>-44.295071571201049</c:v>
                      </c:pt>
                      <c:pt idx="463">
                        <c:v>-44.295071571201049</c:v>
                      </c:pt>
                      <c:pt idx="464">
                        <c:v>-44.295071571201049</c:v>
                      </c:pt>
                      <c:pt idx="465">
                        <c:v>-44.295071571201049</c:v>
                      </c:pt>
                      <c:pt idx="466">
                        <c:v>-44.295071571201049</c:v>
                      </c:pt>
                      <c:pt idx="467">
                        <c:v>-44.295071571201049</c:v>
                      </c:pt>
                      <c:pt idx="468">
                        <c:v>-44.295071571201049</c:v>
                      </c:pt>
                      <c:pt idx="469">
                        <c:v>-44.295071571201049</c:v>
                      </c:pt>
                      <c:pt idx="470">
                        <c:v>-44.295071571201049</c:v>
                      </c:pt>
                      <c:pt idx="471">
                        <c:v>-44.295071571201049</c:v>
                      </c:pt>
                      <c:pt idx="472">
                        <c:v>-44.295071571201049</c:v>
                      </c:pt>
                      <c:pt idx="473">
                        <c:v>-44.295071571201049</c:v>
                      </c:pt>
                      <c:pt idx="474">
                        <c:v>-44.295071571201049</c:v>
                      </c:pt>
                      <c:pt idx="475">
                        <c:v>-44.295071571201049</c:v>
                      </c:pt>
                      <c:pt idx="476">
                        <c:v>-44.298614097708835</c:v>
                      </c:pt>
                      <c:pt idx="477">
                        <c:v>-44.302133063715274</c:v>
                      </c:pt>
                      <c:pt idx="478">
                        <c:v>-44.305629785848907</c:v>
                      </c:pt>
                      <c:pt idx="479">
                        <c:v>-44.30910372422052</c:v>
                      </c:pt>
                      <c:pt idx="480">
                        <c:v>-44.312554336433692</c:v>
                      </c:pt>
                      <c:pt idx="481">
                        <c:v>-44.312554336433692</c:v>
                      </c:pt>
                      <c:pt idx="482">
                        <c:v>-44.312554336433692</c:v>
                      </c:pt>
                      <c:pt idx="483">
                        <c:v>-44.312554336433692</c:v>
                      </c:pt>
                      <c:pt idx="484">
                        <c:v>-44.312554336433692</c:v>
                      </c:pt>
                      <c:pt idx="485">
                        <c:v>-44.312554336433692</c:v>
                      </c:pt>
                      <c:pt idx="486">
                        <c:v>-44.312554336433692</c:v>
                      </c:pt>
                      <c:pt idx="487">
                        <c:v>-44.312554336433692</c:v>
                      </c:pt>
                      <c:pt idx="488">
                        <c:v>-44.312554336433692</c:v>
                      </c:pt>
                      <c:pt idx="489">
                        <c:v>-44.312554336433692</c:v>
                      </c:pt>
                      <c:pt idx="490">
                        <c:v>-44.312554336433692</c:v>
                      </c:pt>
                      <c:pt idx="491">
                        <c:v>-44.312554336433692</c:v>
                      </c:pt>
                      <c:pt idx="492">
                        <c:v>-44.312554336433692</c:v>
                      </c:pt>
                      <c:pt idx="493">
                        <c:v>-44.312554336433692</c:v>
                      </c:pt>
                      <c:pt idx="494">
                        <c:v>-44.312554336433692</c:v>
                      </c:pt>
                      <c:pt idx="495">
                        <c:v>-44.312554336433692</c:v>
                      </c:pt>
                      <c:pt idx="496">
                        <c:v>-44.312554336433692</c:v>
                      </c:pt>
                      <c:pt idx="497">
                        <c:v>-44.312554336433692</c:v>
                      </c:pt>
                      <c:pt idx="498">
                        <c:v>-44.312554336433692</c:v>
                      </c:pt>
                      <c:pt idx="499">
                        <c:v>-44.315904782536066</c:v>
                      </c:pt>
                      <c:pt idx="500">
                        <c:v>-44.31923086821871</c:v>
                      </c:pt>
                      <c:pt idx="501">
                        <c:v>-44.322533810120319</c:v>
                      </c:pt>
                      <c:pt idx="502">
                        <c:v>-44.325813068351707</c:v>
                      </c:pt>
                      <c:pt idx="503">
                        <c:v>-44.329068100516494</c:v>
                      </c:pt>
                      <c:pt idx="504">
                        <c:v>-44.329068100516494</c:v>
                      </c:pt>
                      <c:pt idx="505">
                        <c:v>-44.329068100516494</c:v>
                      </c:pt>
                      <c:pt idx="506">
                        <c:v>-44.329068100516494</c:v>
                      </c:pt>
                      <c:pt idx="507">
                        <c:v>-44.329068100516494</c:v>
                      </c:pt>
                      <c:pt idx="508">
                        <c:v>-44.329068100516494</c:v>
                      </c:pt>
                      <c:pt idx="509">
                        <c:v>-44.329068100516494</c:v>
                      </c:pt>
                      <c:pt idx="510">
                        <c:v>-44.329068100516494</c:v>
                      </c:pt>
                      <c:pt idx="511">
                        <c:v>-44.329068100516494</c:v>
                      </c:pt>
                      <c:pt idx="512">
                        <c:v>-44.329068100516494</c:v>
                      </c:pt>
                      <c:pt idx="513">
                        <c:v>-44.329068100516494</c:v>
                      </c:pt>
                      <c:pt idx="514">
                        <c:v>-44.329068100516494</c:v>
                      </c:pt>
                      <c:pt idx="515">
                        <c:v>-44.329068100516494</c:v>
                      </c:pt>
                      <c:pt idx="516">
                        <c:v>-44.329068100516494</c:v>
                      </c:pt>
                      <c:pt idx="517">
                        <c:v>-44.332226466213427</c:v>
                      </c:pt>
                      <c:pt idx="518">
                        <c:v>-44.335359671572263</c:v>
                      </c:pt>
                      <c:pt idx="519">
                        <c:v>-44.338468833241862</c:v>
                      </c:pt>
                      <c:pt idx="520">
                        <c:v>-44.341553411333052</c:v>
                      </c:pt>
                      <c:pt idx="521">
                        <c:v>-44.344612863449385</c:v>
                      </c:pt>
                      <c:pt idx="522">
                        <c:v>-44.344612863449385</c:v>
                      </c:pt>
                      <c:pt idx="523">
                        <c:v>-44.344612863449385</c:v>
                      </c:pt>
                      <c:pt idx="524">
                        <c:v>-44.344612863449385</c:v>
                      </c:pt>
                      <c:pt idx="525">
                        <c:v>-44.344612863449385</c:v>
                      </c:pt>
                      <c:pt idx="526">
                        <c:v>-44.344612863449385</c:v>
                      </c:pt>
                      <c:pt idx="527">
                        <c:v>-44.344612863449385</c:v>
                      </c:pt>
                      <c:pt idx="528">
                        <c:v>-44.344612863449385</c:v>
                      </c:pt>
                      <c:pt idx="529">
                        <c:v>-44.344612863449385</c:v>
                      </c:pt>
                      <c:pt idx="530">
                        <c:v>-44.344612863449385</c:v>
                      </c:pt>
                      <c:pt idx="531">
                        <c:v>-44.344612863449385</c:v>
                      </c:pt>
                      <c:pt idx="532">
                        <c:v>-44.344612863449385</c:v>
                      </c:pt>
                      <c:pt idx="533">
                        <c:v>-44.344612863449385</c:v>
                      </c:pt>
                      <c:pt idx="534">
                        <c:v>-44.347579148740948</c:v>
                      </c:pt>
                      <c:pt idx="535">
                        <c:v>-44.350519473775933</c:v>
                      </c:pt>
                      <c:pt idx="536">
                        <c:v>-44.35343485521355</c:v>
                      </c:pt>
                      <c:pt idx="537">
                        <c:v>-44.356324753164529</c:v>
                      </c:pt>
                      <c:pt idx="538">
                        <c:v>-44.359188625232463</c:v>
                      </c:pt>
                      <c:pt idx="539">
                        <c:v>-44.359188625232463</c:v>
                      </c:pt>
                      <c:pt idx="540">
                        <c:v>-44.359188625232463</c:v>
                      </c:pt>
                      <c:pt idx="541">
                        <c:v>-44.359188625232463</c:v>
                      </c:pt>
                      <c:pt idx="542">
                        <c:v>-44.359188625232463</c:v>
                      </c:pt>
                      <c:pt idx="543">
                        <c:v>-44.359188625232463</c:v>
                      </c:pt>
                      <c:pt idx="544">
                        <c:v>-44.359188625232463</c:v>
                      </c:pt>
                      <c:pt idx="545">
                        <c:v>-44.359188625232463</c:v>
                      </c:pt>
                      <c:pt idx="546">
                        <c:v>-44.359188625232463</c:v>
                      </c:pt>
                      <c:pt idx="547">
                        <c:v>-44.359188625232463</c:v>
                      </c:pt>
                      <c:pt idx="548">
                        <c:v>-44.361962830118571</c:v>
                      </c:pt>
                      <c:pt idx="549">
                        <c:v>-44.364710274829775</c:v>
                      </c:pt>
                      <c:pt idx="550">
                        <c:v>-44.36743187603534</c:v>
                      </c:pt>
                      <c:pt idx="551">
                        <c:v>-44.370127093846122</c:v>
                      </c:pt>
                      <c:pt idx="552">
                        <c:v>-44.372795385865672</c:v>
                      </c:pt>
                      <c:pt idx="553">
                        <c:v>-44.372795385865672</c:v>
                      </c:pt>
                      <c:pt idx="554">
                        <c:v>-44.372795385865672</c:v>
                      </c:pt>
                      <c:pt idx="555">
                        <c:v>-44.372795385865672</c:v>
                      </c:pt>
                      <c:pt idx="556">
                        <c:v>-44.372795385865672</c:v>
                      </c:pt>
                      <c:pt idx="557">
                        <c:v>-44.372795385865672</c:v>
                      </c:pt>
                      <c:pt idx="558">
                        <c:v>-44.372795385865672</c:v>
                      </c:pt>
                      <c:pt idx="559">
                        <c:v>-44.372795385865672</c:v>
                      </c:pt>
                      <c:pt idx="560">
                        <c:v>-44.372795385865672</c:v>
                      </c:pt>
                      <c:pt idx="561">
                        <c:v>-44.372795385865672</c:v>
                      </c:pt>
                      <c:pt idx="562">
                        <c:v>-44.375377510346382</c:v>
                      </c:pt>
                      <c:pt idx="563">
                        <c:v>-44.377932074733749</c:v>
                      </c:pt>
                      <c:pt idx="564">
                        <c:v>-44.380459895707318</c:v>
                      </c:pt>
                      <c:pt idx="565">
                        <c:v>-44.382960433377875</c:v>
                      </c:pt>
                      <c:pt idx="566">
                        <c:v>-44.385433145348983</c:v>
                      </c:pt>
                      <c:pt idx="567">
                        <c:v>-44.385433145348983</c:v>
                      </c:pt>
                      <c:pt idx="568">
                        <c:v>-44.385433145348983</c:v>
                      </c:pt>
                      <c:pt idx="569">
                        <c:v>-44.385433145348983</c:v>
                      </c:pt>
                      <c:pt idx="570">
                        <c:v>-44.385433145348983</c:v>
                      </c:pt>
                      <c:pt idx="571">
                        <c:v>-44.385433145348983</c:v>
                      </c:pt>
                      <c:pt idx="572">
                        <c:v>-44.387823189424267</c:v>
                      </c:pt>
                      <c:pt idx="573">
                        <c:v>-44.39018487348784</c:v>
                      </c:pt>
                      <c:pt idx="574">
                        <c:v>-44.392518914229413</c:v>
                      </c:pt>
                      <c:pt idx="575">
                        <c:v>-44.394824771759744</c:v>
                      </c:pt>
                      <c:pt idx="576">
                        <c:v>-44.397101903682483</c:v>
                      </c:pt>
                      <c:pt idx="577">
                        <c:v>-44.397101903682483</c:v>
                      </c:pt>
                      <c:pt idx="578">
                        <c:v>-44.397101903682483</c:v>
                      </c:pt>
                      <c:pt idx="579">
                        <c:v>-44.397101903682483</c:v>
                      </c:pt>
                      <c:pt idx="580">
                        <c:v>-44.397101903682483</c:v>
                      </c:pt>
                      <c:pt idx="581">
                        <c:v>-44.39929986735234</c:v>
                      </c:pt>
                      <c:pt idx="582">
                        <c:v>-44.401468671092104</c:v>
                      </c:pt>
                      <c:pt idx="583">
                        <c:v>-44.403608931601639</c:v>
                      </c:pt>
                      <c:pt idx="584">
                        <c:v>-44.405720108991773</c:v>
                      </c:pt>
                      <c:pt idx="585">
                        <c:v>-44.407801660866085</c:v>
                      </c:pt>
                      <c:pt idx="586">
                        <c:v>-44.407801660866085</c:v>
                      </c:pt>
                      <c:pt idx="587">
                        <c:v>-44.407801660866085</c:v>
                      </c:pt>
                      <c:pt idx="588">
                        <c:v>-44.407801660866085</c:v>
                      </c:pt>
                      <c:pt idx="589">
                        <c:v>-44.407801660866085</c:v>
                      </c:pt>
                      <c:pt idx="590">
                        <c:v>-44.407801660866085</c:v>
                      </c:pt>
                      <c:pt idx="591">
                        <c:v>-44.407801660866085</c:v>
                      </c:pt>
                      <c:pt idx="592">
                        <c:v>-44.407801660866085</c:v>
                      </c:pt>
                      <c:pt idx="593">
                        <c:v>-44.40980754413053</c:v>
                      </c:pt>
                      <c:pt idx="594">
                        <c:v>-44.411783467546456</c:v>
                      </c:pt>
                      <c:pt idx="595">
                        <c:v>-44.413729947824024</c:v>
                      </c:pt>
                      <c:pt idx="596">
                        <c:v>-44.415646445073932</c:v>
                      </c:pt>
                      <c:pt idx="597">
                        <c:v>-44.417532416899832</c:v>
                      </c:pt>
                      <c:pt idx="598">
                        <c:v>-44.417532416899832</c:v>
                      </c:pt>
                      <c:pt idx="599">
                        <c:v>-44.417532416899832</c:v>
                      </c:pt>
                      <c:pt idx="600">
                        <c:v>-44.417532416899832</c:v>
                      </c:pt>
                      <c:pt idx="601">
                        <c:v>-44.417532416899832</c:v>
                      </c:pt>
                      <c:pt idx="602">
                        <c:v>-44.417532416899832</c:v>
                      </c:pt>
                      <c:pt idx="603">
                        <c:v>-44.417532416899832</c:v>
                      </c:pt>
                      <c:pt idx="604">
                        <c:v>-44.419346219758879</c:v>
                      </c:pt>
                      <c:pt idx="605">
                        <c:v>-44.421129262851011</c:v>
                      </c:pt>
                      <c:pt idx="606">
                        <c:v>-44.422881962896511</c:v>
                      </c:pt>
                      <c:pt idx="607">
                        <c:v>-44.424603780006237</c:v>
                      </c:pt>
                      <c:pt idx="608">
                        <c:v>-44.426294171783724</c:v>
                      </c:pt>
                      <c:pt idx="609">
                        <c:v>-44.426294171783724</c:v>
                      </c:pt>
                      <c:pt idx="610">
                        <c:v>-44.426294171783724</c:v>
                      </c:pt>
                      <c:pt idx="611">
                        <c:v>-44.427915894237373</c:v>
                      </c:pt>
                      <c:pt idx="612">
                        <c:v>-44.429506057005668</c:v>
                      </c:pt>
                      <c:pt idx="613">
                        <c:v>-44.431064976819158</c:v>
                      </c:pt>
                      <c:pt idx="614">
                        <c:v>-44.432592113788687</c:v>
                      </c:pt>
                      <c:pt idx="615">
                        <c:v>-44.434086925517761</c:v>
                      </c:pt>
                      <c:pt idx="616">
                        <c:v>-44.434086925517761</c:v>
                      </c:pt>
                      <c:pt idx="617">
                        <c:v>-44.434086925517761</c:v>
                      </c:pt>
                      <c:pt idx="618">
                        <c:v>-44.434086925517761</c:v>
                      </c:pt>
                      <c:pt idx="619">
                        <c:v>-44.434086925517761</c:v>
                      </c:pt>
                      <c:pt idx="620">
                        <c:v>-44.434086925517761</c:v>
                      </c:pt>
                      <c:pt idx="621">
                        <c:v>-44.435516567565955</c:v>
                      </c:pt>
                      <c:pt idx="622">
                        <c:v>-44.436913850010455</c:v>
                      </c:pt>
                      <c:pt idx="623">
                        <c:v>-44.43827898959195</c:v>
                      </c:pt>
                      <c:pt idx="624">
                        <c:v>-44.439611446421239</c:v>
                      </c:pt>
                      <c:pt idx="625">
                        <c:v>-44.440910678101929</c:v>
                      </c:pt>
                      <c:pt idx="626">
                        <c:v>-44.440910678101929</c:v>
                      </c:pt>
                      <c:pt idx="627">
                        <c:v>-44.440910678101929</c:v>
                      </c:pt>
                      <c:pt idx="628">
                        <c:v>-44.440910678101929</c:v>
                      </c:pt>
                      <c:pt idx="629">
                        <c:v>-44.442148239744725</c:v>
                      </c:pt>
                      <c:pt idx="630">
                        <c:v>-44.443352641865403</c:v>
                      </c:pt>
                      <c:pt idx="631">
                        <c:v>-44.444524001214873</c:v>
                      </c:pt>
                      <c:pt idx="632">
                        <c:v>-44.445661777903965</c:v>
                      </c:pt>
                      <c:pt idx="633">
                        <c:v>-44.446765429536228</c:v>
                      </c:pt>
                      <c:pt idx="634">
                        <c:v>-44.447810910773597</c:v>
                      </c:pt>
                      <c:pt idx="635">
                        <c:v>-44.448822432570452</c:v>
                      </c:pt>
                      <c:pt idx="636">
                        <c:v>-44.449800011687941</c:v>
                      </c:pt>
                      <c:pt idx="637">
                        <c:v>-44.450743108236807</c:v>
                      </c:pt>
                      <c:pt idx="638">
                        <c:v>-44.451651179820672</c:v>
                      </c:pt>
                      <c:pt idx="639">
                        <c:v>-44.451651179820672</c:v>
                      </c:pt>
                      <c:pt idx="640">
                        <c:v>-44.451651179820672</c:v>
                      </c:pt>
                      <c:pt idx="641">
                        <c:v>-44.452504580652629</c:v>
                      </c:pt>
                      <c:pt idx="642">
                        <c:v>-44.453323222125675</c:v>
                      </c:pt>
                      <c:pt idx="643">
                        <c:v>-44.45410702101114</c:v>
                      </c:pt>
                      <c:pt idx="644">
                        <c:v>-44.454855437419795</c:v>
                      </c:pt>
                      <c:pt idx="645">
                        <c:v>-44.455567928955233</c:v>
                      </c:pt>
                      <c:pt idx="646">
                        <c:v>-44.456229249381806</c:v>
                      </c:pt>
                      <c:pt idx="647">
                        <c:v>-44.456855010531029</c:v>
                      </c:pt>
                      <c:pt idx="648">
                        <c:v>-44.457445029184456</c:v>
                      </c:pt>
                      <c:pt idx="649">
                        <c:v>-44.457998765452928</c:v>
                      </c:pt>
                      <c:pt idx="650">
                        <c:v>-44.458515676939967</c:v>
                      </c:pt>
                      <c:pt idx="651">
                        <c:v>-44.458515676939967</c:v>
                      </c:pt>
                      <c:pt idx="652">
                        <c:v>-44.4589849169611</c:v>
                      </c:pt>
                      <c:pt idx="653">
                        <c:v>-44.459417797786514</c:v>
                      </c:pt>
                      <c:pt idx="654">
                        <c:v>-44.459814036207931</c:v>
                      </c:pt>
                      <c:pt idx="655">
                        <c:v>-44.46048762946819</c:v>
                      </c:pt>
                      <c:pt idx="656">
                        <c:v>-44.460771583390553</c:v>
                      </c:pt>
                      <c:pt idx="657">
                        <c:v>-44.461011583892159</c:v>
                      </c:pt>
                      <c:pt idx="658">
                        <c:v>-44.461214042081565</c:v>
                      </c:pt>
                      <c:pt idx="659">
                        <c:v>-44.461501774704374</c:v>
                      </c:pt>
                      <c:pt idx="660">
                        <c:v>-44.461587726016418</c:v>
                      </c:pt>
                      <c:pt idx="661">
                        <c:v>-44.46164504680533</c:v>
                      </c:pt>
                      <c:pt idx="662">
                        <c:v>-44.46164504680533</c:v>
                      </c:pt>
                      <c:pt idx="663">
                        <c:v>-44.461614742653126</c:v>
                      </c:pt>
                      <c:pt idx="664">
                        <c:v>-44.461614742653126</c:v>
                      </c:pt>
                      <c:pt idx="665">
                        <c:v>-44.461546918790702</c:v>
                      </c:pt>
                      <c:pt idx="666">
                        <c:v>-44.461440789697306</c:v>
                      </c:pt>
                      <c:pt idx="667">
                        <c:v>-44.460887457292728</c:v>
                      </c:pt>
                    </c:numCache>
                  </c:numRef>
                </c:yVal>
                <c:smooth val="1"/>
                <c:extLst>
                  <c:ext xmlns:c16="http://schemas.microsoft.com/office/drawing/2014/chart" uri="{C3380CC4-5D6E-409C-BE32-E72D297353CC}">
                    <c16:uniqueId val="{00000004-7B3A-45B3-8B9C-4F4F84D696EC}"/>
                  </c:ext>
                </c:extLst>
              </c15:ser>
            </c15:filteredScatterSeries>
            <c15:filteredScatterSeries>
              <c15:ser>
                <c:idx val="0"/>
                <c:order val="2"/>
                <c:tx>
                  <c:strRef>
                    <c:extLst xmlns:c15="http://schemas.microsoft.com/office/drawing/2012/chart">
                      <c:ext xmlns:c15="http://schemas.microsoft.com/office/drawing/2012/chart" uri="{02D57815-91ED-43cb-92C2-25804820EDAC}">
                        <c15:formulaRef>
                          <c15:sqref>'[Analysi s of Protein Measurement (4 kHz to 1 MHz).xlsx]16062772_data log'!$C$3</c15:sqref>
                        </c15:formulaRef>
                      </c:ext>
                    </c:extLst>
                    <c:strCache>
                      <c:ptCount val="1"/>
                      <c:pt idx="0">
                        <c:v>TC1</c:v>
                      </c:pt>
                    </c:strCache>
                  </c:strRef>
                </c:tx>
                <c:spPr>
                  <a:ln w="127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'[2]16062772_data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'[2]16062772_data log'!$C$4:$C$1163</c15:sqref>
                        </c15:formulaRef>
                      </c:ext>
                    </c:extLst>
                    <c:numCache>
                      <c:formatCode>General</c:formatCode>
                      <c:ptCount val="1160"/>
                      <c:pt idx="0">
                        <c:v>24.5</c:v>
                      </c:pt>
                      <c:pt idx="1">
                        <c:v>23.5</c:v>
                      </c:pt>
                      <c:pt idx="2">
                        <c:v>22.6</c:v>
                      </c:pt>
                      <c:pt idx="3">
                        <c:v>21.9</c:v>
                      </c:pt>
                      <c:pt idx="4">
                        <c:v>21.1</c:v>
                      </c:pt>
                      <c:pt idx="5">
                        <c:v>20.3</c:v>
                      </c:pt>
                      <c:pt idx="6">
                        <c:v>19.8</c:v>
                      </c:pt>
                      <c:pt idx="7">
                        <c:v>18.899999999999999</c:v>
                      </c:pt>
                      <c:pt idx="8">
                        <c:v>17.899999999999999</c:v>
                      </c:pt>
                      <c:pt idx="9">
                        <c:v>17.100000000000001</c:v>
                      </c:pt>
                      <c:pt idx="10">
                        <c:v>15.8</c:v>
                      </c:pt>
                      <c:pt idx="11">
                        <c:v>14.7</c:v>
                      </c:pt>
                      <c:pt idx="12">
                        <c:v>13.6</c:v>
                      </c:pt>
                      <c:pt idx="13">
                        <c:v>12.5</c:v>
                      </c:pt>
                      <c:pt idx="14">
                        <c:v>11.3</c:v>
                      </c:pt>
                      <c:pt idx="15">
                        <c:v>10</c:v>
                      </c:pt>
                      <c:pt idx="16">
                        <c:v>9</c:v>
                      </c:pt>
                      <c:pt idx="17">
                        <c:v>7.8</c:v>
                      </c:pt>
                      <c:pt idx="18">
                        <c:v>6.6</c:v>
                      </c:pt>
                      <c:pt idx="19">
                        <c:v>5.2</c:v>
                      </c:pt>
                      <c:pt idx="20">
                        <c:v>4.2</c:v>
                      </c:pt>
                      <c:pt idx="21">
                        <c:v>2.9</c:v>
                      </c:pt>
                      <c:pt idx="22">
                        <c:v>1.6</c:v>
                      </c:pt>
                      <c:pt idx="23">
                        <c:v>0.4</c:v>
                      </c:pt>
                      <c:pt idx="24">
                        <c:v>-0.6</c:v>
                      </c:pt>
                      <c:pt idx="25">
                        <c:v>-2</c:v>
                      </c:pt>
                      <c:pt idx="26">
                        <c:v>-3.2</c:v>
                      </c:pt>
                      <c:pt idx="27">
                        <c:v>-4.5</c:v>
                      </c:pt>
                      <c:pt idx="28">
                        <c:v>-5.6</c:v>
                      </c:pt>
                      <c:pt idx="29">
                        <c:v>-6.9</c:v>
                      </c:pt>
                      <c:pt idx="30">
                        <c:v>-8.1</c:v>
                      </c:pt>
                      <c:pt idx="31">
                        <c:v>-9.4</c:v>
                      </c:pt>
                      <c:pt idx="32">
                        <c:v>-10.6</c:v>
                      </c:pt>
                      <c:pt idx="33">
                        <c:v>-2</c:v>
                      </c:pt>
                      <c:pt idx="34">
                        <c:v>-3.4</c:v>
                      </c:pt>
                      <c:pt idx="35">
                        <c:v>-4.9000000000000004</c:v>
                      </c:pt>
                      <c:pt idx="36">
                        <c:v>-7.1</c:v>
                      </c:pt>
                      <c:pt idx="37">
                        <c:v>-10</c:v>
                      </c:pt>
                      <c:pt idx="38">
                        <c:v>-14.2</c:v>
                      </c:pt>
                      <c:pt idx="39">
                        <c:v>-17.3</c:v>
                      </c:pt>
                      <c:pt idx="40">
                        <c:v>-20</c:v>
                      </c:pt>
                      <c:pt idx="41">
                        <c:v>-22.4</c:v>
                      </c:pt>
                      <c:pt idx="42">
                        <c:v>-24.2</c:v>
                      </c:pt>
                      <c:pt idx="43">
                        <c:v>-25.9</c:v>
                      </c:pt>
                      <c:pt idx="44">
                        <c:v>-27.7</c:v>
                      </c:pt>
                      <c:pt idx="45">
                        <c:v>-29</c:v>
                      </c:pt>
                      <c:pt idx="46">
                        <c:v>-30.6</c:v>
                      </c:pt>
                      <c:pt idx="47">
                        <c:v>-31.9</c:v>
                      </c:pt>
                      <c:pt idx="48">
                        <c:v>-33.299999999999997</c:v>
                      </c:pt>
                      <c:pt idx="49">
                        <c:v>-34.4</c:v>
                      </c:pt>
                      <c:pt idx="50">
                        <c:v>-35.5</c:v>
                      </c:pt>
                      <c:pt idx="51">
                        <c:v>-36.5</c:v>
                      </c:pt>
                      <c:pt idx="52">
                        <c:v>-37.200000000000003</c:v>
                      </c:pt>
                      <c:pt idx="53">
                        <c:v>-37.799999999999997</c:v>
                      </c:pt>
                      <c:pt idx="54">
                        <c:v>-38.5</c:v>
                      </c:pt>
                      <c:pt idx="55">
                        <c:v>-39</c:v>
                      </c:pt>
                      <c:pt idx="56">
                        <c:v>-39.200000000000003</c:v>
                      </c:pt>
                      <c:pt idx="57">
                        <c:v>-39.700000000000003</c:v>
                      </c:pt>
                      <c:pt idx="58">
                        <c:v>-39.799999999999997</c:v>
                      </c:pt>
                      <c:pt idx="59">
                        <c:v>-39.9</c:v>
                      </c:pt>
                      <c:pt idx="60">
                        <c:v>-40</c:v>
                      </c:pt>
                      <c:pt idx="61">
                        <c:v>-40.200000000000003</c:v>
                      </c:pt>
                      <c:pt idx="62">
                        <c:v>-40.299999999999997</c:v>
                      </c:pt>
                      <c:pt idx="63">
                        <c:v>-40.4</c:v>
                      </c:pt>
                      <c:pt idx="64">
                        <c:v>-40.6</c:v>
                      </c:pt>
                      <c:pt idx="65">
                        <c:v>-40.6</c:v>
                      </c:pt>
                      <c:pt idx="66">
                        <c:v>-40.6</c:v>
                      </c:pt>
                      <c:pt idx="67">
                        <c:v>-40.700000000000003</c:v>
                      </c:pt>
                      <c:pt idx="68">
                        <c:v>-40.700000000000003</c:v>
                      </c:pt>
                      <c:pt idx="69">
                        <c:v>-41</c:v>
                      </c:pt>
                      <c:pt idx="70">
                        <c:v>-41</c:v>
                      </c:pt>
                      <c:pt idx="71">
                        <c:v>-41</c:v>
                      </c:pt>
                      <c:pt idx="72">
                        <c:v>-41</c:v>
                      </c:pt>
                      <c:pt idx="73">
                        <c:v>-41.1</c:v>
                      </c:pt>
                      <c:pt idx="74">
                        <c:v>-41.1</c:v>
                      </c:pt>
                      <c:pt idx="75">
                        <c:v>-41.1</c:v>
                      </c:pt>
                      <c:pt idx="76">
                        <c:v>-41.1</c:v>
                      </c:pt>
                      <c:pt idx="77">
                        <c:v>-41.1</c:v>
                      </c:pt>
                      <c:pt idx="78">
                        <c:v>-41.1</c:v>
                      </c:pt>
                      <c:pt idx="79">
                        <c:v>-41.1</c:v>
                      </c:pt>
                      <c:pt idx="80">
                        <c:v>-41.2</c:v>
                      </c:pt>
                      <c:pt idx="81">
                        <c:v>-41.2</c:v>
                      </c:pt>
                      <c:pt idx="82">
                        <c:v>-41.3</c:v>
                      </c:pt>
                      <c:pt idx="83">
                        <c:v>-41.2</c:v>
                      </c:pt>
                      <c:pt idx="84">
                        <c:v>-41.3</c:v>
                      </c:pt>
                      <c:pt idx="85">
                        <c:v>-41.2</c:v>
                      </c:pt>
                      <c:pt idx="86">
                        <c:v>-41.2</c:v>
                      </c:pt>
                      <c:pt idx="87">
                        <c:v>-41.2</c:v>
                      </c:pt>
                      <c:pt idx="88">
                        <c:v>-41.3</c:v>
                      </c:pt>
                      <c:pt idx="89">
                        <c:v>-41.2</c:v>
                      </c:pt>
                      <c:pt idx="90">
                        <c:v>-41.3</c:v>
                      </c:pt>
                      <c:pt idx="91">
                        <c:v>-41.3</c:v>
                      </c:pt>
                      <c:pt idx="92">
                        <c:v>-41.3</c:v>
                      </c:pt>
                      <c:pt idx="93">
                        <c:v>-41.3</c:v>
                      </c:pt>
                      <c:pt idx="94">
                        <c:v>-41.3</c:v>
                      </c:pt>
                      <c:pt idx="95">
                        <c:v>-41.2</c:v>
                      </c:pt>
                      <c:pt idx="96">
                        <c:v>-41.3</c:v>
                      </c:pt>
                      <c:pt idx="97">
                        <c:v>-41.3</c:v>
                      </c:pt>
                      <c:pt idx="98">
                        <c:v>-41.3</c:v>
                      </c:pt>
                      <c:pt idx="99">
                        <c:v>-41.3</c:v>
                      </c:pt>
                      <c:pt idx="100">
                        <c:v>-41.3</c:v>
                      </c:pt>
                      <c:pt idx="101">
                        <c:v>-41.3</c:v>
                      </c:pt>
                      <c:pt idx="102">
                        <c:v>-41.3</c:v>
                      </c:pt>
                      <c:pt idx="103">
                        <c:v>-41.2</c:v>
                      </c:pt>
                      <c:pt idx="104">
                        <c:v>-41.3</c:v>
                      </c:pt>
                      <c:pt idx="105">
                        <c:v>-41.3</c:v>
                      </c:pt>
                      <c:pt idx="106">
                        <c:v>-41.3</c:v>
                      </c:pt>
                      <c:pt idx="107">
                        <c:v>-41.3</c:v>
                      </c:pt>
                      <c:pt idx="108">
                        <c:v>-41.3</c:v>
                      </c:pt>
                      <c:pt idx="109">
                        <c:v>-41.3</c:v>
                      </c:pt>
                      <c:pt idx="110">
                        <c:v>-41.3</c:v>
                      </c:pt>
                      <c:pt idx="111">
                        <c:v>-41.4</c:v>
                      </c:pt>
                      <c:pt idx="112">
                        <c:v>-41.3</c:v>
                      </c:pt>
                      <c:pt idx="113">
                        <c:v>-40.6</c:v>
                      </c:pt>
                      <c:pt idx="114">
                        <c:v>-40</c:v>
                      </c:pt>
                      <c:pt idx="115">
                        <c:v>-39.1</c:v>
                      </c:pt>
                      <c:pt idx="116">
                        <c:v>-38.299999999999997</c:v>
                      </c:pt>
                      <c:pt idx="117">
                        <c:v>-37.5</c:v>
                      </c:pt>
                      <c:pt idx="118">
                        <c:v>-36.5</c:v>
                      </c:pt>
                      <c:pt idx="119">
                        <c:v>-35.799999999999997</c:v>
                      </c:pt>
                      <c:pt idx="120">
                        <c:v>-34.799999999999997</c:v>
                      </c:pt>
                      <c:pt idx="121">
                        <c:v>-34</c:v>
                      </c:pt>
                      <c:pt idx="122">
                        <c:v>-32.799999999999997</c:v>
                      </c:pt>
                      <c:pt idx="123">
                        <c:v>-32.1</c:v>
                      </c:pt>
                      <c:pt idx="124">
                        <c:v>-31</c:v>
                      </c:pt>
                      <c:pt idx="125">
                        <c:v>-30.1</c:v>
                      </c:pt>
                      <c:pt idx="126">
                        <c:v>-29.2</c:v>
                      </c:pt>
                      <c:pt idx="127">
                        <c:v>-28</c:v>
                      </c:pt>
                      <c:pt idx="128">
                        <c:v>-27.3</c:v>
                      </c:pt>
                      <c:pt idx="129">
                        <c:v>-26.1</c:v>
                      </c:pt>
                      <c:pt idx="130">
                        <c:v>-25.2</c:v>
                      </c:pt>
                      <c:pt idx="131">
                        <c:v>-24</c:v>
                      </c:pt>
                      <c:pt idx="132">
                        <c:v>-23.2</c:v>
                      </c:pt>
                      <c:pt idx="133">
                        <c:v>-22.1</c:v>
                      </c:pt>
                      <c:pt idx="134">
                        <c:v>-21.3</c:v>
                      </c:pt>
                      <c:pt idx="135">
                        <c:v>-20.2</c:v>
                      </c:pt>
                      <c:pt idx="136">
                        <c:v>-19.399999999999999</c:v>
                      </c:pt>
                      <c:pt idx="137">
                        <c:v>-18.399999999999999</c:v>
                      </c:pt>
                      <c:pt idx="138">
                        <c:v>-17.600000000000001</c:v>
                      </c:pt>
                      <c:pt idx="139">
                        <c:v>-16.399999999999999</c:v>
                      </c:pt>
                      <c:pt idx="140">
                        <c:v>-15.5</c:v>
                      </c:pt>
                      <c:pt idx="141">
                        <c:v>-14.5</c:v>
                      </c:pt>
                      <c:pt idx="142">
                        <c:v>-13.7</c:v>
                      </c:pt>
                      <c:pt idx="143">
                        <c:v>-13.3</c:v>
                      </c:pt>
                      <c:pt idx="144">
                        <c:v>-13.1</c:v>
                      </c:pt>
                      <c:pt idx="145">
                        <c:v>-12.9</c:v>
                      </c:pt>
                      <c:pt idx="146">
                        <c:v>-12.7</c:v>
                      </c:pt>
                      <c:pt idx="147">
                        <c:v>-12.6</c:v>
                      </c:pt>
                      <c:pt idx="148">
                        <c:v>-12.5</c:v>
                      </c:pt>
                      <c:pt idx="149">
                        <c:v>-12.4</c:v>
                      </c:pt>
                      <c:pt idx="150">
                        <c:v>-12.4</c:v>
                      </c:pt>
                      <c:pt idx="151">
                        <c:v>-12.1</c:v>
                      </c:pt>
                      <c:pt idx="152">
                        <c:v>-12.2</c:v>
                      </c:pt>
                      <c:pt idx="153">
                        <c:v>-12.2</c:v>
                      </c:pt>
                      <c:pt idx="154">
                        <c:v>-12</c:v>
                      </c:pt>
                      <c:pt idx="155">
                        <c:v>-11.9</c:v>
                      </c:pt>
                      <c:pt idx="156">
                        <c:v>-12</c:v>
                      </c:pt>
                      <c:pt idx="157">
                        <c:v>-11.9</c:v>
                      </c:pt>
                      <c:pt idx="158">
                        <c:v>-11.8</c:v>
                      </c:pt>
                      <c:pt idx="159">
                        <c:v>-11.7</c:v>
                      </c:pt>
                      <c:pt idx="160">
                        <c:v>-11.7</c:v>
                      </c:pt>
                      <c:pt idx="161">
                        <c:v>-11.7</c:v>
                      </c:pt>
                      <c:pt idx="162">
                        <c:v>-11.6</c:v>
                      </c:pt>
                      <c:pt idx="163">
                        <c:v>-11.7</c:v>
                      </c:pt>
                      <c:pt idx="164">
                        <c:v>-11.7</c:v>
                      </c:pt>
                      <c:pt idx="165">
                        <c:v>-11.7</c:v>
                      </c:pt>
                      <c:pt idx="166">
                        <c:v>-11.5</c:v>
                      </c:pt>
                      <c:pt idx="167">
                        <c:v>-11.6</c:v>
                      </c:pt>
                      <c:pt idx="168">
                        <c:v>-11.4</c:v>
                      </c:pt>
                      <c:pt idx="169">
                        <c:v>-11.4</c:v>
                      </c:pt>
                      <c:pt idx="170">
                        <c:v>-11.3</c:v>
                      </c:pt>
                      <c:pt idx="171">
                        <c:v>-11.6</c:v>
                      </c:pt>
                      <c:pt idx="172">
                        <c:v>-11.5</c:v>
                      </c:pt>
                      <c:pt idx="173">
                        <c:v>-11.6</c:v>
                      </c:pt>
                      <c:pt idx="174">
                        <c:v>-11.4</c:v>
                      </c:pt>
                      <c:pt idx="175">
                        <c:v>-11.5</c:v>
                      </c:pt>
                      <c:pt idx="176">
                        <c:v>-11.3</c:v>
                      </c:pt>
                      <c:pt idx="177">
                        <c:v>-11.4</c:v>
                      </c:pt>
                      <c:pt idx="178">
                        <c:v>-11.4</c:v>
                      </c:pt>
                      <c:pt idx="179">
                        <c:v>-11.3</c:v>
                      </c:pt>
                      <c:pt idx="180">
                        <c:v>-11.5</c:v>
                      </c:pt>
                      <c:pt idx="181">
                        <c:v>-11.3</c:v>
                      </c:pt>
                      <c:pt idx="182">
                        <c:v>-11.4</c:v>
                      </c:pt>
                      <c:pt idx="183">
                        <c:v>-11.4</c:v>
                      </c:pt>
                      <c:pt idx="184">
                        <c:v>-11.4</c:v>
                      </c:pt>
                      <c:pt idx="185">
                        <c:v>-11.3</c:v>
                      </c:pt>
                      <c:pt idx="186">
                        <c:v>-11.4</c:v>
                      </c:pt>
                      <c:pt idx="187">
                        <c:v>-11.2</c:v>
                      </c:pt>
                      <c:pt idx="188">
                        <c:v>-11.4</c:v>
                      </c:pt>
                      <c:pt idx="189">
                        <c:v>-11.4</c:v>
                      </c:pt>
                      <c:pt idx="190">
                        <c:v>-11.4</c:v>
                      </c:pt>
                      <c:pt idx="191">
                        <c:v>-11.2</c:v>
                      </c:pt>
                      <c:pt idx="192">
                        <c:v>-11.4</c:v>
                      </c:pt>
                      <c:pt idx="193">
                        <c:v>-11.4</c:v>
                      </c:pt>
                      <c:pt idx="194">
                        <c:v>-11.4</c:v>
                      </c:pt>
                      <c:pt idx="195">
                        <c:v>-11.4</c:v>
                      </c:pt>
                      <c:pt idx="196">
                        <c:v>-11.3</c:v>
                      </c:pt>
                      <c:pt idx="197">
                        <c:v>-11.4</c:v>
                      </c:pt>
                      <c:pt idx="198">
                        <c:v>-11.2</c:v>
                      </c:pt>
                      <c:pt idx="199">
                        <c:v>-11.4</c:v>
                      </c:pt>
                      <c:pt idx="200">
                        <c:v>-11.4</c:v>
                      </c:pt>
                      <c:pt idx="201">
                        <c:v>-11.4</c:v>
                      </c:pt>
                      <c:pt idx="202">
                        <c:v>-11.5</c:v>
                      </c:pt>
                      <c:pt idx="203">
                        <c:v>-11.6</c:v>
                      </c:pt>
                      <c:pt idx="204">
                        <c:v>-12</c:v>
                      </c:pt>
                      <c:pt idx="205">
                        <c:v>-12.8</c:v>
                      </c:pt>
                      <c:pt idx="206">
                        <c:v>-13.4</c:v>
                      </c:pt>
                      <c:pt idx="207">
                        <c:v>-14.4</c:v>
                      </c:pt>
                      <c:pt idx="208">
                        <c:v>-15.3</c:v>
                      </c:pt>
                      <c:pt idx="209">
                        <c:v>-16.100000000000001</c:v>
                      </c:pt>
                      <c:pt idx="210">
                        <c:v>-16.899999999999999</c:v>
                      </c:pt>
                      <c:pt idx="211">
                        <c:v>-17.899999999999999</c:v>
                      </c:pt>
                      <c:pt idx="212">
                        <c:v>-18.7</c:v>
                      </c:pt>
                      <c:pt idx="213">
                        <c:v>-19.7</c:v>
                      </c:pt>
                      <c:pt idx="214">
                        <c:v>-20.5</c:v>
                      </c:pt>
                      <c:pt idx="215">
                        <c:v>-21.6</c:v>
                      </c:pt>
                      <c:pt idx="216">
                        <c:v>-22.4</c:v>
                      </c:pt>
                      <c:pt idx="217">
                        <c:v>-23.3</c:v>
                      </c:pt>
                      <c:pt idx="218">
                        <c:v>-24.2</c:v>
                      </c:pt>
                      <c:pt idx="219">
                        <c:v>-25.1</c:v>
                      </c:pt>
                      <c:pt idx="220">
                        <c:v>-26.1</c:v>
                      </c:pt>
                      <c:pt idx="221">
                        <c:v>-27.1</c:v>
                      </c:pt>
                      <c:pt idx="222">
                        <c:v>-28.2</c:v>
                      </c:pt>
                      <c:pt idx="223">
                        <c:v>-29</c:v>
                      </c:pt>
                      <c:pt idx="224">
                        <c:v>-30.1</c:v>
                      </c:pt>
                      <c:pt idx="225">
                        <c:v>-30.9</c:v>
                      </c:pt>
                      <c:pt idx="226">
                        <c:v>-31.9</c:v>
                      </c:pt>
                      <c:pt idx="227">
                        <c:v>-32.799999999999997</c:v>
                      </c:pt>
                      <c:pt idx="228">
                        <c:v>-33.799999999999997</c:v>
                      </c:pt>
                      <c:pt idx="229">
                        <c:v>-34.700000000000003</c:v>
                      </c:pt>
                      <c:pt idx="230">
                        <c:v>-35.5</c:v>
                      </c:pt>
                      <c:pt idx="231">
                        <c:v>-36.5</c:v>
                      </c:pt>
                      <c:pt idx="232">
                        <c:v>-37.5</c:v>
                      </c:pt>
                      <c:pt idx="233">
                        <c:v>-38.4</c:v>
                      </c:pt>
                      <c:pt idx="234">
                        <c:v>-38.9</c:v>
                      </c:pt>
                      <c:pt idx="235">
                        <c:v>-39.4</c:v>
                      </c:pt>
                      <c:pt idx="236">
                        <c:v>-39.700000000000003</c:v>
                      </c:pt>
                      <c:pt idx="237">
                        <c:v>-39.9</c:v>
                      </c:pt>
                      <c:pt idx="238">
                        <c:v>-40.1</c:v>
                      </c:pt>
                      <c:pt idx="239">
                        <c:v>-40.200000000000003</c:v>
                      </c:pt>
                      <c:pt idx="240">
                        <c:v>-40.4</c:v>
                      </c:pt>
                      <c:pt idx="241">
                        <c:v>-40.5</c:v>
                      </c:pt>
                      <c:pt idx="242">
                        <c:v>-40.6</c:v>
                      </c:pt>
                      <c:pt idx="243">
                        <c:v>-40.700000000000003</c:v>
                      </c:pt>
                      <c:pt idx="244">
                        <c:v>-40.799999999999997</c:v>
                      </c:pt>
                      <c:pt idx="245">
                        <c:v>-41</c:v>
                      </c:pt>
                      <c:pt idx="246">
                        <c:v>-40.799999999999997</c:v>
                      </c:pt>
                      <c:pt idx="247">
                        <c:v>-41</c:v>
                      </c:pt>
                      <c:pt idx="248">
                        <c:v>-41.1</c:v>
                      </c:pt>
                      <c:pt idx="249">
                        <c:v>-41.1</c:v>
                      </c:pt>
                      <c:pt idx="250">
                        <c:v>-41.2</c:v>
                      </c:pt>
                      <c:pt idx="251">
                        <c:v>-41.2</c:v>
                      </c:pt>
                      <c:pt idx="252">
                        <c:v>-41.2</c:v>
                      </c:pt>
                      <c:pt idx="253">
                        <c:v>-41.1</c:v>
                      </c:pt>
                      <c:pt idx="254">
                        <c:v>-41.2</c:v>
                      </c:pt>
                      <c:pt idx="255">
                        <c:v>-41.3</c:v>
                      </c:pt>
                      <c:pt idx="256">
                        <c:v>-41.3</c:v>
                      </c:pt>
                      <c:pt idx="257">
                        <c:v>-41.3</c:v>
                      </c:pt>
                      <c:pt idx="258">
                        <c:v>-41.3</c:v>
                      </c:pt>
                      <c:pt idx="259">
                        <c:v>-41.2</c:v>
                      </c:pt>
                      <c:pt idx="260">
                        <c:v>-41.3</c:v>
                      </c:pt>
                      <c:pt idx="261">
                        <c:v>-41.3</c:v>
                      </c:pt>
                      <c:pt idx="262">
                        <c:v>-41.3</c:v>
                      </c:pt>
                      <c:pt idx="263">
                        <c:v>-41.3</c:v>
                      </c:pt>
                      <c:pt idx="264">
                        <c:v>-41.3</c:v>
                      </c:pt>
                      <c:pt idx="265">
                        <c:v>-41.4</c:v>
                      </c:pt>
                      <c:pt idx="266">
                        <c:v>-41.3</c:v>
                      </c:pt>
                      <c:pt idx="267">
                        <c:v>-41.4</c:v>
                      </c:pt>
                      <c:pt idx="268">
                        <c:v>-41.3</c:v>
                      </c:pt>
                      <c:pt idx="269">
                        <c:v>-41.3</c:v>
                      </c:pt>
                      <c:pt idx="270">
                        <c:v>-41.4</c:v>
                      </c:pt>
                      <c:pt idx="271">
                        <c:v>-41.4</c:v>
                      </c:pt>
                      <c:pt idx="272">
                        <c:v>-41.4</c:v>
                      </c:pt>
                      <c:pt idx="273">
                        <c:v>-41.3</c:v>
                      </c:pt>
                      <c:pt idx="274">
                        <c:v>-41.3</c:v>
                      </c:pt>
                      <c:pt idx="275">
                        <c:v>-41.4</c:v>
                      </c:pt>
                      <c:pt idx="276">
                        <c:v>-41.4</c:v>
                      </c:pt>
                      <c:pt idx="277">
                        <c:v>-41.3</c:v>
                      </c:pt>
                      <c:pt idx="278">
                        <c:v>-41.4</c:v>
                      </c:pt>
                      <c:pt idx="279">
                        <c:v>-41.5</c:v>
                      </c:pt>
                      <c:pt idx="280">
                        <c:v>-41.4</c:v>
                      </c:pt>
                      <c:pt idx="281">
                        <c:v>-41.4</c:v>
                      </c:pt>
                      <c:pt idx="282">
                        <c:v>-41.4</c:v>
                      </c:pt>
                      <c:pt idx="283">
                        <c:v>-41.4</c:v>
                      </c:pt>
                      <c:pt idx="284">
                        <c:v>-41.4</c:v>
                      </c:pt>
                      <c:pt idx="285">
                        <c:v>-41.3</c:v>
                      </c:pt>
                      <c:pt idx="286">
                        <c:v>-41.2</c:v>
                      </c:pt>
                      <c:pt idx="287">
                        <c:v>-41.3</c:v>
                      </c:pt>
                      <c:pt idx="288">
                        <c:v>-41.3</c:v>
                      </c:pt>
                      <c:pt idx="289">
                        <c:v>-41.3</c:v>
                      </c:pt>
                      <c:pt idx="290">
                        <c:v>-41.3</c:v>
                      </c:pt>
                      <c:pt idx="291">
                        <c:v>-41.3</c:v>
                      </c:pt>
                      <c:pt idx="292">
                        <c:v>-41.3</c:v>
                      </c:pt>
                      <c:pt idx="293">
                        <c:v>-41.3</c:v>
                      </c:pt>
                      <c:pt idx="294">
                        <c:v>-41.7</c:v>
                      </c:pt>
                      <c:pt idx="295">
                        <c:v>-42.1</c:v>
                      </c:pt>
                      <c:pt idx="296">
                        <c:v>-42.4</c:v>
                      </c:pt>
                      <c:pt idx="297">
                        <c:v>-43.1</c:v>
                      </c:pt>
                      <c:pt idx="298">
                        <c:v>-44.2</c:v>
                      </c:pt>
                      <c:pt idx="299">
                        <c:v>-45</c:v>
                      </c:pt>
                      <c:pt idx="300">
                        <c:v>-45.8</c:v>
                      </c:pt>
                      <c:pt idx="301">
                        <c:v>-46.6</c:v>
                      </c:pt>
                      <c:pt idx="302">
                        <c:v>-46.9</c:v>
                      </c:pt>
                      <c:pt idx="303">
                        <c:v>-47.2</c:v>
                      </c:pt>
                      <c:pt idx="304">
                        <c:v>-47.4</c:v>
                      </c:pt>
                      <c:pt idx="305">
                        <c:v>-47.7</c:v>
                      </c:pt>
                      <c:pt idx="306">
                        <c:v>-47.7</c:v>
                      </c:pt>
                      <c:pt idx="307">
                        <c:v>-47.8</c:v>
                      </c:pt>
                      <c:pt idx="308">
                        <c:v>-47.8</c:v>
                      </c:pt>
                      <c:pt idx="309">
                        <c:v>-47.9</c:v>
                      </c:pt>
                      <c:pt idx="310">
                        <c:v>-47.9</c:v>
                      </c:pt>
                      <c:pt idx="311">
                        <c:v>-48</c:v>
                      </c:pt>
                      <c:pt idx="312">
                        <c:v>-48</c:v>
                      </c:pt>
                      <c:pt idx="313">
                        <c:v>-48</c:v>
                      </c:pt>
                      <c:pt idx="314">
                        <c:v>-48</c:v>
                      </c:pt>
                      <c:pt idx="315">
                        <c:v>-48</c:v>
                      </c:pt>
                      <c:pt idx="316">
                        <c:v>-48</c:v>
                      </c:pt>
                      <c:pt idx="317">
                        <c:v>-48.1</c:v>
                      </c:pt>
                      <c:pt idx="318">
                        <c:v>-48</c:v>
                      </c:pt>
                      <c:pt idx="319">
                        <c:v>-47.9</c:v>
                      </c:pt>
                      <c:pt idx="320">
                        <c:v>-48</c:v>
                      </c:pt>
                      <c:pt idx="321">
                        <c:v>-47.9</c:v>
                      </c:pt>
                      <c:pt idx="322">
                        <c:v>-48</c:v>
                      </c:pt>
                      <c:pt idx="323">
                        <c:v>-47.9</c:v>
                      </c:pt>
                      <c:pt idx="324">
                        <c:v>-47.9</c:v>
                      </c:pt>
                      <c:pt idx="325">
                        <c:v>-47.9</c:v>
                      </c:pt>
                      <c:pt idx="326">
                        <c:v>-47.9</c:v>
                      </c:pt>
                      <c:pt idx="327">
                        <c:v>-47.7</c:v>
                      </c:pt>
                      <c:pt idx="328">
                        <c:v>-47.8</c:v>
                      </c:pt>
                      <c:pt idx="329">
                        <c:v>-47.7</c:v>
                      </c:pt>
                      <c:pt idx="330">
                        <c:v>-47.7</c:v>
                      </c:pt>
                      <c:pt idx="331">
                        <c:v>-47.7</c:v>
                      </c:pt>
                      <c:pt idx="332">
                        <c:v>-47.8</c:v>
                      </c:pt>
                      <c:pt idx="333">
                        <c:v>-47.6</c:v>
                      </c:pt>
                      <c:pt idx="334">
                        <c:v>-47.7</c:v>
                      </c:pt>
                      <c:pt idx="335">
                        <c:v>-47.6</c:v>
                      </c:pt>
                      <c:pt idx="336">
                        <c:v>-47.7</c:v>
                      </c:pt>
                      <c:pt idx="337">
                        <c:v>-47.6</c:v>
                      </c:pt>
                      <c:pt idx="338">
                        <c:v>-47.7</c:v>
                      </c:pt>
                      <c:pt idx="339">
                        <c:v>-47.6</c:v>
                      </c:pt>
                      <c:pt idx="340">
                        <c:v>-47.6</c:v>
                      </c:pt>
                      <c:pt idx="341">
                        <c:v>-47.6</c:v>
                      </c:pt>
                      <c:pt idx="342">
                        <c:v>-47.6</c:v>
                      </c:pt>
                      <c:pt idx="343">
                        <c:v>-47.6</c:v>
                      </c:pt>
                      <c:pt idx="344">
                        <c:v>-47.6</c:v>
                      </c:pt>
                      <c:pt idx="345">
                        <c:v>-47.4</c:v>
                      </c:pt>
                      <c:pt idx="346">
                        <c:v>-47.5</c:v>
                      </c:pt>
                      <c:pt idx="347">
                        <c:v>-47.5</c:v>
                      </c:pt>
                      <c:pt idx="348">
                        <c:v>-47.5</c:v>
                      </c:pt>
                      <c:pt idx="349">
                        <c:v>-47.5</c:v>
                      </c:pt>
                      <c:pt idx="350">
                        <c:v>-47.5</c:v>
                      </c:pt>
                      <c:pt idx="351">
                        <c:v>-47.5</c:v>
                      </c:pt>
                      <c:pt idx="352">
                        <c:v>-47.5</c:v>
                      </c:pt>
                      <c:pt idx="353">
                        <c:v>-47.5</c:v>
                      </c:pt>
                      <c:pt idx="354">
                        <c:v>-47.5</c:v>
                      </c:pt>
                      <c:pt idx="355">
                        <c:v>-47.7</c:v>
                      </c:pt>
                      <c:pt idx="356">
                        <c:v>-47.6</c:v>
                      </c:pt>
                      <c:pt idx="357">
                        <c:v>-47.8</c:v>
                      </c:pt>
                      <c:pt idx="358">
                        <c:v>-48.1</c:v>
                      </c:pt>
                      <c:pt idx="359">
                        <c:v>-48</c:v>
                      </c:pt>
                      <c:pt idx="360">
                        <c:v>-47.8</c:v>
                      </c:pt>
                      <c:pt idx="361">
                        <c:v>-47.7</c:v>
                      </c:pt>
                      <c:pt idx="362">
                        <c:v>-47.7</c:v>
                      </c:pt>
                      <c:pt idx="363">
                        <c:v>-47.6</c:v>
                      </c:pt>
                      <c:pt idx="364">
                        <c:v>-47.8</c:v>
                      </c:pt>
                      <c:pt idx="365">
                        <c:v>-47.7</c:v>
                      </c:pt>
                      <c:pt idx="366">
                        <c:v>-47.7</c:v>
                      </c:pt>
                      <c:pt idx="367">
                        <c:v>-47.6</c:v>
                      </c:pt>
                      <c:pt idx="368">
                        <c:v>-47.4</c:v>
                      </c:pt>
                      <c:pt idx="369">
                        <c:v>-47.6</c:v>
                      </c:pt>
                      <c:pt idx="370">
                        <c:v>-47.5</c:v>
                      </c:pt>
                      <c:pt idx="371">
                        <c:v>-47.6</c:v>
                      </c:pt>
                      <c:pt idx="372">
                        <c:v>-47.5</c:v>
                      </c:pt>
                      <c:pt idx="373">
                        <c:v>-47.5</c:v>
                      </c:pt>
                      <c:pt idx="374">
                        <c:v>-47.4</c:v>
                      </c:pt>
                      <c:pt idx="375">
                        <c:v>-47.4</c:v>
                      </c:pt>
                      <c:pt idx="376">
                        <c:v>-47.5</c:v>
                      </c:pt>
                      <c:pt idx="377">
                        <c:v>-47.6</c:v>
                      </c:pt>
                      <c:pt idx="378">
                        <c:v>-47.4</c:v>
                      </c:pt>
                      <c:pt idx="379">
                        <c:v>-47.4</c:v>
                      </c:pt>
                      <c:pt idx="380">
                        <c:v>-47.4</c:v>
                      </c:pt>
                      <c:pt idx="381">
                        <c:v>-47.4</c:v>
                      </c:pt>
                      <c:pt idx="382">
                        <c:v>-47.4</c:v>
                      </c:pt>
                      <c:pt idx="383">
                        <c:v>-47.4</c:v>
                      </c:pt>
                      <c:pt idx="384">
                        <c:v>-47.4</c:v>
                      </c:pt>
                      <c:pt idx="385">
                        <c:v>-47.2</c:v>
                      </c:pt>
                      <c:pt idx="386">
                        <c:v>-47.5</c:v>
                      </c:pt>
                      <c:pt idx="387">
                        <c:v>-47.2</c:v>
                      </c:pt>
                      <c:pt idx="388">
                        <c:v>-47.4</c:v>
                      </c:pt>
                      <c:pt idx="389">
                        <c:v>-47.2</c:v>
                      </c:pt>
                      <c:pt idx="390">
                        <c:v>-47.4</c:v>
                      </c:pt>
                      <c:pt idx="391">
                        <c:v>-47.4</c:v>
                      </c:pt>
                      <c:pt idx="392">
                        <c:v>-47.4</c:v>
                      </c:pt>
                      <c:pt idx="393">
                        <c:v>-47.2</c:v>
                      </c:pt>
                      <c:pt idx="394">
                        <c:v>-47.4</c:v>
                      </c:pt>
                      <c:pt idx="395">
                        <c:v>-47.2</c:v>
                      </c:pt>
                      <c:pt idx="396">
                        <c:v>-47.5</c:v>
                      </c:pt>
                      <c:pt idx="397">
                        <c:v>-47.4</c:v>
                      </c:pt>
                      <c:pt idx="398">
                        <c:v>-47.5</c:v>
                      </c:pt>
                      <c:pt idx="399">
                        <c:v>-47.4</c:v>
                      </c:pt>
                      <c:pt idx="400">
                        <c:v>-47.4</c:v>
                      </c:pt>
                      <c:pt idx="401">
                        <c:v>-47.4</c:v>
                      </c:pt>
                      <c:pt idx="402">
                        <c:v>-47.4</c:v>
                      </c:pt>
                      <c:pt idx="403">
                        <c:v>-47.2</c:v>
                      </c:pt>
                      <c:pt idx="404">
                        <c:v>-47.4</c:v>
                      </c:pt>
                      <c:pt idx="405">
                        <c:v>-47.2</c:v>
                      </c:pt>
                      <c:pt idx="406">
                        <c:v>-47.4</c:v>
                      </c:pt>
                      <c:pt idx="407">
                        <c:v>-47.4</c:v>
                      </c:pt>
                      <c:pt idx="408">
                        <c:v>-47.5</c:v>
                      </c:pt>
                      <c:pt idx="409">
                        <c:v>-47.2</c:v>
                      </c:pt>
                      <c:pt idx="410">
                        <c:v>-47.4</c:v>
                      </c:pt>
                      <c:pt idx="411">
                        <c:v>-47.4</c:v>
                      </c:pt>
                      <c:pt idx="412">
                        <c:v>-47.6</c:v>
                      </c:pt>
                      <c:pt idx="413">
                        <c:v>-47.8</c:v>
                      </c:pt>
                      <c:pt idx="414">
                        <c:v>-48.1</c:v>
                      </c:pt>
                      <c:pt idx="415">
                        <c:v>-47.8</c:v>
                      </c:pt>
                      <c:pt idx="416">
                        <c:v>-47.7</c:v>
                      </c:pt>
                      <c:pt idx="417">
                        <c:v>-47.6</c:v>
                      </c:pt>
                      <c:pt idx="418">
                        <c:v>-47.5</c:v>
                      </c:pt>
                      <c:pt idx="419">
                        <c:v>-47.5</c:v>
                      </c:pt>
                      <c:pt idx="420">
                        <c:v>-47.5</c:v>
                      </c:pt>
                      <c:pt idx="421">
                        <c:v>-47.4</c:v>
                      </c:pt>
                      <c:pt idx="422">
                        <c:v>-47.4</c:v>
                      </c:pt>
                      <c:pt idx="423">
                        <c:v>-47.6</c:v>
                      </c:pt>
                      <c:pt idx="424">
                        <c:v>-47.6</c:v>
                      </c:pt>
                      <c:pt idx="425">
                        <c:v>-47.7</c:v>
                      </c:pt>
                      <c:pt idx="426">
                        <c:v>-47.5</c:v>
                      </c:pt>
                      <c:pt idx="427">
                        <c:v>-47.8</c:v>
                      </c:pt>
                      <c:pt idx="428">
                        <c:v>-47.7</c:v>
                      </c:pt>
                      <c:pt idx="429">
                        <c:v>-47.8</c:v>
                      </c:pt>
                      <c:pt idx="430">
                        <c:v>-48</c:v>
                      </c:pt>
                      <c:pt idx="431">
                        <c:v>-48</c:v>
                      </c:pt>
                      <c:pt idx="432">
                        <c:v>-47.6</c:v>
                      </c:pt>
                      <c:pt idx="433">
                        <c:v>-47.6</c:v>
                      </c:pt>
                      <c:pt idx="434">
                        <c:v>-47.4</c:v>
                      </c:pt>
                      <c:pt idx="435">
                        <c:v>-47.2</c:v>
                      </c:pt>
                      <c:pt idx="436">
                        <c:v>-47.1</c:v>
                      </c:pt>
                      <c:pt idx="437">
                        <c:v>-47.2</c:v>
                      </c:pt>
                      <c:pt idx="438">
                        <c:v>-47</c:v>
                      </c:pt>
                      <c:pt idx="439">
                        <c:v>-47.1</c:v>
                      </c:pt>
                      <c:pt idx="440">
                        <c:v>-47</c:v>
                      </c:pt>
                      <c:pt idx="441">
                        <c:v>-47</c:v>
                      </c:pt>
                      <c:pt idx="442">
                        <c:v>-46.9</c:v>
                      </c:pt>
                      <c:pt idx="443">
                        <c:v>-47.1</c:v>
                      </c:pt>
                      <c:pt idx="444">
                        <c:v>-46.9</c:v>
                      </c:pt>
                      <c:pt idx="445">
                        <c:v>-47</c:v>
                      </c:pt>
                      <c:pt idx="446">
                        <c:v>-46.8</c:v>
                      </c:pt>
                      <c:pt idx="447">
                        <c:v>-47</c:v>
                      </c:pt>
                      <c:pt idx="448">
                        <c:v>-46.8</c:v>
                      </c:pt>
                      <c:pt idx="449">
                        <c:v>-46.9</c:v>
                      </c:pt>
                      <c:pt idx="450">
                        <c:v>-46.8</c:v>
                      </c:pt>
                      <c:pt idx="451">
                        <c:v>-46.9</c:v>
                      </c:pt>
                      <c:pt idx="452">
                        <c:v>-46.9</c:v>
                      </c:pt>
                      <c:pt idx="453">
                        <c:v>-46.9</c:v>
                      </c:pt>
                      <c:pt idx="454">
                        <c:v>-46.9</c:v>
                      </c:pt>
                      <c:pt idx="455">
                        <c:v>-46.9</c:v>
                      </c:pt>
                      <c:pt idx="456">
                        <c:v>-46.8</c:v>
                      </c:pt>
                      <c:pt idx="457">
                        <c:v>-46.9</c:v>
                      </c:pt>
                      <c:pt idx="458">
                        <c:v>-46.8</c:v>
                      </c:pt>
                      <c:pt idx="459">
                        <c:v>-46.8</c:v>
                      </c:pt>
                      <c:pt idx="460">
                        <c:v>-47</c:v>
                      </c:pt>
                      <c:pt idx="461">
                        <c:v>-46.7</c:v>
                      </c:pt>
                      <c:pt idx="462">
                        <c:v>-46.9</c:v>
                      </c:pt>
                      <c:pt idx="463">
                        <c:v>-46.8</c:v>
                      </c:pt>
                      <c:pt idx="464">
                        <c:v>-46.8</c:v>
                      </c:pt>
                      <c:pt idx="465">
                        <c:v>-46.7</c:v>
                      </c:pt>
                      <c:pt idx="466">
                        <c:v>-46.8</c:v>
                      </c:pt>
                      <c:pt idx="467">
                        <c:v>-46.8</c:v>
                      </c:pt>
                      <c:pt idx="468">
                        <c:v>-46.9</c:v>
                      </c:pt>
                      <c:pt idx="469">
                        <c:v>-46.7</c:v>
                      </c:pt>
                      <c:pt idx="470">
                        <c:v>-46.8</c:v>
                      </c:pt>
                      <c:pt idx="471">
                        <c:v>-46.8</c:v>
                      </c:pt>
                      <c:pt idx="472">
                        <c:v>-46.8</c:v>
                      </c:pt>
                      <c:pt idx="473">
                        <c:v>-46.8</c:v>
                      </c:pt>
                      <c:pt idx="474">
                        <c:v>-46.8</c:v>
                      </c:pt>
                      <c:pt idx="475">
                        <c:v>-46.8</c:v>
                      </c:pt>
                      <c:pt idx="476">
                        <c:v>-46.9</c:v>
                      </c:pt>
                      <c:pt idx="477">
                        <c:v>-46.9</c:v>
                      </c:pt>
                      <c:pt idx="478">
                        <c:v>-47</c:v>
                      </c:pt>
                      <c:pt idx="479">
                        <c:v>-46.8</c:v>
                      </c:pt>
                      <c:pt idx="480">
                        <c:v>-46.9</c:v>
                      </c:pt>
                      <c:pt idx="481">
                        <c:v>-46.8</c:v>
                      </c:pt>
                      <c:pt idx="482">
                        <c:v>-46.9</c:v>
                      </c:pt>
                      <c:pt idx="483">
                        <c:v>-46.8</c:v>
                      </c:pt>
                      <c:pt idx="484">
                        <c:v>-46.8</c:v>
                      </c:pt>
                      <c:pt idx="485">
                        <c:v>-46.7</c:v>
                      </c:pt>
                      <c:pt idx="486">
                        <c:v>-46.8</c:v>
                      </c:pt>
                      <c:pt idx="487">
                        <c:v>-46.7</c:v>
                      </c:pt>
                      <c:pt idx="488">
                        <c:v>-46.7</c:v>
                      </c:pt>
                      <c:pt idx="489">
                        <c:v>-46.8</c:v>
                      </c:pt>
                      <c:pt idx="490">
                        <c:v>-46.7</c:v>
                      </c:pt>
                      <c:pt idx="491">
                        <c:v>-46.8</c:v>
                      </c:pt>
                      <c:pt idx="492">
                        <c:v>-46.7</c:v>
                      </c:pt>
                      <c:pt idx="493">
                        <c:v>-46.8</c:v>
                      </c:pt>
                      <c:pt idx="494">
                        <c:v>-46.7</c:v>
                      </c:pt>
                      <c:pt idx="495">
                        <c:v>-46.8</c:v>
                      </c:pt>
                      <c:pt idx="496">
                        <c:v>-46.7</c:v>
                      </c:pt>
                      <c:pt idx="497">
                        <c:v>-46.8</c:v>
                      </c:pt>
                      <c:pt idx="498">
                        <c:v>-46.6</c:v>
                      </c:pt>
                      <c:pt idx="499">
                        <c:v>-46.9</c:v>
                      </c:pt>
                      <c:pt idx="500">
                        <c:v>-46.7</c:v>
                      </c:pt>
                      <c:pt idx="501">
                        <c:v>-46.8</c:v>
                      </c:pt>
                      <c:pt idx="502">
                        <c:v>-46.8</c:v>
                      </c:pt>
                      <c:pt idx="503">
                        <c:v>-46.8</c:v>
                      </c:pt>
                      <c:pt idx="504">
                        <c:v>-46.7</c:v>
                      </c:pt>
                      <c:pt idx="505">
                        <c:v>-46.8</c:v>
                      </c:pt>
                      <c:pt idx="506">
                        <c:v>-46.6</c:v>
                      </c:pt>
                      <c:pt idx="507">
                        <c:v>-46.8</c:v>
                      </c:pt>
                      <c:pt idx="508">
                        <c:v>-46.6</c:v>
                      </c:pt>
                      <c:pt idx="509">
                        <c:v>-46.8</c:v>
                      </c:pt>
                      <c:pt idx="510">
                        <c:v>-46.6</c:v>
                      </c:pt>
                      <c:pt idx="511">
                        <c:v>-46.8</c:v>
                      </c:pt>
                      <c:pt idx="512">
                        <c:v>-46.6</c:v>
                      </c:pt>
                      <c:pt idx="513">
                        <c:v>-46.7</c:v>
                      </c:pt>
                      <c:pt idx="514">
                        <c:v>-46.6</c:v>
                      </c:pt>
                      <c:pt idx="515">
                        <c:v>-46.6</c:v>
                      </c:pt>
                      <c:pt idx="516">
                        <c:v>-46.7</c:v>
                      </c:pt>
                      <c:pt idx="517">
                        <c:v>-46.7</c:v>
                      </c:pt>
                      <c:pt idx="518">
                        <c:v>-46.6</c:v>
                      </c:pt>
                      <c:pt idx="519">
                        <c:v>-46.7</c:v>
                      </c:pt>
                      <c:pt idx="520">
                        <c:v>-46.6</c:v>
                      </c:pt>
                      <c:pt idx="521">
                        <c:v>-46.6</c:v>
                      </c:pt>
                      <c:pt idx="522">
                        <c:v>-46.6</c:v>
                      </c:pt>
                      <c:pt idx="523">
                        <c:v>-46.8</c:v>
                      </c:pt>
                      <c:pt idx="524">
                        <c:v>-46.8</c:v>
                      </c:pt>
                      <c:pt idx="525">
                        <c:v>-46.8</c:v>
                      </c:pt>
                      <c:pt idx="526">
                        <c:v>-46.6</c:v>
                      </c:pt>
                      <c:pt idx="527">
                        <c:v>-46.7</c:v>
                      </c:pt>
                      <c:pt idx="528">
                        <c:v>-46.7</c:v>
                      </c:pt>
                      <c:pt idx="529">
                        <c:v>-46.6</c:v>
                      </c:pt>
                      <c:pt idx="530">
                        <c:v>-46.7</c:v>
                      </c:pt>
                      <c:pt idx="531">
                        <c:v>-46.6</c:v>
                      </c:pt>
                      <c:pt idx="532">
                        <c:v>-46.6</c:v>
                      </c:pt>
                      <c:pt idx="533">
                        <c:v>-46.6</c:v>
                      </c:pt>
                      <c:pt idx="534">
                        <c:v>-46.6</c:v>
                      </c:pt>
                      <c:pt idx="535">
                        <c:v>-46.5</c:v>
                      </c:pt>
                      <c:pt idx="536">
                        <c:v>-46.7</c:v>
                      </c:pt>
                      <c:pt idx="537">
                        <c:v>-46.6</c:v>
                      </c:pt>
                      <c:pt idx="538">
                        <c:v>-46.7</c:v>
                      </c:pt>
                      <c:pt idx="539">
                        <c:v>-46.6</c:v>
                      </c:pt>
                      <c:pt idx="540">
                        <c:v>-46.7</c:v>
                      </c:pt>
                      <c:pt idx="541">
                        <c:v>-46.5</c:v>
                      </c:pt>
                      <c:pt idx="542">
                        <c:v>-46.6</c:v>
                      </c:pt>
                      <c:pt idx="543">
                        <c:v>-46.5</c:v>
                      </c:pt>
                      <c:pt idx="544">
                        <c:v>-46.6</c:v>
                      </c:pt>
                      <c:pt idx="545">
                        <c:v>-46.5</c:v>
                      </c:pt>
                      <c:pt idx="546">
                        <c:v>-46.8</c:v>
                      </c:pt>
                      <c:pt idx="547">
                        <c:v>-46.6</c:v>
                      </c:pt>
                      <c:pt idx="548">
                        <c:v>-46.7</c:v>
                      </c:pt>
                      <c:pt idx="549">
                        <c:v>-46.7</c:v>
                      </c:pt>
                      <c:pt idx="550">
                        <c:v>-46.6</c:v>
                      </c:pt>
                      <c:pt idx="551">
                        <c:v>-46.7</c:v>
                      </c:pt>
                      <c:pt idx="552">
                        <c:v>-46.5</c:v>
                      </c:pt>
                      <c:pt idx="553">
                        <c:v>-46.6</c:v>
                      </c:pt>
                      <c:pt idx="554">
                        <c:v>-46.6</c:v>
                      </c:pt>
                      <c:pt idx="555">
                        <c:v>-46.6</c:v>
                      </c:pt>
                      <c:pt idx="556">
                        <c:v>-46.6</c:v>
                      </c:pt>
                      <c:pt idx="557">
                        <c:v>-46.7</c:v>
                      </c:pt>
                      <c:pt idx="558">
                        <c:v>-46.6</c:v>
                      </c:pt>
                      <c:pt idx="559">
                        <c:v>-46.6</c:v>
                      </c:pt>
                      <c:pt idx="560">
                        <c:v>-46.5</c:v>
                      </c:pt>
                      <c:pt idx="561">
                        <c:v>-46.5</c:v>
                      </c:pt>
                      <c:pt idx="562">
                        <c:v>-46.5</c:v>
                      </c:pt>
                      <c:pt idx="563">
                        <c:v>-46.5</c:v>
                      </c:pt>
                      <c:pt idx="564">
                        <c:v>-46.5</c:v>
                      </c:pt>
                      <c:pt idx="565">
                        <c:v>-46.6</c:v>
                      </c:pt>
                      <c:pt idx="566">
                        <c:v>-46.5</c:v>
                      </c:pt>
                      <c:pt idx="567">
                        <c:v>-46.5</c:v>
                      </c:pt>
                      <c:pt idx="568">
                        <c:v>-46.4</c:v>
                      </c:pt>
                      <c:pt idx="569">
                        <c:v>-46.6</c:v>
                      </c:pt>
                      <c:pt idx="570">
                        <c:v>-46.5</c:v>
                      </c:pt>
                      <c:pt idx="571">
                        <c:v>-46.6</c:v>
                      </c:pt>
                      <c:pt idx="572">
                        <c:v>-46.6</c:v>
                      </c:pt>
                      <c:pt idx="573">
                        <c:v>-46.6</c:v>
                      </c:pt>
                      <c:pt idx="574">
                        <c:v>-46.5</c:v>
                      </c:pt>
                      <c:pt idx="575">
                        <c:v>-46.5</c:v>
                      </c:pt>
                      <c:pt idx="576">
                        <c:v>-46.5</c:v>
                      </c:pt>
                      <c:pt idx="577">
                        <c:v>-46.5</c:v>
                      </c:pt>
                      <c:pt idx="578">
                        <c:v>-46.5</c:v>
                      </c:pt>
                      <c:pt idx="579">
                        <c:v>-46.6</c:v>
                      </c:pt>
                      <c:pt idx="580">
                        <c:v>-46.5</c:v>
                      </c:pt>
                      <c:pt idx="581">
                        <c:v>-46.5</c:v>
                      </c:pt>
                      <c:pt idx="582">
                        <c:v>-46.5</c:v>
                      </c:pt>
                      <c:pt idx="583">
                        <c:v>-46.5</c:v>
                      </c:pt>
                      <c:pt idx="584">
                        <c:v>-46.4</c:v>
                      </c:pt>
                      <c:pt idx="585">
                        <c:v>-46.5</c:v>
                      </c:pt>
                      <c:pt idx="586">
                        <c:v>-46.4</c:v>
                      </c:pt>
                      <c:pt idx="587">
                        <c:v>-46.5</c:v>
                      </c:pt>
                      <c:pt idx="588">
                        <c:v>-46.4</c:v>
                      </c:pt>
                      <c:pt idx="589">
                        <c:v>-46.5</c:v>
                      </c:pt>
                      <c:pt idx="590">
                        <c:v>-46.4</c:v>
                      </c:pt>
                      <c:pt idx="591">
                        <c:v>-46.5</c:v>
                      </c:pt>
                      <c:pt idx="592">
                        <c:v>-46.3</c:v>
                      </c:pt>
                      <c:pt idx="593">
                        <c:v>-46.3</c:v>
                      </c:pt>
                      <c:pt idx="594">
                        <c:v>-46.5</c:v>
                      </c:pt>
                      <c:pt idx="595">
                        <c:v>-46.4</c:v>
                      </c:pt>
                      <c:pt idx="596">
                        <c:v>-46.4</c:v>
                      </c:pt>
                      <c:pt idx="597">
                        <c:v>-46.5</c:v>
                      </c:pt>
                      <c:pt idx="598">
                        <c:v>-46.5</c:v>
                      </c:pt>
                      <c:pt idx="599">
                        <c:v>-46.3</c:v>
                      </c:pt>
                      <c:pt idx="600">
                        <c:v>-46.5</c:v>
                      </c:pt>
                      <c:pt idx="601">
                        <c:v>-46.3</c:v>
                      </c:pt>
                      <c:pt idx="602">
                        <c:v>-46.5</c:v>
                      </c:pt>
                      <c:pt idx="603">
                        <c:v>-46.3</c:v>
                      </c:pt>
                      <c:pt idx="604">
                        <c:v>-46.4</c:v>
                      </c:pt>
                      <c:pt idx="605">
                        <c:v>-46.4</c:v>
                      </c:pt>
                      <c:pt idx="606">
                        <c:v>-46.5</c:v>
                      </c:pt>
                      <c:pt idx="607">
                        <c:v>-46.3</c:v>
                      </c:pt>
                      <c:pt idx="608">
                        <c:v>-46.4</c:v>
                      </c:pt>
                      <c:pt idx="609">
                        <c:v>-46.3</c:v>
                      </c:pt>
                      <c:pt idx="610">
                        <c:v>-46.4</c:v>
                      </c:pt>
                      <c:pt idx="611">
                        <c:v>-46.4</c:v>
                      </c:pt>
                      <c:pt idx="612">
                        <c:v>-46.4</c:v>
                      </c:pt>
                      <c:pt idx="613">
                        <c:v>-46.3</c:v>
                      </c:pt>
                      <c:pt idx="614">
                        <c:v>-46.4</c:v>
                      </c:pt>
                      <c:pt idx="615">
                        <c:v>-46.3</c:v>
                      </c:pt>
                      <c:pt idx="616">
                        <c:v>-46.4</c:v>
                      </c:pt>
                      <c:pt idx="617">
                        <c:v>-46.3</c:v>
                      </c:pt>
                      <c:pt idx="618">
                        <c:v>-46.3</c:v>
                      </c:pt>
                      <c:pt idx="619">
                        <c:v>-46.3</c:v>
                      </c:pt>
                      <c:pt idx="620">
                        <c:v>-46.3</c:v>
                      </c:pt>
                      <c:pt idx="621">
                        <c:v>-46.4</c:v>
                      </c:pt>
                      <c:pt idx="622">
                        <c:v>-46.4</c:v>
                      </c:pt>
                      <c:pt idx="623">
                        <c:v>-46.3</c:v>
                      </c:pt>
                      <c:pt idx="624">
                        <c:v>-46.3</c:v>
                      </c:pt>
                      <c:pt idx="625">
                        <c:v>-46.3</c:v>
                      </c:pt>
                      <c:pt idx="626">
                        <c:v>-46.4</c:v>
                      </c:pt>
                      <c:pt idx="627">
                        <c:v>-46.3</c:v>
                      </c:pt>
                      <c:pt idx="628">
                        <c:v>-46.4</c:v>
                      </c:pt>
                      <c:pt idx="629">
                        <c:v>-46.3</c:v>
                      </c:pt>
                      <c:pt idx="630">
                        <c:v>-46.3</c:v>
                      </c:pt>
                      <c:pt idx="631">
                        <c:v>-46.5</c:v>
                      </c:pt>
                      <c:pt idx="632">
                        <c:v>-46.3</c:v>
                      </c:pt>
                      <c:pt idx="633">
                        <c:v>-46.4</c:v>
                      </c:pt>
                      <c:pt idx="634">
                        <c:v>-46.3</c:v>
                      </c:pt>
                      <c:pt idx="635">
                        <c:v>-46.3</c:v>
                      </c:pt>
                      <c:pt idx="636">
                        <c:v>-46.3</c:v>
                      </c:pt>
                      <c:pt idx="637">
                        <c:v>-46.3</c:v>
                      </c:pt>
                      <c:pt idx="638">
                        <c:v>-46.3</c:v>
                      </c:pt>
                      <c:pt idx="639">
                        <c:v>-46.3</c:v>
                      </c:pt>
                      <c:pt idx="640">
                        <c:v>-46.3</c:v>
                      </c:pt>
                      <c:pt idx="641">
                        <c:v>-46.3</c:v>
                      </c:pt>
                      <c:pt idx="642">
                        <c:v>-46.3</c:v>
                      </c:pt>
                      <c:pt idx="643">
                        <c:v>-46.3</c:v>
                      </c:pt>
                      <c:pt idx="644">
                        <c:v>-46.3</c:v>
                      </c:pt>
                      <c:pt idx="645">
                        <c:v>-46.3</c:v>
                      </c:pt>
                      <c:pt idx="646">
                        <c:v>-46.2</c:v>
                      </c:pt>
                      <c:pt idx="647">
                        <c:v>-46.3</c:v>
                      </c:pt>
                      <c:pt idx="648">
                        <c:v>-46.3</c:v>
                      </c:pt>
                      <c:pt idx="649">
                        <c:v>-46.3</c:v>
                      </c:pt>
                      <c:pt idx="650">
                        <c:v>-46.3</c:v>
                      </c:pt>
                      <c:pt idx="651">
                        <c:v>-46.6</c:v>
                      </c:pt>
                      <c:pt idx="652">
                        <c:v>-46.4</c:v>
                      </c:pt>
                      <c:pt idx="653">
                        <c:v>-46.4</c:v>
                      </c:pt>
                      <c:pt idx="654">
                        <c:v>-46.3</c:v>
                      </c:pt>
                      <c:pt idx="655">
                        <c:v>-46.3</c:v>
                      </c:pt>
                      <c:pt idx="656">
                        <c:v>-46.2</c:v>
                      </c:pt>
                      <c:pt idx="657">
                        <c:v>-46.3</c:v>
                      </c:pt>
                      <c:pt idx="658">
                        <c:v>-46.2</c:v>
                      </c:pt>
                      <c:pt idx="659">
                        <c:v>-46.3</c:v>
                      </c:pt>
                      <c:pt idx="660">
                        <c:v>-46.3</c:v>
                      </c:pt>
                      <c:pt idx="661">
                        <c:v>-46.2</c:v>
                      </c:pt>
                      <c:pt idx="662">
                        <c:v>-46.2</c:v>
                      </c:pt>
                      <c:pt idx="663">
                        <c:v>-46.2</c:v>
                      </c:pt>
                      <c:pt idx="664">
                        <c:v>-46.2</c:v>
                      </c:pt>
                      <c:pt idx="665">
                        <c:v>-46.1</c:v>
                      </c:pt>
                      <c:pt idx="666">
                        <c:v>-46.2</c:v>
                      </c:pt>
                      <c:pt idx="667">
                        <c:v>-46.2</c:v>
                      </c:pt>
                      <c:pt idx="668">
                        <c:v>-46.2</c:v>
                      </c:pt>
                      <c:pt idx="669">
                        <c:v>-46.1</c:v>
                      </c:pt>
                      <c:pt idx="670">
                        <c:v>-46.1</c:v>
                      </c:pt>
                      <c:pt idx="671">
                        <c:v>-46.1</c:v>
                      </c:pt>
                      <c:pt idx="672">
                        <c:v>-46.1</c:v>
                      </c:pt>
                      <c:pt idx="673">
                        <c:v>-46.1</c:v>
                      </c:pt>
                      <c:pt idx="674">
                        <c:v>-46.1</c:v>
                      </c:pt>
                      <c:pt idx="675">
                        <c:v>-46.1</c:v>
                      </c:pt>
                      <c:pt idx="676">
                        <c:v>-46.2</c:v>
                      </c:pt>
                      <c:pt idx="677">
                        <c:v>-46</c:v>
                      </c:pt>
                      <c:pt idx="678">
                        <c:v>-46.2</c:v>
                      </c:pt>
                      <c:pt idx="679">
                        <c:v>-46</c:v>
                      </c:pt>
                      <c:pt idx="680">
                        <c:v>-46.3</c:v>
                      </c:pt>
                      <c:pt idx="681">
                        <c:v>-46</c:v>
                      </c:pt>
                      <c:pt idx="682">
                        <c:v>-46.1</c:v>
                      </c:pt>
                      <c:pt idx="683">
                        <c:v>-46</c:v>
                      </c:pt>
                      <c:pt idx="684">
                        <c:v>-46.1</c:v>
                      </c:pt>
                      <c:pt idx="685">
                        <c:v>-46</c:v>
                      </c:pt>
                      <c:pt idx="686">
                        <c:v>-46</c:v>
                      </c:pt>
                      <c:pt idx="687">
                        <c:v>-45.9</c:v>
                      </c:pt>
                      <c:pt idx="688">
                        <c:v>-45.9</c:v>
                      </c:pt>
                      <c:pt idx="689">
                        <c:v>-45.8</c:v>
                      </c:pt>
                      <c:pt idx="690">
                        <c:v>-45.9</c:v>
                      </c:pt>
                      <c:pt idx="691">
                        <c:v>-45.8</c:v>
                      </c:pt>
                      <c:pt idx="692">
                        <c:v>-45.8</c:v>
                      </c:pt>
                      <c:pt idx="693">
                        <c:v>-45.8</c:v>
                      </c:pt>
                      <c:pt idx="694">
                        <c:v>-45.8</c:v>
                      </c:pt>
                      <c:pt idx="695">
                        <c:v>-45.6</c:v>
                      </c:pt>
                      <c:pt idx="696">
                        <c:v>-45.8</c:v>
                      </c:pt>
                      <c:pt idx="697">
                        <c:v>-45.6</c:v>
                      </c:pt>
                      <c:pt idx="698">
                        <c:v>-45.8</c:v>
                      </c:pt>
                      <c:pt idx="699">
                        <c:v>-45.6</c:v>
                      </c:pt>
                      <c:pt idx="700">
                        <c:v>-45.6</c:v>
                      </c:pt>
                      <c:pt idx="701">
                        <c:v>-45.6</c:v>
                      </c:pt>
                      <c:pt idx="702">
                        <c:v>-45.5</c:v>
                      </c:pt>
                      <c:pt idx="703">
                        <c:v>-45.4</c:v>
                      </c:pt>
                      <c:pt idx="704">
                        <c:v>-45.3</c:v>
                      </c:pt>
                      <c:pt idx="705">
                        <c:v>-45.3</c:v>
                      </c:pt>
                      <c:pt idx="706">
                        <c:v>-45.1</c:v>
                      </c:pt>
                      <c:pt idx="707">
                        <c:v>-45.1</c:v>
                      </c:pt>
                      <c:pt idx="708">
                        <c:v>-44.9</c:v>
                      </c:pt>
                      <c:pt idx="709">
                        <c:v>-44.7</c:v>
                      </c:pt>
                      <c:pt idx="710">
                        <c:v>-44</c:v>
                      </c:pt>
                      <c:pt idx="711">
                        <c:v>-43.9</c:v>
                      </c:pt>
                      <c:pt idx="712">
                        <c:v>-43.8</c:v>
                      </c:pt>
                      <c:pt idx="713">
                        <c:v>-43.7</c:v>
                      </c:pt>
                      <c:pt idx="714">
                        <c:v>-43.6</c:v>
                      </c:pt>
                      <c:pt idx="715">
                        <c:v>-43.6</c:v>
                      </c:pt>
                      <c:pt idx="716">
                        <c:v>-43.5</c:v>
                      </c:pt>
                      <c:pt idx="717">
                        <c:v>-43.6</c:v>
                      </c:pt>
                      <c:pt idx="718">
                        <c:v>-43.4</c:v>
                      </c:pt>
                      <c:pt idx="719">
                        <c:v>-43.4</c:v>
                      </c:pt>
                      <c:pt idx="720">
                        <c:v>-43.4</c:v>
                      </c:pt>
                      <c:pt idx="721">
                        <c:v>-43.5</c:v>
                      </c:pt>
                      <c:pt idx="722">
                        <c:v>-43.4</c:v>
                      </c:pt>
                      <c:pt idx="723">
                        <c:v>-43.4</c:v>
                      </c:pt>
                      <c:pt idx="724">
                        <c:v>-43.3</c:v>
                      </c:pt>
                      <c:pt idx="725">
                        <c:v>-43.4</c:v>
                      </c:pt>
                      <c:pt idx="726">
                        <c:v>-43.3</c:v>
                      </c:pt>
                      <c:pt idx="727">
                        <c:v>-43.4</c:v>
                      </c:pt>
                      <c:pt idx="728">
                        <c:v>-43.3</c:v>
                      </c:pt>
                      <c:pt idx="729">
                        <c:v>-43.3</c:v>
                      </c:pt>
                      <c:pt idx="730">
                        <c:v>-43.3</c:v>
                      </c:pt>
                      <c:pt idx="731">
                        <c:v>-43.2</c:v>
                      </c:pt>
                      <c:pt idx="732">
                        <c:v>-43.2</c:v>
                      </c:pt>
                      <c:pt idx="733">
                        <c:v>-43.3</c:v>
                      </c:pt>
                      <c:pt idx="734">
                        <c:v>-43.3</c:v>
                      </c:pt>
                      <c:pt idx="735">
                        <c:v>-43.2</c:v>
                      </c:pt>
                      <c:pt idx="736">
                        <c:v>-43.4</c:v>
                      </c:pt>
                      <c:pt idx="737">
                        <c:v>-43.1</c:v>
                      </c:pt>
                      <c:pt idx="738">
                        <c:v>-43.3</c:v>
                      </c:pt>
                      <c:pt idx="739">
                        <c:v>-43.1</c:v>
                      </c:pt>
                      <c:pt idx="740">
                        <c:v>-43.2</c:v>
                      </c:pt>
                      <c:pt idx="741">
                        <c:v>-43.1</c:v>
                      </c:pt>
                      <c:pt idx="742">
                        <c:v>-43.2</c:v>
                      </c:pt>
                      <c:pt idx="743">
                        <c:v>-43.1</c:v>
                      </c:pt>
                      <c:pt idx="744">
                        <c:v>-43.2</c:v>
                      </c:pt>
                      <c:pt idx="745">
                        <c:v>-43</c:v>
                      </c:pt>
                      <c:pt idx="746">
                        <c:v>-43.2</c:v>
                      </c:pt>
                      <c:pt idx="747">
                        <c:v>-43.1</c:v>
                      </c:pt>
                      <c:pt idx="748">
                        <c:v>-43.1</c:v>
                      </c:pt>
                      <c:pt idx="749">
                        <c:v>-43</c:v>
                      </c:pt>
                      <c:pt idx="750">
                        <c:v>-43.2</c:v>
                      </c:pt>
                      <c:pt idx="751">
                        <c:v>-43</c:v>
                      </c:pt>
                      <c:pt idx="752">
                        <c:v>-43.1</c:v>
                      </c:pt>
                      <c:pt idx="753">
                        <c:v>-42.9</c:v>
                      </c:pt>
                      <c:pt idx="754">
                        <c:v>-43.1</c:v>
                      </c:pt>
                      <c:pt idx="755">
                        <c:v>-43</c:v>
                      </c:pt>
                      <c:pt idx="756">
                        <c:v>-43</c:v>
                      </c:pt>
                      <c:pt idx="757">
                        <c:v>-43</c:v>
                      </c:pt>
                      <c:pt idx="758">
                        <c:v>-43.1</c:v>
                      </c:pt>
                      <c:pt idx="759">
                        <c:v>-43</c:v>
                      </c:pt>
                      <c:pt idx="760">
                        <c:v>-43</c:v>
                      </c:pt>
                      <c:pt idx="761">
                        <c:v>-43</c:v>
                      </c:pt>
                      <c:pt idx="762">
                        <c:v>-42.9</c:v>
                      </c:pt>
                      <c:pt idx="763">
                        <c:v>-43</c:v>
                      </c:pt>
                      <c:pt idx="764">
                        <c:v>-42.9</c:v>
                      </c:pt>
                      <c:pt idx="765">
                        <c:v>-43.1</c:v>
                      </c:pt>
                      <c:pt idx="766">
                        <c:v>-42.9</c:v>
                      </c:pt>
                      <c:pt idx="767">
                        <c:v>-43.1</c:v>
                      </c:pt>
                      <c:pt idx="768">
                        <c:v>-42.9</c:v>
                      </c:pt>
                      <c:pt idx="769">
                        <c:v>-43</c:v>
                      </c:pt>
                      <c:pt idx="770">
                        <c:v>-42.9</c:v>
                      </c:pt>
                      <c:pt idx="771">
                        <c:v>-43</c:v>
                      </c:pt>
                      <c:pt idx="772">
                        <c:v>-42.9</c:v>
                      </c:pt>
                      <c:pt idx="773">
                        <c:v>-42.9</c:v>
                      </c:pt>
                      <c:pt idx="774">
                        <c:v>-42.9</c:v>
                      </c:pt>
                      <c:pt idx="775">
                        <c:v>-43</c:v>
                      </c:pt>
                      <c:pt idx="776">
                        <c:v>-42.9</c:v>
                      </c:pt>
                      <c:pt idx="777">
                        <c:v>-42.9</c:v>
                      </c:pt>
                      <c:pt idx="778">
                        <c:v>-42.8</c:v>
                      </c:pt>
                      <c:pt idx="779">
                        <c:v>-43</c:v>
                      </c:pt>
                      <c:pt idx="780">
                        <c:v>-42.8</c:v>
                      </c:pt>
                      <c:pt idx="781">
                        <c:v>-43</c:v>
                      </c:pt>
                      <c:pt idx="782">
                        <c:v>-42.9</c:v>
                      </c:pt>
                      <c:pt idx="783">
                        <c:v>-42.9</c:v>
                      </c:pt>
                      <c:pt idx="784">
                        <c:v>-42.9</c:v>
                      </c:pt>
                      <c:pt idx="785">
                        <c:v>-42.9</c:v>
                      </c:pt>
                      <c:pt idx="786">
                        <c:v>-42.8</c:v>
                      </c:pt>
                      <c:pt idx="787">
                        <c:v>-42.7</c:v>
                      </c:pt>
                      <c:pt idx="788">
                        <c:v>-42.9</c:v>
                      </c:pt>
                      <c:pt idx="789">
                        <c:v>-42.9</c:v>
                      </c:pt>
                      <c:pt idx="790">
                        <c:v>-42.9</c:v>
                      </c:pt>
                      <c:pt idx="791">
                        <c:v>-42.9</c:v>
                      </c:pt>
                      <c:pt idx="792">
                        <c:v>-42.9</c:v>
                      </c:pt>
                      <c:pt idx="793">
                        <c:v>-42.9</c:v>
                      </c:pt>
                      <c:pt idx="794">
                        <c:v>-42.9</c:v>
                      </c:pt>
                      <c:pt idx="795">
                        <c:v>-42.8</c:v>
                      </c:pt>
                      <c:pt idx="796">
                        <c:v>-42.9</c:v>
                      </c:pt>
                      <c:pt idx="797">
                        <c:v>-42.8</c:v>
                      </c:pt>
                      <c:pt idx="798">
                        <c:v>-43</c:v>
                      </c:pt>
                      <c:pt idx="799">
                        <c:v>-42.7</c:v>
                      </c:pt>
                      <c:pt idx="800">
                        <c:v>-42.9</c:v>
                      </c:pt>
                      <c:pt idx="801">
                        <c:v>-42.8</c:v>
                      </c:pt>
                      <c:pt idx="802">
                        <c:v>-42.8</c:v>
                      </c:pt>
                      <c:pt idx="803">
                        <c:v>-42.8</c:v>
                      </c:pt>
                      <c:pt idx="804">
                        <c:v>-42.9</c:v>
                      </c:pt>
                      <c:pt idx="805">
                        <c:v>-42.7</c:v>
                      </c:pt>
                      <c:pt idx="806">
                        <c:v>-42.9</c:v>
                      </c:pt>
                      <c:pt idx="807">
                        <c:v>-42.6</c:v>
                      </c:pt>
                      <c:pt idx="808">
                        <c:v>-42.9</c:v>
                      </c:pt>
                      <c:pt idx="809">
                        <c:v>-42.7</c:v>
                      </c:pt>
                      <c:pt idx="810">
                        <c:v>-42.9</c:v>
                      </c:pt>
                      <c:pt idx="811">
                        <c:v>-42.8</c:v>
                      </c:pt>
                      <c:pt idx="812">
                        <c:v>-42.8</c:v>
                      </c:pt>
                      <c:pt idx="813">
                        <c:v>-42.8</c:v>
                      </c:pt>
                      <c:pt idx="814">
                        <c:v>-42.9</c:v>
                      </c:pt>
                      <c:pt idx="815">
                        <c:v>-42.8</c:v>
                      </c:pt>
                      <c:pt idx="816">
                        <c:v>-42.9</c:v>
                      </c:pt>
                      <c:pt idx="817">
                        <c:v>-42.7</c:v>
                      </c:pt>
                      <c:pt idx="818">
                        <c:v>-42.7</c:v>
                      </c:pt>
                      <c:pt idx="819">
                        <c:v>-42.8</c:v>
                      </c:pt>
                      <c:pt idx="820">
                        <c:v>-42.8</c:v>
                      </c:pt>
                      <c:pt idx="821">
                        <c:v>-42.8</c:v>
                      </c:pt>
                      <c:pt idx="822">
                        <c:v>-42.7</c:v>
                      </c:pt>
                      <c:pt idx="823">
                        <c:v>-42.8</c:v>
                      </c:pt>
                      <c:pt idx="824">
                        <c:v>-42.7</c:v>
                      </c:pt>
                      <c:pt idx="825">
                        <c:v>-42.7</c:v>
                      </c:pt>
                      <c:pt idx="826">
                        <c:v>-42.7</c:v>
                      </c:pt>
                      <c:pt idx="827">
                        <c:v>-42.7</c:v>
                      </c:pt>
                      <c:pt idx="828">
                        <c:v>-42.7</c:v>
                      </c:pt>
                      <c:pt idx="829">
                        <c:v>-43</c:v>
                      </c:pt>
                      <c:pt idx="830">
                        <c:v>-42.8</c:v>
                      </c:pt>
                      <c:pt idx="831">
                        <c:v>-42.8</c:v>
                      </c:pt>
                      <c:pt idx="832">
                        <c:v>-42.7</c:v>
                      </c:pt>
                      <c:pt idx="833">
                        <c:v>-42.9</c:v>
                      </c:pt>
                      <c:pt idx="834">
                        <c:v>-42.8</c:v>
                      </c:pt>
                      <c:pt idx="835">
                        <c:v>-42.9</c:v>
                      </c:pt>
                      <c:pt idx="836">
                        <c:v>-42.8</c:v>
                      </c:pt>
                      <c:pt idx="837">
                        <c:v>-42.8</c:v>
                      </c:pt>
                      <c:pt idx="838">
                        <c:v>-42.7</c:v>
                      </c:pt>
                      <c:pt idx="839">
                        <c:v>-42.8</c:v>
                      </c:pt>
                      <c:pt idx="840">
                        <c:v>-42.7</c:v>
                      </c:pt>
                      <c:pt idx="841">
                        <c:v>-42.7</c:v>
                      </c:pt>
                      <c:pt idx="842">
                        <c:v>-42.8</c:v>
                      </c:pt>
                      <c:pt idx="843">
                        <c:v>-42.7</c:v>
                      </c:pt>
                      <c:pt idx="844">
                        <c:v>-42.8</c:v>
                      </c:pt>
                      <c:pt idx="845">
                        <c:v>-42.7</c:v>
                      </c:pt>
                      <c:pt idx="846">
                        <c:v>-42.7</c:v>
                      </c:pt>
                      <c:pt idx="847">
                        <c:v>-42.7</c:v>
                      </c:pt>
                      <c:pt idx="848">
                        <c:v>-42.7</c:v>
                      </c:pt>
                      <c:pt idx="849">
                        <c:v>-42.7</c:v>
                      </c:pt>
                      <c:pt idx="850">
                        <c:v>-42.7</c:v>
                      </c:pt>
                      <c:pt idx="851">
                        <c:v>-42.7</c:v>
                      </c:pt>
                      <c:pt idx="852">
                        <c:v>-42.7</c:v>
                      </c:pt>
                      <c:pt idx="853">
                        <c:v>-42.7</c:v>
                      </c:pt>
                      <c:pt idx="854">
                        <c:v>-42.7</c:v>
                      </c:pt>
                      <c:pt idx="855">
                        <c:v>-42.6</c:v>
                      </c:pt>
                      <c:pt idx="856">
                        <c:v>-42.7</c:v>
                      </c:pt>
                      <c:pt idx="857">
                        <c:v>-42.6</c:v>
                      </c:pt>
                      <c:pt idx="858">
                        <c:v>-42.8</c:v>
                      </c:pt>
                      <c:pt idx="859">
                        <c:v>-42.6</c:v>
                      </c:pt>
                      <c:pt idx="860">
                        <c:v>-42.8</c:v>
                      </c:pt>
                      <c:pt idx="861">
                        <c:v>-42.6</c:v>
                      </c:pt>
                      <c:pt idx="862">
                        <c:v>-42.7</c:v>
                      </c:pt>
                      <c:pt idx="863">
                        <c:v>-42.7</c:v>
                      </c:pt>
                      <c:pt idx="864">
                        <c:v>-42.7</c:v>
                      </c:pt>
                      <c:pt idx="865">
                        <c:v>-42.7</c:v>
                      </c:pt>
                      <c:pt idx="866">
                        <c:v>-42.7</c:v>
                      </c:pt>
                      <c:pt idx="867">
                        <c:v>-42.7</c:v>
                      </c:pt>
                      <c:pt idx="868">
                        <c:v>-42.6</c:v>
                      </c:pt>
                      <c:pt idx="869">
                        <c:v>-42.7</c:v>
                      </c:pt>
                      <c:pt idx="870">
                        <c:v>-42.7</c:v>
                      </c:pt>
                      <c:pt idx="871">
                        <c:v>-42.4</c:v>
                      </c:pt>
                      <c:pt idx="872">
                        <c:v>-42.7</c:v>
                      </c:pt>
                      <c:pt idx="873">
                        <c:v>-42.6</c:v>
                      </c:pt>
                      <c:pt idx="874">
                        <c:v>-42.6</c:v>
                      </c:pt>
                      <c:pt idx="875">
                        <c:v>-42.6</c:v>
                      </c:pt>
                      <c:pt idx="876">
                        <c:v>-42.7</c:v>
                      </c:pt>
                      <c:pt idx="877">
                        <c:v>-42.6</c:v>
                      </c:pt>
                      <c:pt idx="878">
                        <c:v>-42.7</c:v>
                      </c:pt>
                      <c:pt idx="879">
                        <c:v>-42.6</c:v>
                      </c:pt>
                      <c:pt idx="880">
                        <c:v>-42.6</c:v>
                      </c:pt>
                      <c:pt idx="881">
                        <c:v>-42.6</c:v>
                      </c:pt>
                      <c:pt idx="882">
                        <c:v>-42.6</c:v>
                      </c:pt>
                      <c:pt idx="883">
                        <c:v>-42.7</c:v>
                      </c:pt>
                      <c:pt idx="884">
                        <c:v>-42.6</c:v>
                      </c:pt>
                      <c:pt idx="885">
                        <c:v>-42.6</c:v>
                      </c:pt>
                      <c:pt idx="886">
                        <c:v>-42.6</c:v>
                      </c:pt>
                      <c:pt idx="887">
                        <c:v>-42.7</c:v>
                      </c:pt>
                      <c:pt idx="888">
                        <c:v>-42.6</c:v>
                      </c:pt>
                      <c:pt idx="889">
                        <c:v>-42.6</c:v>
                      </c:pt>
                      <c:pt idx="890">
                        <c:v>-42.3</c:v>
                      </c:pt>
                      <c:pt idx="891">
                        <c:v>-42.7</c:v>
                      </c:pt>
                      <c:pt idx="892">
                        <c:v>-42.6</c:v>
                      </c:pt>
                      <c:pt idx="893">
                        <c:v>-42.6</c:v>
                      </c:pt>
                      <c:pt idx="894">
                        <c:v>-42.6</c:v>
                      </c:pt>
                      <c:pt idx="895">
                        <c:v>-42.7</c:v>
                      </c:pt>
                      <c:pt idx="896">
                        <c:v>-42.4</c:v>
                      </c:pt>
                      <c:pt idx="897">
                        <c:v>-42.6</c:v>
                      </c:pt>
                      <c:pt idx="898">
                        <c:v>-42.4</c:v>
                      </c:pt>
                      <c:pt idx="899">
                        <c:v>-42.6</c:v>
                      </c:pt>
                      <c:pt idx="900">
                        <c:v>-42.4</c:v>
                      </c:pt>
                      <c:pt idx="901">
                        <c:v>-42.6</c:v>
                      </c:pt>
                      <c:pt idx="902">
                        <c:v>-42.6</c:v>
                      </c:pt>
                      <c:pt idx="903">
                        <c:v>-42.6</c:v>
                      </c:pt>
                      <c:pt idx="904">
                        <c:v>-42.6</c:v>
                      </c:pt>
                      <c:pt idx="905">
                        <c:v>-42.6</c:v>
                      </c:pt>
                      <c:pt idx="906">
                        <c:v>-42.6</c:v>
                      </c:pt>
                      <c:pt idx="907">
                        <c:v>-42.6</c:v>
                      </c:pt>
                      <c:pt idx="908">
                        <c:v>-42.4</c:v>
                      </c:pt>
                      <c:pt idx="909">
                        <c:v>-42.4</c:v>
                      </c:pt>
                      <c:pt idx="910">
                        <c:v>-42.6</c:v>
                      </c:pt>
                      <c:pt idx="911">
                        <c:v>-42.4</c:v>
                      </c:pt>
                      <c:pt idx="912">
                        <c:v>-42.7</c:v>
                      </c:pt>
                      <c:pt idx="913">
                        <c:v>-42.6</c:v>
                      </c:pt>
                      <c:pt idx="914">
                        <c:v>-42.6</c:v>
                      </c:pt>
                      <c:pt idx="915">
                        <c:v>-42.6</c:v>
                      </c:pt>
                      <c:pt idx="916">
                        <c:v>-42.6</c:v>
                      </c:pt>
                      <c:pt idx="917">
                        <c:v>-42.4</c:v>
                      </c:pt>
                      <c:pt idx="918">
                        <c:v>-42.6</c:v>
                      </c:pt>
                      <c:pt idx="919">
                        <c:v>-42.4</c:v>
                      </c:pt>
                      <c:pt idx="920">
                        <c:v>-42.7</c:v>
                      </c:pt>
                      <c:pt idx="921">
                        <c:v>-42.4</c:v>
                      </c:pt>
                      <c:pt idx="922">
                        <c:v>-42.6</c:v>
                      </c:pt>
                      <c:pt idx="923">
                        <c:v>-42.6</c:v>
                      </c:pt>
                      <c:pt idx="924">
                        <c:v>-42.7</c:v>
                      </c:pt>
                      <c:pt idx="925">
                        <c:v>-42.4</c:v>
                      </c:pt>
                      <c:pt idx="926">
                        <c:v>-42.7</c:v>
                      </c:pt>
                      <c:pt idx="927">
                        <c:v>-42.4</c:v>
                      </c:pt>
                      <c:pt idx="928">
                        <c:v>-42.6</c:v>
                      </c:pt>
                      <c:pt idx="929">
                        <c:v>-42.6</c:v>
                      </c:pt>
                      <c:pt idx="930">
                        <c:v>-42.6</c:v>
                      </c:pt>
                      <c:pt idx="931">
                        <c:v>-42.6</c:v>
                      </c:pt>
                      <c:pt idx="932">
                        <c:v>-42.6</c:v>
                      </c:pt>
                      <c:pt idx="933">
                        <c:v>-42.6</c:v>
                      </c:pt>
                      <c:pt idx="934">
                        <c:v>-42.6</c:v>
                      </c:pt>
                      <c:pt idx="935">
                        <c:v>-42.4</c:v>
                      </c:pt>
                      <c:pt idx="936">
                        <c:v>-42.4</c:v>
                      </c:pt>
                      <c:pt idx="937">
                        <c:v>-42.4</c:v>
                      </c:pt>
                      <c:pt idx="938">
                        <c:v>-42.6</c:v>
                      </c:pt>
                      <c:pt idx="939">
                        <c:v>-42.6</c:v>
                      </c:pt>
                      <c:pt idx="940">
                        <c:v>-42.4</c:v>
                      </c:pt>
                      <c:pt idx="941">
                        <c:v>-42.3</c:v>
                      </c:pt>
                      <c:pt idx="942">
                        <c:v>-42.4</c:v>
                      </c:pt>
                      <c:pt idx="943">
                        <c:v>-42.4</c:v>
                      </c:pt>
                      <c:pt idx="944">
                        <c:v>-42.4</c:v>
                      </c:pt>
                      <c:pt idx="945">
                        <c:v>-42.6</c:v>
                      </c:pt>
                      <c:pt idx="946">
                        <c:v>-42.4</c:v>
                      </c:pt>
                      <c:pt idx="947">
                        <c:v>-42.7</c:v>
                      </c:pt>
                      <c:pt idx="948">
                        <c:v>-42.4</c:v>
                      </c:pt>
                      <c:pt idx="949">
                        <c:v>-42.6</c:v>
                      </c:pt>
                      <c:pt idx="950">
                        <c:v>-42.4</c:v>
                      </c:pt>
                      <c:pt idx="951">
                        <c:v>-42.6</c:v>
                      </c:pt>
                      <c:pt idx="952">
                        <c:v>-42.4</c:v>
                      </c:pt>
                      <c:pt idx="953">
                        <c:v>-42.6</c:v>
                      </c:pt>
                      <c:pt idx="954">
                        <c:v>-42.4</c:v>
                      </c:pt>
                      <c:pt idx="955">
                        <c:v>-42.6</c:v>
                      </c:pt>
                      <c:pt idx="956">
                        <c:v>-42.4</c:v>
                      </c:pt>
                      <c:pt idx="957">
                        <c:v>-42.4</c:v>
                      </c:pt>
                      <c:pt idx="958">
                        <c:v>-42.4</c:v>
                      </c:pt>
                      <c:pt idx="959">
                        <c:v>-42.6</c:v>
                      </c:pt>
                      <c:pt idx="960">
                        <c:v>-42.4</c:v>
                      </c:pt>
                      <c:pt idx="961">
                        <c:v>-42.6</c:v>
                      </c:pt>
                      <c:pt idx="962">
                        <c:v>-42.3</c:v>
                      </c:pt>
                      <c:pt idx="963">
                        <c:v>-42.4</c:v>
                      </c:pt>
                      <c:pt idx="964">
                        <c:v>-42.3</c:v>
                      </c:pt>
                      <c:pt idx="965">
                        <c:v>-42.4</c:v>
                      </c:pt>
                      <c:pt idx="966">
                        <c:v>-42.4</c:v>
                      </c:pt>
                      <c:pt idx="967">
                        <c:v>-42.4</c:v>
                      </c:pt>
                      <c:pt idx="968">
                        <c:v>-42.4</c:v>
                      </c:pt>
                      <c:pt idx="969">
                        <c:v>-42.4</c:v>
                      </c:pt>
                      <c:pt idx="970">
                        <c:v>-42.4</c:v>
                      </c:pt>
                      <c:pt idx="971">
                        <c:v>-42.4</c:v>
                      </c:pt>
                      <c:pt idx="972">
                        <c:v>-42.4</c:v>
                      </c:pt>
                      <c:pt idx="973">
                        <c:v>-42.4</c:v>
                      </c:pt>
                      <c:pt idx="974">
                        <c:v>-42.6</c:v>
                      </c:pt>
                      <c:pt idx="975">
                        <c:v>-42.3</c:v>
                      </c:pt>
                      <c:pt idx="976">
                        <c:v>-42.4</c:v>
                      </c:pt>
                      <c:pt idx="977">
                        <c:v>-42.4</c:v>
                      </c:pt>
                      <c:pt idx="978">
                        <c:v>-42.6</c:v>
                      </c:pt>
                      <c:pt idx="979">
                        <c:v>-42.3</c:v>
                      </c:pt>
                      <c:pt idx="980">
                        <c:v>-42.6</c:v>
                      </c:pt>
                      <c:pt idx="981">
                        <c:v>-42.3</c:v>
                      </c:pt>
                      <c:pt idx="982">
                        <c:v>-42.4</c:v>
                      </c:pt>
                      <c:pt idx="983">
                        <c:v>-42.3</c:v>
                      </c:pt>
                      <c:pt idx="984">
                        <c:v>-42.4</c:v>
                      </c:pt>
                      <c:pt idx="985">
                        <c:v>-42.4</c:v>
                      </c:pt>
                      <c:pt idx="986">
                        <c:v>-42.6</c:v>
                      </c:pt>
                      <c:pt idx="987">
                        <c:v>-42.4</c:v>
                      </c:pt>
                      <c:pt idx="988">
                        <c:v>-42.4</c:v>
                      </c:pt>
                      <c:pt idx="989">
                        <c:v>-42.4</c:v>
                      </c:pt>
                      <c:pt idx="990">
                        <c:v>-42.4</c:v>
                      </c:pt>
                      <c:pt idx="991">
                        <c:v>-42.4</c:v>
                      </c:pt>
                      <c:pt idx="992">
                        <c:v>-42.6</c:v>
                      </c:pt>
                      <c:pt idx="993">
                        <c:v>-42.4</c:v>
                      </c:pt>
                      <c:pt idx="994">
                        <c:v>-42.4</c:v>
                      </c:pt>
                      <c:pt idx="995">
                        <c:v>-42.6</c:v>
                      </c:pt>
                      <c:pt idx="996">
                        <c:v>-42.4</c:v>
                      </c:pt>
                      <c:pt idx="997">
                        <c:v>-42.4</c:v>
                      </c:pt>
                      <c:pt idx="998">
                        <c:v>-42.4</c:v>
                      </c:pt>
                      <c:pt idx="999">
                        <c:v>-42.4</c:v>
                      </c:pt>
                      <c:pt idx="1000">
                        <c:v>-42.3</c:v>
                      </c:pt>
                      <c:pt idx="1001">
                        <c:v>-42.4</c:v>
                      </c:pt>
                      <c:pt idx="1002">
                        <c:v>-42.3</c:v>
                      </c:pt>
                      <c:pt idx="1003">
                        <c:v>-42.6</c:v>
                      </c:pt>
                      <c:pt idx="1004">
                        <c:v>-42.3</c:v>
                      </c:pt>
                      <c:pt idx="1005">
                        <c:v>-42.6</c:v>
                      </c:pt>
                      <c:pt idx="1006">
                        <c:v>-42.4</c:v>
                      </c:pt>
                      <c:pt idx="1007">
                        <c:v>-42.4</c:v>
                      </c:pt>
                      <c:pt idx="1008">
                        <c:v>-42.4</c:v>
                      </c:pt>
                      <c:pt idx="1009">
                        <c:v>-42.6</c:v>
                      </c:pt>
                      <c:pt idx="1010">
                        <c:v>-42.3</c:v>
                      </c:pt>
                      <c:pt idx="1011">
                        <c:v>-42.4</c:v>
                      </c:pt>
                      <c:pt idx="1012">
                        <c:v>-42.4</c:v>
                      </c:pt>
                      <c:pt idx="1013">
                        <c:v>-42.4</c:v>
                      </c:pt>
                      <c:pt idx="1014">
                        <c:v>-42.3</c:v>
                      </c:pt>
                      <c:pt idx="1015">
                        <c:v>-42.4</c:v>
                      </c:pt>
                      <c:pt idx="1016">
                        <c:v>-42.4</c:v>
                      </c:pt>
                      <c:pt idx="1017">
                        <c:v>-42.4</c:v>
                      </c:pt>
                      <c:pt idx="1018">
                        <c:v>-42.3</c:v>
                      </c:pt>
                      <c:pt idx="1019">
                        <c:v>-42.4</c:v>
                      </c:pt>
                      <c:pt idx="1020">
                        <c:v>-42.3</c:v>
                      </c:pt>
                      <c:pt idx="1021">
                        <c:v>-42.4</c:v>
                      </c:pt>
                      <c:pt idx="1022">
                        <c:v>-42.3</c:v>
                      </c:pt>
                      <c:pt idx="1023">
                        <c:v>-42.4</c:v>
                      </c:pt>
                      <c:pt idx="1024">
                        <c:v>-42.3</c:v>
                      </c:pt>
                      <c:pt idx="1025">
                        <c:v>-42.3</c:v>
                      </c:pt>
                      <c:pt idx="1026">
                        <c:v>-42.3</c:v>
                      </c:pt>
                      <c:pt idx="1027">
                        <c:v>-42.3</c:v>
                      </c:pt>
                      <c:pt idx="1028">
                        <c:v>-42.3</c:v>
                      </c:pt>
                      <c:pt idx="1029">
                        <c:v>-42.3</c:v>
                      </c:pt>
                      <c:pt idx="1030">
                        <c:v>-42.3</c:v>
                      </c:pt>
                      <c:pt idx="1031">
                        <c:v>-42.3</c:v>
                      </c:pt>
                      <c:pt idx="1032">
                        <c:v>-42.4</c:v>
                      </c:pt>
                      <c:pt idx="1033">
                        <c:v>-42.3</c:v>
                      </c:pt>
                      <c:pt idx="1034">
                        <c:v>-42.6</c:v>
                      </c:pt>
                      <c:pt idx="1035">
                        <c:v>-42.3</c:v>
                      </c:pt>
                      <c:pt idx="1036">
                        <c:v>-42.3</c:v>
                      </c:pt>
                      <c:pt idx="1037">
                        <c:v>-42.3</c:v>
                      </c:pt>
                      <c:pt idx="1038">
                        <c:v>-42.4</c:v>
                      </c:pt>
                      <c:pt idx="1039">
                        <c:v>-42.3</c:v>
                      </c:pt>
                      <c:pt idx="1040">
                        <c:v>-42.4</c:v>
                      </c:pt>
                      <c:pt idx="1041">
                        <c:v>-42.3</c:v>
                      </c:pt>
                      <c:pt idx="1042">
                        <c:v>-42.4</c:v>
                      </c:pt>
                      <c:pt idx="1043">
                        <c:v>-42.2</c:v>
                      </c:pt>
                      <c:pt idx="1044">
                        <c:v>-42.3</c:v>
                      </c:pt>
                      <c:pt idx="1045">
                        <c:v>-42.2</c:v>
                      </c:pt>
                      <c:pt idx="1046">
                        <c:v>-42.3</c:v>
                      </c:pt>
                      <c:pt idx="1047">
                        <c:v>-42.2</c:v>
                      </c:pt>
                      <c:pt idx="1048">
                        <c:v>-42.4</c:v>
                      </c:pt>
                      <c:pt idx="1049">
                        <c:v>-42.2</c:v>
                      </c:pt>
                      <c:pt idx="1050">
                        <c:v>-42.3</c:v>
                      </c:pt>
                      <c:pt idx="1051">
                        <c:v>-42.2</c:v>
                      </c:pt>
                      <c:pt idx="1052">
                        <c:v>-42.3</c:v>
                      </c:pt>
                      <c:pt idx="1053">
                        <c:v>-42.2</c:v>
                      </c:pt>
                      <c:pt idx="1054">
                        <c:v>-42.3</c:v>
                      </c:pt>
                      <c:pt idx="1055">
                        <c:v>-42.3</c:v>
                      </c:pt>
                      <c:pt idx="1056">
                        <c:v>-42.3</c:v>
                      </c:pt>
                      <c:pt idx="1057">
                        <c:v>-42.3</c:v>
                      </c:pt>
                      <c:pt idx="1058">
                        <c:v>-42.3</c:v>
                      </c:pt>
                      <c:pt idx="1059">
                        <c:v>-42.3</c:v>
                      </c:pt>
                      <c:pt idx="1060">
                        <c:v>-42.2</c:v>
                      </c:pt>
                      <c:pt idx="1061">
                        <c:v>-42.4</c:v>
                      </c:pt>
                      <c:pt idx="1062">
                        <c:v>-42.2</c:v>
                      </c:pt>
                      <c:pt idx="1063">
                        <c:v>-42.4</c:v>
                      </c:pt>
                      <c:pt idx="1064">
                        <c:v>-42.2</c:v>
                      </c:pt>
                      <c:pt idx="1065">
                        <c:v>-42.3</c:v>
                      </c:pt>
                      <c:pt idx="1066">
                        <c:v>-42.2</c:v>
                      </c:pt>
                      <c:pt idx="1067">
                        <c:v>-42.3</c:v>
                      </c:pt>
                      <c:pt idx="1068">
                        <c:v>-42.2</c:v>
                      </c:pt>
                      <c:pt idx="1069">
                        <c:v>-42.2</c:v>
                      </c:pt>
                      <c:pt idx="1070">
                        <c:v>-42.2</c:v>
                      </c:pt>
                      <c:pt idx="1071">
                        <c:v>-42.3</c:v>
                      </c:pt>
                      <c:pt idx="1072">
                        <c:v>-42.2</c:v>
                      </c:pt>
                      <c:pt idx="1073">
                        <c:v>-42.3</c:v>
                      </c:pt>
                      <c:pt idx="1074">
                        <c:v>-42.1</c:v>
                      </c:pt>
                      <c:pt idx="1075">
                        <c:v>-42.4</c:v>
                      </c:pt>
                      <c:pt idx="1076">
                        <c:v>-42.1</c:v>
                      </c:pt>
                      <c:pt idx="1077">
                        <c:v>-42.3</c:v>
                      </c:pt>
                      <c:pt idx="1078">
                        <c:v>-42.1</c:v>
                      </c:pt>
                      <c:pt idx="1079">
                        <c:v>-42.3</c:v>
                      </c:pt>
                      <c:pt idx="1080">
                        <c:v>-42.2</c:v>
                      </c:pt>
                      <c:pt idx="1081">
                        <c:v>-42.2</c:v>
                      </c:pt>
                      <c:pt idx="1082">
                        <c:v>-42.2</c:v>
                      </c:pt>
                      <c:pt idx="1083">
                        <c:v>-42.2</c:v>
                      </c:pt>
                      <c:pt idx="1084">
                        <c:v>-42.2</c:v>
                      </c:pt>
                      <c:pt idx="1085">
                        <c:v>-42.2</c:v>
                      </c:pt>
                      <c:pt idx="1086">
                        <c:v>-42.2</c:v>
                      </c:pt>
                      <c:pt idx="1087">
                        <c:v>-42.1</c:v>
                      </c:pt>
                      <c:pt idx="1088">
                        <c:v>-42.2</c:v>
                      </c:pt>
                      <c:pt idx="1089">
                        <c:v>-42.1</c:v>
                      </c:pt>
                      <c:pt idx="1090">
                        <c:v>-42.2</c:v>
                      </c:pt>
                      <c:pt idx="1091">
                        <c:v>-42.2</c:v>
                      </c:pt>
                      <c:pt idx="1092">
                        <c:v>-42.2</c:v>
                      </c:pt>
                      <c:pt idx="1093">
                        <c:v>-42.2</c:v>
                      </c:pt>
                      <c:pt idx="1094">
                        <c:v>-42.2</c:v>
                      </c:pt>
                      <c:pt idx="1095">
                        <c:v>-42.2</c:v>
                      </c:pt>
                      <c:pt idx="1096">
                        <c:v>-42.2</c:v>
                      </c:pt>
                      <c:pt idx="1097">
                        <c:v>-42.1</c:v>
                      </c:pt>
                      <c:pt idx="1098">
                        <c:v>-42.2</c:v>
                      </c:pt>
                      <c:pt idx="1099">
                        <c:v>-42.1</c:v>
                      </c:pt>
                      <c:pt idx="1100">
                        <c:v>-42.2</c:v>
                      </c:pt>
                      <c:pt idx="1101">
                        <c:v>-42.1</c:v>
                      </c:pt>
                      <c:pt idx="1102">
                        <c:v>-42.2</c:v>
                      </c:pt>
                      <c:pt idx="1103">
                        <c:v>-42.1</c:v>
                      </c:pt>
                      <c:pt idx="1104">
                        <c:v>-42.1</c:v>
                      </c:pt>
                      <c:pt idx="1105">
                        <c:v>-42.2</c:v>
                      </c:pt>
                      <c:pt idx="1106">
                        <c:v>-42.2</c:v>
                      </c:pt>
                      <c:pt idx="1107">
                        <c:v>-42</c:v>
                      </c:pt>
                      <c:pt idx="1108">
                        <c:v>-42.2</c:v>
                      </c:pt>
                      <c:pt idx="1109">
                        <c:v>-42</c:v>
                      </c:pt>
                      <c:pt idx="1110">
                        <c:v>-42.2</c:v>
                      </c:pt>
                      <c:pt idx="1111">
                        <c:v>-42.1</c:v>
                      </c:pt>
                      <c:pt idx="1112">
                        <c:v>-42.1</c:v>
                      </c:pt>
                      <c:pt idx="1113">
                        <c:v>-42.1</c:v>
                      </c:pt>
                      <c:pt idx="1114">
                        <c:v>-42.1</c:v>
                      </c:pt>
                      <c:pt idx="1115">
                        <c:v>-42.2</c:v>
                      </c:pt>
                      <c:pt idx="1116">
                        <c:v>-42</c:v>
                      </c:pt>
                      <c:pt idx="1117">
                        <c:v>-42.1</c:v>
                      </c:pt>
                      <c:pt idx="1118">
                        <c:v>-42.1</c:v>
                      </c:pt>
                      <c:pt idx="1119">
                        <c:v>-42.2</c:v>
                      </c:pt>
                      <c:pt idx="1120">
                        <c:v>-42</c:v>
                      </c:pt>
                      <c:pt idx="1121">
                        <c:v>-42.2</c:v>
                      </c:pt>
                      <c:pt idx="1122">
                        <c:v>-42.1</c:v>
                      </c:pt>
                      <c:pt idx="1123">
                        <c:v>-42.2</c:v>
                      </c:pt>
                      <c:pt idx="1124">
                        <c:v>-42</c:v>
                      </c:pt>
                      <c:pt idx="1125">
                        <c:v>-42.2</c:v>
                      </c:pt>
                      <c:pt idx="1126">
                        <c:v>-42</c:v>
                      </c:pt>
                      <c:pt idx="1127">
                        <c:v>-42.1</c:v>
                      </c:pt>
                      <c:pt idx="1128">
                        <c:v>-42</c:v>
                      </c:pt>
                      <c:pt idx="1129">
                        <c:v>-42.2</c:v>
                      </c:pt>
                      <c:pt idx="1130">
                        <c:v>-42</c:v>
                      </c:pt>
                      <c:pt idx="1131">
                        <c:v>-42.1</c:v>
                      </c:pt>
                      <c:pt idx="1132">
                        <c:v>-42</c:v>
                      </c:pt>
                      <c:pt idx="1133">
                        <c:v>-42</c:v>
                      </c:pt>
                      <c:pt idx="1134">
                        <c:v>-42.1</c:v>
                      </c:pt>
                      <c:pt idx="1135">
                        <c:v>-42.1</c:v>
                      </c:pt>
                      <c:pt idx="1136">
                        <c:v>-42</c:v>
                      </c:pt>
                      <c:pt idx="1137">
                        <c:v>-42</c:v>
                      </c:pt>
                      <c:pt idx="1138">
                        <c:v>-42</c:v>
                      </c:pt>
                      <c:pt idx="1139">
                        <c:v>-42</c:v>
                      </c:pt>
                      <c:pt idx="1140">
                        <c:v>-42</c:v>
                      </c:pt>
                      <c:pt idx="1141">
                        <c:v>-42</c:v>
                      </c:pt>
                      <c:pt idx="1142">
                        <c:v>-42</c:v>
                      </c:pt>
                      <c:pt idx="1143">
                        <c:v>-42.1</c:v>
                      </c:pt>
                      <c:pt idx="1144">
                        <c:v>-42</c:v>
                      </c:pt>
                      <c:pt idx="1145">
                        <c:v>-42</c:v>
                      </c:pt>
                      <c:pt idx="1146">
                        <c:v>-42</c:v>
                      </c:pt>
                      <c:pt idx="1147">
                        <c:v>-42</c:v>
                      </c:pt>
                      <c:pt idx="1148">
                        <c:v>-42</c:v>
                      </c:pt>
                      <c:pt idx="1149">
                        <c:v>-42.1</c:v>
                      </c:pt>
                      <c:pt idx="1150">
                        <c:v>-42</c:v>
                      </c:pt>
                      <c:pt idx="1151">
                        <c:v>-42</c:v>
                      </c:pt>
                      <c:pt idx="1152">
                        <c:v>-42</c:v>
                      </c:pt>
                      <c:pt idx="1153">
                        <c:v>-42</c:v>
                      </c:pt>
                      <c:pt idx="1154">
                        <c:v>-42</c:v>
                      </c:pt>
                      <c:pt idx="1155">
                        <c:v>-42</c:v>
                      </c:pt>
                      <c:pt idx="1156">
                        <c:v>-41.9</c:v>
                      </c:pt>
                      <c:pt idx="1157">
                        <c:v>-42</c:v>
                      </c:pt>
                      <c:pt idx="1158">
                        <c:v>-42</c:v>
                      </c:pt>
                      <c:pt idx="1159">
                        <c:v>-41.9</c:v>
                      </c:pt>
                    </c:numCache>
                  </c:numRef>
                </c:yVal>
                <c:smooth val="1"/>
                <c:extLst xmlns:c15="http://schemas.microsoft.com/office/drawing/2012/chart">
                  <c:ext xmlns:c16="http://schemas.microsoft.com/office/drawing/2014/chart" uri="{C3380CC4-5D6E-409C-BE32-E72D297353CC}">
                    <c16:uniqueId val="{00000005-7B3A-45B3-8B9C-4F4F84D696EC}"/>
                  </c:ext>
                </c:extLst>
              </c15:ser>
            </c15:filteredScatterSeries>
            <c15:filteredScatterSeries>
              <c15:ser>
                <c:idx val="1"/>
                <c:order val="3"/>
                <c:tx>
                  <c:strRef>
                    <c:extLst xmlns:c15="http://schemas.microsoft.com/office/drawing/2012/chart">
                      <c:ext xmlns:c15="http://schemas.microsoft.com/office/drawing/2012/chart" uri="{02D57815-91ED-43cb-92C2-25804820EDAC}">
                        <c15:formulaRef>
                          <c15:sqref>'[Analysi s of Protein Measurement (4 kHz to 1 MHz).xlsx]16062772_data log'!$D$3</c15:sqref>
                        </c15:formulaRef>
                      </c:ext>
                    </c:extLst>
                    <c:strCache>
                      <c:ptCount val="1"/>
                      <c:pt idx="0">
                        <c:v>TC2</c:v>
                      </c:pt>
                    </c:strCache>
                  </c:strRef>
                </c:tx>
                <c:spPr>
                  <a:ln w="12700" cap="rnd">
                    <a:solidFill>
                      <a:srgbClr val="00B0F0"/>
                    </a:solidFill>
                    <a:round/>
                  </a:ln>
                  <a:effectLst/>
                </c:spPr>
                <c:marker>
                  <c:symbol val="none"/>
                </c:marker>
                <c:xVal>
                  <c:numRef>
                    <c:extLst xmlns:c15="http://schemas.microsoft.com/office/drawing/2012/chart">
                      <c:ext xmlns:c15="http://schemas.microsoft.com/office/drawing/2012/chart" uri="{02D57815-91ED-43cb-92C2-25804820EDAC}">
                        <c15:formulaRef>
                          <c15:sqref>'[2]16062772_data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'[2]16062772_data log'!$D$4:$D$1163</c15:sqref>
                        </c15:formulaRef>
                      </c:ext>
                    </c:extLst>
                    <c:numCache>
                      <c:formatCode>General</c:formatCode>
                      <c:ptCount val="1160"/>
                      <c:pt idx="0">
                        <c:v>24.5</c:v>
                      </c:pt>
                      <c:pt idx="1">
                        <c:v>23.8</c:v>
                      </c:pt>
                      <c:pt idx="2">
                        <c:v>23.1</c:v>
                      </c:pt>
                      <c:pt idx="3">
                        <c:v>22.5</c:v>
                      </c:pt>
                      <c:pt idx="4">
                        <c:v>21.8</c:v>
                      </c:pt>
                      <c:pt idx="5">
                        <c:v>21.1</c:v>
                      </c:pt>
                      <c:pt idx="6">
                        <c:v>20.5</c:v>
                      </c:pt>
                      <c:pt idx="7">
                        <c:v>19.8</c:v>
                      </c:pt>
                      <c:pt idx="8">
                        <c:v>19.100000000000001</c:v>
                      </c:pt>
                      <c:pt idx="9">
                        <c:v>18.2</c:v>
                      </c:pt>
                      <c:pt idx="10">
                        <c:v>17.2</c:v>
                      </c:pt>
                      <c:pt idx="11">
                        <c:v>16.2</c:v>
                      </c:pt>
                      <c:pt idx="12">
                        <c:v>15.2</c:v>
                      </c:pt>
                      <c:pt idx="13">
                        <c:v>14.1</c:v>
                      </c:pt>
                      <c:pt idx="14">
                        <c:v>13</c:v>
                      </c:pt>
                      <c:pt idx="15">
                        <c:v>11.8</c:v>
                      </c:pt>
                      <c:pt idx="16">
                        <c:v>10.9</c:v>
                      </c:pt>
                      <c:pt idx="17">
                        <c:v>9.6999999999999993</c:v>
                      </c:pt>
                      <c:pt idx="18">
                        <c:v>8.6</c:v>
                      </c:pt>
                      <c:pt idx="19">
                        <c:v>7.3</c:v>
                      </c:pt>
                      <c:pt idx="20">
                        <c:v>6.3</c:v>
                      </c:pt>
                      <c:pt idx="21">
                        <c:v>5.0999999999999996</c:v>
                      </c:pt>
                      <c:pt idx="22">
                        <c:v>3.9</c:v>
                      </c:pt>
                      <c:pt idx="23">
                        <c:v>2.7</c:v>
                      </c:pt>
                      <c:pt idx="24">
                        <c:v>1.6</c:v>
                      </c:pt>
                      <c:pt idx="25">
                        <c:v>0.4</c:v>
                      </c:pt>
                      <c:pt idx="26">
                        <c:v>-0.7</c:v>
                      </c:pt>
                      <c:pt idx="27">
                        <c:v>-1.9</c:v>
                      </c:pt>
                      <c:pt idx="28">
                        <c:v>-3.1</c:v>
                      </c:pt>
                      <c:pt idx="29">
                        <c:v>-4.3</c:v>
                      </c:pt>
                      <c:pt idx="30">
                        <c:v>-5.5</c:v>
                      </c:pt>
                      <c:pt idx="31">
                        <c:v>-6.6</c:v>
                      </c:pt>
                      <c:pt idx="32">
                        <c:v>-1.7</c:v>
                      </c:pt>
                      <c:pt idx="33">
                        <c:v>-1.6</c:v>
                      </c:pt>
                      <c:pt idx="34">
                        <c:v>-1.6</c:v>
                      </c:pt>
                      <c:pt idx="35">
                        <c:v>-1.7</c:v>
                      </c:pt>
                      <c:pt idx="36">
                        <c:v>-1.8</c:v>
                      </c:pt>
                      <c:pt idx="37">
                        <c:v>-2</c:v>
                      </c:pt>
                      <c:pt idx="38">
                        <c:v>-2.5</c:v>
                      </c:pt>
                      <c:pt idx="39">
                        <c:v>-4.3</c:v>
                      </c:pt>
                      <c:pt idx="40">
                        <c:v>-9.4</c:v>
                      </c:pt>
                      <c:pt idx="41">
                        <c:v>-16.100000000000001</c:v>
                      </c:pt>
                      <c:pt idx="42">
                        <c:v>-19.899999999999999</c:v>
                      </c:pt>
                      <c:pt idx="43">
                        <c:v>-22.6</c:v>
                      </c:pt>
                      <c:pt idx="44">
                        <c:v>-25</c:v>
                      </c:pt>
                      <c:pt idx="45">
                        <c:v>-26.6</c:v>
                      </c:pt>
                      <c:pt idx="46">
                        <c:v>-28.3</c:v>
                      </c:pt>
                      <c:pt idx="47">
                        <c:v>-29.8</c:v>
                      </c:pt>
                      <c:pt idx="48">
                        <c:v>-31</c:v>
                      </c:pt>
                      <c:pt idx="49">
                        <c:v>-32.5</c:v>
                      </c:pt>
                      <c:pt idx="50">
                        <c:v>-33.700000000000003</c:v>
                      </c:pt>
                      <c:pt idx="51">
                        <c:v>-34.9</c:v>
                      </c:pt>
                      <c:pt idx="52">
                        <c:v>-35.799999999999997</c:v>
                      </c:pt>
                      <c:pt idx="53">
                        <c:v>-36.5</c:v>
                      </c:pt>
                      <c:pt idx="54">
                        <c:v>-37.200000000000003</c:v>
                      </c:pt>
                      <c:pt idx="55">
                        <c:v>-37.9</c:v>
                      </c:pt>
                      <c:pt idx="56">
                        <c:v>-38.299999999999997</c:v>
                      </c:pt>
                      <c:pt idx="57">
                        <c:v>-38.799999999999997</c:v>
                      </c:pt>
                      <c:pt idx="58">
                        <c:v>-38.9</c:v>
                      </c:pt>
                      <c:pt idx="59">
                        <c:v>-39.200000000000003</c:v>
                      </c:pt>
                      <c:pt idx="60">
                        <c:v>-39.5</c:v>
                      </c:pt>
                      <c:pt idx="61">
                        <c:v>-39.700000000000003</c:v>
                      </c:pt>
                      <c:pt idx="62">
                        <c:v>-39.9</c:v>
                      </c:pt>
                      <c:pt idx="63">
                        <c:v>-39.9</c:v>
                      </c:pt>
                      <c:pt idx="64">
                        <c:v>-40.1</c:v>
                      </c:pt>
                      <c:pt idx="65">
                        <c:v>-40.200000000000003</c:v>
                      </c:pt>
                      <c:pt idx="66">
                        <c:v>-40.299999999999997</c:v>
                      </c:pt>
                      <c:pt idx="67">
                        <c:v>-40.4</c:v>
                      </c:pt>
                      <c:pt idx="68">
                        <c:v>-40.5</c:v>
                      </c:pt>
                      <c:pt idx="69">
                        <c:v>-40.5</c:v>
                      </c:pt>
                      <c:pt idx="70">
                        <c:v>-40.6</c:v>
                      </c:pt>
                      <c:pt idx="71">
                        <c:v>-40.700000000000003</c:v>
                      </c:pt>
                      <c:pt idx="72">
                        <c:v>-40.700000000000003</c:v>
                      </c:pt>
                      <c:pt idx="73">
                        <c:v>-41</c:v>
                      </c:pt>
                      <c:pt idx="74">
                        <c:v>-41</c:v>
                      </c:pt>
                      <c:pt idx="75">
                        <c:v>-41</c:v>
                      </c:pt>
                      <c:pt idx="76">
                        <c:v>-41</c:v>
                      </c:pt>
                      <c:pt idx="77">
                        <c:v>-41</c:v>
                      </c:pt>
                      <c:pt idx="78">
                        <c:v>-41</c:v>
                      </c:pt>
                      <c:pt idx="79">
                        <c:v>-41</c:v>
                      </c:pt>
                      <c:pt idx="80">
                        <c:v>-41.1</c:v>
                      </c:pt>
                      <c:pt idx="81">
                        <c:v>-41.1</c:v>
                      </c:pt>
                      <c:pt idx="82">
                        <c:v>-41.1</c:v>
                      </c:pt>
                      <c:pt idx="83">
                        <c:v>-41.1</c:v>
                      </c:pt>
                      <c:pt idx="84">
                        <c:v>-41.2</c:v>
                      </c:pt>
                      <c:pt idx="85">
                        <c:v>-41.1</c:v>
                      </c:pt>
                      <c:pt idx="86">
                        <c:v>-41.2</c:v>
                      </c:pt>
                      <c:pt idx="87">
                        <c:v>-41.2</c:v>
                      </c:pt>
                      <c:pt idx="88">
                        <c:v>-41.2</c:v>
                      </c:pt>
                      <c:pt idx="89">
                        <c:v>-41.2</c:v>
                      </c:pt>
                      <c:pt idx="90">
                        <c:v>-41.2</c:v>
                      </c:pt>
                      <c:pt idx="91">
                        <c:v>-41.2</c:v>
                      </c:pt>
                      <c:pt idx="92">
                        <c:v>-41.3</c:v>
                      </c:pt>
                      <c:pt idx="93">
                        <c:v>-41.2</c:v>
                      </c:pt>
                      <c:pt idx="94">
                        <c:v>-41.3</c:v>
                      </c:pt>
                      <c:pt idx="95">
                        <c:v>-41.2</c:v>
                      </c:pt>
                      <c:pt idx="96">
                        <c:v>-41.3</c:v>
                      </c:pt>
                      <c:pt idx="97">
                        <c:v>-41.3</c:v>
                      </c:pt>
                      <c:pt idx="98">
                        <c:v>-41.3</c:v>
                      </c:pt>
                      <c:pt idx="99">
                        <c:v>-41.3</c:v>
                      </c:pt>
                      <c:pt idx="100">
                        <c:v>-41.2</c:v>
                      </c:pt>
                      <c:pt idx="101">
                        <c:v>-41.3</c:v>
                      </c:pt>
                      <c:pt idx="102">
                        <c:v>-41.3</c:v>
                      </c:pt>
                      <c:pt idx="103">
                        <c:v>-41.3</c:v>
                      </c:pt>
                      <c:pt idx="104">
                        <c:v>-41.3</c:v>
                      </c:pt>
                      <c:pt idx="105">
                        <c:v>-41.3</c:v>
                      </c:pt>
                      <c:pt idx="106">
                        <c:v>-41.3</c:v>
                      </c:pt>
                      <c:pt idx="107">
                        <c:v>-41.4</c:v>
                      </c:pt>
                      <c:pt idx="108">
                        <c:v>-41.3</c:v>
                      </c:pt>
                      <c:pt idx="109">
                        <c:v>-41.3</c:v>
                      </c:pt>
                      <c:pt idx="110">
                        <c:v>-41.3</c:v>
                      </c:pt>
                      <c:pt idx="111">
                        <c:v>-41.4</c:v>
                      </c:pt>
                      <c:pt idx="112">
                        <c:v>-41.4</c:v>
                      </c:pt>
                      <c:pt idx="113">
                        <c:v>-41</c:v>
                      </c:pt>
                      <c:pt idx="114">
                        <c:v>-40.5</c:v>
                      </c:pt>
                      <c:pt idx="115">
                        <c:v>-39.799999999999997</c:v>
                      </c:pt>
                      <c:pt idx="116">
                        <c:v>-39</c:v>
                      </c:pt>
                      <c:pt idx="117">
                        <c:v>-38.299999999999997</c:v>
                      </c:pt>
                      <c:pt idx="118">
                        <c:v>-37.4</c:v>
                      </c:pt>
                      <c:pt idx="119">
                        <c:v>-36.700000000000003</c:v>
                      </c:pt>
                      <c:pt idx="120">
                        <c:v>-35.799999999999997</c:v>
                      </c:pt>
                      <c:pt idx="121">
                        <c:v>-35</c:v>
                      </c:pt>
                      <c:pt idx="122">
                        <c:v>-33.9</c:v>
                      </c:pt>
                      <c:pt idx="123">
                        <c:v>-33.1</c:v>
                      </c:pt>
                      <c:pt idx="124">
                        <c:v>-32.200000000000003</c:v>
                      </c:pt>
                      <c:pt idx="125">
                        <c:v>-31.2</c:v>
                      </c:pt>
                      <c:pt idx="126">
                        <c:v>-30.3</c:v>
                      </c:pt>
                      <c:pt idx="127">
                        <c:v>-29.2</c:v>
                      </c:pt>
                      <c:pt idx="128">
                        <c:v>-28.5</c:v>
                      </c:pt>
                      <c:pt idx="129">
                        <c:v>-27.4</c:v>
                      </c:pt>
                      <c:pt idx="130">
                        <c:v>-26.3</c:v>
                      </c:pt>
                      <c:pt idx="131">
                        <c:v>-25.2</c:v>
                      </c:pt>
                      <c:pt idx="132">
                        <c:v>-24.4</c:v>
                      </c:pt>
                      <c:pt idx="133">
                        <c:v>-23.3</c:v>
                      </c:pt>
                      <c:pt idx="134">
                        <c:v>-22.5</c:v>
                      </c:pt>
                      <c:pt idx="135">
                        <c:v>-21.5</c:v>
                      </c:pt>
                      <c:pt idx="136">
                        <c:v>-20.6</c:v>
                      </c:pt>
                      <c:pt idx="137">
                        <c:v>-19.5</c:v>
                      </c:pt>
                      <c:pt idx="138">
                        <c:v>-18.8</c:v>
                      </c:pt>
                      <c:pt idx="139">
                        <c:v>-17.7</c:v>
                      </c:pt>
                      <c:pt idx="140">
                        <c:v>-16.8</c:v>
                      </c:pt>
                      <c:pt idx="141">
                        <c:v>-15.9</c:v>
                      </c:pt>
                      <c:pt idx="142">
                        <c:v>-15</c:v>
                      </c:pt>
                      <c:pt idx="143">
                        <c:v>-14.4</c:v>
                      </c:pt>
                      <c:pt idx="144">
                        <c:v>-14</c:v>
                      </c:pt>
                      <c:pt idx="145">
                        <c:v>-13.7</c:v>
                      </c:pt>
                      <c:pt idx="146">
                        <c:v>-13.4</c:v>
                      </c:pt>
                      <c:pt idx="147">
                        <c:v>-13.2</c:v>
                      </c:pt>
                      <c:pt idx="148">
                        <c:v>-13.1</c:v>
                      </c:pt>
                      <c:pt idx="149">
                        <c:v>-12.9</c:v>
                      </c:pt>
                      <c:pt idx="150">
                        <c:v>-12.7</c:v>
                      </c:pt>
                      <c:pt idx="151">
                        <c:v>-12.6</c:v>
                      </c:pt>
                      <c:pt idx="152">
                        <c:v>-12.6</c:v>
                      </c:pt>
                      <c:pt idx="153">
                        <c:v>-12.4</c:v>
                      </c:pt>
                      <c:pt idx="154">
                        <c:v>-12.4</c:v>
                      </c:pt>
                      <c:pt idx="155">
                        <c:v>-12.2</c:v>
                      </c:pt>
                      <c:pt idx="156">
                        <c:v>-12.2</c:v>
                      </c:pt>
                      <c:pt idx="157">
                        <c:v>-12.2</c:v>
                      </c:pt>
                      <c:pt idx="158">
                        <c:v>-12.1</c:v>
                      </c:pt>
                      <c:pt idx="159">
                        <c:v>-12.1</c:v>
                      </c:pt>
                      <c:pt idx="160">
                        <c:v>-12</c:v>
                      </c:pt>
                      <c:pt idx="161">
                        <c:v>-12</c:v>
                      </c:pt>
                      <c:pt idx="162">
                        <c:v>-11.9</c:v>
                      </c:pt>
                      <c:pt idx="163">
                        <c:v>-11.9</c:v>
                      </c:pt>
                      <c:pt idx="164">
                        <c:v>-11.8</c:v>
                      </c:pt>
                      <c:pt idx="165">
                        <c:v>-11.8</c:v>
                      </c:pt>
                      <c:pt idx="166">
                        <c:v>-11.8</c:v>
                      </c:pt>
                      <c:pt idx="167">
                        <c:v>-11.8</c:v>
                      </c:pt>
                      <c:pt idx="168">
                        <c:v>-11.6</c:v>
                      </c:pt>
                      <c:pt idx="169">
                        <c:v>-11.6</c:v>
                      </c:pt>
                      <c:pt idx="170">
                        <c:v>-11.5</c:v>
                      </c:pt>
                      <c:pt idx="171">
                        <c:v>-11.8</c:v>
                      </c:pt>
                      <c:pt idx="172">
                        <c:v>-11.7</c:v>
                      </c:pt>
                      <c:pt idx="173">
                        <c:v>-11.7</c:v>
                      </c:pt>
                      <c:pt idx="174">
                        <c:v>-11.5</c:v>
                      </c:pt>
                      <c:pt idx="175">
                        <c:v>-11.5</c:v>
                      </c:pt>
                      <c:pt idx="176">
                        <c:v>-11.5</c:v>
                      </c:pt>
                      <c:pt idx="177">
                        <c:v>-11.5</c:v>
                      </c:pt>
                      <c:pt idx="178">
                        <c:v>-11.6</c:v>
                      </c:pt>
                      <c:pt idx="179">
                        <c:v>-11.5</c:v>
                      </c:pt>
                      <c:pt idx="180">
                        <c:v>-11.6</c:v>
                      </c:pt>
                      <c:pt idx="181">
                        <c:v>-11.4</c:v>
                      </c:pt>
                      <c:pt idx="182">
                        <c:v>-11.5</c:v>
                      </c:pt>
                      <c:pt idx="183">
                        <c:v>-11.4</c:v>
                      </c:pt>
                      <c:pt idx="184">
                        <c:v>-11.5</c:v>
                      </c:pt>
                      <c:pt idx="185">
                        <c:v>-11.4</c:v>
                      </c:pt>
                      <c:pt idx="186">
                        <c:v>-11.5</c:v>
                      </c:pt>
                      <c:pt idx="187">
                        <c:v>-11.4</c:v>
                      </c:pt>
                      <c:pt idx="188">
                        <c:v>-11.5</c:v>
                      </c:pt>
                      <c:pt idx="189">
                        <c:v>-11.5</c:v>
                      </c:pt>
                      <c:pt idx="190">
                        <c:v>-11.5</c:v>
                      </c:pt>
                      <c:pt idx="191">
                        <c:v>-11.3</c:v>
                      </c:pt>
                      <c:pt idx="192">
                        <c:v>-11.5</c:v>
                      </c:pt>
                      <c:pt idx="193">
                        <c:v>-11.5</c:v>
                      </c:pt>
                      <c:pt idx="194">
                        <c:v>-11.4</c:v>
                      </c:pt>
                      <c:pt idx="195">
                        <c:v>-11.4</c:v>
                      </c:pt>
                      <c:pt idx="196">
                        <c:v>-11.4</c:v>
                      </c:pt>
                      <c:pt idx="197">
                        <c:v>-11.4</c:v>
                      </c:pt>
                      <c:pt idx="198">
                        <c:v>-11.4</c:v>
                      </c:pt>
                      <c:pt idx="199">
                        <c:v>-11.5</c:v>
                      </c:pt>
                      <c:pt idx="200">
                        <c:v>-11.5</c:v>
                      </c:pt>
                      <c:pt idx="201">
                        <c:v>-11.5</c:v>
                      </c:pt>
                      <c:pt idx="202">
                        <c:v>-11.5</c:v>
                      </c:pt>
                      <c:pt idx="203">
                        <c:v>-11.5</c:v>
                      </c:pt>
                      <c:pt idx="204">
                        <c:v>-11.8</c:v>
                      </c:pt>
                      <c:pt idx="205">
                        <c:v>-12.3</c:v>
                      </c:pt>
                      <c:pt idx="206">
                        <c:v>-12.8</c:v>
                      </c:pt>
                      <c:pt idx="207">
                        <c:v>-13.7</c:v>
                      </c:pt>
                      <c:pt idx="208">
                        <c:v>-14.5</c:v>
                      </c:pt>
                      <c:pt idx="209">
                        <c:v>-15.3</c:v>
                      </c:pt>
                      <c:pt idx="210">
                        <c:v>-16.100000000000001</c:v>
                      </c:pt>
                      <c:pt idx="211">
                        <c:v>-17</c:v>
                      </c:pt>
                      <c:pt idx="212">
                        <c:v>-17.899999999999999</c:v>
                      </c:pt>
                      <c:pt idx="213">
                        <c:v>-18.8</c:v>
                      </c:pt>
                      <c:pt idx="214">
                        <c:v>-19.7</c:v>
                      </c:pt>
                      <c:pt idx="215">
                        <c:v>-20.6</c:v>
                      </c:pt>
                      <c:pt idx="216">
                        <c:v>-21.4</c:v>
                      </c:pt>
                      <c:pt idx="217">
                        <c:v>-22.4</c:v>
                      </c:pt>
                      <c:pt idx="218">
                        <c:v>-23.3</c:v>
                      </c:pt>
                      <c:pt idx="219">
                        <c:v>-24.1</c:v>
                      </c:pt>
                      <c:pt idx="220">
                        <c:v>-25</c:v>
                      </c:pt>
                      <c:pt idx="221">
                        <c:v>-26</c:v>
                      </c:pt>
                      <c:pt idx="222">
                        <c:v>-27</c:v>
                      </c:pt>
                      <c:pt idx="223">
                        <c:v>-27.9</c:v>
                      </c:pt>
                      <c:pt idx="224">
                        <c:v>-28.8</c:v>
                      </c:pt>
                      <c:pt idx="225">
                        <c:v>-29.8</c:v>
                      </c:pt>
                      <c:pt idx="226">
                        <c:v>-30.6</c:v>
                      </c:pt>
                      <c:pt idx="227">
                        <c:v>-31.7</c:v>
                      </c:pt>
                      <c:pt idx="228">
                        <c:v>-32.5</c:v>
                      </c:pt>
                      <c:pt idx="229">
                        <c:v>-33.5</c:v>
                      </c:pt>
                      <c:pt idx="230">
                        <c:v>-34.299999999999997</c:v>
                      </c:pt>
                      <c:pt idx="231">
                        <c:v>-35.200000000000003</c:v>
                      </c:pt>
                      <c:pt idx="232">
                        <c:v>-36.200000000000003</c:v>
                      </c:pt>
                      <c:pt idx="233">
                        <c:v>-37.1</c:v>
                      </c:pt>
                      <c:pt idx="234">
                        <c:v>-38</c:v>
                      </c:pt>
                      <c:pt idx="235">
                        <c:v>-38.4</c:v>
                      </c:pt>
                      <c:pt idx="236">
                        <c:v>-38.9</c:v>
                      </c:pt>
                      <c:pt idx="237">
                        <c:v>-39.200000000000003</c:v>
                      </c:pt>
                      <c:pt idx="238">
                        <c:v>-39.6</c:v>
                      </c:pt>
                      <c:pt idx="239">
                        <c:v>-39.799999999999997</c:v>
                      </c:pt>
                      <c:pt idx="240">
                        <c:v>-39.9</c:v>
                      </c:pt>
                      <c:pt idx="241">
                        <c:v>-40.200000000000003</c:v>
                      </c:pt>
                      <c:pt idx="242">
                        <c:v>-40.200000000000003</c:v>
                      </c:pt>
                      <c:pt idx="243">
                        <c:v>-40.4</c:v>
                      </c:pt>
                      <c:pt idx="244">
                        <c:v>-40.4</c:v>
                      </c:pt>
                      <c:pt idx="245">
                        <c:v>-40.700000000000003</c:v>
                      </c:pt>
                      <c:pt idx="246">
                        <c:v>-40.6</c:v>
                      </c:pt>
                      <c:pt idx="247">
                        <c:v>-40.799999999999997</c:v>
                      </c:pt>
                      <c:pt idx="248">
                        <c:v>-40.799999999999997</c:v>
                      </c:pt>
                      <c:pt idx="249">
                        <c:v>-40.799999999999997</c:v>
                      </c:pt>
                      <c:pt idx="250">
                        <c:v>-41</c:v>
                      </c:pt>
                      <c:pt idx="251">
                        <c:v>-41</c:v>
                      </c:pt>
                      <c:pt idx="252">
                        <c:v>-41.1</c:v>
                      </c:pt>
                      <c:pt idx="253">
                        <c:v>-41.1</c:v>
                      </c:pt>
                      <c:pt idx="254">
                        <c:v>-41.1</c:v>
                      </c:pt>
                      <c:pt idx="255">
                        <c:v>-41.2</c:v>
                      </c:pt>
                      <c:pt idx="256">
                        <c:v>-41.2</c:v>
                      </c:pt>
                      <c:pt idx="257">
                        <c:v>-41.2</c:v>
                      </c:pt>
                      <c:pt idx="258">
                        <c:v>-41.2</c:v>
                      </c:pt>
                      <c:pt idx="259">
                        <c:v>-41.2</c:v>
                      </c:pt>
                      <c:pt idx="260">
                        <c:v>-41.3</c:v>
                      </c:pt>
                      <c:pt idx="261">
                        <c:v>-41.3</c:v>
                      </c:pt>
                      <c:pt idx="262">
                        <c:v>-41.3</c:v>
                      </c:pt>
                      <c:pt idx="263">
                        <c:v>-41.3</c:v>
                      </c:pt>
                      <c:pt idx="264">
                        <c:v>-41.3</c:v>
                      </c:pt>
                      <c:pt idx="265">
                        <c:v>-41.3</c:v>
                      </c:pt>
                      <c:pt idx="266">
                        <c:v>-41.3</c:v>
                      </c:pt>
                      <c:pt idx="267">
                        <c:v>-41.3</c:v>
                      </c:pt>
                      <c:pt idx="268">
                        <c:v>-41.3</c:v>
                      </c:pt>
                      <c:pt idx="269">
                        <c:v>-41.3</c:v>
                      </c:pt>
                      <c:pt idx="270">
                        <c:v>-41.4</c:v>
                      </c:pt>
                      <c:pt idx="271">
                        <c:v>-41.4</c:v>
                      </c:pt>
                      <c:pt idx="272">
                        <c:v>-41.4</c:v>
                      </c:pt>
                      <c:pt idx="273">
                        <c:v>-41.4</c:v>
                      </c:pt>
                      <c:pt idx="274">
                        <c:v>-41.4</c:v>
                      </c:pt>
                      <c:pt idx="275">
                        <c:v>-41.4</c:v>
                      </c:pt>
                      <c:pt idx="276">
                        <c:v>-41.4</c:v>
                      </c:pt>
                      <c:pt idx="277">
                        <c:v>-41.4</c:v>
                      </c:pt>
                      <c:pt idx="278">
                        <c:v>-41.4</c:v>
                      </c:pt>
                      <c:pt idx="279">
                        <c:v>-41.4</c:v>
                      </c:pt>
                      <c:pt idx="280">
                        <c:v>-41.4</c:v>
                      </c:pt>
                      <c:pt idx="281">
                        <c:v>-41.4</c:v>
                      </c:pt>
                      <c:pt idx="282">
                        <c:v>-41.4</c:v>
                      </c:pt>
                      <c:pt idx="283">
                        <c:v>-41.4</c:v>
                      </c:pt>
                      <c:pt idx="284">
                        <c:v>-41.4</c:v>
                      </c:pt>
                      <c:pt idx="285">
                        <c:v>-41.4</c:v>
                      </c:pt>
                      <c:pt idx="286">
                        <c:v>-41.3</c:v>
                      </c:pt>
                      <c:pt idx="287">
                        <c:v>-41.4</c:v>
                      </c:pt>
                      <c:pt idx="288">
                        <c:v>-41.4</c:v>
                      </c:pt>
                      <c:pt idx="289">
                        <c:v>-41.3</c:v>
                      </c:pt>
                      <c:pt idx="290">
                        <c:v>-41.4</c:v>
                      </c:pt>
                      <c:pt idx="291">
                        <c:v>-41.4</c:v>
                      </c:pt>
                      <c:pt idx="292">
                        <c:v>-41.4</c:v>
                      </c:pt>
                      <c:pt idx="293">
                        <c:v>-41.2</c:v>
                      </c:pt>
                      <c:pt idx="294">
                        <c:v>-41.5</c:v>
                      </c:pt>
                      <c:pt idx="295">
                        <c:v>-41.9</c:v>
                      </c:pt>
                      <c:pt idx="296">
                        <c:v>-42.2</c:v>
                      </c:pt>
                      <c:pt idx="297">
                        <c:v>-43.1</c:v>
                      </c:pt>
                      <c:pt idx="298">
                        <c:v>-44.4</c:v>
                      </c:pt>
                      <c:pt idx="299">
                        <c:v>-45.6</c:v>
                      </c:pt>
                      <c:pt idx="300">
                        <c:v>-46.4</c:v>
                      </c:pt>
                      <c:pt idx="301">
                        <c:v>-47.2</c:v>
                      </c:pt>
                      <c:pt idx="302">
                        <c:v>-47.7</c:v>
                      </c:pt>
                      <c:pt idx="303">
                        <c:v>-48.1</c:v>
                      </c:pt>
                      <c:pt idx="304">
                        <c:v>-48.3</c:v>
                      </c:pt>
                      <c:pt idx="305">
                        <c:v>-48.5</c:v>
                      </c:pt>
                      <c:pt idx="306">
                        <c:v>-48.5</c:v>
                      </c:pt>
                      <c:pt idx="307">
                        <c:v>-48.7</c:v>
                      </c:pt>
                      <c:pt idx="308">
                        <c:v>-48.7</c:v>
                      </c:pt>
                      <c:pt idx="309">
                        <c:v>-48.8</c:v>
                      </c:pt>
                      <c:pt idx="310">
                        <c:v>-48.7</c:v>
                      </c:pt>
                      <c:pt idx="311">
                        <c:v>-49</c:v>
                      </c:pt>
                      <c:pt idx="312">
                        <c:v>-49</c:v>
                      </c:pt>
                      <c:pt idx="313">
                        <c:v>-49</c:v>
                      </c:pt>
                      <c:pt idx="314">
                        <c:v>-49.1</c:v>
                      </c:pt>
                      <c:pt idx="315">
                        <c:v>-49</c:v>
                      </c:pt>
                      <c:pt idx="316">
                        <c:v>-49</c:v>
                      </c:pt>
                      <c:pt idx="317">
                        <c:v>-49.1</c:v>
                      </c:pt>
                      <c:pt idx="318">
                        <c:v>-49.1</c:v>
                      </c:pt>
                      <c:pt idx="319">
                        <c:v>-49</c:v>
                      </c:pt>
                      <c:pt idx="320">
                        <c:v>-49</c:v>
                      </c:pt>
                      <c:pt idx="321">
                        <c:v>-49</c:v>
                      </c:pt>
                      <c:pt idx="322">
                        <c:v>-49</c:v>
                      </c:pt>
                      <c:pt idx="323">
                        <c:v>-48.8</c:v>
                      </c:pt>
                      <c:pt idx="324">
                        <c:v>-48.8</c:v>
                      </c:pt>
                      <c:pt idx="325">
                        <c:v>-48.7</c:v>
                      </c:pt>
                      <c:pt idx="326">
                        <c:v>-49</c:v>
                      </c:pt>
                      <c:pt idx="327">
                        <c:v>-48.6</c:v>
                      </c:pt>
                      <c:pt idx="328">
                        <c:v>-48.7</c:v>
                      </c:pt>
                      <c:pt idx="329">
                        <c:v>-48.6</c:v>
                      </c:pt>
                      <c:pt idx="330">
                        <c:v>-48.6</c:v>
                      </c:pt>
                      <c:pt idx="331">
                        <c:v>-48.6</c:v>
                      </c:pt>
                      <c:pt idx="332">
                        <c:v>-48.6</c:v>
                      </c:pt>
                      <c:pt idx="333">
                        <c:v>-48.6</c:v>
                      </c:pt>
                      <c:pt idx="334">
                        <c:v>-48.6</c:v>
                      </c:pt>
                      <c:pt idx="335">
                        <c:v>-48.5</c:v>
                      </c:pt>
                      <c:pt idx="336">
                        <c:v>-48.6</c:v>
                      </c:pt>
                      <c:pt idx="337">
                        <c:v>-48.5</c:v>
                      </c:pt>
                      <c:pt idx="338">
                        <c:v>-48.6</c:v>
                      </c:pt>
                      <c:pt idx="339">
                        <c:v>-48.6</c:v>
                      </c:pt>
                      <c:pt idx="340">
                        <c:v>-48.6</c:v>
                      </c:pt>
                      <c:pt idx="341">
                        <c:v>-48.5</c:v>
                      </c:pt>
                      <c:pt idx="342">
                        <c:v>-48.5</c:v>
                      </c:pt>
                      <c:pt idx="343">
                        <c:v>-48.5</c:v>
                      </c:pt>
                      <c:pt idx="344">
                        <c:v>-48.5</c:v>
                      </c:pt>
                      <c:pt idx="345">
                        <c:v>-48.4</c:v>
                      </c:pt>
                      <c:pt idx="346">
                        <c:v>-48.4</c:v>
                      </c:pt>
                      <c:pt idx="347">
                        <c:v>-48.4</c:v>
                      </c:pt>
                      <c:pt idx="348">
                        <c:v>-48.4</c:v>
                      </c:pt>
                      <c:pt idx="349">
                        <c:v>-48.5</c:v>
                      </c:pt>
                      <c:pt idx="350">
                        <c:v>-48.4</c:v>
                      </c:pt>
                      <c:pt idx="351">
                        <c:v>-48.4</c:v>
                      </c:pt>
                      <c:pt idx="352">
                        <c:v>-48.5</c:v>
                      </c:pt>
                      <c:pt idx="353">
                        <c:v>-48.5</c:v>
                      </c:pt>
                      <c:pt idx="354">
                        <c:v>-48.5</c:v>
                      </c:pt>
                      <c:pt idx="355">
                        <c:v>-48.6</c:v>
                      </c:pt>
                      <c:pt idx="356">
                        <c:v>-48.5</c:v>
                      </c:pt>
                      <c:pt idx="357">
                        <c:v>-48.7</c:v>
                      </c:pt>
                      <c:pt idx="358">
                        <c:v>-49</c:v>
                      </c:pt>
                      <c:pt idx="359">
                        <c:v>-49</c:v>
                      </c:pt>
                      <c:pt idx="360">
                        <c:v>-48.7</c:v>
                      </c:pt>
                      <c:pt idx="361">
                        <c:v>-48.7</c:v>
                      </c:pt>
                      <c:pt idx="362">
                        <c:v>-48.6</c:v>
                      </c:pt>
                      <c:pt idx="363">
                        <c:v>-48.7</c:v>
                      </c:pt>
                      <c:pt idx="364">
                        <c:v>-48.7</c:v>
                      </c:pt>
                      <c:pt idx="365">
                        <c:v>-48.7</c:v>
                      </c:pt>
                      <c:pt idx="366">
                        <c:v>-48.7</c:v>
                      </c:pt>
                      <c:pt idx="367">
                        <c:v>-48.7</c:v>
                      </c:pt>
                      <c:pt idx="368">
                        <c:v>-48.5</c:v>
                      </c:pt>
                      <c:pt idx="369">
                        <c:v>-48.5</c:v>
                      </c:pt>
                      <c:pt idx="370">
                        <c:v>-48.4</c:v>
                      </c:pt>
                      <c:pt idx="371">
                        <c:v>-48.6</c:v>
                      </c:pt>
                      <c:pt idx="372">
                        <c:v>-48.4</c:v>
                      </c:pt>
                      <c:pt idx="373">
                        <c:v>-48.4</c:v>
                      </c:pt>
                      <c:pt idx="374">
                        <c:v>-48.3</c:v>
                      </c:pt>
                      <c:pt idx="375">
                        <c:v>-48.4</c:v>
                      </c:pt>
                      <c:pt idx="376">
                        <c:v>-48.3</c:v>
                      </c:pt>
                      <c:pt idx="377">
                        <c:v>-48.4</c:v>
                      </c:pt>
                      <c:pt idx="378">
                        <c:v>-48.3</c:v>
                      </c:pt>
                      <c:pt idx="379">
                        <c:v>-48.4</c:v>
                      </c:pt>
                      <c:pt idx="380">
                        <c:v>-48.3</c:v>
                      </c:pt>
                      <c:pt idx="381">
                        <c:v>-48.3</c:v>
                      </c:pt>
                      <c:pt idx="382">
                        <c:v>-48.4</c:v>
                      </c:pt>
                      <c:pt idx="383">
                        <c:v>-48.3</c:v>
                      </c:pt>
                      <c:pt idx="384">
                        <c:v>-48.3</c:v>
                      </c:pt>
                      <c:pt idx="385">
                        <c:v>-48.2</c:v>
                      </c:pt>
                      <c:pt idx="386">
                        <c:v>-48.3</c:v>
                      </c:pt>
                      <c:pt idx="387">
                        <c:v>-48.2</c:v>
                      </c:pt>
                      <c:pt idx="388">
                        <c:v>-48.4</c:v>
                      </c:pt>
                      <c:pt idx="389">
                        <c:v>-48.3</c:v>
                      </c:pt>
                      <c:pt idx="390">
                        <c:v>-48.3</c:v>
                      </c:pt>
                      <c:pt idx="391">
                        <c:v>-48.3</c:v>
                      </c:pt>
                      <c:pt idx="392">
                        <c:v>-48.4</c:v>
                      </c:pt>
                      <c:pt idx="393">
                        <c:v>-48.2</c:v>
                      </c:pt>
                      <c:pt idx="394">
                        <c:v>-48.3</c:v>
                      </c:pt>
                      <c:pt idx="395">
                        <c:v>-48.2</c:v>
                      </c:pt>
                      <c:pt idx="396">
                        <c:v>-48.4</c:v>
                      </c:pt>
                      <c:pt idx="397">
                        <c:v>-48.3</c:v>
                      </c:pt>
                      <c:pt idx="398">
                        <c:v>-48.4</c:v>
                      </c:pt>
                      <c:pt idx="399">
                        <c:v>-48.3</c:v>
                      </c:pt>
                      <c:pt idx="400">
                        <c:v>-48.4</c:v>
                      </c:pt>
                      <c:pt idx="401">
                        <c:v>-48.3</c:v>
                      </c:pt>
                      <c:pt idx="402">
                        <c:v>-48.4</c:v>
                      </c:pt>
                      <c:pt idx="403">
                        <c:v>-48.2</c:v>
                      </c:pt>
                      <c:pt idx="404">
                        <c:v>-48.3</c:v>
                      </c:pt>
                      <c:pt idx="405">
                        <c:v>-48.2</c:v>
                      </c:pt>
                      <c:pt idx="406">
                        <c:v>-48.3</c:v>
                      </c:pt>
                      <c:pt idx="407">
                        <c:v>-48.3</c:v>
                      </c:pt>
                      <c:pt idx="408">
                        <c:v>-48.5</c:v>
                      </c:pt>
                      <c:pt idx="409">
                        <c:v>-48.3</c:v>
                      </c:pt>
                      <c:pt idx="410">
                        <c:v>-48.3</c:v>
                      </c:pt>
                      <c:pt idx="411">
                        <c:v>-48.3</c:v>
                      </c:pt>
                      <c:pt idx="412">
                        <c:v>-48.6</c:v>
                      </c:pt>
                      <c:pt idx="413">
                        <c:v>-48.7</c:v>
                      </c:pt>
                      <c:pt idx="414">
                        <c:v>-49</c:v>
                      </c:pt>
                      <c:pt idx="415">
                        <c:v>-49</c:v>
                      </c:pt>
                      <c:pt idx="416">
                        <c:v>-48.7</c:v>
                      </c:pt>
                      <c:pt idx="417">
                        <c:v>-48.6</c:v>
                      </c:pt>
                      <c:pt idx="418">
                        <c:v>-48.6</c:v>
                      </c:pt>
                      <c:pt idx="419">
                        <c:v>-48.5</c:v>
                      </c:pt>
                      <c:pt idx="420">
                        <c:v>-48.4</c:v>
                      </c:pt>
                      <c:pt idx="421">
                        <c:v>-48.4</c:v>
                      </c:pt>
                      <c:pt idx="422">
                        <c:v>-48.4</c:v>
                      </c:pt>
                      <c:pt idx="423">
                        <c:v>-48.5</c:v>
                      </c:pt>
                      <c:pt idx="424">
                        <c:v>-48.6</c:v>
                      </c:pt>
                      <c:pt idx="425">
                        <c:v>-48.7</c:v>
                      </c:pt>
                      <c:pt idx="426">
                        <c:v>-48.6</c:v>
                      </c:pt>
                      <c:pt idx="427">
                        <c:v>-48.6</c:v>
                      </c:pt>
                      <c:pt idx="428">
                        <c:v>-48.6</c:v>
                      </c:pt>
                      <c:pt idx="429">
                        <c:v>-48.8</c:v>
                      </c:pt>
                      <c:pt idx="430">
                        <c:v>-49</c:v>
                      </c:pt>
                      <c:pt idx="431">
                        <c:v>-49.1</c:v>
                      </c:pt>
                      <c:pt idx="432">
                        <c:v>-48.6</c:v>
                      </c:pt>
                      <c:pt idx="433">
                        <c:v>-48.6</c:v>
                      </c:pt>
                      <c:pt idx="434">
                        <c:v>-48.4</c:v>
                      </c:pt>
                      <c:pt idx="435">
                        <c:v>-48.3</c:v>
                      </c:pt>
                      <c:pt idx="436">
                        <c:v>-48.2</c:v>
                      </c:pt>
                      <c:pt idx="437">
                        <c:v>-48.2</c:v>
                      </c:pt>
                      <c:pt idx="438">
                        <c:v>-48</c:v>
                      </c:pt>
                      <c:pt idx="439">
                        <c:v>-48.1</c:v>
                      </c:pt>
                      <c:pt idx="440">
                        <c:v>-48</c:v>
                      </c:pt>
                      <c:pt idx="441">
                        <c:v>-48</c:v>
                      </c:pt>
                      <c:pt idx="442">
                        <c:v>-47.9</c:v>
                      </c:pt>
                      <c:pt idx="443">
                        <c:v>-47.9</c:v>
                      </c:pt>
                      <c:pt idx="444">
                        <c:v>-47.9</c:v>
                      </c:pt>
                      <c:pt idx="445">
                        <c:v>-47.9</c:v>
                      </c:pt>
                      <c:pt idx="446">
                        <c:v>-47.9</c:v>
                      </c:pt>
                      <c:pt idx="447">
                        <c:v>-48</c:v>
                      </c:pt>
                      <c:pt idx="448">
                        <c:v>-47.8</c:v>
                      </c:pt>
                      <c:pt idx="449">
                        <c:v>-47.9</c:v>
                      </c:pt>
                      <c:pt idx="450">
                        <c:v>-47.9</c:v>
                      </c:pt>
                      <c:pt idx="451">
                        <c:v>-47.9</c:v>
                      </c:pt>
                      <c:pt idx="452">
                        <c:v>-47.9</c:v>
                      </c:pt>
                      <c:pt idx="453">
                        <c:v>-47.9</c:v>
                      </c:pt>
                      <c:pt idx="454">
                        <c:v>-47.8</c:v>
                      </c:pt>
                      <c:pt idx="455">
                        <c:v>-47.9</c:v>
                      </c:pt>
                      <c:pt idx="456">
                        <c:v>-47.8</c:v>
                      </c:pt>
                      <c:pt idx="457">
                        <c:v>-47.9</c:v>
                      </c:pt>
                      <c:pt idx="458">
                        <c:v>-47.8</c:v>
                      </c:pt>
                      <c:pt idx="459">
                        <c:v>-47.7</c:v>
                      </c:pt>
                      <c:pt idx="460">
                        <c:v>-47.9</c:v>
                      </c:pt>
                      <c:pt idx="461">
                        <c:v>-47.8</c:v>
                      </c:pt>
                      <c:pt idx="462">
                        <c:v>-47.9</c:v>
                      </c:pt>
                      <c:pt idx="463">
                        <c:v>-47.8</c:v>
                      </c:pt>
                      <c:pt idx="464">
                        <c:v>-47.8</c:v>
                      </c:pt>
                      <c:pt idx="465">
                        <c:v>-47.7</c:v>
                      </c:pt>
                      <c:pt idx="466">
                        <c:v>-47.8</c:v>
                      </c:pt>
                      <c:pt idx="467">
                        <c:v>-47.8</c:v>
                      </c:pt>
                      <c:pt idx="468">
                        <c:v>-47.8</c:v>
                      </c:pt>
                      <c:pt idx="469">
                        <c:v>-47.8</c:v>
                      </c:pt>
                      <c:pt idx="470">
                        <c:v>-47.9</c:v>
                      </c:pt>
                      <c:pt idx="471">
                        <c:v>-47.7</c:v>
                      </c:pt>
                      <c:pt idx="472">
                        <c:v>-47.8</c:v>
                      </c:pt>
                      <c:pt idx="473">
                        <c:v>-47.7</c:v>
                      </c:pt>
                      <c:pt idx="474">
                        <c:v>-47.8</c:v>
                      </c:pt>
                      <c:pt idx="475">
                        <c:v>-47.8</c:v>
                      </c:pt>
                      <c:pt idx="476">
                        <c:v>-47.9</c:v>
                      </c:pt>
                      <c:pt idx="477">
                        <c:v>-47.8</c:v>
                      </c:pt>
                      <c:pt idx="478">
                        <c:v>-47.9</c:v>
                      </c:pt>
                      <c:pt idx="479">
                        <c:v>-47.9</c:v>
                      </c:pt>
                      <c:pt idx="480">
                        <c:v>-47.9</c:v>
                      </c:pt>
                      <c:pt idx="481">
                        <c:v>-47.8</c:v>
                      </c:pt>
                      <c:pt idx="482">
                        <c:v>-47.8</c:v>
                      </c:pt>
                      <c:pt idx="483">
                        <c:v>-47.8</c:v>
                      </c:pt>
                      <c:pt idx="484">
                        <c:v>-47.8</c:v>
                      </c:pt>
                      <c:pt idx="485">
                        <c:v>-47.6</c:v>
                      </c:pt>
                      <c:pt idx="486">
                        <c:v>-47.8</c:v>
                      </c:pt>
                      <c:pt idx="487">
                        <c:v>-47.7</c:v>
                      </c:pt>
                      <c:pt idx="488">
                        <c:v>-47.8</c:v>
                      </c:pt>
                      <c:pt idx="489">
                        <c:v>-47.8</c:v>
                      </c:pt>
                      <c:pt idx="490">
                        <c:v>-47.7</c:v>
                      </c:pt>
                      <c:pt idx="491">
                        <c:v>-47.7</c:v>
                      </c:pt>
                      <c:pt idx="492">
                        <c:v>-47.7</c:v>
                      </c:pt>
                      <c:pt idx="493">
                        <c:v>-47.8</c:v>
                      </c:pt>
                      <c:pt idx="494">
                        <c:v>-47.7</c:v>
                      </c:pt>
                      <c:pt idx="495">
                        <c:v>-47.7</c:v>
                      </c:pt>
                      <c:pt idx="496">
                        <c:v>-47.7</c:v>
                      </c:pt>
                      <c:pt idx="497">
                        <c:v>-47.7</c:v>
                      </c:pt>
                      <c:pt idx="498">
                        <c:v>-47.6</c:v>
                      </c:pt>
                      <c:pt idx="499">
                        <c:v>-47.9</c:v>
                      </c:pt>
                      <c:pt idx="500">
                        <c:v>-47.7</c:v>
                      </c:pt>
                      <c:pt idx="501">
                        <c:v>-47.8</c:v>
                      </c:pt>
                      <c:pt idx="502">
                        <c:v>-47.7</c:v>
                      </c:pt>
                      <c:pt idx="503">
                        <c:v>-47.8</c:v>
                      </c:pt>
                      <c:pt idx="504">
                        <c:v>-47.6</c:v>
                      </c:pt>
                      <c:pt idx="505">
                        <c:v>-47.8</c:v>
                      </c:pt>
                      <c:pt idx="506">
                        <c:v>-47.6</c:v>
                      </c:pt>
                      <c:pt idx="507">
                        <c:v>-47.8</c:v>
                      </c:pt>
                      <c:pt idx="508">
                        <c:v>-47.6</c:v>
                      </c:pt>
                      <c:pt idx="509">
                        <c:v>-47.7</c:v>
                      </c:pt>
                      <c:pt idx="510">
                        <c:v>-47.6</c:v>
                      </c:pt>
                      <c:pt idx="511">
                        <c:v>-47.7</c:v>
                      </c:pt>
                      <c:pt idx="512">
                        <c:v>-47.6</c:v>
                      </c:pt>
                      <c:pt idx="513">
                        <c:v>-47.7</c:v>
                      </c:pt>
                      <c:pt idx="514">
                        <c:v>-47.5</c:v>
                      </c:pt>
                      <c:pt idx="515">
                        <c:v>-47.7</c:v>
                      </c:pt>
                      <c:pt idx="516">
                        <c:v>-47.6</c:v>
                      </c:pt>
                      <c:pt idx="517">
                        <c:v>-47.6</c:v>
                      </c:pt>
                      <c:pt idx="518">
                        <c:v>-47.6</c:v>
                      </c:pt>
                      <c:pt idx="519">
                        <c:v>-47.7</c:v>
                      </c:pt>
                      <c:pt idx="520">
                        <c:v>-47.5</c:v>
                      </c:pt>
                      <c:pt idx="521">
                        <c:v>-47.7</c:v>
                      </c:pt>
                      <c:pt idx="522">
                        <c:v>-47.6</c:v>
                      </c:pt>
                      <c:pt idx="523">
                        <c:v>-47.8</c:v>
                      </c:pt>
                      <c:pt idx="524">
                        <c:v>-47.8</c:v>
                      </c:pt>
                      <c:pt idx="525">
                        <c:v>-47.7</c:v>
                      </c:pt>
                      <c:pt idx="526">
                        <c:v>-47.7</c:v>
                      </c:pt>
                      <c:pt idx="527">
                        <c:v>-47.7</c:v>
                      </c:pt>
                      <c:pt idx="528">
                        <c:v>-47.7</c:v>
                      </c:pt>
                      <c:pt idx="529">
                        <c:v>-47.6</c:v>
                      </c:pt>
                      <c:pt idx="530">
                        <c:v>-47.7</c:v>
                      </c:pt>
                      <c:pt idx="531">
                        <c:v>-47.5</c:v>
                      </c:pt>
                      <c:pt idx="532">
                        <c:v>-47.6</c:v>
                      </c:pt>
                      <c:pt idx="533">
                        <c:v>-47.6</c:v>
                      </c:pt>
                      <c:pt idx="534">
                        <c:v>-47.6</c:v>
                      </c:pt>
                      <c:pt idx="535">
                        <c:v>-47.5</c:v>
                      </c:pt>
                      <c:pt idx="536">
                        <c:v>-47.6</c:v>
                      </c:pt>
                      <c:pt idx="537">
                        <c:v>-47.5</c:v>
                      </c:pt>
                      <c:pt idx="538">
                        <c:v>-47.6</c:v>
                      </c:pt>
                      <c:pt idx="539">
                        <c:v>-47.5</c:v>
                      </c:pt>
                      <c:pt idx="540">
                        <c:v>-47.7</c:v>
                      </c:pt>
                      <c:pt idx="541">
                        <c:v>-47.5</c:v>
                      </c:pt>
                      <c:pt idx="542">
                        <c:v>-47.5</c:v>
                      </c:pt>
                      <c:pt idx="543">
                        <c:v>-47.5</c:v>
                      </c:pt>
                      <c:pt idx="544">
                        <c:v>-47.6</c:v>
                      </c:pt>
                      <c:pt idx="545">
                        <c:v>-47.5</c:v>
                      </c:pt>
                      <c:pt idx="546">
                        <c:v>-47.6</c:v>
                      </c:pt>
                      <c:pt idx="547">
                        <c:v>-47.5</c:v>
                      </c:pt>
                      <c:pt idx="548">
                        <c:v>-47.6</c:v>
                      </c:pt>
                      <c:pt idx="549">
                        <c:v>-47.6</c:v>
                      </c:pt>
                      <c:pt idx="550">
                        <c:v>-47.6</c:v>
                      </c:pt>
                      <c:pt idx="551">
                        <c:v>-47.6</c:v>
                      </c:pt>
                      <c:pt idx="552">
                        <c:v>-47.6</c:v>
                      </c:pt>
                      <c:pt idx="553">
                        <c:v>-47.6</c:v>
                      </c:pt>
                      <c:pt idx="554">
                        <c:v>-47.5</c:v>
                      </c:pt>
                      <c:pt idx="555">
                        <c:v>-47.5</c:v>
                      </c:pt>
                      <c:pt idx="556">
                        <c:v>-47.4</c:v>
                      </c:pt>
                      <c:pt idx="557">
                        <c:v>-47.5</c:v>
                      </c:pt>
                      <c:pt idx="558">
                        <c:v>-47.4</c:v>
                      </c:pt>
                      <c:pt idx="559">
                        <c:v>-47.5</c:v>
                      </c:pt>
                      <c:pt idx="560">
                        <c:v>-47.4</c:v>
                      </c:pt>
                      <c:pt idx="561">
                        <c:v>-47.4</c:v>
                      </c:pt>
                      <c:pt idx="562">
                        <c:v>-47.4</c:v>
                      </c:pt>
                      <c:pt idx="563">
                        <c:v>-47.4</c:v>
                      </c:pt>
                      <c:pt idx="564">
                        <c:v>-47.4</c:v>
                      </c:pt>
                      <c:pt idx="565">
                        <c:v>-47.4</c:v>
                      </c:pt>
                      <c:pt idx="566">
                        <c:v>-47.2</c:v>
                      </c:pt>
                      <c:pt idx="567">
                        <c:v>-47.5</c:v>
                      </c:pt>
                      <c:pt idx="568">
                        <c:v>-47.2</c:v>
                      </c:pt>
                      <c:pt idx="569">
                        <c:v>-47.4</c:v>
                      </c:pt>
                      <c:pt idx="570">
                        <c:v>-47.2</c:v>
                      </c:pt>
                      <c:pt idx="571">
                        <c:v>-47.4</c:v>
                      </c:pt>
                      <c:pt idx="572">
                        <c:v>-47.2</c:v>
                      </c:pt>
                      <c:pt idx="573">
                        <c:v>-47.4</c:v>
                      </c:pt>
                      <c:pt idx="574">
                        <c:v>-47.4</c:v>
                      </c:pt>
                      <c:pt idx="575">
                        <c:v>-47.4</c:v>
                      </c:pt>
                      <c:pt idx="576">
                        <c:v>-47.1</c:v>
                      </c:pt>
                      <c:pt idx="577">
                        <c:v>-47.2</c:v>
                      </c:pt>
                      <c:pt idx="578">
                        <c:v>-47.1</c:v>
                      </c:pt>
                      <c:pt idx="579">
                        <c:v>-47.2</c:v>
                      </c:pt>
                      <c:pt idx="580">
                        <c:v>-47.2</c:v>
                      </c:pt>
                      <c:pt idx="581">
                        <c:v>-47.1</c:v>
                      </c:pt>
                      <c:pt idx="582">
                        <c:v>-47.1</c:v>
                      </c:pt>
                      <c:pt idx="583">
                        <c:v>-47.1</c:v>
                      </c:pt>
                      <c:pt idx="584">
                        <c:v>-47.1</c:v>
                      </c:pt>
                      <c:pt idx="585">
                        <c:v>-47.1</c:v>
                      </c:pt>
                      <c:pt idx="586">
                        <c:v>-47</c:v>
                      </c:pt>
                      <c:pt idx="587">
                        <c:v>-47</c:v>
                      </c:pt>
                      <c:pt idx="588">
                        <c:v>-47</c:v>
                      </c:pt>
                      <c:pt idx="589">
                        <c:v>-47</c:v>
                      </c:pt>
                      <c:pt idx="590">
                        <c:v>-47</c:v>
                      </c:pt>
                      <c:pt idx="591">
                        <c:v>-47</c:v>
                      </c:pt>
                      <c:pt idx="592">
                        <c:v>-46.8</c:v>
                      </c:pt>
                      <c:pt idx="593">
                        <c:v>-46.9</c:v>
                      </c:pt>
                      <c:pt idx="594">
                        <c:v>-46.8</c:v>
                      </c:pt>
                      <c:pt idx="595">
                        <c:v>-46.9</c:v>
                      </c:pt>
                      <c:pt idx="596">
                        <c:v>-46.8</c:v>
                      </c:pt>
                      <c:pt idx="597">
                        <c:v>-46.7</c:v>
                      </c:pt>
                      <c:pt idx="598">
                        <c:v>-46.7</c:v>
                      </c:pt>
                      <c:pt idx="599">
                        <c:v>-46.6</c:v>
                      </c:pt>
                      <c:pt idx="600">
                        <c:v>-46.6</c:v>
                      </c:pt>
                      <c:pt idx="601">
                        <c:v>-46.4</c:v>
                      </c:pt>
                      <c:pt idx="602">
                        <c:v>-46.3</c:v>
                      </c:pt>
                      <c:pt idx="603">
                        <c:v>-46.1</c:v>
                      </c:pt>
                      <c:pt idx="604">
                        <c:v>-45.6</c:v>
                      </c:pt>
                      <c:pt idx="605">
                        <c:v>-45.2</c:v>
                      </c:pt>
                      <c:pt idx="606">
                        <c:v>-45</c:v>
                      </c:pt>
                      <c:pt idx="607">
                        <c:v>-44.7</c:v>
                      </c:pt>
                      <c:pt idx="608">
                        <c:v>-44.7</c:v>
                      </c:pt>
                      <c:pt idx="609">
                        <c:v>-44.6</c:v>
                      </c:pt>
                      <c:pt idx="610">
                        <c:v>-44.6</c:v>
                      </c:pt>
                      <c:pt idx="611">
                        <c:v>-44.6</c:v>
                      </c:pt>
                      <c:pt idx="612">
                        <c:v>-44.6</c:v>
                      </c:pt>
                      <c:pt idx="613">
                        <c:v>-44.5</c:v>
                      </c:pt>
                      <c:pt idx="614">
                        <c:v>-44.6</c:v>
                      </c:pt>
                      <c:pt idx="615">
                        <c:v>-44.6</c:v>
                      </c:pt>
                      <c:pt idx="616">
                        <c:v>-44.5</c:v>
                      </c:pt>
                      <c:pt idx="617">
                        <c:v>-44.5</c:v>
                      </c:pt>
                      <c:pt idx="618">
                        <c:v>-44.5</c:v>
                      </c:pt>
                      <c:pt idx="619">
                        <c:v>-44.4</c:v>
                      </c:pt>
                      <c:pt idx="620">
                        <c:v>-44.5</c:v>
                      </c:pt>
                      <c:pt idx="621">
                        <c:v>-44.5</c:v>
                      </c:pt>
                      <c:pt idx="622">
                        <c:v>-44.5</c:v>
                      </c:pt>
                      <c:pt idx="623">
                        <c:v>-44.5</c:v>
                      </c:pt>
                      <c:pt idx="624">
                        <c:v>-44.5</c:v>
                      </c:pt>
                      <c:pt idx="625">
                        <c:v>-44.5</c:v>
                      </c:pt>
                      <c:pt idx="626">
                        <c:v>-44.4</c:v>
                      </c:pt>
                      <c:pt idx="627">
                        <c:v>-44.4</c:v>
                      </c:pt>
                      <c:pt idx="628">
                        <c:v>-44.4</c:v>
                      </c:pt>
                      <c:pt idx="629">
                        <c:v>-44.4</c:v>
                      </c:pt>
                      <c:pt idx="630">
                        <c:v>-44.5</c:v>
                      </c:pt>
                      <c:pt idx="631">
                        <c:v>-44.3</c:v>
                      </c:pt>
                      <c:pt idx="632">
                        <c:v>-44.3</c:v>
                      </c:pt>
                      <c:pt idx="633">
                        <c:v>-44.5</c:v>
                      </c:pt>
                      <c:pt idx="634">
                        <c:v>-44.4</c:v>
                      </c:pt>
                      <c:pt idx="635">
                        <c:v>-44.5</c:v>
                      </c:pt>
                      <c:pt idx="636">
                        <c:v>-44.5</c:v>
                      </c:pt>
                      <c:pt idx="637">
                        <c:v>-44.4</c:v>
                      </c:pt>
                      <c:pt idx="638">
                        <c:v>-44.4</c:v>
                      </c:pt>
                      <c:pt idx="639">
                        <c:v>-44.4</c:v>
                      </c:pt>
                      <c:pt idx="640">
                        <c:v>-44.3</c:v>
                      </c:pt>
                      <c:pt idx="641">
                        <c:v>-44.4</c:v>
                      </c:pt>
                      <c:pt idx="642">
                        <c:v>-44.3</c:v>
                      </c:pt>
                      <c:pt idx="643">
                        <c:v>-44.4</c:v>
                      </c:pt>
                      <c:pt idx="644">
                        <c:v>-44.3</c:v>
                      </c:pt>
                      <c:pt idx="645">
                        <c:v>-44.4</c:v>
                      </c:pt>
                      <c:pt idx="646">
                        <c:v>-44.3</c:v>
                      </c:pt>
                      <c:pt idx="647">
                        <c:v>-44.3</c:v>
                      </c:pt>
                      <c:pt idx="648">
                        <c:v>-44.4</c:v>
                      </c:pt>
                      <c:pt idx="649">
                        <c:v>-44.4</c:v>
                      </c:pt>
                      <c:pt idx="650">
                        <c:v>-44.3</c:v>
                      </c:pt>
                      <c:pt idx="651">
                        <c:v>-44.4</c:v>
                      </c:pt>
                      <c:pt idx="652">
                        <c:v>-44.4</c:v>
                      </c:pt>
                      <c:pt idx="653">
                        <c:v>-44.5</c:v>
                      </c:pt>
                      <c:pt idx="654">
                        <c:v>-44.3</c:v>
                      </c:pt>
                      <c:pt idx="655">
                        <c:v>-44.5</c:v>
                      </c:pt>
                      <c:pt idx="656">
                        <c:v>-44.3</c:v>
                      </c:pt>
                      <c:pt idx="657">
                        <c:v>-44.5</c:v>
                      </c:pt>
                      <c:pt idx="658">
                        <c:v>-44.3</c:v>
                      </c:pt>
                      <c:pt idx="659">
                        <c:v>-44.4</c:v>
                      </c:pt>
                      <c:pt idx="660">
                        <c:v>-44.3</c:v>
                      </c:pt>
                      <c:pt idx="661">
                        <c:v>-44.3</c:v>
                      </c:pt>
                      <c:pt idx="662">
                        <c:v>-44.2</c:v>
                      </c:pt>
                      <c:pt idx="663">
                        <c:v>-44.3</c:v>
                      </c:pt>
                      <c:pt idx="664">
                        <c:v>-44.3</c:v>
                      </c:pt>
                      <c:pt idx="665">
                        <c:v>-44.3</c:v>
                      </c:pt>
                      <c:pt idx="666">
                        <c:v>-44.3</c:v>
                      </c:pt>
                      <c:pt idx="667">
                        <c:v>-44.3</c:v>
                      </c:pt>
                      <c:pt idx="668">
                        <c:v>-44.2</c:v>
                      </c:pt>
                      <c:pt idx="669">
                        <c:v>-44.2</c:v>
                      </c:pt>
                      <c:pt idx="670">
                        <c:v>-44.2</c:v>
                      </c:pt>
                      <c:pt idx="671">
                        <c:v>-44.2</c:v>
                      </c:pt>
                      <c:pt idx="672">
                        <c:v>-44.3</c:v>
                      </c:pt>
                      <c:pt idx="673">
                        <c:v>-44.3</c:v>
                      </c:pt>
                      <c:pt idx="674">
                        <c:v>-44.2</c:v>
                      </c:pt>
                      <c:pt idx="675">
                        <c:v>-44.2</c:v>
                      </c:pt>
                      <c:pt idx="676">
                        <c:v>-44.3</c:v>
                      </c:pt>
                      <c:pt idx="677">
                        <c:v>-44.2</c:v>
                      </c:pt>
                      <c:pt idx="678">
                        <c:v>-44.3</c:v>
                      </c:pt>
                      <c:pt idx="679">
                        <c:v>-44.2</c:v>
                      </c:pt>
                      <c:pt idx="680">
                        <c:v>-44.2</c:v>
                      </c:pt>
                      <c:pt idx="681">
                        <c:v>-44.3</c:v>
                      </c:pt>
                      <c:pt idx="682">
                        <c:v>-44.3</c:v>
                      </c:pt>
                      <c:pt idx="683">
                        <c:v>-44.2</c:v>
                      </c:pt>
                      <c:pt idx="684">
                        <c:v>-44.3</c:v>
                      </c:pt>
                      <c:pt idx="685">
                        <c:v>-44.2</c:v>
                      </c:pt>
                      <c:pt idx="686">
                        <c:v>-44.2</c:v>
                      </c:pt>
                      <c:pt idx="687">
                        <c:v>-44.2</c:v>
                      </c:pt>
                      <c:pt idx="688">
                        <c:v>-44.2</c:v>
                      </c:pt>
                      <c:pt idx="689">
                        <c:v>-44.2</c:v>
                      </c:pt>
                      <c:pt idx="690">
                        <c:v>-44</c:v>
                      </c:pt>
                      <c:pt idx="691">
                        <c:v>-44.2</c:v>
                      </c:pt>
                      <c:pt idx="692">
                        <c:v>-44.2</c:v>
                      </c:pt>
                      <c:pt idx="693">
                        <c:v>-44.2</c:v>
                      </c:pt>
                      <c:pt idx="694">
                        <c:v>-44.2</c:v>
                      </c:pt>
                      <c:pt idx="695">
                        <c:v>-44.2</c:v>
                      </c:pt>
                      <c:pt idx="696">
                        <c:v>-44.2</c:v>
                      </c:pt>
                      <c:pt idx="697">
                        <c:v>-44.2</c:v>
                      </c:pt>
                      <c:pt idx="698">
                        <c:v>-43.9</c:v>
                      </c:pt>
                      <c:pt idx="699">
                        <c:v>-44.2</c:v>
                      </c:pt>
                      <c:pt idx="700">
                        <c:v>-44.2</c:v>
                      </c:pt>
                      <c:pt idx="701">
                        <c:v>-44.2</c:v>
                      </c:pt>
                      <c:pt idx="702">
                        <c:v>-44.2</c:v>
                      </c:pt>
                      <c:pt idx="703">
                        <c:v>-44</c:v>
                      </c:pt>
                      <c:pt idx="704">
                        <c:v>-44.2</c:v>
                      </c:pt>
                      <c:pt idx="705">
                        <c:v>-44</c:v>
                      </c:pt>
                      <c:pt idx="706">
                        <c:v>-44</c:v>
                      </c:pt>
                      <c:pt idx="707">
                        <c:v>-44.2</c:v>
                      </c:pt>
                      <c:pt idx="708">
                        <c:v>-44</c:v>
                      </c:pt>
                      <c:pt idx="709">
                        <c:v>-44.2</c:v>
                      </c:pt>
                      <c:pt idx="710">
                        <c:v>-44</c:v>
                      </c:pt>
                      <c:pt idx="711">
                        <c:v>-44.2</c:v>
                      </c:pt>
                      <c:pt idx="712">
                        <c:v>-44</c:v>
                      </c:pt>
                      <c:pt idx="713">
                        <c:v>-44.2</c:v>
                      </c:pt>
                      <c:pt idx="714">
                        <c:v>-44</c:v>
                      </c:pt>
                      <c:pt idx="715">
                        <c:v>-44.2</c:v>
                      </c:pt>
                      <c:pt idx="716">
                        <c:v>-43.9</c:v>
                      </c:pt>
                      <c:pt idx="717">
                        <c:v>-44.2</c:v>
                      </c:pt>
                      <c:pt idx="718">
                        <c:v>-43.9</c:v>
                      </c:pt>
                      <c:pt idx="719">
                        <c:v>-44</c:v>
                      </c:pt>
                      <c:pt idx="720">
                        <c:v>-43.9</c:v>
                      </c:pt>
                      <c:pt idx="721">
                        <c:v>-44.2</c:v>
                      </c:pt>
                      <c:pt idx="722">
                        <c:v>-44</c:v>
                      </c:pt>
                      <c:pt idx="723">
                        <c:v>-44.2</c:v>
                      </c:pt>
                      <c:pt idx="724">
                        <c:v>-43.9</c:v>
                      </c:pt>
                      <c:pt idx="725">
                        <c:v>-44.2</c:v>
                      </c:pt>
                      <c:pt idx="726">
                        <c:v>-44</c:v>
                      </c:pt>
                      <c:pt idx="727">
                        <c:v>-43.9</c:v>
                      </c:pt>
                      <c:pt idx="728">
                        <c:v>-43.9</c:v>
                      </c:pt>
                      <c:pt idx="729">
                        <c:v>-43.8</c:v>
                      </c:pt>
                      <c:pt idx="730">
                        <c:v>-43.5</c:v>
                      </c:pt>
                      <c:pt idx="731">
                        <c:v>-43.5</c:v>
                      </c:pt>
                      <c:pt idx="732">
                        <c:v>-43.4</c:v>
                      </c:pt>
                      <c:pt idx="733">
                        <c:v>-43.5</c:v>
                      </c:pt>
                      <c:pt idx="734">
                        <c:v>-43.6</c:v>
                      </c:pt>
                      <c:pt idx="735">
                        <c:v>-43.5</c:v>
                      </c:pt>
                      <c:pt idx="736">
                        <c:v>-43.7</c:v>
                      </c:pt>
                      <c:pt idx="737">
                        <c:v>-43.4</c:v>
                      </c:pt>
                      <c:pt idx="738">
                        <c:v>-43.6</c:v>
                      </c:pt>
                      <c:pt idx="739">
                        <c:v>-43.4</c:v>
                      </c:pt>
                      <c:pt idx="740">
                        <c:v>-43.5</c:v>
                      </c:pt>
                      <c:pt idx="741">
                        <c:v>-43.4</c:v>
                      </c:pt>
                      <c:pt idx="742">
                        <c:v>-43.5</c:v>
                      </c:pt>
                      <c:pt idx="743">
                        <c:v>-43.4</c:v>
                      </c:pt>
                      <c:pt idx="744">
                        <c:v>-43.6</c:v>
                      </c:pt>
                      <c:pt idx="745">
                        <c:v>-43.4</c:v>
                      </c:pt>
                      <c:pt idx="746">
                        <c:v>-43.5</c:v>
                      </c:pt>
                      <c:pt idx="747">
                        <c:v>-43.4</c:v>
                      </c:pt>
                      <c:pt idx="748">
                        <c:v>-43.4</c:v>
                      </c:pt>
                      <c:pt idx="749">
                        <c:v>-43.4</c:v>
                      </c:pt>
                      <c:pt idx="750">
                        <c:v>-43.6</c:v>
                      </c:pt>
                      <c:pt idx="751">
                        <c:v>-43.4</c:v>
                      </c:pt>
                      <c:pt idx="752">
                        <c:v>-43.4</c:v>
                      </c:pt>
                      <c:pt idx="753">
                        <c:v>-43.2</c:v>
                      </c:pt>
                      <c:pt idx="754">
                        <c:v>-43.5</c:v>
                      </c:pt>
                      <c:pt idx="755">
                        <c:v>-43.4</c:v>
                      </c:pt>
                      <c:pt idx="756">
                        <c:v>-43.5</c:v>
                      </c:pt>
                      <c:pt idx="757">
                        <c:v>-43.4</c:v>
                      </c:pt>
                      <c:pt idx="758">
                        <c:v>-43.4</c:v>
                      </c:pt>
                      <c:pt idx="759">
                        <c:v>-43.5</c:v>
                      </c:pt>
                      <c:pt idx="760">
                        <c:v>-43.4</c:v>
                      </c:pt>
                      <c:pt idx="761">
                        <c:v>-43.4</c:v>
                      </c:pt>
                      <c:pt idx="762">
                        <c:v>-43.5</c:v>
                      </c:pt>
                      <c:pt idx="763">
                        <c:v>-43.5</c:v>
                      </c:pt>
                      <c:pt idx="764">
                        <c:v>-43.4</c:v>
                      </c:pt>
                      <c:pt idx="765">
                        <c:v>-43.5</c:v>
                      </c:pt>
                      <c:pt idx="766">
                        <c:v>-43.5</c:v>
                      </c:pt>
                      <c:pt idx="767">
                        <c:v>-43.6</c:v>
                      </c:pt>
                      <c:pt idx="768">
                        <c:v>-43.4</c:v>
                      </c:pt>
                      <c:pt idx="769">
                        <c:v>-43.5</c:v>
                      </c:pt>
                      <c:pt idx="770">
                        <c:v>-43.4</c:v>
                      </c:pt>
                      <c:pt idx="771">
                        <c:v>-43.5</c:v>
                      </c:pt>
                      <c:pt idx="772">
                        <c:v>-43.4</c:v>
                      </c:pt>
                      <c:pt idx="773">
                        <c:v>-43.5</c:v>
                      </c:pt>
                      <c:pt idx="774">
                        <c:v>-43.4</c:v>
                      </c:pt>
                      <c:pt idx="775">
                        <c:v>-43.5</c:v>
                      </c:pt>
                      <c:pt idx="776">
                        <c:v>-43.4</c:v>
                      </c:pt>
                      <c:pt idx="777">
                        <c:v>-43.5</c:v>
                      </c:pt>
                      <c:pt idx="778">
                        <c:v>-43.3</c:v>
                      </c:pt>
                      <c:pt idx="779">
                        <c:v>-43.5</c:v>
                      </c:pt>
                      <c:pt idx="780">
                        <c:v>-43.4</c:v>
                      </c:pt>
                      <c:pt idx="781">
                        <c:v>-43.5</c:v>
                      </c:pt>
                      <c:pt idx="782">
                        <c:v>-43.4</c:v>
                      </c:pt>
                      <c:pt idx="783">
                        <c:v>-43.4</c:v>
                      </c:pt>
                      <c:pt idx="784">
                        <c:v>-43.4</c:v>
                      </c:pt>
                      <c:pt idx="785">
                        <c:v>-43.4</c:v>
                      </c:pt>
                      <c:pt idx="786">
                        <c:v>-43.4</c:v>
                      </c:pt>
                      <c:pt idx="787">
                        <c:v>-43.3</c:v>
                      </c:pt>
                      <c:pt idx="788">
                        <c:v>-43.4</c:v>
                      </c:pt>
                      <c:pt idx="789">
                        <c:v>-43.4</c:v>
                      </c:pt>
                      <c:pt idx="790">
                        <c:v>-43.4</c:v>
                      </c:pt>
                      <c:pt idx="791">
                        <c:v>-43.5</c:v>
                      </c:pt>
                      <c:pt idx="792">
                        <c:v>-43.4</c:v>
                      </c:pt>
                      <c:pt idx="793">
                        <c:v>-43.4</c:v>
                      </c:pt>
                      <c:pt idx="794">
                        <c:v>-43.5</c:v>
                      </c:pt>
                      <c:pt idx="795">
                        <c:v>-43.4</c:v>
                      </c:pt>
                      <c:pt idx="796">
                        <c:v>-43.5</c:v>
                      </c:pt>
                      <c:pt idx="797">
                        <c:v>-43.4</c:v>
                      </c:pt>
                      <c:pt idx="798">
                        <c:v>-43.5</c:v>
                      </c:pt>
                      <c:pt idx="799">
                        <c:v>-43.4</c:v>
                      </c:pt>
                      <c:pt idx="800">
                        <c:v>-43.5</c:v>
                      </c:pt>
                      <c:pt idx="801">
                        <c:v>-43.4</c:v>
                      </c:pt>
                      <c:pt idx="802">
                        <c:v>-43.4</c:v>
                      </c:pt>
                      <c:pt idx="803">
                        <c:v>-43.4</c:v>
                      </c:pt>
                      <c:pt idx="804">
                        <c:v>-43.4</c:v>
                      </c:pt>
                      <c:pt idx="805">
                        <c:v>-43.3</c:v>
                      </c:pt>
                      <c:pt idx="806">
                        <c:v>-43.5</c:v>
                      </c:pt>
                      <c:pt idx="807">
                        <c:v>-43.4</c:v>
                      </c:pt>
                      <c:pt idx="808">
                        <c:v>-43.4</c:v>
                      </c:pt>
                      <c:pt idx="809">
                        <c:v>-43.3</c:v>
                      </c:pt>
                      <c:pt idx="810">
                        <c:v>-43.5</c:v>
                      </c:pt>
                      <c:pt idx="811">
                        <c:v>-43.3</c:v>
                      </c:pt>
                      <c:pt idx="812">
                        <c:v>-43.3</c:v>
                      </c:pt>
                      <c:pt idx="813">
                        <c:v>-43.4</c:v>
                      </c:pt>
                      <c:pt idx="814">
                        <c:v>-43.4</c:v>
                      </c:pt>
                      <c:pt idx="815">
                        <c:v>-43.4</c:v>
                      </c:pt>
                      <c:pt idx="816">
                        <c:v>-43.4</c:v>
                      </c:pt>
                      <c:pt idx="817">
                        <c:v>-43.4</c:v>
                      </c:pt>
                      <c:pt idx="818">
                        <c:v>-43.5</c:v>
                      </c:pt>
                      <c:pt idx="819">
                        <c:v>-43.4</c:v>
                      </c:pt>
                      <c:pt idx="820">
                        <c:v>-43.4</c:v>
                      </c:pt>
                      <c:pt idx="821">
                        <c:v>-43.4</c:v>
                      </c:pt>
                      <c:pt idx="822">
                        <c:v>-43.4</c:v>
                      </c:pt>
                      <c:pt idx="823">
                        <c:v>-43.5</c:v>
                      </c:pt>
                      <c:pt idx="824">
                        <c:v>-43.3</c:v>
                      </c:pt>
                      <c:pt idx="825">
                        <c:v>-43.4</c:v>
                      </c:pt>
                      <c:pt idx="826">
                        <c:v>-43.2</c:v>
                      </c:pt>
                      <c:pt idx="827">
                        <c:v>-43.2</c:v>
                      </c:pt>
                      <c:pt idx="828">
                        <c:v>-43.2</c:v>
                      </c:pt>
                      <c:pt idx="829">
                        <c:v>-43.5</c:v>
                      </c:pt>
                      <c:pt idx="830">
                        <c:v>-43.4</c:v>
                      </c:pt>
                      <c:pt idx="831">
                        <c:v>-43.5</c:v>
                      </c:pt>
                      <c:pt idx="832">
                        <c:v>-43.4</c:v>
                      </c:pt>
                      <c:pt idx="833">
                        <c:v>-43.4</c:v>
                      </c:pt>
                      <c:pt idx="834">
                        <c:v>-43.4</c:v>
                      </c:pt>
                      <c:pt idx="835">
                        <c:v>-43.4</c:v>
                      </c:pt>
                      <c:pt idx="836">
                        <c:v>-43.3</c:v>
                      </c:pt>
                      <c:pt idx="837">
                        <c:v>-43.4</c:v>
                      </c:pt>
                      <c:pt idx="838">
                        <c:v>-43.3</c:v>
                      </c:pt>
                      <c:pt idx="839">
                        <c:v>-43.4</c:v>
                      </c:pt>
                      <c:pt idx="840">
                        <c:v>-43.4</c:v>
                      </c:pt>
                      <c:pt idx="841">
                        <c:v>-43.4</c:v>
                      </c:pt>
                      <c:pt idx="842">
                        <c:v>-43.4</c:v>
                      </c:pt>
                      <c:pt idx="843">
                        <c:v>-43.3</c:v>
                      </c:pt>
                      <c:pt idx="844">
                        <c:v>-43.4</c:v>
                      </c:pt>
                      <c:pt idx="845">
                        <c:v>-43.4</c:v>
                      </c:pt>
                      <c:pt idx="846">
                        <c:v>-43.3</c:v>
                      </c:pt>
                      <c:pt idx="847">
                        <c:v>-43.3</c:v>
                      </c:pt>
                      <c:pt idx="848">
                        <c:v>-43.4</c:v>
                      </c:pt>
                      <c:pt idx="849">
                        <c:v>-43.4</c:v>
                      </c:pt>
                      <c:pt idx="850">
                        <c:v>-43.3</c:v>
                      </c:pt>
                      <c:pt idx="851">
                        <c:v>-43.3</c:v>
                      </c:pt>
                      <c:pt idx="852">
                        <c:v>-43.4</c:v>
                      </c:pt>
                      <c:pt idx="853">
                        <c:v>-43.4</c:v>
                      </c:pt>
                      <c:pt idx="854">
                        <c:v>-43.3</c:v>
                      </c:pt>
                      <c:pt idx="855">
                        <c:v>-43.3</c:v>
                      </c:pt>
                      <c:pt idx="856">
                        <c:v>-43.2</c:v>
                      </c:pt>
                      <c:pt idx="857">
                        <c:v>-43.2</c:v>
                      </c:pt>
                      <c:pt idx="858">
                        <c:v>-43.4</c:v>
                      </c:pt>
                      <c:pt idx="859">
                        <c:v>-43.2</c:v>
                      </c:pt>
                      <c:pt idx="860">
                        <c:v>-43.4</c:v>
                      </c:pt>
                      <c:pt idx="861">
                        <c:v>-43.2</c:v>
                      </c:pt>
                      <c:pt idx="862">
                        <c:v>-43.4</c:v>
                      </c:pt>
                      <c:pt idx="863">
                        <c:v>-43.3</c:v>
                      </c:pt>
                      <c:pt idx="864">
                        <c:v>-43.2</c:v>
                      </c:pt>
                      <c:pt idx="865">
                        <c:v>-43.3</c:v>
                      </c:pt>
                      <c:pt idx="866">
                        <c:v>-43.3</c:v>
                      </c:pt>
                      <c:pt idx="867">
                        <c:v>-43.2</c:v>
                      </c:pt>
                      <c:pt idx="868">
                        <c:v>-43.3</c:v>
                      </c:pt>
                      <c:pt idx="869">
                        <c:v>-43.2</c:v>
                      </c:pt>
                      <c:pt idx="870">
                        <c:v>-43.3</c:v>
                      </c:pt>
                      <c:pt idx="871">
                        <c:v>-43.2</c:v>
                      </c:pt>
                      <c:pt idx="872">
                        <c:v>-43.4</c:v>
                      </c:pt>
                      <c:pt idx="873">
                        <c:v>-43.1</c:v>
                      </c:pt>
                      <c:pt idx="874">
                        <c:v>-43.2</c:v>
                      </c:pt>
                      <c:pt idx="875">
                        <c:v>-43.2</c:v>
                      </c:pt>
                      <c:pt idx="876">
                        <c:v>-43.3</c:v>
                      </c:pt>
                      <c:pt idx="877">
                        <c:v>-43.3</c:v>
                      </c:pt>
                      <c:pt idx="878">
                        <c:v>-43.3</c:v>
                      </c:pt>
                      <c:pt idx="879">
                        <c:v>-43.3</c:v>
                      </c:pt>
                      <c:pt idx="880">
                        <c:v>-43.2</c:v>
                      </c:pt>
                      <c:pt idx="881">
                        <c:v>-43.2</c:v>
                      </c:pt>
                      <c:pt idx="882">
                        <c:v>-43.2</c:v>
                      </c:pt>
                      <c:pt idx="883">
                        <c:v>-43.3</c:v>
                      </c:pt>
                      <c:pt idx="884">
                        <c:v>-43.2</c:v>
                      </c:pt>
                      <c:pt idx="885">
                        <c:v>-43.3</c:v>
                      </c:pt>
                      <c:pt idx="886">
                        <c:v>-43.3</c:v>
                      </c:pt>
                      <c:pt idx="887">
                        <c:v>-43.3</c:v>
                      </c:pt>
                      <c:pt idx="888">
                        <c:v>-43.1</c:v>
                      </c:pt>
                      <c:pt idx="889">
                        <c:v>-43.2</c:v>
                      </c:pt>
                      <c:pt idx="890">
                        <c:v>-43.1</c:v>
                      </c:pt>
                      <c:pt idx="891">
                        <c:v>-43.2</c:v>
                      </c:pt>
                      <c:pt idx="892">
                        <c:v>-43.2</c:v>
                      </c:pt>
                      <c:pt idx="893">
                        <c:v>-43.2</c:v>
                      </c:pt>
                      <c:pt idx="894">
                        <c:v>-43.2</c:v>
                      </c:pt>
                      <c:pt idx="895">
                        <c:v>-43.3</c:v>
                      </c:pt>
                      <c:pt idx="896">
                        <c:v>-43.1</c:v>
                      </c:pt>
                      <c:pt idx="897">
                        <c:v>-43.3</c:v>
                      </c:pt>
                      <c:pt idx="898">
                        <c:v>-43.1</c:v>
                      </c:pt>
                      <c:pt idx="899">
                        <c:v>-43.2</c:v>
                      </c:pt>
                      <c:pt idx="900">
                        <c:v>-43.1</c:v>
                      </c:pt>
                      <c:pt idx="901">
                        <c:v>-43.2</c:v>
                      </c:pt>
                      <c:pt idx="902">
                        <c:v>-43.3</c:v>
                      </c:pt>
                      <c:pt idx="903">
                        <c:v>-43.2</c:v>
                      </c:pt>
                      <c:pt idx="904">
                        <c:v>-43.1</c:v>
                      </c:pt>
                      <c:pt idx="905">
                        <c:v>-43.2</c:v>
                      </c:pt>
                      <c:pt idx="906">
                        <c:v>-43.2</c:v>
                      </c:pt>
                      <c:pt idx="907">
                        <c:v>-43.2</c:v>
                      </c:pt>
                      <c:pt idx="908">
                        <c:v>-43.1</c:v>
                      </c:pt>
                      <c:pt idx="909">
                        <c:v>-43.2</c:v>
                      </c:pt>
                      <c:pt idx="910">
                        <c:v>-43.2</c:v>
                      </c:pt>
                      <c:pt idx="911">
                        <c:v>-43.1</c:v>
                      </c:pt>
                      <c:pt idx="912">
                        <c:v>-43.2</c:v>
                      </c:pt>
                      <c:pt idx="913">
                        <c:v>-43.2</c:v>
                      </c:pt>
                      <c:pt idx="914">
                        <c:v>-43.2</c:v>
                      </c:pt>
                      <c:pt idx="915">
                        <c:v>-43.1</c:v>
                      </c:pt>
                      <c:pt idx="916">
                        <c:v>-43.2</c:v>
                      </c:pt>
                      <c:pt idx="917">
                        <c:v>-43.1</c:v>
                      </c:pt>
                      <c:pt idx="918">
                        <c:v>-43.3</c:v>
                      </c:pt>
                      <c:pt idx="919">
                        <c:v>-43.2</c:v>
                      </c:pt>
                      <c:pt idx="920">
                        <c:v>-43.3</c:v>
                      </c:pt>
                      <c:pt idx="921">
                        <c:v>-43.1</c:v>
                      </c:pt>
                      <c:pt idx="922">
                        <c:v>-43.2</c:v>
                      </c:pt>
                      <c:pt idx="923">
                        <c:v>-43.2</c:v>
                      </c:pt>
                      <c:pt idx="924">
                        <c:v>-43.2</c:v>
                      </c:pt>
                      <c:pt idx="925">
                        <c:v>-43.2</c:v>
                      </c:pt>
                      <c:pt idx="926">
                        <c:v>-43.2</c:v>
                      </c:pt>
                      <c:pt idx="927">
                        <c:v>-43.1</c:v>
                      </c:pt>
                      <c:pt idx="928">
                        <c:v>-43.2</c:v>
                      </c:pt>
                      <c:pt idx="929">
                        <c:v>-43.1</c:v>
                      </c:pt>
                      <c:pt idx="930">
                        <c:v>-43.2</c:v>
                      </c:pt>
                      <c:pt idx="931">
                        <c:v>-43.2</c:v>
                      </c:pt>
                      <c:pt idx="932">
                        <c:v>-43.3</c:v>
                      </c:pt>
                      <c:pt idx="933">
                        <c:v>-43.2</c:v>
                      </c:pt>
                      <c:pt idx="934">
                        <c:v>-43.2</c:v>
                      </c:pt>
                      <c:pt idx="935">
                        <c:v>-43.1</c:v>
                      </c:pt>
                      <c:pt idx="936">
                        <c:v>-43.1</c:v>
                      </c:pt>
                      <c:pt idx="937">
                        <c:v>-43.1</c:v>
                      </c:pt>
                      <c:pt idx="938">
                        <c:v>-43.2</c:v>
                      </c:pt>
                      <c:pt idx="939">
                        <c:v>-43.1</c:v>
                      </c:pt>
                      <c:pt idx="940">
                        <c:v>-43.3</c:v>
                      </c:pt>
                      <c:pt idx="941">
                        <c:v>-43.2</c:v>
                      </c:pt>
                      <c:pt idx="942">
                        <c:v>-43.1</c:v>
                      </c:pt>
                      <c:pt idx="943">
                        <c:v>-43.2</c:v>
                      </c:pt>
                      <c:pt idx="944">
                        <c:v>-43.1</c:v>
                      </c:pt>
                      <c:pt idx="945">
                        <c:v>-43.2</c:v>
                      </c:pt>
                      <c:pt idx="946">
                        <c:v>-43.1</c:v>
                      </c:pt>
                      <c:pt idx="947">
                        <c:v>-43.2</c:v>
                      </c:pt>
                      <c:pt idx="948">
                        <c:v>-43.1</c:v>
                      </c:pt>
                      <c:pt idx="949">
                        <c:v>-43.2</c:v>
                      </c:pt>
                      <c:pt idx="950">
                        <c:v>-43.1</c:v>
                      </c:pt>
                      <c:pt idx="951">
                        <c:v>-43.2</c:v>
                      </c:pt>
                      <c:pt idx="952">
                        <c:v>-43.1</c:v>
                      </c:pt>
                      <c:pt idx="953">
                        <c:v>-43.1</c:v>
                      </c:pt>
                      <c:pt idx="954">
                        <c:v>-43.1</c:v>
                      </c:pt>
                      <c:pt idx="955">
                        <c:v>-43.1</c:v>
                      </c:pt>
                      <c:pt idx="956">
                        <c:v>-43.1</c:v>
                      </c:pt>
                      <c:pt idx="957">
                        <c:v>-43.2</c:v>
                      </c:pt>
                      <c:pt idx="958">
                        <c:v>-43.1</c:v>
                      </c:pt>
                      <c:pt idx="959">
                        <c:v>-43.1</c:v>
                      </c:pt>
                      <c:pt idx="960">
                        <c:v>-43.1</c:v>
                      </c:pt>
                      <c:pt idx="961">
                        <c:v>-43.2</c:v>
                      </c:pt>
                      <c:pt idx="962">
                        <c:v>-43.1</c:v>
                      </c:pt>
                      <c:pt idx="963">
                        <c:v>-43.1</c:v>
                      </c:pt>
                      <c:pt idx="964">
                        <c:v>-43</c:v>
                      </c:pt>
                      <c:pt idx="965">
                        <c:v>-43.2</c:v>
                      </c:pt>
                      <c:pt idx="966">
                        <c:v>-43.1</c:v>
                      </c:pt>
                      <c:pt idx="967">
                        <c:v>-43.2</c:v>
                      </c:pt>
                      <c:pt idx="968">
                        <c:v>-43.1</c:v>
                      </c:pt>
                      <c:pt idx="969">
                        <c:v>-43.1</c:v>
                      </c:pt>
                      <c:pt idx="970">
                        <c:v>-43.1</c:v>
                      </c:pt>
                      <c:pt idx="971">
                        <c:v>-43</c:v>
                      </c:pt>
                      <c:pt idx="972">
                        <c:v>-43.1</c:v>
                      </c:pt>
                      <c:pt idx="973">
                        <c:v>-43</c:v>
                      </c:pt>
                      <c:pt idx="974">
                        <c:v>-43.1</c:v>
                      </c:pt>
                      <c:pt idx="975">
                        <c:v>-43.1</c:v>
                      </c:pt>
                      <c:pt idx="976">
                        <c:v>-43.2</c:v>
                      </c:pt>
                      <c:pt idx="977">
                        <c:v>-43</c:v>
                      </c:pt>
                      <c:pt idx="978">
                        <c:v>-43.1</c:v>
                      </c:pt>
                      <c:pt idx="979">
                        <c:v>-43.1</c:v>
                      </c:pt>
                      <c:pt idx="980">
                        <c:v>-43.2</c:v>
                      </c:pt>
                      <c:pt idx="981">
                        <c:v>-43.1</c:v>
                      </c:pt>
                      <c:pt idx="982">
                        <c:v>-43.1</c:v>
                      </c:pt>
                      <c:pt idx="983">
                        <c:v>-43</c:v>
                      </c:pt>
                      <c:pt idx="984">
                        <c:v>-43.2</c:v>
                      </c:pt>
                      <c:pt idx="985">
                        <c:v>-43.1</c:v>
                      </c:pt>
                      <c:pt idx="986">
                        <c:v>-43.1</c:v>
                      </c:pt>
                      <c:pt idx="987">
                        <c:v>-43</c:v>
                      </c:pt>
                      <c:pt idx="988">
                        <c:v>-43.2</c:v>
                      </c:pt>
                      <c:pt idx="989">
                        <c:v>-43.1</c:v>
                      </c:pt>
                      <c:pt idx="990">
                        <c:v>-43.1</c:v>
                      </c:pt>
                      <c:pt idx="991">
                        <c:v>-43.1</c:v>
                      </c:pt>
                      <c:pt idx="992">
                        <c:v>-43.1</c:v>
                      </c:pt>
                      <c:pt idx="993">
                        <c:v>-43.1</c:v>
                      </c:pt>
                      <c:pt idx="994">
                        <c:v>-43.1</c:v>
                      </c:pt>
                      <c:pt idx="995">
                        <c:v>-43.1</c:v>
                      </c:pt>
                      <c:pt idx="996">
                        <c:v>-43.1</c:v>
                      </c:pt>
                      <c:pt idx="997">
                        <c:v>-43.1</c:v>
                      </c:pt>
                      <c:pt idx="998">
                        <c:v>-43.1</c:v>
                      </c:pt>
                      <c:pt idx="999">
                        <c:v>-43.1</c:v>
                      </c:pt>
                      <c:pt idx="1000">
                        <c:v>-43.1</c:v>
                      </c:pt>
                      <c:pt idx="1001">
                        <c:v>-43.1</c:v>
                      </c:pt>
                      <c:pt idx="1002">
                        <c:v>-43.1</c:v>
                      </c:pt>
                      <c:pt idx="1003">
                        <c:v>-43.2</c:v>
                      </c:pt>
                      <c:pt idx="1004">
                        <c:v>-43</c:v>
                      </c:pt>
                      <c:pt idx="1005">
                        <c:v>-43.2</c:v>
                      </c:pt>
                      <c:pt idx="1006">
                        <c:v>-43.1</c:v>
                      </c:pt>
                      <c:pt idx="1007">
                        <c:v>-43.2</c:v>
                      </c:pt>
                      <c:pt idx="1008">
                        <c:v>-43.1</c:v>
                      </c:pt>
                      <c:pt idx="1009">
                        <c:v>-43.1</c:v>
                      </c:pt>
                      <c:pt idx="1010">
                        <c:v>-43</c:v>
                      </c:pt>
                      <c:pt idx="1011">
                        <c:v>-43.1</c:v>
                      </c:pt>
                      <c:pt idx="1012">
                        <c:v>-43.1</c:v>
                      </c:pt>
                      <c:pt idx="1013">
                        <c:v>-43</c:v>
                      </c:pt>
                      <c:pt idx="1014">
                        <c:v>-43</c:v>
                      </c:pt>
                      <c:pt idx="1015">
                        <c:v>-43.1</c:v>
                      </c:pt>
                      <c:pt idx="1016">
                        <c:v>-43</c:v>
                      </c:pt>
                      <c:pt idx="1017">
                        <c:v>-43.1</c:v>
                      </c:pt>
                      <c:pt idx="1018">
                        <c:v>-43</c:v>
                      </c:pt>
                      <c:pt idx="1019">
                        <c:v>-43.1</c:v>
                      </c:pt>
                      <c:pt idx="1020">
                        <c:v>-43</c:v>
                      </c:pt>
                      <c:pt idx="1021">
                        <c:v>-43</c:v>
                      </c:pt>
                      <c:pt idx="1022">
                        <c:v>-43</c:v>
                      </c:pt>
                      <c:pt idx="1023">
                        <c:v>-43.1</c:v>
                      </c:pt>
                      <c:pt idx="1024">
                        <c:v>-43</c:v>
                      </c:pt>
                      <c:pt idx="1025">
                        <c:v>-43.1</c:v>
                      </c:pt>
                      <c:pt idx="1026">
                        <c:v>-43</c:v>
                      </c:pt>
                      <c:pt idx="1027">
                        <c:v>-43.1</c:v>
                      </c:pt>
                      <c:pt idx="1028">
                        <c:v>-43</c:v>
                      </c:pt>
                      <c:pt idx="1029">
                        <c:v>-43</c:v>
                      </c:pt>
                      <c:pt idx="1030">
                        <c:v>-43</c:v>
                      </c:pt>
                      <c:pt idx="1031">
                        <c:v>-43</c:v>
                      </c:pt>
                      <c:pt idx="1032">
                        <c:v>-43</c:v>
                      </c:pt>
                      <c:pt idx="1033">
                        <c:v>-42.9</c:v>
                      </c:pt>
                      <c:pt idx="1034">
                        <c:v>-43.1</c:v>
                      </c:pt>
                      <c:pt idx="1035">
                        <c:v>-43</c:v>
                      </c:pt>
                      <c:pt idx="1036">
                        <c:v>-43.1</c:v>
                      </c:pt>
                      <c:pt idx="1037">
                        <c:v>-43</c:v>
                      </c:pt>
                      <c:pt idx="1038">
                        <c:v>-43.1</c:v>
                      </c:pt>
                      <c:pt idx="1039">
                        <c:v>-42.9</c:v>
                      </c:pt>
                      <c:pt idx="1040">
                        <c:v>-43.1</c:v>
                      </c:pt>
                      <c:pt idx="1041">
                        <c:v>-43</c:v>
                      </c:pt>
                      <c:pt idx="1042">
                        <c:v>-43</c:v>
                      </c:pt>
                      <c:pt idx="1043">
                        <c:v>-42.9</c:v>
                      </c:pt>
                      <c:pt idx="1044">
                        <c:v>-43</c:v>
                      </c:pt>
                      <c:pt idx="1045">
                        <c:v>-42.9</c:v>
                      </c:pt>
                      <c:pt idx="1046">
                        <c:v>-43</c:v>
                      </c:pt>
                      <c:pt idx="1047">
                        <c:v>-42.9</c:v>
                      </c:pt>
                      <c:pt idx="1048">
                        <c:v>-43.1</c:v>
                      </c:pt>
                      <c:pt idx="1049">
                        <c:v>-43</c:v>
                      </c:pt>
                      <c:pt idx="1050">
                        <c:v>-43</c:v>
                      </c:pt>
                      <c:pt idx="1051">
                        <c:v>-43</c:v>
                      </c:pt>
                      <c:pt idx="1052">
                        <c:v>-43</c:v>
                      </c:pt>
                      <c:pt idx="1053">
                        <c:v>-43</c:v>
                      </c:pt>
                      <c:pt idx="1054">
                        <c:v>-43</c:v>
                      </c:pt>
                      <c:pt idx="1055">
                        <c:v>-43</c:v>
                      </c:pt>
                      <c:pt idx="1056">
                        <c:v>-43.1</c:v>
                      </c:pt>
                      <c:pt idx="1057">
                        <c:v>-43</c:v>
                      </c:pt>
                      <c:pt idx="1058">
                        <c:v>-43</c:v>
                      </c:pt>
                      <c:pt idx="1059">
                        <c:v>-43</c:v>
                      </c:pt>
                      <c:pt idx="1060">
                        <c:v>-43</c:v>
                      </c:pt>
                      <c:pt idx="1061">
                        <c:v>-43.1</c:v>
                      </c:pt>
                      <c:pt idx="1062">
                        <c:v>-43</c:v>
                      </c:pt>
                      <c:pt idx="1063">
                        <c:v>-43.1</c:v>
                      </c:pt>
                      <c:pt idx="1064">
                        <c:v>-43</c:v>
                      </c:pt>
                      <c:pt idx="1065">
                        <c:v>-43</c:v>
                      </c:pt>
                      <c:pt idx="1066">
                        <c:v>-42.9</c:v>
                      </c:pt>
                      <c:pt idx="1067">
                        <c:v>-43.1</c:v>
                      </c:pt>
                      <c:pt idx="1068">
                        <c:v>-42.9</c:v>
                      </c:pt>
                      <c:pt idx="1069">
                        <c:v>-43</c:v>
                      </c:pt>
                      <c:pt idx="1070">
                        <c:v>-42.9</c:v>
                      </c:pt>
                      <c:pt idx="1071">
                        <c:v>-43</c:v>
                      </c:pt>
                      <c:pt idx="1072">
                        <c:v>-42.9</c:v>
                      </c:pt>
                      <c:pt idx="1073">
                        <c:v>-43</c:v>
                      </c:pt>
                      <c:pt idx="1074">
                        <c:v>-43</c:v>
                      </c:pt>
                      <c:pt idx="1075">
                        <c:v>-43.1</c:v>
                      </c:pt>
                      <c:pt idx="1076">
                        <c:v>-42.9</c:v>
                      </c:pt>
                      <c:pt idx="1077">
                        <c:v>-43</c:v>
                      </c:pt>
                      <c:pt idx="1078">
                        <c:v>-42.9</c:v>
                      </c:pt>
                      <c:pt idx="1079">
                        <c:v>-43</c:v>
                      </c:pt>
                      <c:pt idx="1080">
                        <c:v>-42.9</c:v>
                      </c:pt>
                      <c:pt idx="1081">
                        <c:v>-43</c:v>
                      </c:pt>
                      <c:pt idx="1082">
                        <c:v>-43</c:v>
                      </c:pt>
                      <c:pt idx="1083">
                        <c:v>-43</c:v>
                      </c:pt>
                      <c:pt idx="1084">
                        <c:v>-43</c:v>
                      </c:pt>
                      <c:pt idx="1085">
                        <c:v>-43</c:v>
                      </c:pt>
                      <c:pt idx="1086">
                        <c:v>-43</c:v>
                      </c:pt>
                      <c:pt idx="1087">
                        <c:v>-42.9</c:v>
                      </c:pt>
                      <c:pt idx="1088">
                        <c:v>-43</c:v>
                      </c:pt>
                      <c:pt idx="1089">
                        <c:v>-43</c:v>
                      </c:pt>
                      <c:pt idx="1090">
                        <c:v>-43</c:v>
                      </c:pt>
                      <c:pt idx="1091">
                        <c:v>-43</c:v>
                      </c:pt>
                      <c:pt idx="1092">
                        <c:v>-43</c:v>
                      </c:pt>
                      <c:pt idx="1093">
                        <c:v>-43</c:v>
                      </c:pt>
                      <c:pt idx="1094">
                        <c:v>-43</c:v>
                      </c:pt>
                      <c:pt idx="1095">
                        <c:v>-42.9</c:v>
                      </c:pt>
                      <c:pt idx="1096">
                        <c:v>-43</c:v>
                      </c:pt>
                      <c:pt idx="1097">
                        <c:v>-42.9</c:v>
                      </c:pt>
                      <c:pt idx="1098">
                        <c:v>-43</c:v>
                      </c:pt>
                      <c:pt idx="1099">
                        <c:v>-42.9</c:v>
                      </c:pt>
                      <c:pt idx="1100">
                        <c:v>-43.1</c:v>
                      </c:pt>
                      <c:pt idx="1101">
                        <c:v>-43</c:v>
                      </c:pt>
                      <c:pt idx="1102">
                        <c:v>-43</c:v>
                      </c:pt>
                      <c:pt idx="1103">
                        <c:v>-42.9</c:v>
                      </c:pt>
                      <c:pt idx="1104">
                        <c:v>-43</c:v>
                      </c:pt>
                      <c:pt idx="1105">
                        <c:v>-43</c:v>
                      </c:pt>
                      <c:pt idx="1106">
                        <c:v>-42.9</c:v>
                      </c:pt>
                      <c:pt idx="1107">
                        <c:v>-42.9</c:v>
                      </c:pt>
                      <c:pt idx="1108">
                        <c:v>-43.1</c:v>
                      </c:pt>
                      <c:pt idx="1109">
                        <c:v>-42.8</c:v>
                      </c:pt>
                      <c:pt idx="1110">
                        <c:v>-42.9</c:v>
                      </c:pt>
                      <c:pt idx="1111">
                        <c:v>-42.9</c:v>
                      </c:pt>
                      <c:pt idx="1112">
                        <c:v>-42.9</c:v>
                      </c:pt>
                      <c:pt idx="1113">
                        <c:v>-42.9</c:v>
                      </c:pt>
                      <c:pt idx="1114">
                        <c:v>-42.8</c:v>
                      </c:pt>
                      <c:pt idx="1115">
                        <c:v>-42.9</c:v>
                      </c:pt>
                      <c:pt idx="1116">
                        <c:v>-42.9</c:v>
                      </c:pt>
                      <c:pt idx="1117">
                        <c:v>-42.9</c:v>
                      </c:pt>
                      <c:pt idx="1118">
                        <c:v>-42.9</c:v>
                      </c:pt>
                      <c:pt idx="1119">
                        <c:v>-42.9</c:v>
                      </c:pt>
                      <c:pt idx="1120">
                        <c:v>-42.8</c:v>
                      </c:pt>
                      <c:pt idx="1121">
                        <c:v>-42.9</c:v>
                      </c:pt>
                      <c:pt idx="1122">
                        <c:v>-42.9</c:v>
                      </c:pt>
                      <c:pt idx="1123">
                        <c:v>-43</c:v>
                      </c:pt>
                      <c:pt idx="1124">
                        <c:v>-42.8</c:v>
                      </c:pt>
                      <c:pt idx="1125">
                        <c:v>-42.9</c:v>
                      </c:pt>
                      <c:pt idx="1126">
                        <c:v>-42.8</c:v>
                      </c:pt>
                      <c:pt idx="1127">
                        <c:v>-42.9</c:v>
                      </c:pt>
                      <c:pt idx="1128">
                        <c:v>-42.7</c:v>
                      </c:pt>
                      <c:pt idx="1129">
                        <c:v>-42.9</c:v>
                      </c:pt>
                      <c:pt idx="1130">
                        <c:v>-42.8</c:v>
                      </c:pt>
                      <c:pt idx="1131">
                        <c:v>-42.9</c:v>
                      </c:pt>
                      <c:pt idx="1132">
                        <c:v>-42.8</c:v>
                      </c:pt>
                      <c:pt idx="1133">
                        <c:v>-42.9</c:v>
                      </c:pt>
                      <c:pt idx="1134">
                        <c:v>-42.8</c:v>
                      </c:pt>
                      <c:pt idx="1135">
                        <c:v>-42.9</c:v>
                      </c:pt>
                      <c:pt idx="1136">
                        <c:v>-42.8</c:v>
                      </c:pt>
                      <c:pt idx="1137">
                        <c:v>-42.9</c:v>
                      </c:pt>
                      <c:pt idx="1138">
                        <c:v>-42.8</c:v>
                      </c:pt>
                      <c:pt idx="1139">
                        <c:v>-42.8</c:v>
                      </c:pt>
                      <c:pt idx="1140">
                        <c:v>-42.8</c:v>
                      </c:pt>
                      <c:pt idx="1141">
                        <c:v>-42.8</c:v>
                      </c:pt>
                      <c:pt idx="1142">
                        <c:v>-42.8</c:v>
                      </c:pt>
                      <c:pt idx="1143">
                        <c:v>-42.9</c:v>
                      </c:pt>
                      <c:pt idx="1144">
                        <c:v>-42.8</c:v>
                      </c:pt>
                      <c:pt idx="1145">
                        <c:v>-42.9</c:v>
                      </c:pt>
                      <c:pt idx="1146">
                        <c:v>-42.9</c:v>
                      </c:pt>
                      <c:pt idx="1147">
                        <c:v>-42.8</c:v>
                      </c:pt>
                      <c:pt idx="1148">
                        <c:v>-42.8</c:v>
                      </c:pt>
                      <c:pt idx="1149">
                        <c:v>-42.9</c:v>
                      </c:pt>
                      <c:pt idx="1150">
                        <c:v>-42.8</c:v>
                      </c:pt>
                      <c:pt idx="1151">
                        <c:v>-42.8</c:v>
                      </c:pt>
                      <c:pt idx="1152">
                        <c:v>-43</c:v>
                      </c:pt>
                      <c:pt idx="1153">
                        <c:v>-42.8</c:v>
                      </c:pt>
                      <c:pt idx="1154">
                        <c:v>-42.9</c:v>
                      </c:pt>
                      <c:pt idx="1155">
                        <c:v>-42.7</c:v>
                      </c:pt>
                      <c:pt idx="1156">
                        <c:v>-42.6</c:v>
                      </c:pt>
                      <c:pt idx="1157">
                        <c:v>-42.8</c:v>
                      </c:pt>
                      <c:pt idx="1158">
                        <c:v>-43</c:v>
                      </c:pt>
                      <c:pt idx="1159">
                        <c:v>-42.8</c:v>
                      </c:pt>
                    </c:numCache>
                  </c:numRef>
                </c:yVal>
                <c:smooth val="1"/>
                <c:extLst xmlns:c15="http://schemas.microsoft.com/office/drawing/2012/chart">
                  <c:ext xmlns:c16="http://schemas.microsoft.com/office/drawing/2014/chart" uri="{C3380CC4-5D6E-409C-BE32-E72D297353CC}">
                    <c16:uniqueId val="{00000006-7B3A-45B3-8B9C-4F4F84D696EC}"/>
                  </c:ext>
                </c:extLst>
              </c15:ser>
            </c15:filteredScatterSeries>
            <c15:filteredScatterSeries>
              <c15:ser>
                <c:idx val="2"/>
                <c:order val="5"/>
                <c:tx>
                  <c:strRef>
                    <c:extLst xmlns:c15="http://schemas.microsoft.com/office/drawing/2012/chart">
                      <c:ext xmlns:c15="http://schemas.microsoft.com/office/drawing/2012/chart" uri="{02D57815-91ED-43cb-92C2-25804820EDAC}">
                        <c15:formulaRef>
                          <c15:sqref>'[Analysi s of Protein Measurement (4 kHz to 1 MHz).xlsx]16062772_data log'!$E$3</c15:sqref>
                        </c15:formulaRef>
                      </c:ext>
                    </c:extLst>
                    <c:strCache>
                      <c:ptCount val="1"/>
                      <c:pt idx="0">
                        <c:v>TC3</c:v>
                      </c:pt>
                    </c:strCache>
                  </c:strRef>
                </c:tx>
                <c:spPr>
                  <a:ln w="12700" cap="rnd">
                    <a:solidFill>
                      <a:srgbClr val="FF0000"/>
                    </a:solidFill>
                    <a:round/>
                  </a:ln>
                  <a:effectLst/>
                </c:spPr>
                <c:marker>
                  <c:symbol val="none"/>
                </c:marker>
                <c:xVal>
                  <c:numRef>
                    <c:extLst xmlns:c15="http://schemas.microsoft.com/office/drawing/2012/chart">
                      <c:ext xmlns:c15="http://schemas.microsoft.com/office/drawing/2012/chart" uri="{02D57815-91ED-43cb-92C2-25804820EDAC}">
                        <c15:formulaRef>
                          <c15:sqref>'[2]16062772_data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'[2]16062772_data log'!$E$4:$E$1163</c15:sqref>
                        </c15:formulaRef>
                      </c:ext>
                    </c:extLst>
                    <c:numCache>
                      <c:formatCode>General</c:formatCode>
                      <c:ptCount val="1160"/>
                      <c:pt idx="0">
                        <c:v>24.5</c:v>
                      </c:pt>
                      <c:pt idx="1">
                        <c:v>23.6</c:v>
                      </c:pt>
                      <c:pt idx="2">
                        <c:v>22.7</c:v>
                      </c:pt>
                      <c:pt idx="3">
                        <c:v>22</c:v>
                      </c:pt>
                      <c:pt idx="4">
                        <c:v>21.3</c:v>
                      </c:pt>
                      <c:pt idx="5">
                        <c:v>20.5</c:v>
                      </c:pt>
                      <c:pt idx="6">
                        <c:v>20</c:v>
                      </c:pt>
                      <c:pt idx="7">
                        <c:v>19.100000000000001</c:v>
                      </c:pt>
                      <c:pt idx="8">
                        <c:v>18.399999999999999</c:v>
                      </c:pt>
                      <c:pt idx="9">
                        <c:v>17.5</c:v>
                      </c:pt>
                      <c:pt idx="10">
                        <c:v>16.3</c:v>
                      </c:pt>
                      <c:pt idx="11">
                        <c:v>15.2</c:v>
                      </c:pt>
                      <c:pt idx="12">
                        <c:v>14.1</c:v>
                      </c:pt>
                      <c:pt idx="13">
                        <c:v>13</c:v>
                      </c:pt>
                      <c:pt idx="14">
                        <c:v>11.9</c:v>
                      </c:pt>
                      <c:pt idx="15">
                        <c:v>10.7</c:v>
                      </c:pt>
                      <c:pt idx="16">
                        <c:v>9.6999999999999993</c:v>
                      </c:pt>
                      <c:pt idx="17">
                        <c:v>8.4</c:v>
                      </c:pt>
                      <c:pt idx="18">
                        <c:v>7.2</c:v>
                      </c:pt>
                      <c:pt idx="19">
                        <c:v>5.9</c:v>
                      </c:pt>
                      <c:pt idx="20">
                        <c:v>4.9000000000000004</c:v>
                      </c:pt>
                      <c:pt idx="21">
                        <c:v>3.5</c:v>
                      </c:pt>
                      <c:pt idx="22">
                        <c:v>2.2999999999999998</c:v>
                      </c:pt>
                      <c:pt idx="23">
                        <c:v>1.1000000000000001</c:v>
                      </c:pt>
                      <c:pt idx="24">
                        <c:v>0</c:v>
                      </c:pt>
                      <c:pt idx="25">
                        <c:v>-1.2</c:v>
                      </c:pt>
                      <c:pt idx="26">
                        <c:v>-2.4</c:v>
                      </c:pt>
                      <c:pt idx="27">
                        <c:v>-3.8</c:v>
                      </c:pt>
                      <c:pt idx="28">
                        <c:v>-4.9000000000000004</c:v>
                      </c:pt>
                      <c:pt idx="29">
                        <c:v>-6.2</c:v>
                      </c:pt>
                      <c:pt idx="30">
                        <c:v>-7.4</c:v>
                      </c:pt>
                      <c:pt idx="31">
                        <c:v>-8.6999999999999993</c:v>
                      </c:pt>
                      <c:pt idx="32">
                        <c:v>-10</c:v>
                      </c:pt>
                      <c:pt idx="33">
                        <c:v>-11.1</c:v>
                      </c:pt>
                      <c:pt idx="34">
                        <c:v>-11.5</c:v>
                      </c:pt>
                      <c:pt idx="35">
                        <c:v>-1.9</c:v>
                      </c:pt>
                      <c:pt idx="36">
                        <c:v>-2.5</c:v>
                      </c:pt>
                      <c:pt idx="37">
                        <c:v>-3.3</c:v>
                      </c:pt>
                      <c:pt idx="38">
                        <c:v>-5.6</c:v>
                      </c:pt>
                      <c:pt idx="39">
                        <c:v>-10.5</c:v>
                      </c:pt>
                      <c:pt idx="40">
                        <c:v>-16</c:v>
                      </c:pt>
                      <c:pt idx="41">
                        <c:v>-20.8</c:v>
                      </c:pt>
                      <c:pt idx="42">
                        <c:v>-23.2</c:v>
                      </c:pt>
                      <c:pt idx="43">
                        <c:v>-25.1</c:v>
                      </c:pt>
                      <c:pt idx="44">
                        <c:v>-27.2</c:v>
                      </c:pt>
                      <c:pt idx="45">
                        <c:v>-28.7</c:v>
                      </c:pt>
                      <c:pt idx="46">
                        <c:v>-30.3</c:v>
                      </c:pt>
                      <c:pt idx="47">
                        <c:v>-31.7</c:v>
                      </c:pt>
                      <c:pt idx="48">
                        <c:v>-33</c:v>
                      </c:pt>
                      <c:pt idx="49">
                        <c:v>-34.200000000000003</c:v>
                      </c:pt>
                      <c:pt idx="50">
                        <c:v>-35.299999999999997</c:v>
                      </c:pt>
                      <c:pt idx="51">
                        <c:v>-36.4</c:v>
                      </c:pt>
                      <c:pt idx="52">
                        <c:v>-37.200000000000003</c:v>
                      </c:pt>
                      <c:pt idx="53">
                        <c:v>-37.799999999999997</c:v>
                      </c:pt>
                      <c:pt idx="54">
                        <c:v>-38.4</c:v>
                      </c:pt>
                      <c:pt idx="55">
                        <c:v>-38.9</c:v>
                      </c:pt>
                      <c:pt idx="56">
                        <c:v>-39.4</c:v>
                      </c:pt>
                      <c:pt idx="57">
                        <c:v>-39.6</c:v>
                      </c:pt>
                      <c:pt idx="58">
                        <c:v>-39.799999999999997</c:v>
                      </c:pt>
                      <c:pt idx="59">
                        <c:v>-40.1</c:v>
                      </c:pt>
                      <c:pt idx="60">
                        <c:v>-40.200000000000003</c:v>
                      </c:pt>
                      <c:pt idx="61">
                        <c:v>-40.299999999999997</c:v>
                      </c:pt>
                      <c:pt idx="62">
                        <c:v>-40.4</c:v>
                      </c:pt>
                      <c:pt idx="63">
                        <c:v>-40.6</c:v>
                      </c:pt>
                      <c:pt idx="64">
                        <c:v>-40.6</c:v>
                      </c:pt>
                      <c:pt idx="65">
                        <c:v>-40.799999999999997</c:v>
                      </c:pt>
                      <c:pt idx="66">
                        <c:v>-40.799999999999997</c:v>
                      </c:pt>
                      <c:pt idx="67">
                        <c:v>-41</c:v>
                      </c:pt>
                      <c:pt idx="68">
                        <c:v>-41</c:v>
                      </c:pt>
                      <c:pt idx="69">
                        <c:v>-41</c:v>
                      </c:pt>
                      <c:pt idx="70">
                        <c:v>-41.1</c:v>
                      </c:pt>
                      <c:pt idx="71">
                        <c:v>-41.1</c:v>
                      </c:pt>
                      <c:pt idx="72">
                        <c:v>-41.3</c:v>
                      </c:pt>
                      <c:pt idx="73">
                        <c:v>-41.3</c:v>
                      </c:pt>
                      <c:pt idx="74">
                        <c:v>-41.3</c:v>
                      </c:pt>
                      <c:pt idx="75">
                        <c:v>-41.3</c:v>
                      </c:pt>
                      <c:pt idx="76">
                        <c:v>-41.4</c:v>
                      </c:pt>
                      <c:pt idx="77">
                        <c:v>-41.3</c:v>
                      </c:pt>
                      <c:pt idx="78">
                        <c:v>-41.4</c:v>
                      </c:pt>
                      <c:pt idx="79">
                        <c:v>-41.4</c:v>
                      </c:pt>
                      <c:pt idx="80">
                        <c:v>-41.4</c:v>
                      </c:pt>
                      <c:pt idx="81">
                        <c:v>-41.5</c:v>
                      </c:pt>
                      <c:pt idx="82">
                        <c:v>-41.5</c:v>
                      </c:pt>
                      <c:pt idx="83">
                        <c:v>-41.5</c:v>
                      </c:pt>
                      <c:pt idx="84">
                        <c:v>-41.5</c:v>
                      </c:pt>
                      <c:pt idx="85">
                        <c:v>-41.5</c:v>
                      </c:pt>
                      <c:pt idx="86">
                        <c:v>-41.5</c:v>
                      </c:pt>
                      <c:pt idx="87">
                        <c:v>-41.5</c:v>
                      </c:pt>
                      <c:pt idx="88">
                        <c:v>-41.4</c:v>
                      </c:pt>
                      <c:pt idx="89">
                        <c:v>-41.5</c:v>
                      </c:pt>
                      <c:pt idx="90">
                        <c:v>-41.5</c:v>
                      </c:pt>
                      <c:pt idx="91">
                        <c:v>-41.5</c:v>
                      </c:pt>
                      <c:pt idx="92">
                        <c:v>-41.5</c:v>
                      </c:pt>
                      <c:pt idx="93">
                        <c:v>-41.5</c:v>
                      </c:pt>
                      <c:pt idx="94">
                        <c:v>-41.6</c:v>
                      </c:pt>
                      <c:pt idx="95">
                        <c:v>-41.5</c:v>
                      </c:pt>
                      <c:pt idx="96">
                        <c:v>-41.5</c:v>
                      </c:pt>
                      <c:pt idx="97">
                        <c:v>-41.6</c:v>
                      </c:pt>
                      <c:pt idx="98">
                        <c:v>-41.6</c:v>
                      </c:pt>
                      <c:pt idx="99">
                        <c:v>-41.5</c:v>
                      </c:pt>
                      <c:pt idx="100">
                        <c:v>-41.5</c:v>
                      </c:pt>
                      <c:pt idx="101">
                        <c:v>-41.5</c:v>
                      </c:pt>
                      <c:pt idx="102">
                        <c:v>-41.5</c:v>
                      </c:pt>
                      <c:pt idx="103">
                        <c:v>-41.5</c:v>
                      </c:pt>
                      <c:pt idx="104">
                        <c:v>-41.5</c:v>
                      </c:pt>
                      <c:pt idx="105">
                        <c:v>-41.5</c:v>
                      </c:pt>
                      <c:pt idx="106">
                        <c:v>-41.5</c:v>
                      </c:pt>
                      <c:pt idx="107">
                        <c:v>-41.6</c:v>
                      </c:pt>
                      <c:pt idx="108">
                        <c:v>-41.6</c:v>
                      </c:pt>
                      <c:pt idx="109">
                        <c:v>-41.5</c:v>
                      </c:pt>
                      <c:pt idx="110">
                        <c:v>-41.6</c:v>
                      </c:pt>
                      <c:pt idx="111">
                        <c:v>-41.7</c:v>
                      </c:pt>
                      <c:pt idx="112">
                        <c:v>-41.5</c:v>
                      </c:pt>
                      <c:pt idx="113">
                        <c:v>-41</c:v>
                      </c:pt>
                      <c:pt idx="114">
                        <c:v>-40.4</c:v>
                      </c:pt>
                      <c:pt idx="115">
                        <c:v>-39.6</c:v>
                      </c:pt>
                      <c:pt idx="116">
                        <c:v>-38.799999999999997</c:v>
                      </c:pt>
                      <c:pt idx="117">
                        <c:v>-37.9</c:v>
                      </c:pt>
                      <c:pt idx="118">
                        <c:v>-37</c:v>
                      </c:pt>
                      <c:pt idx="119">
                        <c:v>-36.299999999999997</c:v>
                      </c:pt>
                      <c:pt idx="120">
                        <c:v>-35.200000000000003</c:v>
                      </c:pt>
                      <c:pt idx="121">
                        <c:v>-34.4</c:v>
                      </c:pt>
                      <c:pt idx="122">
                        <c:v>-33.4</c:v>
                      </c:pt>
                      <c:pt idx="123">
                        <c:v>-32.4</c:v>
                      </c:pt>
                      <c:pt idx="124">
                        <c:v>-31.5</c:v>
                      </c:pt>
                      <c:pt idx="125">
                        <c:v>-30.6</c:v>
                      </c:pt>
                      <c:pt idx="126">
                        <c:v>-29.5</c:v>
                      </c:pt>
                      <c:pt idx="127">
                        <c:v>-28.6</c:v>
                      </c:pt>
                      <c:pt idx="128">
                        <c:v>-27.7</c:v>
                      </c:pt>
                      <c:pt idx="129">
                        <c:v>-26.7</c:v>
                      </c:pt>
                      <c:pt idx="130">
                        <c:v>-25.6</c:v>
                      </c:pt>
                      <c:pt idx="131">
                        <c:v>-24.6</c:v>
                      </c:pt>
                      <c:pt idx="132">
                        <c:v>-23.7</c:v>
                      </c:pt>
                      <c:pt idx="133">
                        <c:v>-22.6</c:v>
                      </c:pt>
                      <c:pt idx="134">
                        <c:v>-21.7</c:v>
                      </c:pt>
                      <c:pt idx="135">
                        <c:v>-20.8</c:v>
                      </c:pt>
                      <c:pt idx="136">
                        <c:v>-19.899999999999999</c:v>
                      </c:pt>
                      <c:pt idx="137">
                        <c:v>-18.7</c:v>
                      </c:pt>
                      <c:pt idx="138">
                        <c:v>-18</c:v>
                      </c:pt>
                      <c:pt idx="139">
                        <c:v>-16.899999999999999</c:v>
                      </c:pt>
                      <c:pt idx="140">
                        <c:v>-15.9</c:v>
                      </c:pt>
                      <c:pt idx="141">
                        <c:v>-14.9</c:v>
                      </c:pt>
                      <c:pt idx="142">
                        <c:v>-14.1</c:v>
                      </c:pt>
                      <c:pt idx="143">
                        <c:v>-13.7</c:v>
                      </c:pt>
                      <c:pt idx="144">
                        <c:v>-13.4</c:v>
                      </c:pt>
                      <c:pt idx="145">
                        <c:v>-13.2</c:v>
                      </c:pt>
                      <c:pt idx="146">
                        <c:v>-13</c:v>
                      </c:pt>
                      <c:pt idx="147">
                        <c:v>-12.9</c:v>
                      </c:pt>
                      <c:pt idx="148">
                        <c:v>-12.7</c:v>
                      </c:pt>
                      <c:pt idx="149">
                        <c:v>-12.6</c:v>
                      </c:pt>
                      <c:pt idx="150">
                        <c:v>-12.5</c:v>
                      </c:pt>
                      <c:pt idx="151">
                        <c:v>-12.4</c:v>
                      </c:pt>
                      <c:pt idx="152">
                        <c:v>-12.4</c:v>
                      </c:pt>
                      <c:pt idx="153">
                        <c:v>-12.4</c:v>
                      </c:pt>
                      <c:pt idx="154">
                        <c:v>-12.3</c:v>
                      </c:pt>
                      <c:pt idx="155">
                        <c:v>-12.1</c:v>
                      </c:pt>
                      <c:pt idx="156">
                        <c:v>-12.2</c:v>
                      </c:pt>
                      <c:pt idx="157">
                        <c:v>-12.1</c:v>
                      </c:pt>
                      <c:pt idx="158">
                        <c:v>-12</c:v>
                      </c:pt>
                      <c:pt idx="159">
                        <c:v>-11.9</c:v>
                      </c:pt>
                      <c:pt idx="160">
                        <c:v>-11.9</c:v>
                      </c:pt>
                      <c:pt idx="161">
                        <c:v>-11.9</c:v>
                      </c:pt>
                      <c:pt idx="162">
                        <c:v>-11.8</c:v>
                      </c:pt>
                      <c:pt idx="163">
                        <c:v>-11.9</c:v>
                      </c:pt>
                      <c:pt idx="164">
                        <c:v>-11.8</c:v>
                      </c:pt>
                      <c:pt idx="165">
                        <c:v>-11.8</c:v>
                      </c:pt>
                      <c:pt idx="166">
                        <c:v>-11.7</c:v>
                      </c:pt>
                      <c:pt idx="167">
                        <c:v>-11.8</c:v>
                      </c:pt>
                      <c:pt idx="168">
                        <c:v>-11.7</c:v>
                      </c:pt>
                      <c:pt idx="169">
                        <c:v>-11.6</c:v>
                      </c:pt>
                      <c:pt idx="170">
                        <c:v>-11.6</c:v>
                      </c:pt>
                      <c:pt idx="171">
                        <c:v>-11.8</c:v>
                      </c:pt>
                      <c:pt idx="172">
                        <c:v>-11.7</c:v>
                      </c:pt>
                      <c:pt idx="173">
                        <c:v>-11.8</c:v>
                      </c:pt>
                      <c:pt idx="174">
                        <c:v>-11.6</c:v>
                      </c:pt>
                      <c:pt idx="175">
                        <c:v>-11.5</c:v>
                      </c:pt>
                      <c:pt idx="176">
                        <c:v>-11.5</c:v>
                      </c:pt>
                      <c:pt idx="177">
                        <c:v>-11.6</c:v>
                      </c:pt>
                      <c:pt idx="178">
                        <c:v>-11.5</c:v>
                      </c:pt>
                      <c:pt idx="179">
                        <c:v>-11.6</c:v>
                      </c:pt>
                      <c:pt idx="180">
                        <c:v>-11.6</c:v>
                      </c:pt>
                      <c:pt idx="181">
                        <c:v>-11.5</c:v>
                      </c:pt>
                      <c:pt idx="182">
                        <c:v>-11.5</c:v>
                      </c:pt>
                      <c:pt idx="183">
                        <c:v>-11.6</c:v>
                      </c:pt>
                      <c:pt idx="184">
                        <c:v>-11.5</c:v>
                      </c:pt>
                      <c:pt idx="185">
                        <c:v>-11.4</c:v>
                      </c:pt>
                      <c:pt idx="186">
                        <c:v>-11.6</c:v>
                      </c:pt>
                      <c:pt idx="187">
                        <c:v>-11.4</c:v>
                      </c:pt>
                      <c:pt idx="188">
                        <c:v>-11.6</c:v>
                      </c:pt>
                      <c:pt idx="189">
                        <c:v>-11.5</c:v>
                      </c:pt>
                      <c:pt idx="190">
                        <c:v>-11.6</c:v>
                      </c:pt>
                      <c:pt idx="191">
                        <c:v>-11.3</c:v>
                      </c:pt>
                      <c:pt idx="192">
                        <c:v>-11.6</c:v>
                      </c:pt>
                      <c:pt idx="193">
                        <c:v>-11.5</c:v>
                      </c:pt>
                      <c:pt idx="194">
                        <c:v>-11.5</c:v>
                      </c:pt>
                      <c:pt idx="195">
                        <c:v>-11.5</c:v>
                      </c:pt>
                      <c:pt idx="196">
                        <c:v>-11.4</c:v>
                      </c:pt>
                      <c:pt idx="197">
                        <c:v>-11.4</c:v>
                      </c:pt>
                      <c:pt idx="198">
                        <c:v>-11.4</c:v>
                      </c:pt>
                      <c:pt idx="199">
                        <c:v>-11.5</c:v>
                      </c:pt>
                      <c:pt idx="200">
                        <c:v>-11.5</c:v>
                      </c:pt>
                      <c:pt idx="201">
                        <c:v>-11.5</c:v>
                      </c:pt>
                      <c:pt idx="202">
                        <c:v>-11.6</c:v>
                      </c:pt>
                      <c:pt idx="203">
                        <c:v>-11.7</c:v>
                      </c:pt>
                      <c:pt idx="204">
                        <c:v>-12.1</c:v>
                      </c:pt>
                      <c:pt idx="205">
                        <c:v>-12.8</c:v>
                      </c:pt>
                      <c:pt idx="206">
                        <c:v>-13.4</c:v>
                      </c:pt>
                      <c:pt idx="207">
                        <c:v>-14.3</c:v>
                      </c:pt>
                      <c:pt idx="208">
                        <c:v>-15.2</c:v>
                      </c:pt>
                      <c:pt idx="209">
                        <c:v>-16</c:v>
                      </c:pt>
                      <c:pt idx="210">
                        <c:v>-16.899999999999999</c:v>
                      </c:pt>
                      <c:pt idx="211">
                        <c:v>-17.8</c:v>
                      </c:pt>
                      <c:pt idx="212">
                        <c:v>-18.600000000000001</c:v>
                      </c:pt>
                      <c:pt idx="213">
                        <c:v>-19.600000000000001</c:v>
                      </c:pt>
                      <c:pt idx="214">
                        <c:v>-20.5</c:v>
                      </c:pt>
                      <c:pt idx="215">
                        <c:v>-21.4</c:v>
                      </c:pt>
                      <c:pt idx="216">
                        <c:v>-22.3</c:v>
                      </c:pt>
                      <c:pt idx="217">
                        <c:v>-23.3</c:v>
                      </c:pt>
                      <c:pt idx="218">
                        <c:v>-24.1</c:v>
                      </c:pt>
                      <c:pt idx="219">
                        <c:v>-25</c:v>
                      </c:pt>
                      <c:pt idx="220">
                        <c:v>-26</c:v>
                      </c:pt>
                      <c:pt idx="221">
                        <c:v>-27</c:v>
                      </c:pt>
                      <c:pt idx="222">
                        <c:v>-27.9</c:v>
                      </c:pt>
                      <c:pt idx="223">
                        <c:v>-29</c:v>
                      </c:pt>
                      <c:pt idx="224">
                        <c:v>-29.9</c:v>
                      </c:pt>
                      <c:pt idx="225">
                        <c:v>-30.8</c:v>
                      </c:pt>
                      <c:pt idx="226">
                        <c:v>-31.9</c:v>
                      </c:pt>
                      <c:pt idx="227">
                        <c:v>-32.799999999999997</c:v>
                      </c:pt>
                      <c:pt idx="228">
                        <c:v>-33.700000000000003</c:v>
                      </c:pt>
                      <c:pt idx="229">
                        <c:v>-34.6</c:v>
                      </c:pt>
                      <c:pt idx="230">
                        <c:v>-35.4</c:v>
                      </c:pt>
                      <c:pt idx="231">
                        <c:v>-36.299999999999997</c:v>
                      </c:pt>
                      <c:pt idx="232">
                        <c:v>-37.4</c:v>
                      </c:pt>
                      <c:pt idx="233">
                        <c:v>-38.4</c:v>
                      </c:pt>
                      <c:pt idx="234">
                        <c:v>-38.9</c:v>
                      </c:pt>
                      <c:pt idx="235">
                        <c:v>-39.5</c:v>
                      </c:pt>
                      <c:pt idx="236">
                        <c:v>-39.9</c:v>
                      </c:pt>
                      <c:pt idx="237">
                        <c:v>-40.1</c:v>
                      </c:pt>
                      <c:pt idx="238">
                        <c:v>-40.299999999999997</c:v>
                      </c:pt>
                      <c:pt idx="239">
                        <c:v>-40.4</c:v>
                      </c:pt>
                      <c:pt idx="240">
                        <c:v>-40.6</c:v>
                      </c:pt>
                      <c:pt idx="241">
                        <c:v>-40.700000000000003</c:v>
                      </c:pt>
                      <c:pt idx="242">
                        <c:v>-40.799999999999997</c:v>
                      </c:pt>
                      <c:pt idx="243">
                        <c:v>-40.799999999999997</c:v>
                      </c:pt>
                      <c:pt idx="244">
                        <c:v>-41</c:v>
                      </c:pt>
                      <c:pt idx="245">
                        <c:v>-41.1</c:v>
                      </c:pt>
                      <c:pt idx="246">
                        <c:v>-41.1</c:v>
                      </c:pt>
                      <c:pt idx="247">
                        <c:v>-41.2</c:v>
                      </c:pt>
                      <c:pt idx="248">
                        <c:v>-41.2</c:v>
                      </c:pt>
                      <c:pt idx="249">
                        <c:v>-41.3</c:v>
                      </c:pt>
                      <c:pt idx="250">
                        <c:v>-41.4</c:v>
                      </c:pt>
                      <c:pt idx="251">
                        <c:v>-41.3</c:v>
                      </c:pt>
                      <c:pt idx="252">
                        <c:v>-41.4</c:v>
                      </c:pt>
                      <c:pt idx="253">
                        <c:v>-41.4</c:v>
                      </c:pt>
                      <c:pt idx="254">
                        <c:v>-41.4</c:v>
                      </c:pt>
                      <c:pt idx="255">
                        <c:v>-41.5</c:v>
                      </c:pt>
                      <c:pt idx="256">
                        <c:v>-41.5</c:v>
                      </c:pt>
                      <c:pt idx="257">
                        <c:v>-41.5</c:v>
                      </c:pt>
                      <c:pt idx="258">
                        <c:v>-41.5</c:v>
                      </c:pt>
                      <c:pt idx="259">
                        <c:v>-41.5</c:v>
                      </c:pt>
                      <c:pt idx="260">
                        <c:v>-41.5</c:v>
                      </c:pt>
                      <c:pt idx="261">
                        <c:v>-41.5</c:v>
                      </c:pt>
                      <c:pt idx="262">
                        <c:v>-41.5</c:v>
                      </c:pt>
                      <c:pt idx="263">
                        <c:v>-41.5</c:v>
                      </c:pt>
                      <c:pt idx="264">
                        <c:v>-41.5</c:v>
                      </c:pt>
                      <c:pt idx="265">
                        <c:v>-41.6</c:v>
                      </c:pt>
                      <c:pt idx="266">
                        <c:v>-41.6</c:v>
                      </c:pt>
                      <c:pt idx="267">
                        <c:v>-41.5</c:v>
                      </c:pt>
                      <c:pt idx="268">
                        <c:v>-41.6</c:v>
                      </c:pt>
                      <c:pt idx="269">
                        <c:v>-41.6</c:v>
                      </c:pt>
                      <c:pt idx="270">
                        <c:v>-41.6</c:v>
                      </c:pt>
                      <c:pt idx="271">
                        <c:v>-41.7</c:v>
                      </c:pt>
                      <c:pt idx="272">
                        <c:v>-41.5</c:v>
                      </c:pt>
                      <c:pt idx="273">
                        <c:v>-41.6</c:v>
                      </c:pt>
                      <c:pt idx="274">
                        <c:v>-41.5</c:v>
                      </c:pt>
                      <c:pt idx="275">
                        <c:v>-41.6</c:v>
                      </c:pt>
                      <c:pt idx="276">
                        <c:v>-41.6</c:v>
                      </c:pt>
                      <c:pt idx="277">
                        <c:v>-41.6</c:v>
                      </c:pt>
                      <c:pt idx="278">
                        <c:v>-41.6</c:v>
                      </c:pt>
                      <c:pt idx="279">
                        <c:v>-41.6</c:v>
                      </c:pt>
                      <c:pt idx="280">
                        <c:v>-41.6</c:v>
                      </c:pt>
                      <c:pt idx="281">
                        <c:v>-41.6</c:v>
                      </c:pt>
                      <c:pt idx="282">
                        <c:v>-41.7</c:v>
                      </c:pt>
                      <c:pt idx="283">
                        <c:v>-41.6</c:v>
                      </c:pt>
                      <c:pt idx="284">
                        <c:v>-41.6</c:v>
                      </c:pt>
                      <c:pt idx="285">
                        <c:v>-41.6</c:v>
                      </c:pt>
                      <c:pt idx="286">
                        <c:v>-41.5</c:v>
                      </c:pt>
                      <c:pt idx="287">
                        <c:v>-41.5</c:v>
                      </c:pt>
                      <c:pt idx="288">
                        <c:v>-41.5</c:v>
                      </c:pt>
                      <c:pt idx="289">
                        <c:v>-41.5</c:v>
                      </c:pt>
                      <c:pt idx="290">
                        <c:v>-41.7</c:v>
                      </c:pt>
                      <c:pt idx="291">
                        <c:v>-41.6</c:v>
                      </c:pt>
                      <c:pt idx="292">
                        <c:v>-41.5</c:v>
                      </c:pt>
                      <c:pt idx="293">
                        <c:v>-41.4</c:v>
                      </c:pt>
                      <c:pt idx="294">
                        <c:v>-41.8</c:v>
                      </c:pt>
                      <c:pt idx="295">
                        <c:v>-42.3</c:v>
                      </c:pt>
                      <c:pt idx="296">
                        <c:v>-42.7</c:v>
                      </c:pt>
                      <c:pt idx="297">
                        <c:v>-43.3</c:v>
                      </c:pt>
                      <c:pt idx="298">
                        <c:v>-44.6</c:v>
                      </c:pt>
                      <c:pt idx="299">
                        <c:v>-45.5</c:v>
                      </c:pt>
                      <c:pt idx="300">
                        <c:v>-46.4</c:v>
                      </c:pt>
                      <c:pt idx="301">
                        <c:v>-47.2</c:v>
                      </c:pt>
                      <c:pt idx="302">
                        <c:v>-47.6</c:v>
                      </c:pt>
                      <c:pt idx="303">
                        <c:v>-48</c:v>
                      </c:pt>
                      <c:pt idx="304">
                        <c:v>-48.1</c:v>
                      </c:pt>
                      <c:pt idx="305">
                        <c:v>-48.4</c:v>
                      </c:pt>
                      <c:pt idx="306">
                        <c:v>-48.4</c:v>
                      </c:pt>
                      <c:pt idx="307">
                        <c:v>-48.6</c:v>
                      </c:pt>
                      <c:pt idx="308">
                        <c:v>-48.6</c:v>
                      </c:pt>
                      <c:pt idx="309">
                        <c:v>-48.6</c:v>
                      </c:pt>
                      <c:pt idx="310">
                        <c:v>-48.6</c:v>
                      </c:pt>
                      <c:pt idx="311">
                        <c:v>-48.7</c:v>
                      </c:pt>
                      <c:pt idx="312">
                        <c:v>-48.7</c:v>
                      </c:pt>
                      <c:pt idx="313">
                        <c:v>-48.8</c:v>
                      </c:pt>
                      <c:pt idx="314">
                        <c:v>-48.8</c:v>
                      </c:pt>
                      <c:pt idx="315">
                        <c:v>-48.8</c:v>
                      </c:pt>
                      <c:pt idx="316">
                        <c:v>-49</c:v>
                      </c:pt>
                      <c:pt idx="317">
                        <c:v>-49</c:v>
                      </c:pt>
                      <c:pt idx="318">
                        <c:v>-48.8</c:v>
                      </c:pt>
                      <c:pt idx="319">
                        <c:v>-48.8</c:v>
                      </c:pt>
                      <c:pt idx="320">
                        <c:v>-48.8</c:v>
                      </c:pt>
                      <c:pt idx="321">
                        <c:v>-48.8</c:v>
                      </c:pt>
                      <c:pt idx="322">
                        <c:v>-49</c:v>
                      </c:pt>
                      <c:pt idx="323">
                        <c:v>-48.7</c:v>
                      </c:pt>
                      <c:pt idx="324">
                        <c:v>-48.8</c:v>
                      </c:pt>
                      <c:pt idx="325">
                        <c:v>-48.6</c:v>
                      </c:pt>
                      <c:pt idx="326">
                        <c:v>-48.8</c:v>
                      </c:pt>
                      <c:pt idx="327">
                        <c:v>-48.5</c:v>
                      </c:pt>
                      <c:pt idx="328">
                        <c:v>-48.6</c:v>
                      </c:pt>
                      <c:pt idx="329">
                        <c:v>-48.5</c:v>
                      </c:pt>
                      <c:pt idx="330">
                        <c:v>-48.5</c:v>
                      </c:pt>
                      <c:pt idx="331">
                        <c:v>-48.4</c:v>
                      </c:pt>
                      <c:pt idx="332">
                        <c:v>-48.5</c:v>
                      </c:pt>
                      <c:pt idx="333">
                        <c:v>-48.4</c:v>
                      </c:pt>
                      <c:pt idx="334">
                        <c:v>-48.5</c:v>
                      </c:pt>
                      <c:pt idx="335">
                        <c:v>-48.4</c:v>
                      </c:pt>
                      <c:pt idx="336">
                        <c:v>-48.5</c:v>
                      </c:pt>
                      <c:pt idx="337">
                        <c:v>-48.4</c:v>
                      </c:pt>
                      <c:pt idx="338">
                        <c:v>-48.5</c:v>
                      </c:pt>
                      <c:pt idx="339">
                        <c:v>-48.4</c:v>
                      </c:pt>
                      <c:pt idx="340">
                        <c:v>-48.5</c:v>
                      </c:pt>
                      <c:pt idx="341">
                        <c:v>-48.4</c:v>
                      </c:pt>
                      <c:pt idx="342">
                        <c:v>-48.4</c:v>
                      </c:pt>
                      <c:pt idx="343">
                        <c:v>-48.4</c:v>
                      </c:pt>
                      <c:pt idx="344">
                        <c:v>-48.4</c:v>
                      </c:pt>
                      <c:pt idx="345">
                        <c:v>-48.4</c:v>
                      </c:pt>
                      <c:pt idx="346">
                        <c:v>-48.4</c:v>
                      </c:pt>
                      <c:pt idx="347">
                        <c:v>-48.3</c:v>
                      </c:pt>
                      <c:pt idx="348">
                        <c:v>-48.4</c:v>
                      </c:pt>
                      <c:pt idx="349">
                        <c:v>-48.4</c:v>
                      </c:pt>
                      <c:pt idx="350">
                        <c:v>-48.3</c:v>
                      </c:pt>
                      <c:pt idx="351">
                        <c:v>-48.4</c:v>
                      </c:pt>
                      <c:pt idx="352">
                        <c:v>-48.4</c:v>
                      </c:pt>
                      <c:pt idx="353">
                        <c:v>-48.4</c:v>
                      </c:pt>
                      <c:pt idx="354">
                        <c:v>-48.4</c:v>
                      </c:pt>
                      <c:pt idx="355">
                        <c:v>-48.5</c:v>
                      </c:pt>
                      <c:pt idx="356">
                        <c:v>-48.5</c:v>
                      </c:pt>
                      <c:pt idx="357">
                        <c:v>-48.6</c:v>
                      </c:pt>
                      <c:pt idx="358">
                        <c:v>-49</c:v>
                      </c:pt>
                      <c:pt idx="359">
                        <c:v>-49</c:v>
                      </c:pt>
                      <c:pt idx="360">
                        <c:v>-48.6</c:v>
                      </c:pt>
                      <c:pt idx="361">
                        <c:v>-48.6</c:v>
                      </c:pt>
                      <c:pt idx="362">
                        <c:v>-48.5</c:v>
                      </c:pt>
                      <c:pt idx="363">
                        <c:v>-48.6</c:v>
                      </c:pt>
                      <c:pt idx="364">
                        <c:v>-48.6</c:v>
                      </c:pt>
                      <c:pt idx="365">
                        <c:v>-48.6</c:v>
                      </c:pt>
                      <c:pt idx="366">
                        <c:v>-48.5</c:v>
                      </c:pt>
                      <c:pt idx="367">
                        <c:v>-48.6</c:v>
                      </c:pt>
                      <c:pt idx="368">
                        <c:v>-48.5</c:v>
                      </c:pt>
                      <c:pt idx="369">
                        <c:v>-48.5</c:v>
                      </c:pt>
                      <c:pt idx="370">
                        <c:v>-48.3</c:v>
                      </c:pt>
                      <c:pt idx="371">
                        <c:v>-48.4</c:v>
                      </c:pt>
                      <c:pt idx="372">
                        <c:v>-48.4</c:v>
                      </c:pt>
                      <c:pt idx="373">
                        <c:v>-48.3</c:v>
                      </c:pt>
                      <c:pt idx="374">
                        <c:v>-48.3</c:v>
                      </c:pt>
                      <c:pt idx="375">
                        <c:v>-48.4</c:v>
                      </c:pt>
                      <c:pt idx="376">
                        <c:v>-48.3</c:v>
                      </c:pt>
                      <c:pt idx="377">
                        <c:v>-48.3</c:v>
                      </c:pt>
                      <c:pt idx="378">
                        <c:v>-48.2</c:v>
                      </c:pt>
                      <c:pt idx="379">
                        <c:v>-48.2</c:v>
                      </c:pt>
                      <c:pt idx="380">
                        <c:v>-48.3</c:v>
                      </c:pt>
                      <c:pt idx="381">
                        <c:v>-48.2</c:v>
                      </c:pt>
                      <c:pt idx="382">
                        <c:v>-48.3</c:v>
                      </c:pt>
                      <c:pt idx="383">
                        <c:v>-48.2</c:v>
                      </c:pt>
                      <c:pt idx="384">
                        <c:v>-48.3</c:v>
                      </c:pt>
                      <c:pt idx="385">
                        <c:v>-48.2</c:v>
                      </c:pt>
                      <c:pt idx="386">
                        <c:v>-48.3</c:v>
                      </c:pt>
                      <c:pt idx="387">
                        <c:v>-48.2</c:v>
                      </c:pt>
                      <c:pt idx="388">
                        <c:v>-48.2</c:v>
                      </c:pt>
                      <c:pt idx="389">
                        <c:v>-48.3</c:v>
                      </c:pt>
                      <c:pt idx="390">
                        <c:v>-48.2</c:v>
                      </c:pt>
                      <c:pt idx="391">
                        <c:v>-48.1</c:v>
                      </c:pt>
                      <c:pt idx="392">
                        <c:v>-48.2</c:v>
                      </c:pt>
                      <c:pt idx="393">
                        <c:v>-48.1</c:v>
                      </c:pt>
                      <c:pt idx="394">
                        <c:v>-48.3</c:v>
                      </c:pt>
                      <c:pt idx="395">
                        <c:v>-48.1</c:v>
                      </c:pt>
                      <c:pt idx="396">
                        <c:v>-48.3</c:v>
                      </c:pt>
                      <c:pt idx="397">
                        <c:v>-48.4</c:v>
                      </c:pt>
                      <c:pt idx="398">
                        <c:v>-48.4</c:v>
                      </c:pt>
                      <c:pt idx="399">
                        <c:v>-48.3</c:v>
                      </c:pt>
                      <c:pt idx="400">
                        <c:v>-48.2</c:v>
                      </c:pt>
                      <c:pt idx="401">
                        <c:v>-48.2</c:v>
                      </c:pt>
                      <c:pt idx="402">
                        <c:v>-48.3</c:v>
                      </c:pt>
                      <c:pt idx="403">
                        <c:v>-48.2</c:v>
                      </c:pt>
                      <c:pt idx="404">
                        <c:v>-48.2</c:v>
                      </c:pt>
                      <c:pt idx="405">
                        <c:v>-48.2</c:v>
                      </c:pt>
                      <c:pt idx="406">
                        <c:v>-48.3</c:v>
                      </c:pt>
                      <c:pt idx="407">
                        <c:v>-48.3</c:v>
                      </c:pt>
                      <c:pt idx="408">
                        <c:v>-48.4</c:v>
                      </c:pt>
                      <c:pt idx="409">
                        <c:v>-48.3</c:v>
                      </c:pt>
                      <c:pt idx="410">
                        <c:v>-48.2</c:v>
                      </c:pt>
                      <c:pt idx="411">
                        <c:v>-48.3</c:v>
                      </c:pt>
                      <c:pt idx="412">
                        <c:v>-48.5</c:v>
                      </c:pt>
                      <c:pt idx="413">
                        <c:v>-48.7</c:v>
                      </c:pt>
                      <c:pt idx="414">
                        <c:v>-48.8</c:v>
                      </c:pt>
                      <c:pt idx="415">
                        <c:v>-48.8</c:v>
                      </c:pt>
                      <c:pt idx="416">
                        <c:v>-48.7</c:v>
                      </c:pt>
                      <c:pt idx="417">
                        <c:v>-48.6</c:v>
                      </c:pt>
                      <c:pt idx="418">
                        <c:v>-48.4</c:v>
                      </c:pt>
                      <c:pt idx="419">
                        <c:v>-48.4</c:v>
                      </c:pt>
                      <c:pt idx="420">
                        <c:v>-48.4</c:v>
                      </c:pt>
                      <c:pt idx="421">
                        <c:v>-48.3</c:v>
                      </c:pt>
                      <c:pt idx="422">
                        <c:v>-48.4</c:v>
                      </c:pt>
                      <c:pt idx="423">
                        <c:v>-48.4</c:v>
                      </c:pt>
                      <c:pt idx="424">
                        <c:v>-48.5</c:v>
                      </c:pt>
                      <c:pt idx="425">
                        <c:v>-48.5</c:v>
                      </c:pt>
                      <c:pt idx="426">
                        <c:v>-48.5</c:v>
                      </c:pt>
                      <c:pt idx="427">
                        <c:v>-48.6</c:v>
                      </c:pt>
                      <c:pt idx="428">
                        <c:v>-48.6</c:v>
                      </c:pt>
                      <c:pt idx="429">
                        <c:v>-48.7</c:v>
                      </c:pt>
                      <c:pt idx="430">
                        <c:v>-49.1</c:v>
                      </c:pt>
                      <c:pt idx="431">
                        <c:v>-49.1</c:v>
                      </c:pt>
                      <c:pt idx="432">
                        <c:v>-48.6</c:v>
                      </c:pt>
                      <c:pt idx="433">
                        <c:v>-48.5</c:v>
                      </c:pt>
                      <c:pt idx="434">
                        <c:v>-48.3</c:v>
                      </c:pt>
                      <c:pt idx="435">
                        <c:v>-48.2</c:v>
                      </c:pt>
                      <c:pt idx="436">
                        <c:v>-48.1</c:v>
                      </c:pt>
                      <c:pt idx="437">
                        <c:v>-48.2</c:v>
                      </c:pt>
                      <c:pt idx="438">
                        <c:v>-48</c:v>
                      </c:pt>
                      <c:pt idx="439">
                        <c:v>-48.1</c:v>
                      </c:pt>
                      <c:pt idx="440">
                        <c:v>-47.9</c:v>
                      </c:pt>
                      <c:pt idx="441">
                        <c:v>-48</c:v>
                      </c:pt>
                      <c:pt idx="442">
                        <c:v>-47.9</c:v>
                      </c:pt>
                      <c:pt idx="443">
                        <c:v>-47.9</c:v>
                      </c:pt>
                      <c:pt idx="444">
                        <c:v>-47.9</c:v>
                      </c:pt>
                      <c:pt idx="445">
                        <c:v>-47.9</c:v>
                      </c:pt>
                      <c:pt idx="446">
                        <c:v>-47.8</c:v>
                      </c:pt>
                      <c:pt idx="447">
                        <c:v>-47.9</c:v>
                      </c:pt>
                      <c:pt idx="448">
                        <c:v>-47.8</c:v>
                      </c:pt>
                      <c:pt idx="449">
                        <c:v>-47.8</c:v>
                      </c:pt>
                      <c:pt idx="450">
                        <c:v>-47.8</c:v>
                      </c:pt>
                      <c:pt idx="451">
                        <c:v>-47.8</c:v>
                      </c:pt>
                      <c:pt idx="452">
                        <c:v>-47.9</c:v>
                      </c:pt>
                      <c:pt idx="453">
                        <c:v>-47.9</c:v>
                      </c:pt>
                      <c:pt idx="454">
                        <c:v>-47.8</c:v>
                      </c:pt>
                      <c:pt idx="455">
                        <c:v>-47.9</c:v>
                      </c:pt>
                      <c:pt idx="456">
                        <c:v>-47.8</c:v>
                      </c:pt>
                      <c:pt idx="457">
                        <c:v>-47.9</c:v>
                      </c:pt>
                      <c:pt idx="458">
                        <c:v>-47.9</c:v>
                      </c:pt>
                      <c:pt idx="459">
                        <c:v>-47.7</c:v>
                      </c:pt>
                      <c:pt idx="460">
                        <c:v>-47.9</c:v>
                      </c:pt>
                      <c:pt idx="461">
                        <c:v>-47.7</c:v>
                      </c:pt>
                      <c:pt idx="462">
                        <c:v>-47.8</c:v>
                      </c:pt>
                      <c:pt idx="463">
                        <c:v>-47.7</c:v>
                      </c:pt>
                      <c:pt idx="464">
                        <c:v>-47.8</c:v>
                      </c:pt>
                      <c:pt idx="465">
                        <c:v>-47.8</c:v>
                      </c:pt>
                      <c:pt idx="466">
                        <c:v>-47.8</c:v>
                      </c:pt>
                      <c:pt idx="467">
                        <c:v>-47.8</c:v>
                      </c:pt>
                      <c:pt idx="468">
                        <c:v>-47.9</c:v>
                      </c:pt>
                      <c:pt idx="469">
                        <c:v>-47.8</c:v>
                      </c:pt>
                      <c:pt idx="470">
                        <c:v>-47.8</c:v>
                      </c:pt>
                      <c:pt idx="471">
                        <c:v>-47.7</c:v>
                      </c:pt>
                      <c:pt idx="472">
                        <c:v>-47.7</c:v>
                      </c:pt>
                      <c:pt idx="473">
                        <c:v>-47.7</c:v>
                      </c:pt>
                      <c:pt idx="474">
                        <c:v>-47.8</c:v>
                      </c:pt>
                      <c:pt idx="475">
                        <c:v>-47.7</c:v>
                      </c:pt>
                      <c:pt idx="476">
                        <c:v>-47.8</c:v>
                      </c:pt>
                      <c:pt idx="477">
                        <c:v>-47.8</c:v>
                      </c:pt>
                      <c:pt idx="478">
                        <c:v>-47.9</c:v>
                      </c:pt>
                      <c:pt idx="479">
                        <c:v>-47.8</c:v>
                      </c:pt>
                      <c:pt idx="480">
                        <c:v>-47.9</c:v>
                      </c:pt>
                      <c:pt idx="481">
                        <c:v>-47.8</c:v>
                      </c:pt>
                      <c:pt idx="482">
                        <c:v>-47.8</c:v>
                      </c:pt>
                      <c:pt idx="483">
                        <c:v>-47.7</c:v>
                      </c:pt>
                      <c:pt idx="484">
                        <c:v>-47.7</c:v>
                      </c:pt>
                      <c:pt idx="485">
                        <c:v>-47.7</c:v>
                      </c:pt>
                      <c:pt idx="486">
                        <c:v>-47.7</c:v>
                      </c:pt>
                      <c:pt idx="487">
                        <c:v>-47.7</c:v>
                      </c:pt>
                      <c:pt idx="488">
                        <c:v>-47.7</c:v>
                      </c:pt>
                      <c:pt idx="489">
                        <c:v>-47.7</c:v>
                      </c:pt>
                      <c:pt idx="490">
                        <c:v>-47.7</c:v>
                      </c:pt>
                      <c:pt idx="491">
                        <c:v>-47.7</c:v>
                      </c:pt>
                      <c:pt idx="492">
                        <c:v>-47.7</c:v>
                      </c:pt>
                      <c:pt idx="493">
                        <c:v>-47.8</c:v>
                      </c:pt>
                      <c:pt idx="494">
                        <c:v>-47.6</c:v>
                      </c:pt>
                      <c:pt idx="495">
                        <c:v>-47.7</c:v>
                      </c:pt>
                      <c:pt idx="496">
                        <c:v>-47.7</c:v>
                      </c:pt>
                      <c:pt idx="497">
                        <c:v>-47.7</c:v>
                      </c:pt>
                      <c:pt idx="498">
                        <c:v>-47.6</c:v>
                      </c:pt>
                      <c:pt idx="499">
                        <c:v>-47.8</c:v>
                      </c:pt>
                      <c:pt idx="500">
                        <c:v>-47.6</c:v>
                      </c:pt>
                      <c:pt idx="501">
                        <c:v>-47.8</c:v>
                      </c:pt>
                      <c:pt idx="502">
                        <c:v>-47.6</c:v>
                      </c:pt>
                      <c:pt idx="503">
                        <c:v>-47.8</c:v>
                      </c:pt>
                      <c:pt idx="504">
                        <c:v>-47.6</c:v>
                      </c:pt>
                      <c:pt idx="505">
                        <c:v>-47.8</c:v>
                      </c:pt>
                      <c:pt idx="506">
                        <c:v>-47.5</c:v>
                      </c:pt>
                      <c:pt idx="507">
                        <c:v>-47.8</c:v>
                      </c:pt>
                      <c:pt idx="508">
                        <c:v>-47.7</c:v>
                      </c:pt>
                      <c:pt idx="509">
                        <c:v>-47.7</c:v>
                      </c:pt>
                      <c:pt idx="510">
                        <c:v>-47.6</c:v>
                      </c:pt>
                      <c:pt idx="511">
                        <c:v>-47.7</c:v>
                      </c:pt>
                      <c:pt idx="512">
                        <c:v>-47.6</c:v>
                      </c:pt>
                      <c:pt idx="513">
                        <c:v>-47.7</c:v>
                      </c:pt>
                      <c:pt idx="514">
                        <c:v>-47.6</c:v>
                      </c:pt>
                      <c:pt idx="515">
                        <c:v>-47.6</c:v>
                      </c:pt>
                      <c:pt idx="516">
                        <c:v>-47.6</c:v>
                      </c:pt>
                      <c:pt idx="517">
                        <c:v>-47.7</c:v>
                      </c:pt>
                      <c:pt idx="518">
                        <c:v>-47.7</c:v>
                      </c:pt>
                      <c:pt idx="519">
                        <c:v>-47.6</c:v>
                      </c:pt>
                      <c:pt idx="520">
                        <c:v>-47.6</c:v>
                      </c:pt>
                      <c:pt idx="521">
                        <c:v>-47.7</c:v>
                      </c:pt>
                      <c:pt idx="522">
                        <c:v>-47.5</c:v>
                      </c:pt>
                      <c:pt idx="523">
                        <c:v>-47.8</c:v>
                      </c:pt>
                      <c:pt idx="524">
                        <c:v>-47.7</c:v>
                      </c:pt>
                      <c:pt idx="525">
                        <c:v>-47.7</c:v>
                      </c:pt>
                      <c:pt idx="526">
                        <c:v>-47.7</c:v>
                      </c:pt>
                      <c:pt idx="527">
                        <c:v>-47.6</c:v>
                      </c:pt>
                      <c:pt idx="528">
                        <c:v>-47.7</c:v>
                      </c:pt>
                      <c:pt idx="529">
                        <c:v>-47.6</c:v>
                      </c:pt>
                      <c:pt idx="530">
                        <c:v>-47.7</c:v>
                      </c:pt>
                      <c:pt idx="531">
                        <c:v>-47.5</c:v>
                      </c:pt>
                      <c:pt idx="532">
                        <c:v>-47.7</c:v>
                      </c:pt>
                      <c:pt idx="533">
                        <c:v>-47.6</c:v>
                      </c:pt>
                      <c:pt idx="534">
                        <c:v>-47.7</c:v>
                      </c:pt>
                      <c:pt idx="535">
                        <c:v>-47.5</c:v>
                      </c:pt>
                      <c:pt idx="536">
                        <c:v>-47.6</c:v>
                      </c:pt>
                      <c:pt idx="537">
                        <c:v>-47.5</c:v>
                      </c:pt>
                      <c:pt idx="538">
                        <c:v>-47.6</c:v>
                      </c:pt>
                      <c:pt idx="539">
                        <c:v>-47.6</c:v>
                      </c:pt>
                      <c:pt idx="540">
                        <c:v>-47.7</c:v>
                      </c:pt>
                      <c:pt idx="541">
                        <c:v>-47.5</c:v>
                      </c:pt>
                      <c:pt idx="542">
                        <c:v>-47.5</c:v>
                      </c:pt>
                      <c:pt idx="543">
                        <c:v>-47.5</c:v>
                      </c:pt>
                      <c:pt idx="544">
                        <c:v>-47.6</c:v>
                      </c:pt>
                      <c:pt idx="545">
                        <c:v>-47.5</c:v>
                      </c:pt>
                      <c:pt idx="546">
                        <c:v>-47.6</c:v>
                      </c:pt>
                      <c:pt idx="547">
                        <c:v>-47.6</c:v>
                      </c:pt>
                      <c:pt idx="548">
                        <c:v>-47.6</c:v>
                      </c:pt>
                      <c:pt idx="549">
                        <c:v>-47.6</c:v>
                      </c:pt>
                      <c:pt idx="550">
                        <c:v>-47.6</c:v>
                      </c:pt>
                      <c:pt idx="551">
                        <c:v>-47.6</c:v>
                      </c:pt>
                      <c:pt idx="552">
                        <c:v>-47.6</c:v>
                      </c:pt>
                      <c:pt idx="553">
                        <c:v>-47.6</c:v>
                      </c:pt>
                      <c:pt idx="554">
                        <c:v>-47.5</c:v>
                      </c:pt>
                      <c:pt idx="555">
                        <c:v>-47.5</c:v>
                      </c:pt>
                      <c:pt idx="556">
                        <c:v>-47.6</c:v>
                      </c:pt>
                      <c:pt idx="557">
                        <c:v>-47.6</c:v>
                      </c:pt>
                      <c:pt idx="558">
                        <c:v>-47.5</c:v>
                      </c:pt>
                      <c:pt idx="559">
                        <c:v>-47.5</c:v>
                      </c:pt>
                      <c:pt idx="560">
                        <c:v>-47.5</c:v>
                      </c:pt>
                      <c:pt idx="561">
                        <c:v>-47.4</c:v>
                      </c:pt>
                      <c:pt idx="562">
                        <c:v>-47.5</c:v>
                      </c:pt>
                      <c:pt idx="563">
                        <c:v>-47.5</c:v>
                      </c:pt>
                      <c:pt idx="564">
                        <c:v>-47.4</c:v>
                      </c:pt>
                      <c:pt idx="565">
                        <c:v>-47.5</c:v>
                      </c:pt>
                      <c:pt idx="566">
                        <c:v>-47.4</c:v>
                      </c:pt>
                      <c:pt idx="567">
                        <c:v>-47.5</c:v>
                      </c:pt>
                      <c:pt idx="568">
                        <c:v>-47.4</c:v>
                      </c:pt>
                      <c:pt idx="569">
                        <c:v>-47.6</c:v>
                      </c:pt>
                      <c:pt idx="570">
                        <c:v>-47.5</c:v>
                      </c:pt>
                      <c:pt idx="571">
                        <c:v>-47.5</c:v>
                      </c:pt>
                      <c:pt idx="572">
                        <c:v>-47.5</c:v>
                      </c:pt>
                      <c:pt idx="573">
                        <c:v>-47.6</c:v>
                      </c:pt>
                      <c:pt idx="574">
                        <c:v>-47.4</c:v>
                      </c:pt>
                      <c:pt idx="575">
                        <c:v>-47.5</c:v>
                      </c:pt>
                      <c:pt idx="576">
                        <c:v>-47.2</c:v>
                      </c:pt>
                      <c:pt idx="577">
                        <c:v>-47.5</c:v>
                      </c:pt>
                      <c:pt idx="578">
                        <c:v>-47.5</c:v>
                      </c:pt>
                      <c:pt idx="579">
                        <c:v>-47.5</c:v>
                      </c:pt>
                      <c:pt idx="580">
                        <c:v>-47.4</c:v>
                      </c:pt>
                      <c:pt idx="581">
                        <c:v>-47.4</c:v>
                      </c:pt>
                      <c:pt idx="582">
                        <c:v>-47.4</c:v>
                      </c:pt>
                      <c:pt idx="583">
                        <c:v>-47.4</c:v>
                      </c:pt>
                      <c:pt idx="584">
                        <c:v>-47.4</c:v>
                      </c:pt>
                      <c:pt idx="585">
                        <c:v>-47.5</c:v>
                      </c:pt>
                      <c:pt idx="586">
                        <c:v>-47.2</c:v>
                      </c:pt>
                      <c:pt idx="587">
                        <c:v>-47.4</c:v>
                      </c:pt>
                      <c:pt idx="588">
                        <c:v>-47.4</c:v>
                      </c:pt>
                      <c:pt idx="589">
                        <c:v>-47.4</c:v>
                      </c:pt>
                      <c:pt idx="590">
                        <c:v>-47.5</c:v>
                      </c:pt>
                      <c:pt idx="591">
                        <c:v>-47.4</c:v>
                      </c:pt>
                      <c:pt idx="592">
                        <c:v>-47.4</c:v>
                      </c:pt>
                      <c:pt idx="593">
                        <c:v>-47.4</c:v>
                      </c:pt>
                      <c:pt idx="594">
                        <c:v>-47.4</c:v>
                      </c:pt>
                      <c:pt idx="595">
                        <c:v>-47.4</c:v>
                      </c:pt>
                      <c:pt idx="596">
                        <c:v>-47.4</c:v>
                      </c:pt>
                      <c:pt idx="597">
                        <c:v>-47.2</c:v>
                      </c:pt>
                      <c:pt idx="598">
                        <c:v>-47.4</c:v>
                      </c:pt>
                      <c:pt idx="599">
                        <c:v>-47.4</c:v>
                      </c:pt>
                      <c:pt idx="600">
                        <c:v>-47.5</c:v>
                      </c:pt>
                      <c:pt idx="601">
                        <c:v>-47.2</c:v>
                      </c:pt>
                      <c:pt idx="602">
                        <c:v>-47.4</c:v>
                      </c:pt>
                      <c:pt idx="603">
                        <c:v>-47.2</c:v>
                      </c:pt>
                      <c:pt idx="604">
                        <c:v>-47.4</c:v>
                      </c:pt>
                      <c:pt idx="605">
                        <c:v>-47.2</c:v>
                      </c:pt>
                      <c:pt idx="606">
                        <c:v>-47.4</c:v>
                      </c:pt>
                      <c:pt idx="607">
                        <c:v>-47.2</c:v>
                      </c:pt>
                      <c:pt idx="608">
                        <c:v>-47.4</c:v>
                      </c:pt>
                      <c:pt idx="609">
                        <c:v>-47.2</c:v>
                      </c:pt>
                      <c:pt idx="610">
                        <c:v>-47.2</c:v>
                      </c:pt>
                      <c:pt idx="611">
                        <c:v>-47.2</c:v>
                      </c:pt>
                      <c:pt idx="612">
                        <c:v>-47.2</c:v>
                      </c:pt>
                      <c:pt idx="613">
                        <c:v>-47.1</c:v>
                      </c:pt>
                      <c:pt idx="614">
                        <c:v>-47.2</c:v>
                      </c:pt>
                      <c:pt idx="615">
                        <c:v>-47.1</c:v>
                      </c:pt>
                      <c:pt idx="616">
                        <c:v>-47.2</c:v>
                      </c:pt>
                      <c:pt idx="617">
                        <c:v>-47.1</c:v>
                      </c:pt>
                      <c:pt idx="618">
                        <c:v>-47.2</c:v>
                      </c:pt>
                      <c:pt idx="619">
                        <c:v>-47.1</c:v>
                      </c:pt>
                      <c:pt idx="620">
                        <c:v>-47.2</c:v>
                      </c:pt>
                      <c:pt idx="621">
                        <c:v>-47.2</c:v>
                      </c:pt>
                      <c:pt idx="622">
                        <c:v>-47.2</c:v>
                      </c:pt>
                      <c:pt idx="623">
                        <c:v>-47.2</c:v>
                      </c:pt>
                      <c:pt idx="624">
                        <c:v>-47.1</c:v>
                      </c:pt>
                      <c:pt idx="625">
                        <c:v>-47.1</c:v>
                      </c:pt>
                      <c:pt idx="626">
                        <c:v>-47.2</c:v>
                      </c:pt>
                      <c:pt idx="627">
                        <c:v>-47</c:v>
                      </c:pt>
                      <c:pt idx="628">
                        <c:v>-47.1</c:v>
                      </c:pt>
                      <c:pt idx="629">
                        <c:v>-47</c:v>
                      </c:pt>
                      <c:pt idx="630">
                        <c:v>-47.1</c:v>
                      </c:pt>
                      <c:pt idx="631">
                        <c:v>-47.4</c:v>
                      </c:pt>
                      <c:pt idx="632">
                        <c:v>-47.1</c:v>
                      </c:pt>
                      <c:pt idx="633">
                        <c:v>-47.2</c:v>
                      </c:pt>
                      <c:pt idx="634">
                        <c:v>-47.1</c:v>
                      </c:pt>
                      <c:pt idx="635">
                        <c:v>-47</c:v>
                      </c:pt>
                      <c:pt idx="636">
                        <c:v>-47.1</c:v>
                      </c:pt>
                      <c:pt idx="637">
                        <c:v>-47</c:v>
                      </c:pt>
                      <c:pt idx="638">
                        <c:v>-47</c:v>
                      </c:pt>
                      <c:pt idx="639">
                        <c:v>-47.1</c:v>
                      </c:pt>
                      <c:pt idx="640">
                        <c:v>-47</c:v>
                      </c:pt>
                      <c:pt idx="641">
                        <c:v>-47</c:v>
                      </c:pt>
                      <c:pt idx="642">
                        <c:v>-46.9</c:v>
                      </c:pt>
                      <c:pt idx="643">
                        <c:v>-47</c:v>
                      </c:pt>
                      <c:pt idx="644">
                        <c:v>-46.9</c:v>
                      </c:pt>
                      <c:pt idx="645">
                        <c:v>-46.9</c:v>
                      </c:pt>
                      <c:pt idx="646">
                        <c:v>-46.9</c:v>
                      </c:pt>
                      <c:pt idx="647">
                        <c:v>-47</c:v>
                      </c:pt>
                      <c:pt idx="648">
                        <c:v>-47</c:v>
                      </c:pt>
                      <c:pt idx="649">
                        <c:v>-47</c:v>
                      </c:pt>
                      <c:pt idx="650">
                        <c:v>-46.9</c:v>
                      </c:pt>
                      <c:pt idx="651">
                        <c:v>-47.1</c:v>
                      </c:pt>
                      <c:pt idx="652">
                        <c:v>-47</c:v>
                      </c:pt>
                      <c:pt idx="653">
                        <c:v>-46.9</c:v>
                      </c:pt>
                      <c:pt idx="654">
                        <c:v>-46.8</c:v>
                      </c:pt>
                      <c:pt idx="655">
                        <c:v>-46.9</c:v>
                      </c:pt>
                      <c:pt idx="656">
                        <c:v>-46.7</c:v>
                      </c:pt>
                      <c:pt idx="657">
                        <c:v>-46.7</c:v>
                      </c:pt>
                      <c:pt idx="658">
                        <c:v>-46.5</c:v>
                      </c:pt>
                      <c:pt idx="659">
                        <c:v>-46.6</c:v>
                      </c:pt>
                      <c:pt idx="660">
                        <c:v>-46.6</c:v>
                      </c:pt>
                      <c:pt idx="661">
                        <c:v>-46.4</c:v>
                      </c:pt>
                      <c:pt idx="662">
                        <c:v>-46.4</c:v>
                      </c:pt>
                      <c:pt idx="663">
                        <c:v>-46.4</c:v>
                      </c:pt>
                      <c:pt idx="664">
                        <c:v>-46.2</c:v>
                      </c:pt>
                      <c:pt idx="665">
                        <c:v>-46.1</c:v>
                      </c:pt>
                      <c:pt idx="666">
                        <c:v>-45.9</c:v>
                      </c:pt>
                      <c:pt idx="667">
                        <c:v>-45.8</c:v>
                      </c:pt>
                      <c:pt idx="668">
                        <c:v>-45.5</c:v>
                      </c:pt>
                      <c:pt idx="669">
                        <c:v>-45.2</c:v>
                      </c:pt>
                      <c:pt idx="670">
                        <c:v>-45.1</c:v>
                      </c:pt>
                      <c:pt idx="671">
                        <c:v>-45</c:v>
                      </c:pt>
                      <c:pt idx="672">
                        <c:v>-45</c:v>
                      </c:pt>
                      <c:pt idx="673">
                        <c:v>-45</c:v>
                      </c:pt>
                      <c:pt idx="674">
                        <c:v>-44.9</c:v>
                      </c:pt>
                      <c:pt idx="675">
                        <c:v>-44.9</c:v>
                      </c:pt>
                      <c:pt idx="676">
                        <c:v>-45</c:v>
                      </c:pt>
                      <c:pt idx="677">
                        <c:v>-44.8</c:v>
                      </c:pt>
                      <c:pt idx="678">
                        <c:v>-44.9</c:v>
                      </c:pt>
                      <c:pt idx="679">
                        <c:v>-44.8</c:v>
                      </c:pt>
                      <c:pt idx="680">
                        <c:v>-44.9</c:v>
                      </c:pt>
                      <c:pt idx="681">
                        <c:v>-44.8</c:v>
                      </c:pt>
                      <c:pt idx="682">
                        <c:v>-44.9</c:v>
                      </c:pt>
                      <c:pt idx="683">
                        <c:v>-44.7</c:v>
                      </c:pt>
                      <c:pt idx="684">
                        <c:v>-44.8</c:v>
                      </c:pt>
                      <c:pt idx="685">
                        <c:v>-44.8</c:v>
                      </c:pt>
                      <c:pt idx="686">
                        <c:v>-44.8</c:v>
                      </c:pt>
                      <c:pt idx="687">
                        <c:v>-44.8</c:v>
                      </c:pt>
                      <c:pt idx="688">
                        <c:v>-44.8</c:v>
                      </c:pt>
                      <c:pt idx="689">
                        <c:v>-44.8</c:v>
                      </c:pt>
                      <c:pt idx="690">
                        <c:v>-44.8</c:v>
                      </c:pt>
                      <c:pt idx="691">
                        <c:v>-44.7</c:v>
                      </c:pt>
                      <c:pt idx="692">
                        <c:v>-44.8</c:v>
                      </c:pt>
                      <c:pt idx="693">
                        <c:v>-44.8</c:v>
                      </c:pt>
                      <c:pt idx="694">
                        <c:v>-44.9</c:v>
                      </c:pt>
                      <c:pt idx="695">
                        <c:v>-44.8</c:v>
                      </c:pt>
                      <c:pt idx="696">
                        <c:v>-44.7</c:v>
                      </c:pt>
                      <c:pt idx="697">
                        <c:v>-44.7</c:v>
                      </c:pt>
                      <c:pt idx="698">
                        <c:v>-44.6</c:v>
                      </c:pt>
                      <c:pt idx="699">
                        <c:v>-44.7</c:v>
                      </c:pt>
                      <c:pt idx="700">
                        <c:v>-44.7</c:v>
                      </c:pt>
                      <c:pt idx="701">
                        <c:v>-44.7</c:v>
                      </c:pt>
                      <c:pt idx="702">
                        <c:v>-44.7</c:v>
                      </c:pt>
                      <c:pt idx="703">
                        <c:v>-44.6</c:v>
                      </c:pt>
                      <c:pt idx="704">
                        <c:v>-44.5</c:v>
                      </c:pt>
                      <c:pt idx="705">
                        <c:v>-44.5</c:v>
                      </c:pt>
                      <c:pt idx="706">
                        <c:v>-44.5</c:v>
                      </c:pt>
                      <c:pt idx="707">
                        <c:v>-44.5</c:v>
                      </c:pt>
                      <c:pt idx="708">
                        <c:v>-44.3</c:v>
                      </c:pt>
                      <c:pt idx="709">
                        <c:v>-44.4</c:v>
                      </c:pt>
                      <c:pt idx="710">
                        <c:v>-44.3</c:v>
                      </c:pt>
                      <c:pt idx="711">
                        <c:v>-44.3</c:v>
                      </c:pt>
                      <c:pt idx="712">
                        <c:v>-44</c:v>
                      </c:pt>
                      <c:pt idx="713">
                        <c:v>-44.3</c:v>
                      </c:pt>
                      <c:pt idx="714">
                        <c:v>-44</c:v>
                      </c:pt>
                      <c:pt idx="715">
                        <c:v>-44.2</c:v>
                      </c:pt>
                      <c:pt idx="716">
                        <c:v>-43.9</c:v>
                      </c:pt>
                      <c:pt idx="717">
                        <c:v>-44.2</c:v>
                      </c:pt>
                      <c:pt idx="718">
                        <c:v>-43.9</c:v>
                      </c:pt>
                      <c:pt idx="719">
                        <c:v>-43.9</c:v>
                      </c:pt>
                      <c:pt idx="720">
                        <c:v>-43.9</c:v>
                      </c:pt>
                      <c:pt idx="721">
                        <c:v>-43.9</c:v>
                      </c:pt>
                      <c:pt idx="722">
                        <c:v>-43.9</c:v>
                      </c:pt>
                      <c:pt idx="723">
                        <c:v>-43.8</c:v>
                      </c:pt>
                      <c:pt idx="724">
                        <c:v>-43.8</c:v>
                      </c:pt>
                      <c:pt idx="725">
                        <c:v>-43.9</c:v>
                      </c:pt>
                      <c:pt idx="726">
                        <c:v>-43.9</c:v>
                      </c:pt>
                      <c:pt idx="727">
                        <c:v>-43.7</c:v>
                      </c:pt>
                      <c:pt idx="728">
                        <c:v>-43.7</c:v>
                      </c:pt>
                      <c:pt idx="729">
                        <c:v>-43.6</c:v>
                      </c:pt>
                      <c:pt idx="730">
                        <c:v>-43.8</c:v>
                      </c:pt>
                      <c:pt idx="731">
                        <c:v>-43.7</c:v>
                      </c:pt>
                      <c:pt idx="732">
                        <c:v>-43.7</c:v>
                      </c:pt>
                      <c:pt idx="733">
                        <c:v>-43.7</c:v>
                      </c:pt>
                      <c:pt idx="734">
                        <c:v>-43.8</c:v>
                      </c:pt>
                      <c:pt idx="735">
                        <c:v>-43.8</c:v>
                      </c:pt>
                      <c:pt idx="736">
                        <c:v>-43.9</c:v>
                      </c:pt>
                      <c:pt idx="737">
                        <c:v>-43.6</c:v>
                      </c:pt>
                      <c:pt idx="738">
                        <c:v>-43.8</c:v>
                      </c:pt>
                      <c:pt idx="739">
                        <c:v>-43.6</c:v>
                      </c:pt>
                      <c:pt idx="740">
                        <c:v>-43.7</c:v>
                      </c:pt>
                      <c:pt idx="741">
                        <c:v>-43.7</c:v>
                      </c:pt>
                      <c:pt idx="742">
                        <c:v>-43.7</c:v>
                      </c:pt>
                      <c:pt idx="743">
                        <c:v>-43.7</c:v>
                      </c:pt>
                      <c:pt idx="744">
                        <c:v>-43.7</c:v>
                      </c:pt>
                      <c:pt idx="745">
                        <c:v>-43.7</c:v>
                      </c:pt>
                      <c:pt idx="746">
                        <c:v>-43.8</c:v>
                      </c:pt>
                      <c:pt idx="747">
                        <c:v>-43.6</c:v>
                      </c:pt>
                      <c:pt idx="748">
                        <c:v>-43.7</c:v>
                      </c:pt>
                      <c:pt idx="749">
                        <c:v>-43.6</c:v>
                      </c:pt>
                      <c:pt idx="750">
                        <c:v>-43.7</c:v>
                      </c:pt>
                      <c:pt idx="751">
                        <c:v>-43.6</c:v>
                      </c:pt>
                      <c:pt idx="752">
                        <c:v>-43.6</c:v>
                      </c:pt>
                      <c:pt idx="753">
                        <c:v>-43.4</c:v>
                      </c:pt>
                      <c:pt idx="754">
                        <c:v>-43.7</c:v>
                      </c:pt>
                      <c:pt idx="755">
                        <c:v>-43.6</c:v>
                      </c:pt>
                      <c:pt idx="756">
                        <c:v>-43.7</c:v>
                      </c:pt>
                      <c:pt idx="757">
                        <c:v>-43.7</c:v>
                      </c:pt>
                      <c:pt idx="758">
                        <c:v>-43.6</c:v>
                      </c:pt>
                      <c:pt idx="759">
                        <c:v>-43.6</c:v>
                      </c:pt>
                      <c:pt idx="760">
                        <c:v>-43.7</c:v>
                      </c:pt>
                      <c:pt idx="761">
                        <c:v>-43.6</c:v>
                      </c:pt>
                      <c:pt idx="762">
                        <c:v>-43.6</c:v>
                      </c:pt>
                      <c:pt idx="763">
                        <c:v>-43.6</c:v>
                      </c:pt>
                      <c:pt idx="764">
                        <c:v>-43.6</c:v>
                      </c:pt>
                      <c:pt idx="765">
                        <c:v>-43.8</c:v>
                      </c:pt>
                      <c:pt idx="766">
                        <c:v>-43.6</c:v>
                      </c:pt>
                      <c:pt idx="767">
                        <c:v>-43.7</c:v>
                      </c:pt>
                      <c:pt idx="768">
                        <c:v>-43.6</c:v>
                      </c:pt>
                      <c:pt idx="769">
                        <c:v>-43.7</c:v>
                      </c:pt>
                      <c:pt idx="770">
                        <c:v>-43.5</c:v>
                      </c:pt>
                      <c:pt idx="771">
                        <c:v>-43.7</c:v>
                      </c:pt>
                      <c:pt idx="772">
                        <c:v>-43.6</c:v>
                      </c:pt>
                      <c:pt idx="773">
                        <c:v>-43.6</c:v>
                      </c:pt>
                      <c:pt idx="774">
                        <c:v>-43.6</c:v>
                      </c:pt>
                      <c:pt idx="775">
                        <c:v>-43.6</c:v>
                      </c:pt>
                      <c:pt idx="776">
                        <c:v>-43.6</c:v>
                      </c:pt>
                      <c:pt idx="777">
                        <c:v>-43.6</c:v>
                      </c:pt>
                      <c:pt idx="778">
                        <c:v>-43.5</c:v>
                      </c:pt>
                      <c:pt idx="779">
                        <c:v>-43.7</c:v>
                      </c:pt>
                      <c:pt idx="780">
                        <c:v>-43.6</c:v>
                      </c:pt>
                      <c:pt idx="781">
                        <c:v>-43.7</c:v>
                      </c:pt>
                      <c:pt idx="782">
                        <c:v>-43.6</c:v>
                      </c:pt>
                      <c:pt idx="783">
                        <c:v>-43.6</c:v>
                      </c:pt>
                      <c:pt idx="784">
                        <c:v>-43.6</c:v>
                      </c:pt>
                      <c:pt idx="785">
                        <c:v>-43.6</c:v>
                      </c:pt>
                      <c:pt idx="786">
                        <c:v>-43.5</c:v>
                      </c:pt>
                      <c:pt idx="787">
                        <c:v>-43.6</c:v>
                      </c:pt>
                      <c:pt idx="788">
                        <c:v>-43.7</c:v>
                      </c:pt>
                      <c:pt idx="789">
                        <c:v>-43.6</c:v>
                      </c:pt>
                      <c:pt idx="790">
                        <c:v>-43.6</c:v>
                      </c:pt>
                      <c:pt idx="791">
                        <c:v>-43.6</c:v>
                      </c:pt>
                      <c:pt idx="792">
                        <c:v>-43.6</c:v>
                      </c:pt>
                      <c:pt idx="793">
                        <c:v>-43.6</c:v>
                      </c:pt>
                      <c:pt idx="794">
                        <c:v>-43.6</c:v>
                      </c:pt>
                      <c:pt idx="795">
                        <c:v>-43.6</c:v>
                      </c:pt>
                      <c:pt idx="796">
                        <c:v>-43.6</c:v>
                      </c:pt>
                      <c:pt idx="797">
                        <c:v>-43.5</c:v>
                      </c:pt>
                      <c:pt idx="798">
                        <c:v>-43.6</c:v>
                      </c:pt>
                      <c:pt idx="799">
                        <c:v>-43.5</c:v>
                      </c:pt>
                      <c:pt idx="800">
                        <c:v>-43.6</c:v>
                      </c:pt>
                      <c:pt idx="801">
                        <c:v>-43.5</c:v>
                      </c:pt>
                      <c:pt idx="802">
                        <c:v>-43.5</c:v>
                      </c:pt>
                      <c:pt idx="803">
                        <c:v>-43.5</c:v>
                      </c:pt>
                      <c:pt idx="804">
                        <c:v>-43.6</c:v>
                      </c:pt>
                      <c:pt idx="805">
                        <c:v>-43.5</c:v>
                      </c:pt>
                      <c:pt idx="806">
                        <c:v>-43.7</c:v>
                      </c:pt>
                      <c:pt idx="807">
                        <c:v>-43.5</c:v>
                      </c:pt>
                      <c:pt idx="808">
                        <c:v>-43.6</c:v>
                      </c:pt>
                      <c:pt idx="809">
                        <c:v>-43.4</c:v>
                      </c:pt>
                      <c:pt idx="810">
                        <c:v>-43.6</c:v>
                      </c:pt>
                      <c:pt idx="811">
                        <c:v>-43.5</c:v>
                      </c:pt>
                      <c:pt idx="812">
                        <c:v>-43.5</c:v>
                      </c:pt>
                      <c:pt idx="813">
                        <c:v>-43.5</c:v>
                      </c:pt>
                      <c:pt idx="814">
                        <c:v>-43.6</c:v>
                      </c:pt>
                      <c:pt idx="815">
                        <c:v>-43.6</c:v>
                      </c:pt>
                      <c:pt idx="816">
                        <c:v>-43.6</c:v>
                      </c:pt>
                      <c:pt idx="817">
                        <c:v>-43.6</c:v>
                      </c:pt>
                      <c:pt idx="818">
                        <c:v>-43.6</c:v>
                      </c:pt>
                      <c:pt idx="819">
                        <c:v>-43.5</c:v>
                      </c:pt>
                      <c:pt idx="820">
                        <c:v>-43.5</c:v>
                      </c:pt>
                      <c:pt idx="821">
                        <c:v>-43.6</c:v>
                      </c:pt>
                      <c:pt idx="822">
                        <c:v>-43.5</c:v>
                      </c:pt>
                      <c:pt idx="823">
                        <c:v>-43.6</c:v>
                      </c:pt>
                      <c:pt idx="824">
                        <c:v>-43.5</c:v>
                      </c:pt>
                      <c:pt idx="825">
                        <c:v>-43.6</c:v>
                      </c:pt>
                      <c:pt idx="826">
                        <c:v>-43.4</c:v>
                      </c:pt>
                      <c:pt idx="827">
                        <c:v>-43.5</c:v>
                      </c:pt>
                      <c:pt idx="828">
                        <c:v>-43.4</c:v>
                      </c:pt>
                      <c:pt idx="829">
                        <c:v>-43.6</c:v>
                      </c:pt>
                      <c:pt idx="830">
                        <c:v>-43.5</c:v>
                      </c:pt>
                      <c:pt idx="831">
                        <c:v>-43.7</c:v>
                      </c:pt>
                      <c:pt idx="832">
                        <c:v>-43.5</c:v>
                      </c:pt>
                      <c:pt idx="833">
                        <c:v>-43.6</c:v>
                      </c:pt>
                      <c:pt idx="834">
                        <c:v>-43.5</c:v>
                      </c:pt>
                      <c:pt idx="835">
                        <c:v>-43.6</c:v>
                      </c:pt>
                      <c:pt idx="836">
                        <c:v>-43.6</c:v>
                      </c:pt>
                      <c:pt idx="837">
                        <c:v>-43.6</c:v>
                      </c:pt>
                      <c:pt idx="838">
                        <c:v>-43.5</c:v>
                      </c:pt>
                      <c:pt idx="839">
                        <c:v>-43.5</c:v>
                      </c:pt>
                      <c:pt idx="840">
                        <c:v>-43.5</c:v>
                      </c:pt>
                      <c:pt idx="841">
                        <c:v>-43.5</c:v>
                      </c:pt>
                      <c:pt idx="842">
                        <c:v>-43.5</c:v>
                      </c:pt>
                      <c:pt idx="843">
                        <c:v>-43.4</c:v>
                      </c:pt>
                      <c:pt idx="844">
                        <c:v>-43.5</c:v>
                      </c:pt>
                      <c:pt idx="845">
                        <c:v>-43.6</c:v>
                      </c:pt>
                      <c:pt idx="846">
                        <c:v>-43.5</c:v>
                      </c:pt>
                      <c:pt idx="847">
                        <c:v>-43.4</c:v>
                      </c:pt>
                      <c:pt idx="848">
                        <c:v>-43.4</c:v>
                      </c:pt>
                      <c:pt idx="849">
                        <c:v>-43.4</c:v>
                      </c:pt>
                      <c:pt idx="850">
                        <c:v>-43.5</c:v>
                      </c:pt>
                      <c:pt idx="851">
                        <c:v>-43.4</c:v>
                      </c:pt>
                      <c:pt idx="852">
                        <c:v>-43.4</c:v>
                      </c:pt>
                      <c:pt idx="853">
                        <c:v>-43.5</c:v>
                      </c:pt>
                      <c:pt idx="854">
                        <c:v>-43.5</c:v>
                      </c:pt>
                      <c:pt idx="855">
                        <c:v>-43.4</c:v>
                      </c:pt>
                      <c:pt idx="856">
                        <c:v>-43.4</c:v>
                      </c:pt>
                      <c:pt idx="857">
                        <c:v>-43.4</c:v>
                      </c:pt>
                      <c:pt idx="858">
                        <c:v>-43.5</c:v>
                      </c:pt>
                      <c:pt idx="859">
                        <c:v>-43.4</c:v>
                      </c:pt>
                      <c:pt idx="860">
                        <c:v>-43.5</c:v>
                      </c:pt>
                      <c:pt idx="861">
                        <c:v>-43.4</c:v>
                      </c:pt>
                      <c:pt idx="862">
                        <c:v>-43.4</c:v>
                      </c:pt>
                      <c:pt idx="863">
                        <c:v>-43.4</c:v>
                      </c:pt>
                      <c:pt idx="864">
                        <c:v>-43.4</c:v>
                      </c:pt>
                      <c:pt idx="865">
                        <c:v>-43.4</c:v>
                      </c:pt>
                      <c:pt idx="866">
                        <c:v>-43.4</c:v>
                      </c:pt>
                      <c:pt idx="867">
                        <c:v>-43.4</c:v>
                      </c:pt>
                      <c:pt idx="868">
                        <c:v>-43.4</c:v>
                      </c:pt>
                      <c:pt idx="869">
                        <c:v>-43.4</c:v>
                      </c:pt>
                      <c:pt idx="870">
                        <c:v>-43.4</c:v>
                      </c:pt>
                      <c:pt idx="871">
                        <c:v>-43.3</c:v>
                      </c:pt>
                      <c:pt idx="872">
                        <c:v>-43.5</c:v>
                      </c:pt>
                      <c:pt idx="873">
                        <c:v>-43.3</c:v>
                      </c:pt>
                      <c:pt idx="874">
                        <c:v>-43.4</c:v>
                      </c:pt>
                      <c:pt idx="875">
                        <c:v>-43.3</c:v>
                      </c:pt>
                      <c:pt idx="876">
                        <c:v>-43.4</c:v>
                      </c:pt>
                      <c:pt idx="877">
                        <c:v>-43.4</c:v>
                      </c:pt>
                      <c:pt idx="878">
                        <c:v>-43.4</c:v>
                      </c:pt>
                      <c:pt idx="879">
                        <c:v>-43.4</c:v>
                      </c:pt>
                      <c:pt idx="880">
                        <c:v>-43.4</c:v>
                      </c:pt>
                      <c:pt idx="881">
                        <c:v>-43.3</c:v>
                      </c:pt>
                      <c:pt idx="882">
                        <c:v>-43.4</c:v>
                      </c:pt>
                      <c:pt idx="883">
                        <c:v>-43.4</c:v>
                      </c:pt>
                      <c:pt idx="884">
                        <c:v>-43.3</c:v>
                      </c:pt>
                      <c:pt idx="885">
                        <c:v>-43.5</c:v>
                      </c:pt>
                      <c:pt idx="886">
                        <c:v>-43.4</c:v>
                      </c:pt>
                      <c:pt idx="887">
                        <c:v>-43.3</c:v>
                      </c:pt>
                      <c:pt idx="888">
                        <c:v>-43.3</c:v>
                      </c:pt>
                      <c:pt idx="889">
                        <c:v>-43.4</c:v>
                      </c:pt>
                      <c:pt idx="890">
                        <c:v>-43.2</c:v>
                      </c:pt>
                      <c:pt idx="891">
                        <c:v>-43.4</c:v>
                      </c:pt>
                      <c:pt idx="892">
                        <c:v>-43.2</c:v>
                      </c:pt>
                      <c:pt idx="893">
                        <c:v>-43.4</c:v>
                      </c:pt>
                      <c:pt idx="894">
                        <c:v>-43.3</c:v>
                      </c:pt>
                      <c:pt idx="895">
                        <c:v>-43.4</c:v>
                      </c:pt>
                      <c:pt idx="896">
                        <c:v>-43.3</c:v>
                      </c:pt>
                      <c:pt idx="897">
                        <c:v>-43.4</c:v>
                      </c:pt>
                      <c:pt idx="898">
                        <c:v>-43.2</c:v>
                      </c:pt>
                      <c:pt idx="899">
                        <c:v>-43.4</c:v>
                      </c:pt>
                      <c:pt idx="900">
                        <c:v>-43.3</c:v>
                      </c:pt>
                      <c:pt idx="901">
                        <c:v>-43.4</c:v>
                      </c:pt>
                      <c:pt idx="902">
                        <c:v>-43.4</c:v>
                      </c:pt>
                      <c:pt idx="903">
                        <c:v>-43.4</c:v>
                      </c:pt>
                      <c:pt idx="904">
                        <c:v>-43.3</c:v>
                      </c:pt>
                      <c:pt idx="905">
                        <c:v>-43.4</c:v>
                      </c:pt>
                      <c:pt idx="906">
                        <c:v>-43.3</c:v>
                      </c:pt>
                      <c:pt idx="907">
                        <c:v>-43.4</c:v>
                      </c:pt>
                      <c:pt idx="908">
                        <c:v>-43.3</c:v>
                      </c:pt>
                      <c:pt idx="909">
                        <c:v>-43.4</c:v>
                      </c:pt>
                      <c:pt idx="910">
                        <c:v>-43.4</c:v>
                      </c:pt>
                      <c:pt idx="911">
                        <c:v>-43.3</c:v>
                      </c:pt>
                      <c:pt idx="912">
                        <c:v>-43.3</c:v>
                      </c:pt>
                      <c:pt idx="913">
                        <c:v>-43.4</c:v>
                      </c:pt>
                      <c:pt idx="914">
                        <c:v>-43.4</c:v>
                      </c:pt>
                      <c:pt idx="915">
                        <c:v>-43.2</c:v>
                      </c:pt>
                      <c:pt idx="916">
                        <c:v>-43.4</c:v>
                      </c:pt>
                      <c:pt idx="917">
                        <c:v>-43.3</c:v>
                      </c:pt>
                      <c:pt idx="918">
                        <c:v>-43.4</c:v>
                      </c:pt>
                      <c:pt idx="919">
                        <c:v>-43.3</c:v>
                      </c:pt>
                      <c:pt idx="920">
                        <c:v>-43.4</c:v>
                      </c:pt>
                      <c:pt idx="921">
                        <c:v>-43.3</c:v>
                      </c:pt>
                      <c:pt idx="922">
                        <c:v>-43.4</c:v>
                      </c:pt>
                      <c:pt idx="923">
                        <c:v>-43.3</c:v>
                      </c:pt>
                      <c:pt idx="924">
                        <c:v>-43.4</c:v>
                      </c:pt>
                      <c:pt idx="925">
                        <c:v>-43.3</c:v>
                      </c:pt>
                      <c:pt idx="926">
                        <c:v>-43.4</c:v>
                      </c:pt>
                      <c:pt idx="927">
                        <c:v>-43.2</c:v>
                      </c:pt>
                      <c:pt idx="928">
                        <c:v>-43.4</c:v>
                      </c:pt>
                      <c:pt idx="929">
                        <c:v>-43.3</c:v>
                      </c:pt>
                      <c:pt idx="930">
                        <c:v>-43.4</c:v>
                      </c:pt>
                      <c:pt idx="931">
                        <c:v>-43.3</c:v>
                      </c:pt>
                      <c:pt idx="932">
                        <c:v>-43.4</c:v>
                      </c:pt>
                      <c:pt idx="933">
                        <c:v>-43.3</c:v>
                      </c:pt>
                      <c:pt idx="934">
                        <c:v>-43.4</c:v>
                      </c:pt>
                      <c:pt idx="935">
                        <c:v>-43.2</c:v>
                      </c:pt>
                      <c:pt idx="936">
                        <c:v>-43.4</c:v>
                      </c:pt>
                      <c:pt idx="937">
                        <c:v>-43.3</c:v>
                      </c:pt>
                      <c:pt idx="938">
                        <c:v>-43.4</c:v>
                      </c:pt>
                      <c:pt idx="939">
                        <c:v>-43.4</c:v>
                      </c:pt>
                      <c:pt idx="940">
                        <c:v>-43.3</c:v>
                      </c:pt>
                      <c:pt idx="941">
                        <c:v>-43.3</c:v>
                      </c:pt>
                      <c:pt idx="942">
                        <c:v>-43.4</c:v>
                      </c:pt>
                      <c:pt idx="943">
                        <c:v>-43.3</c:v>
                      </c:pt>
                      <c:pt idx="944">
                        <c:v>-43.3</c:v>
                      </c:pt>
                      <c:pt idx="945">
                        <c:v>-43.3</c:v>
                      </c:pt>
                      <c:pt idx="946">
                        <c:v>-43.2</c:v>
                      </c:pt>
                      <c:pt idx="947">
                        <c:v>-43.4</c:v>
                      </c:pt>
                      <c:pt idx="948">
                        <c:v>-43.3</c:v>
                      </c:pt>
                      <c:pt idx="949">
                        <c:v>-43.4</c:v>
                      </c:pt>
                      <c:pt idx="950">
                        <c:v>-43.3</c:v>
                      </c:pt>
                      <c:pt idx="951">
                        <c:v>-43.4</c:v>
                      </c:pt>
                      <c:pt idx="952">
                        <c:v>-43.2</c:v>
                      </c:pt>
                      <c:pt idx="953">
                        <c:v>-43.3</c:v>
                      </c:pt>
                      <c:pt idx="954">
                        <c:v>-43.3</c:v>
                      </c:pt>
                      <c:pt idx="955">
                        <c:v>-43.3</c:v>
                      </c:pt>
                      <c:pt idx="956">
                        <c:v>-43.3</c:v>
                      </c:pt>
                      <c:pt idx="957">
                        <c:v>-43.3</c:v>
                      </c:pt>
                      <c:pt idx="958">
                        <c:v>-43.3</c:v>
                      </c:pt>
                      <c:pt idx="959">
                        <c:v>-43.3</c:v>
                      </c:pt>
                      <c:pt idx="960">
                        <c:v>-43.2</c:v>
                      </c:pt>
                      <c:pt idx="961">
                        <c:v>-43.3</c:v>
                      </c:pt>
                      <c:pt idx="962">
                        <c:v>-43.2</c:v>
                      </c:pt>
                      <c:pt idx="963">
                        <c:v>-43.3</c:v>
                      </c:pt>
                      <c:pt idx="964">
                        <c:v>-43.2</c:v>
                      </c:pt>
                      <c:pt idx="965">
                        <c:v>-43.3</c:v>
                      </c:pt>
                      <c:pt idx="966">
                        <c:v>-43.4</c:v>
                      </c:pt>
                      <c:pt idx="967">
                        <c:v>-43.2</c:v>
                      </c:pt>
                      <c:pt idx="968">
                        <c:v>-43.3</c:v>
                      </c:pt>
                      <c:pt idx="969">
                        <c:v>-43.3</c:v>
                      </c:pt>
                      <c:pt idx="970">
                        <c:v>-43.3</c:v>
                      </c:pt>
                      <c:pt idx="971">
                        <c:v>-43.3</c:v>
                      </c:pt>
                      <c:pt idx="972">
                        <c:v>-43.2</c:v>
                      </c:pt>
                      <c:pt idx="973">
                        <c:v>-43.2</c:v>
                      </c:pt>
                      <c:pt idx="974">
                        <c:v>-43.3</c:v>
                      </c:pt>
                      <c:pt idx="975">
                        <c:v>-43.3</c:v>
                      </c:pt>
                      <c:pt idx="976">
                        <c:v>-43.4</c:v>
                      </c:pt>
                      <c:pt idx="977">
                        <c:v>-43.3</c:v>
                      </c:pt>
                      <c:pt idx="978">
                        <c:v>-43.4</c:v>
                      </c:pt>
                      <c:pt idx="979">
                        <c:v>-43.2</c:v>
                      </c:pt>
                      <c:pt idx="980">
                        <c:v>-43.3</c:v>
                      </c:pt>
                      <c:pt idx="981">
                        <c:v>-43.1</c:v>
                      </c:pt>
                      <c:pt idx="982">
                        <c:v>-43.3</c:v>
                      </c:pt>
                      <c:pt idx="983">
                        <c:v>-43.2</c:v>
                      </c:pt>
                      <c:pt idx="984">
                        <c:v>-43.3</c:v>
                      </c:pt>
                      <c:pt idx="985">
                        <c:v>-43.3</c:v>
                      </c:pt>
                      <c:pt idx="986">
                        <c:v>-43.3</c:v>
                      </c:pt>
                      <c:pt idx="987">
                        <c:v>-43.1</c:v>
                      </c:pt>
                      <c:pt idx="988">
                        <c:v>-43.3</c:v>
                      </c:pt>
                      <c:pt idx="989">
                        <c:v>-43.2</c:v>
                      </c:pt>
                      <c:pt idx="990">
                        <c:v>-43.3</c:v>
                      </c:pt>
                      <c:pt idx="991">
                        <c:v>-43.2</c:v>
                      </c:pt>
                      <c:pt idx="992">
                        <c:v>-43.3</c:v>
                      </c:pt>
                      <c:pt idx="993">
                        <c:v>-43.3</c:v>
                      </c:pt>
                      <c:pt idx="994">
                        <c:v>-43.3</c:v>
                      </c:pt>
                      <c:pt idx="995">
                        <c:v>-43.3</c:v>
                      </c:pt>
                      <c:pt idx="996">
                        <c:v>-43.2</c:v>
                      </c:pt>
                      <c:pt idx="997">
                        <c:v>-43.3</c:v>
                      </c:pt>
                      <c:pt idx="998">
                        <c:v>-43.2</c:v>
                      </c:pt>
                      <c:pt idx="999">
                        <c:v>-43.3</c:v>
                      </c:pt>
                      <c:pt idx="1000">
                        <c:v>-43.2</c:v>
                      </c:pt>
                      <c:pt idx="1001">
                        <c:v>-43.2</c:v>
                      </c:pt>
                      <c:pt idx="1002">
                        <c:v>-43.2</c:v>
                      </c:pt>
                      <c:pt idx="1003">
                        <c:v>-43.4</c:v>
                      </c:pt>
                      <c:pt idx="1004">
                        <c:v>-43.2</c:v>
                      </c:pt>
                      <c:pt idx="1005">
                        <c:v>-43.4</c:v>
                      </c:pt>
                      <c:pt idx="1006">
                        <c:v>-43.2</c:v>
                      </c:pt>
                      <c:pt idx="1007">
                        <c:v>-43.3</c:v>
                      </c:pt>
                      <c:pt idx="1008">
                        <c:v>-43.3</c:v>
                      </c:pt>
                      <c:pt idx="1009">
                        <c:v>-43.3</c:v>
                      </c:pt>
                      <c:pt idx="1010">
                        <c:v>-43.2</c:v>
                      </c:pt>
                      <c:pt idx="1011">
                        <c:v>-43.3</c:v>
                      </c:pt>
                      <c:pt idx="1012">
                        <c:v>-43.3</c:v>
                      </c:pt>
                      <c:pt idx="1013">
                        <c:v>-43.3</c:v>
                      </c:pt>
                      <c:pt idx="1014">
                        <c:v>-43.2</c:v>
                      </c:pt>
                      <c:pt idx="1015">
                        <c:v>-43.2</c:v>
                      </c:pt>
                      <c:pt idx="1016">
                        <c:v>-43.2</c:v>
                      </c:pt>
                      <c:pt idx="1017">
                        <c:v>-43.4</c:v>
                      </c:pt>
                      <c:pt idx="1018">
                        <c:v>-43.2</c:v>
                      </c:pt>
                      <c:pt idx="1019">
                        <c:v>-43.2</c:v>
                      </c:pt>
                      <c:pt idx="1020">
                        <c:v>-43.2</c:v>
                      </c:pt>
                      <c:pt idx="1021">
                        <c:v>-43.2</c:v>
                      </c:pt>
                      <c:pt idx="1022">
                        <c:v>-43.2</c:v>
                      </c:pt>
                      <c:pt idx="1023">
                        <c:v>-43.3</c:v>
                      </c:pt>
                      <c:pt idx="1024">
                        <c:v>-43.2</c:v>
                      </c:pt>
                      <c:pt idx="1025">
                        <c:v>-43.2</c:v>
                      </c:pt>
                      <c:pt idx="1026">
                        <c:v>-43.2</c:v>
                      </c:pt>
                      <c:pt idx="1027">
                        <c:v>-43.2</c:v>
                      </c:pt>
                      <c:pt idx="1028">
                        <c:v>-43.3</c:v>
                      </c:pt>
                      <c:pt idx="1029">
                        <c:v>-43.2</c:v>
                      </c:pt>
                      <c:pt idx="1030">
                        <c:v>-43.2</c:v>
                      </c:pt>
                      <c:pt idx="1031">
                        <c:v>-43.2</c:v>
                      </c:pt>
                      <c:pt idx="1032">
                        <c:v>-43.3</c:v>
                      </c:pt>
                      <c:pt idx="1033">
                        <c:v>-43.2</c:v>
                      </c:pt>
                      <c:pt idx="1034">
                        <c:v>-43.3</c:v>
                      </c:pt>
                      <c:pt idx="1035">
                        <c:v>-43.2</c:v>
                      </c:pt>
                      <c:pt idx="1036">
                        <c:v>-43.3</c:v>
                      </c:pt>
                      <c:pt idx="1037">
                        <c:v>-43.2</c:v>
                      </c:pt>
                      <c:pt idx="1038">
                        <c:v>-43.2</c:v>
                      </c:pt>
                      <c:pt idx="1039">
                        <c:v>-43.1</c:v>
                      </c:pt>
                      <c:pt idx="1040">
                        <c:v>-43.3</c:v>
                      </c:pt>
                      <c:pt idx="1041">
                        <c:v>-43.1</c:v>
                      </c:pt>
                      <c:pt idx="1042">
                        <c:v>-43.2</c:v>
                      </c:pt>
                      <c:pt idx="1043">
                        <c:v>-43.1</c:v>
                      </c:pt>
                      <c:pt idx="1044">
                        <c:v>-43.2</c:v>
                      </c:pt>
                      <c:pt idx="1045">
                        <c:v>-43.1</c:v>
                      </c:pt>
                      <c:pt idx="1046">
                        <c:v>-43.2</c:v>
                      </c:pt>
                      <c:pt idx="1047">
                        <c:v>-43</c:v>
                      </c:pt>
                      <c:pt idx="1048">
                        <c:v>-43.3</c:v>
                      </c:pt>
                      <c:pt idx="1049">
                        <c:v>-43.2</c:v>
                      </c:pt>
                      <c:pt idx="1050">
                        <c:v>-43.1</c:v>
                      </c:pt>
                      <c:pt idx="1051">
                        <c:v>-43.1</c:v>
                      </c:pt>
                      <c:pt idx="1052">
                        <c:v>-43.1</c:v>
                      </c:pt>
                      <c:pt idx="1053">
                        <c:v>-43.2</c:v>
                      </c:pt>
                      <c:pt idx="1054">
                        <c:v>-43.2</c:v>
                      </c:pt>
                      <c:pt idx="1055">
                        <c:v>-43.2</c:v>
                      </c:pt>
                      <c:pt idx="1056">
                        <c:v>-43.2</c:v>
                      </c:pt>
                      <c:pt idx="1057">
                        <c:v>-43.1</c:v>
                      </c:pt>
                      <c:pt idx="1058">
                        <c:v>-43.1</c:v>
                      </c:pt>
                      <c:pt idx="1059">
                        <c:v>-43.2</c:v>
                      </c:pt>
                      <c:pt idx="1060">
                        <c:v>-43.2</c:v>
                      </c:pt>
                      <c:pt idx="1061">
                        <c:v>-43.2</c:v>
                      </c:pt>
                      <c:pt idx="1062">
                        <c:v>-43.3</c:v>
                      </c:pt>
                      <c:pt idx="1063">
                        <c:v>-43.2</c:v>
                      </c:pt>
                      <c:pt idx="1064">
                        <c:v>-43.1</c:v>
                      </c:pt>
                      <c:pt idx="1065">
                        <c:v>-43.3</c:v>
                      </c:pt>
                      <c:pt idx="1066">
                        <c:v>-43.1</c:v>
                      </c:pt>
                      <c:pt idx="1067">
                        <c:v>-43.2</c:v>
                      </c:pt>
                      <c:pt idx="1068">
                        <c:v>-43.1</c:v>
                      </c:pt>
                      <c:pt idx="1069">
                        <c:v>-43.1</c:v>
                      </c:pt>
                      <c:pt idx="1070">
                        <c:v>-43.1</c:v>
                      </c:pt>
                      <c:pt idx="1071">
                        <c:v>-43.1</c:v>
                      </c:pt>
                      <c:pt idx="1072">
                        <c:v>-43.1</c:v>
                      </c:pt>
                      <c:pt idx="1073">
                        <c:v>-43.2</c:v>
                      </c:pt>
                      <c:pt idx="1074">
                        <c:v>-43.1</c:v>
                      </c:pt>
                      <c:pt idx="1075">
                        <c:v>-43.2</c:v>
                      </c:pt>
                      <c:pt idx="1076">
                        <c:v>-43.1</c:v>
                      </c:pt>
                      <c:pt idx="1077">
                        <c:v>-43.2</c:v>
                      </c:pt>
                      <c:pt idx="1078">
                        <c:v>-43.1</c:v>
                      </c:pt>
                      <c:pt idx="1079">
                        <c:v>-43.2</c:v>
                      </c:pt>
                      <c:pt idx="1080">
                        <c:v>-43.1</c:v>
                      </c:pt>
                      <c:pt idx="1081">
                        <c:v>-43.2</c:v>
                      </c:pt>
                      <c:pt idx="1082">
                        <c:v>-43.2</c:v>
                      </c:pt>
                      <c:pt idx="1083">
                        <c:v>-43.1</c:v>
                      </c:pt>
                      <c:pt idx="1084">
                        <c:v>-43.2</c:v>
                      </c:pt>
                      <c:pt idx="1085">
                        <c:v>-43.1</c:v>
                      </c:pt>
                      <c:pt idx="1086">
                        <c:v>-43.1</c:v>
                      </c:pt>
                      <c:pt idx="1087">
                        <c:v>-43.1</c:v>
                      </c:pt>
                      <c:pt idx="1088">
                        <c:v>-43.2</c:v>
                      </c:pt>
                      <c:pt idx="1089">
                        <c:v>-43.2</c:v>
                      </c:pt>
                      <c:pt idx="1090">
                        <c:v>-43.2</c:v>
                      </c:pt>
                      <c:pt idx="1091">
                        <c:v>-43.1</c:v>
                      </c:pt>
                      <c:pt idx="1092">
                        <c:v>-43.1</c:v>
                      </c:pt>
                      <c:pt idx="1093">
                        <c:v>-43.2</c:v>
                      </c:pt>
                      <c:pt idx="1094">
                        <c:v>-43.1</c:v>
                      </c:pt>
                      <c:pt idx="1095">
                        <c:v>-43.1</c:v>
                      </c:pt>
                      <c:pt idx="1096">
                        <c:v>-43.2</c:v>
                      </c:pt>
                      <c:pt idx="1097">
                        <c:v>-43</c:v>
                      </c:pt>
                      <c:pt idx="1098">
                        <c:v>-43.1</c:v>
                      </c:pt>
                      <c:pt idx="1099">
                        <c:v>-43.1</c:v>
                      </c:pt>
                      <c:pt idx="1100">
                        <c:v>-43.2</c:v>
                      </c:pt>
                      <c:pt idx="1101">
                        <c:v>-43.1</c:v>
                      </c:pt>
                      <c:pt idx="1102">
                        <c:v>-43.2</c:v>
                      </c:pt>
                      <c:pt idx="1103">
                        <c:v>-43.1</c:v>
                      </c:pt>
                      <c:pt idx="1104">
                        <c:v>-43.1</c:v>
                      </c:pt>
                      <c:pt idx="1105">
                        <c:v>-43.1</c:v>
                      </c:pt>
                      <c:pt idx="1106">
                        <c:v>-43.1</c:v>
                      </c:pt>
                      <c:pt idx="1107">
                        <c:v>-43</c:v>
                      </c:pt>
                      <c:pt idx="1108">
                        <c:v>-43.1</c:v>
                      </c:pt>
                      <c:pt idx="1109">
                        <c:v>-43.1</c:v>
                      </c:pt>
                      <c:pt idx="1110">
                        <c:v>-43.1</c:v>
                      </c:pt>
                      <c:pt idx="1111">
                        <c:v>-43</c:v>
                      </c:pt>
                      <c:pt idx="1112">
                        <c:v>-43.1</c:v>
                      </c:pt>
                      <c:pt idx="1113">
                        <c:v>-43.1</c:v>
                      </c:pt>
                      <c:pt idx="1114">
                        <c:v>-43.1</c:v>
                      </c:pt>
                      <c:pt idx="1115">
                        <c:v>-43.1</c:v>
                      </c:pt>
                      <c:pt idx="1116">
                        <c:v>-43</c:v>
                      </c:pt>
                      <c:pt idx="1117">
                        <c:v>-43.2</c:v>
                      </c:pt>
                      <c:pt idx="1118">
                        <c:v>-43</c:v>
                      </c:pt>
                      <c:pt idx="1119">
                        <c:v>-43.1</c:v>
                      </c:pt>
                      <c:pt idx="1120">
                        <c:v>-43.1</c:v>
                      </c:pt>
                      <c:pt idx="1121">
                        <c:v>-43.1</c:v>
                      </c:pt>
                      <c:pt idx="1122">
                        <c:v>-43.1</c:v>
                      </c:pt>
                      <c:pt idx="1123">
                        <c:v>-43.1</c:v>
                      </c:pt>
                      <c:pt idx="1124">
                        <c:v>-42.9</c:v>
                      </c:pt>
                      <c:pt idx="1125">
                        <c:v>-43.2</c:v>
                      </c:pt>
                      <c:pt idx="1126">
                        <c:v>-43</c:v>
                      </c:pt>
                      <c:pt idx="1127">
                        <c:v>-43.1</c:v>
                      </c:pt>
                      <c:pt idx="1128">
                        <c:v>-43</c:v>
                      </c:pt>
                      <c:pt idx="1129">
                        <c:v>-43.2</c:v>
                      </c:pt>
                      <c:pt idx="1130">
                        <c:v>-43</c:v>
                      </c:pt>
                      <c:pt idx="1131">
                        <c:v>-43.2</c:v>
                      </c:pt>
                      <c:pt idx="1132">
                        <c:v>-43</c:v>
                      </c:pt>
                      <c:pt idx="1133">
                        <c:v>-43.1</c:v>
                      </c:pt>
                      <c:pt idx="1134">
                        <c:v>-43</c:v>
                      </c:pt>
                      <c:pt idx="1135">
                        <c:v>-43.1</c:v>
                      </c:pt>
                      <c:pt idx="1136">
                        <c:v>-42.9</c:v>
                      </c:pt>
                      <c:pt idx="1137">
                        <c:v>-43.1</c:v>
                      </c:pt>
                      <c:pt idx="1138">
                        <c:v>-43.1</c:v>
                      </c:pt>
                      <c:pt idx="1139">
                        <c:v>-43.1</c:v>
                      </c:pt>
                      <c:pt idx="1140">
                        <c:v>-43.1</c:v>
                      </c:pt>
                      <c:pt idx="1141">
                        <c:v>-43.1</c:v>
                      </c:pt>
                      <c:pt idx="1142">
                        <c:v>-43</c:v>
                      </c:pt>
                      <c:pt idx="1143">
                        <c:v>-43</c:v>
                      </c:pt>
                      <c:pt idx="1144">
                        <c:v>-43</c:v>
                      </c:pt>
                      <c:pt idx="1145">
                        <c:v>-43.1</c:v>
                      </c:pt>
                      <c:pt idx="1146">
                        <c:v>-43</c:v>
                      </c:pt>
                      <c:pt idx="1147">
                        <c:v>-42.9</c:v>
                      </c:pt>
                      <c:pt idx="1148">
                        <c:v>-43.1</c:v>
                      </c:pt>
                      <c:pt idx="1149">
                        <c:v>-43</c:v>
                      </c:pt>
                      <c:pt idx="1150">
                        <c:v>-43.1</c:v>
                      </c:pt>
                      <c:pt idx="1151">
                        <c:v>-43</c:v>
                      </c:pt>
                      <c:pt idx="1152">
                        <c:v>-43.1</c:v>
                      </c:pt>
                      <c:pt idx="1153">
                        <c:v>-43</c:v>
                      </c:pt>
                      <c:pt idx="1154">
                        <c:v>-43.1</c:v>
                      </c:pt>
                      <c:pt idx="1155">
                        <c:v>-43</c:v>
                      </c:pt>
                      <c:pt idx="1156">
                        <c:v>-42.9</c:v>
                      </c:pt>
                      <c:pt idx="1157">
                        <c:v>-43</c:v>
                      </c:pt>
                      <c:pt idx="1158">
                        <c:v>-43.1</c:v>
                      </c:pt>
                      <c:pt idx="1159">
                        <c:v>-43</c:v>
                      </c:pt>
                    </c:numCache>
                  </c:numRef>
                </c:yVal>
                <c:smooth val="1"/>
                <c:extLst xmlns:c15="http://schemas.microsoft.com/office/drawing/2012/chart">
                  <c:ext xmlns:c16="http://schemas.microsoft.com/office/drawing/2014/chart" uri="{C3380CC4-5D6E-409C-BE32-E72D297353CC}">
                    <c16:uniqueId val="{00000007-7B3A-45B3-8B9C-4F4F84D696EC}"/>
                  </c:ext>
                </c:extLst>
              </c15:ser>
            </c15:filteredScatterSeries>
            <c15:filteredScatterSeries>
              <c15:ser>
                <c:idx val="3"/>
                <c:order val="6"/>
                <c:tx>
                  <c:strRef>
                    <c:extLst xmlns:c15="http://schemas.microsoft.com/office/drawing/2012/chart">
                      <c:ext xmlns:c15="http://schemas.microsoft.com/office/drawing/2012/chart" uri="{02D57815-91ED-43cb-92C2-25804820EDAC}">
                        <c15:formulaRef>
                          <c15:sqref>'[Analysi s of Protein Measurement (4 kHz to 1 MHz).xlsx]16062772_data log'!$F$3</c15:sqref>
                        </c15:formulaRef>
                      </c:ext>
                    </c:extLst>
                    <c:strCache>
                      <c:ptCount val="1"/>
                      <c:pt idx="0">
                        <c:v>TC4</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'[2]16062772_data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'[2]16062772_data log'!$F$4:$F$1163</c15:sqref>
                        </c15:formulaRef>
                      </c:ext>
                    </c:extLst>
                    <c:numCache>
                      <c:formatCode>General</c:formatCode>
                      <c:ptCount val="1160"/>
                      <c:pt idx="0">
                        <c:v>24.6</c:v>
                      </c:pt>
                      <c:pt idx="1">
                        <c:v>23.4</c:v>
                      </c:pt>
                      <c:pt idx="2">
                        <c:v>22.9</c:v>
                      </c:pt>
                      <c:pt idx="3">
                        <c:v>22.2</c:v>
                      </c:pt>
                      <c:pt idx="4">
                        <c:v>21.5</c:v>
                      </c:pt>
                      <c:pt idx="5">
                        <c:v>20.8</c:v>
                      </c:pt>
                      <c:pt idx="6">
                        <c:v>20.100000000000001</c:v>
                      </c:pt>
                      <c:pt idx="7">
                        <c:v>19.3</c:v>
                      </c:pt>
                      <c:pt idx="8">
                        <c:v>18.600000000000001</c:v>
                      </c:pt>
                      <c:pt idx="9">
                        <c:v>17.600000000000001</c:v>
                      </c:pt>
                      <c:pt idx="10">
                        <c:v>16.600000000000001</c:v>
                      </c:pt>
                      <c:pt idx="11">
                        <c:v>15.6</c:v>
                      </c:pt>
                      <c:pt idx="12">
                        <c:v>14.4</c:v>
                      </c:pt>
                      <c:pt idx="13">
                        <c:v>13.3</c:v>
                      </c:pt>
                      <c:pt idx="14">
                        <c:v>12.2</c:v>
                      </c:pt>
                      <c:pt idx="15">
                        <c:v>11</c:v>
                      </c:pt>
                      <c:pt idx="16">
                        <c:v>10</c:v>
                      </c:pt>
                      <c:pt idx="17">
                        <c:v>8.8000000000000007</c:v>
                      </c:pt>
                      <c:pt idx="18">
                        <c:v>7.6</c:v>
                      </c:pt>
                      <c:pt idx="19">
                        <c:v>6.4</c:v>
                      </c:pt>
                      <c:pt idx="20">
                        <c:v>5.3</c:v>
                      </c:pt>
                      <c:pt idx="21">
                        <c:v>4</c:v>
                      </c:pt>
                      <c:pt idx="22">
                        <c:v>2.8</c:v>
                      </c:pt>
                      <c:pt idx="23">
                        <c:v>1.7</c:v>
                      </c:pt>
                      <c:pt idx="24">
                        <c:v>0.5</c:v>
                      </c:pt>
                      <c:pt idx="25">
                        <c:v>-0.7</c:v>
                      </c:pt>
                      <c:pt idx="26">
                        <c:v>-1.9</c:v>
                      </c:pt>
                      <c:pt idx="27">
                        <c:v>-3.2</c:v>
                      </c:pt>
                      <c:pt idx="28">
                        <c:v>-4.3</c:v>
                      </c:pt>
                      <c:pt idx="29">
                        <c:v>-5.6</c:v>
                      </c:pt>
                      <c:pt idx="30">
                        <c:v>-6.7</c:v>
                      </c:pt>
                      <c:pt idx="31">
                        <c:v>-8</c:v>
                      </c:pt>
                      <c:pt idx="32">
                        <c:v>-9.1999999999999993</c:v>
                      </c:pt>
                      <c:pt idx="33">
                        <c:v>-1.6</c:v>
                      </c:pt>
                      <c:pt idx="34">
                        <c:v>-1.8</c:v>
                      </c:pt>
                      <c:pt idx="35">
                        <c:v>-2.5</c:v>
                      </c:pt>
                      <c:pt idx="36">
                        <c:v>-3.5</c:v>
                      </c:pt>
                      <c:pt idx="37">
                        <c:v>-4.7</c:v>
                      </c:pt>
                      <c:pt idx="38">
                        <c:v>-6.5</c:v>
                      </c:pt>
                      <c:pt idx="39">
                        <c:v>-11.1</c:v>
                      </c:pt>
                      <c:pt idx="40">
                        <c:v>-15.5</c:v>
                      </c:pt>
                      <c:pt idx="41">
                        <c:v>-18.899999999999999</c:v>
                      </c:pt>
                      <c:pt idx="42">
                        <c:v>-21.6</c:v>
                      </c:pt>
                      <c:pt idx="43">
                        <c:v>-24.2</c:v>
                      </c:pt>
                      <c:pt idx="44">
                        <c:v>-26.3</c:v>
                      </c:pt>
                      <c:pt idx="45">
                        <c:v>-27.8</c:v>
                      </c:pt>
                      <c:pt idx="46">
                        <c:v>-29.5</c:v>
                      </c:pt>
                      <c:pt idx="47">
                        <c:v>-30.8</c:v>
                      </c:pt>
                      <c:pt idx="48">
                        <c:v>-32.299999999999997</c:v>
                      </c:pt>
                      <c:pt idx="49">
                        <c:v>-33.6</c:v>
                      </c:pt>
                      <c:pt idx="50">
                        <c:v>-34.700000000000003</c:v>
                      </c:pt>
                      <c:pt idx="51">
                        <c:v>-35.700000000000003</c:v>
                      </c:pt>
                      <c:pt idx="52">
                        <c:v>-36.5</c:v>
                      </c:pt>
                      <c:pt idx="53">
                        <c:v>-37.200000000000003</c:v>
                      </c:pt>
                      <c:pt idx="54">
                        <c:v>-37.9</c:v>
                      </c:pt>
                      <c:pt idx="55">
                        <c:v>-38.5</c:v>
                      </c:pt>
                      <c:pt idx="56">
                        <c:v>-38.9</c:v>
                      </c:pt>
                      <c:pt idx="57">
                        <c:v>-39.200000000000003</c:v>
                      </c:pt>
                      <c:pt idx="58">
                        <c:v>-39.5</c:v>
                      </c:pt>
                      <c:pt idx="59">
                        <c:v>-39.700000000000003</c:v>
                      </c:pt>
                      <c:pt idx="60">
                        <c:v>-39.9</c:v>
                      </c:pt>
                      <c:pt idx="61">
                        <c:v>-40.1</c:v>
                      </c:pt>
                      <c:pt idx="62">
                        <c:v>-40.200000000000003</c:v>
                      </c:pt>
                      <c:pt idx="63">
                        <c:v>-40.299999999999997</c:v>
                      </c:pt>
                      <c:pt idx="64">
                        <c:v>-40.4</c:v>
                      </c:pt>
                      <c:pt idx="65">
                        <c:v>-40.5</c:v>
                      </c:pt>
                      <c:pt idx="66">
                        <c:v>-40.6</c:v>
                      </c:pt>
                      <c:pt idx="67">
                        <c:v>-40.700000000000003</c:v>
                      </c:pt>
                      <c:pt idx="68">
                        <c:v>-40.700000000000003</c:v>
                      </c:pt>
                      <c:pt idx="69">
                        <c:v>-40.799999999999997</c:v>
                      </c:pt>
                      <c:pt idx="70">
                        <c:v>-40.799999999999997</c:v>
                      </c:pt>
                      <c:pt idx="71">
                        <c:v>-41</c:v>
                      </c:pt>
                      <c:pt idx="72">
                        <c:v>-41</c:v>
                      </c:pt>
                      <c:pt idx="73">
                        <c:v>-41.1</c:v>
                      </c:pt>
                      <c:pt idx="74">
                        <c:v>-41.1</c:v>
                      </c:pt>
                      <c:pt idx="75">
                        <c:v>-41.1</c:v>
                      </c:pt>
                      <c:pt idx="76">
                        <c:v>-41.1</c:v>
                      </c:pt>
                      <c:pt idx="77">
                        <c:v>-41.2</c:v>
                      </c:pt>
                      <c:pt idx="78">
                        <c:v>-41.1</c:v>
                      </c:pt>
                      <c:pt idx="79">
                        <c:v>-41.3</c:v>
                      </c:pt>
                      <c:pt idx="80">
                        <c:v>-41.3</c:v>
                      </c:pt>
                      <c:pt idx="81">
                        <c:v>-41.2</c:v>
                      </c:pt>
                      <c:pt idx="82">
                        <c:v>-41.3</c:v>
                      </c:pt>
                      <c:pt idx="83">
                        <c:v>-41.3</c:v>
                      </c:pt>
                      <c:pt idx="84">
                        <c:v>-41.3</c:v>
                      </c:pt>
                      <c:pt idx="85">
                        <c:v>-41.3</c:v>
                      </c:pt>
                      <c:pt idx="86">
                        <c:v>-41.3</c:v>
                      </c:pt>
                      <c:pt idx="87">
                        <c:v>-41.3</c:v>
                      </c:pt>
                      <c:pt idx="88">
                        <c:v>-41.3</c:v>
                      </c:pt>
                      <c:pt idx="89">
                        <c:v>-41.3</c:v>
                      </c:pt>
                      <c:pt idx="90">
                        <c:v>-41.3</c:v>
                      </c:pt>
                      <c:pt idx="91">
                        <c:v>-41.3</c:v>
                      </c:pt>
                      <c:pt idx="92">
                        <c:v>-41.4</c:v>
                      </c:pt>
                      <c:pt idx="93">
                        <c:v>-41.4</c:v>
                      </c:pt>
                      <c:pt idx="94">
                        <c:v>-41.3</c:v>
                      </c:pt>
                      <c:pt idx="95">
                        <c:v>-41.3</c:v>
                      </c:pt>
                      <c:pt idx="96">
                        <c:v>-41.3</c:v>
                      </c:pt>
                      <c:pt idx="97">
                        <c:v>-41.4</c:v>
                      </c:pt>
                      <c:pt idx="98">
                        <c:v>-41.3</c:v>
                      </c:pt>
                      <c:pt idx="99">
                        <c:v>-41.4</c:v>
                      </c:pt>
                      <c:pt idx="100">
                        <c:v>-41.4</c:v>
                      </c:pt>
                      <c:pt idx="101">
                        <c:v>-41.3</c:v>
                      </c:pt>
                      <c:pt idx="102">
                        <c:v>-41.3</c:v>
                      </c:pt>
                      <c:pt idx="103">
                        <c:v>-41.3</c:v>
                      </c:pt>
                      <c:pt idx="104">
                        <c:v>-41.4</c:v>
                      </c:pt>
                      <c:pt idx="105">
                        <c:v>-41.4</c:v>
                      </c:pt>
                      <c:pt idx="106">
                        <c:v>-41.4</c:v>
                      </c:pt>
                      <c:pt idx="107">
                        <c:v>-41.4</c:v>
                      </c:pt>
                      <c:pt idx="108">
                        <c:v>-41.4</c:v>
                      </c:pt>
                      <c:pt idx="109">
                        <c:v>-41.5</c:v>
                      </c:pt>
                      <c:pt idx="110">
                        <c:v>-41.5</c:v>
                      </c:pt>
                      <c:pt idx="111">
                        <c:v>-41.5</c:v>
                      </c:pt>
                      <c:pt idx="112">
                        <c:v>-41.3</c:v>
                      </c:pt>
                      <c:pt idx="113">
                        <c:v>-41</c:v>
                      </c:pt>
                      <c:pt idx="114">
                        <c:v>-40.299999999999997</c:v>
                      </c:pt>
                      <c:pt idx="115">
                        <c:v>-39.700000000000003</c:v>
                      </c:pt>
                      <c:pt idx="116">
                        <c:v>-38.799999999999997</c:v>
                      </c:pt>
                      <c:pt idx="117">
                        <c:v>-38.1</c:v>
                      </c:pt>
                      <c:pt idx="118">
                        <c:v>-37.200000000000003</c:v>
                      </c:pt>
                      <c:pt idx="119">
                        <c:v>-36.4</c:v>
                      </c:pt>
                      <c:pt idx="120">
                        <c:v>-35.299999999999997</c:v>
                      </c:pt>
                      <c:pt idx="121">
                        <c:v>-34.4</c:v>
                      </c:pt>
                      <c:pt idx="122">
                        <c:v>-33.5</c:v>
                      </c:pt>
                      <c:pt idx="123">
                        <c:v>-32.5</c:v>
                      </c:pt>
                      <c:pt idx="124">
                        <c:v>-31.7</c:v>
                      </c:pt>
                      <c:pt idx="125">
                        <c:v>-30.7</c:v>
                      </c:pt>
                      <c:pt idx="126">
                        <c:v>-29.9</c:v>
                      </c:pt>
                      <c:pt idx="127">
                        <c:v>-28.8</c:v>
                      </c:pt>
                      <c:pt idx="128">
                        <c:v>-27.8</c:v>
                      </c:pt>
                      <c:pt idx="129">
                        <c:v>-26.8</c:v>
                      </c:pt>
                      <c:pt idx="130">
                        <c:v>-25.8</c:v>
                      </c:pt>
                      <c:pt idx="131">
                        <c:v>-24.6</c:v>
                      </c:pt>
                      <c:pt idx="132">
                        <c:v>-23.8</c:v>
                      </c:pt>
                      <c:pt idx="133">
                        <c:v>-22.7</c:v>
                      </c:pt>
                      <c:pt idx="134">
                        <c:v>-21.9</c:v>
                      </c:pt>
                      <c:pt idx="135">
                        <c:v>-20.9</c:v>
                      </c:pt>
                      <c:pt idx="136">
                        <c:v>-19.899999999999999</c:v>
                      </c:pt>
                      <c:pt idx="137">
                        <c:v>-19.100000000000001</c:v>
                      </c:pt>
                      <c:pt idx="138">
                        <c:v>-18.100000000000001</c:v>
                      </c:pt>
                      <c:pt idx="139">
                        <c:v>-17.100000000000001</c:v>
                      </c:pt>
                      <c:pt idx="140">
                        <c:v>-16.100000000000001</c:v>
                      </c:pt>
                      <c:pt idx="141">
                        <c:v>-15.1</c:v>
                      </c:pt>
                      <c:pt idx="142">
                        <c:v>-14.3</c:v>
                      </c:pt>
                      <c:pt idx="143">
                        <c:v>-13.7</c:v>
                      </c:pt>
                      <c:pt idx="144">
                        <c:v>-13.5</c:v>
                      </c:pt>
                      <c:pt idx="145">
                        <c:v>-13.2</c:v>
                      </c:pt>
                      <c:pt idx="146">
                        <c:v>-13</c:v>
                      </c:pt>
                      <c:pt idx="147">
                        <c:v>-12.9</c:v>
                      </c:pt>
                      <c:pt idx="148">
                        <c:v>-12.7</c:v>
                      </c:pt>
                      <c:pt idx="149">
                        <c:v>-12.6</c:v>
                      </c:pt>
                      <c:pt idx="150">
                        <c:v>-12.6</c:v>
                      </c:pt>
                      <c:pt idx="151">
                        <c:v>-12.4</c:v>
                      </c:pt>
                      <c:pt idx="152">
                        <c:v>-12.4</c:v>
                      </c:pt>
                      <c:pt idx="153">
                        <c:v>-12.3</c:v>
                      </c:pt>
                      <c:pt idx="154">
                        <c:v>-12.2</c:v>
                      </c:pt>
                      <c:pt idx="155">
                        <c:v>-12</c:v>
                      </c:pt>
                      <c:pt idx="156">
                        <c:v>-12.1</c:v>
                      </c:pt>
                      <c:pt idx="157">
                        <c:v>-12.1</c:v>
                      </c:pt>
                      <c:pt idx="158">
                        <c:v>-11.9</c:v>
                      </c:pt>
                      <c:pt idx="159">
                        <c:v>-11.9</c:v>
                      </c:pt>
                      <c:pt idx="160">
                        <c:v>-11.9</c:v>
                      </c:pt>
                      <c:pt idx="161">
                        <c:v>-11.8</c:v>
                      </c:pt>
                      <c:pt idx="162">
                        <c:v>-11.8</c:v>
                      </c:pt>
                      <c:pt idx="163">
                        <c:v>-11.8</c:v>
                      </c:pt>
                      <c:pt idx="164">
                        <c:v>-11.7</c:v>
                      </c:pt>
                      <c:pt idx="165">
                        <c:v>-11.7</c:v>
                      </c:pt>
                      <c:pt idx="166">
                        <c:v>-11.7</c:v>
                      </c:pt>
                      <c:pt idx="167">
                        <c:v>-11.6</c:v>
                      </c:pt>
                      <c:pt idx="168">
                        <c:v>-11.6</c:v>
                      </c:pt>
                      <c:pt idx="169">
                        <c:v>-11.6</c:v>
                      </c:pt>
                      <c:pt idx="170">
                        <c:v>-11.5</c:v>
                      </c:pt>
                      <c:pt idx="171">
                        <c:v>-11.6</c:v>
                      </c:pt>
                      <c:pt idx="172">
                        <c:v>-11.6</c:v>
                      </c:pt>
                      <c:pt idx="173">
                        <c:v>-11.6</c:v>
                      </c:pt>
                      <c:pt idx="174">
                        <c:v>-11.5</c:v>
                      </c:pt>
                      <c:pt idx="175">
                        <c:v>-11.5</c:v>
                      </c:pt>
                      <c:pt idx="176">
                        <c:v>-11.5</c:v>
                      </c:pt>
                      <c:pt idx="177">
                        <c:v>-11.5</c:v>
                      </c:pt>
                      <c:pt idx="178">
                        <c:v>-11.5</c:v>
                      </c:pt>
                      <c:pt idx="179">
                        <c:v>-11.4</c:v>
                      </c:pt>
                      <c:pt idx="180">
                        <c:v>-11.4</c:v>
                      </c:pt>
                      <c:pt idx="181">
                        <c:v>-11.5</c:v>
                      </c:pt>
                      <c:pt idx="182">
                        <c:v>-11.3</c:v>
                      </c:pt>
                      <c:pt idx="183">
                        <c:v>-11.4</c:v>
                      </c:pt>
                      <c:pt idx="184">
                        <c:v>-11.5</c:v>
                      </c:pt>
                      <c:pt idx="185">
                        <c:v>-11.4</c:v>
                      </c:pt>
                      <c:pt idx="186">
                        <c:v>-11.5</c:v>
                      </c:pt>
                      <c:pt idx="187">
                        <c:v>-11.4</c:v>
                      </c:pt>
                      <c:pt idx="188">
                        <c:v>-11.4</c:v>
                      </c:pt>
                      <c:pt idx="189">
                        <c:v>-11.5</c:v>
                      </c:pt>
                      <c:pt idx="190">
                        <c:v>-11.5</c:v>
                      </c:pt>
                      <c:pt idx="191">
                        <c:v>-11.4</c:v>
                      </c:pt>
                      <c:pt idx="192">
                        <c:v>-11.4</c:v>
                      </c:pt>
                      <c:pt idx="193">
                        <c:v>-11.4</c:v>
                      </c:pt>
                      <c:pt idx="194">
                        <c:v>-11.5</c:v>
                      </c:pt>
                      <c:pt idx="195">
                        <c:v>-11.4</c:v>
                      </c:pt>
                      <c:pt idx="196">
                        <c:v>-11.3</c:v>
                      </c:pt>
                      <c:pt idx="197">
                        <c:v>-11.4</c:v>
                      </c:pt>
                      <c:pt idx="198">
                        <c:v>-11.3</c:v>
                      </c:pt>
                      <c:pt idx="199">
                        <c:v>-11.4</c:v>
                      </c:pt>
                      <c:pt idx="200">
                        <c:v>-11.5</c:v>
                      </c:pt>
                      <c:pt idx="201">
                        <c:v>-11.4</c:v>
                      </c:pt>
                      <c:pt idx="202">
                        <c:v>-11.4</c:v>
                      </c:pt>
                      <c:pt idx="203">
                        <c:v>-11.6</c:v>
                      </c:pt>
                      <c:pt idx="204">
                        <c:v>-11.9</c:v>
                      </c:pt>
                      <c:pt idx="205">
                        <c:v>-12.5</c:v>
                      </c:pt>
                      <c:pt idx="206">
                        <c:v>-13</c:v>
                      </c:pt>
                      <c:pt idx="207">
                        <c:v>-13.9</c:v>
                      </c:pt>
                      <c:pt idx="208">
                        <c:v>-14.7</c:v>
                      </c:pt>
                      <c:pt idx="209">
                        <c:v>-15.5</c:v>
                      </c:pt>
                      <c:pt idx="210">
                        <c:v>-16.3</c:v>
                      </c:pt>
                      <c:pt idx="211">
                        <c:v>-17.3</c:v>
                      </c:pt>
                      <c:pt idx="212">
                        <c:v>-18.2</c:v>
                      </c:pt>
                      <c:pt idx="213">
                        <c:v>-19.100000000000001</c:v>
                      </c:pt>
                      <c:pt idx="214">
                        <c:v>-19.899999999999999</c:v>
                      </c:pt>
                      <c:pt idx="215">
                        <c:v>-20.9</c:v>
                      </c:pt>
                      <c:pt idx="216">
                        <c:v>-21.7</c:v>
                      </c:pt>
                      <c:pt idx="217">
                        <c:v>-22.7</c:v>
                      </c:pt>
                      <c:pt idx="218">
                        <c:v>-23.6</c:v>
                      </c:pt>
                      <c:pt idx="219">
                        <c:v>-24.5</c:v>
                      </c:pt>
                      <c:pt idx="220">
                        <c:v>-25.4</c:v>
                      </c:pt>
                      <c:pt idx="221">
                        <c:v>-26.3</c:v>
                      </c:pt>
                      <c:pt idx="222">
                        <c:v>-27.2</c:v>
                      </c:pt>
                      <c:pt idx="223">
                        <c:v>-28.3</c:v>
                      </c:pt>
                      <c:pt idx="224">
                        <c:v>-29.1</c:v>
                      </c:pt>
                      <c:pt idx="225">
                        <c:v>-30.1</c:v>
                      </c:pt>
                      <c:pt idx="226">
                        <c:v>-31.1</c:v>
                      </c:pt>
                      <c:pt idx="227">
                        <c:v>-32</c:v>
                      </c:pt>
                      <c:pt idx="228">
                        <c:v>-32.799999999999997</c:v>
                      </c:pt>
                      <c:pt idx="229">
                        <c:v>-33.799999999999997</c:v>
                      </c:pt>
                      <c:pt idx="230">
                        <c:v>-34.700000000000003</c:v>
                      </c:pt>
                      <c:pt idx="231">
                        <c:v>-35.700000000000003</c:v>
                      </c:pt>
                      <c:pt idx="232">
                        <c:v>-36.700000000000003</c:v>
                      </c:pt>
                      <c:pt idx="233">
                        <c:v>-37.200000000000003</c:v>
                      </c:pt>
                      <c:pt idx="234">
                        <c:v>-38.200000000000003</c:v>
                      </c:pt>
                      <c:pt idx="235">
                        <c:v>-38.799999999999997</c:v>
                      </c:pt>
                      <c:pt idx="236">
                        <c:v>-39.1</c:v>
                      </c:pt>
                      <c:pt idx="237">
                        <c:v>-39.6</c:v>
                      </c:pt>
                      <c:pt idx="238">
                        <c:v>-39.799999999999997</c:v>
                      </c:pt>
                      <c:pt idx="239">
                        <c:v>-40</c:v>
                      </c:pt>
                      <c:pt idx="240">
                        <c:v>-40.200000000000003</c:v>
                      </c:pt>
                      <c:pt idx="241">
                        <c:v>-40.299999999999997</c:v>
                      </c:pt>
                      <c:pt idx="242">
                        <c:v>-40.4</c:v>
                      </c:pt>
                      <c:pt idx="243">
                        <c:v>-40.5</c:v>
                      </c:pt>
                      <c:pt idx="244">
                        <c:v>-40.700000000000003</c:v>
                      </c:pt>
                      <c:pt idx="245">
                        <c:v>-40.700000000000003</c:v>
                      </c:pt>
                      <c:pt idx="246">
                        <c:v>-40.799999999999997</c:v>
                      </c:pt>
                      <c:pt idx="247">
                        <c:v>-41</c:v>
                      </c:pt>
                      <c:pt idx="248">
                        <c:v>-41</c:v>
                      </c:pt>
                      <c:pt idx="249">
                        <c:v>-41.1</c:v>
                      </c:pt>
                      <c:pt idx="250">
                        <c:v>-41</c:v>
                      </c:pt>
                      <c:pt idx="251">
                        <c:v>-41.2</c:v>
                      </c:pt>
                      <c:pt idx="252">
                        <c:v>-41.3</c:v>
                      </c:pt>
                      <c:pt idx="253">
                        <c:v>-41.2</c:v>
                      </c:pt>
                      <c:pt idx="254">
                        <c:v>-41.2</c:v>
                      </c:pt>
                      <c:pt idx="255">
                        <c:v>-41.3</c:v>
                      </c:pt>
                      <c:pt idx="256">
                        <c:v>-41.3</c:v>
                      </c:pt>
                      <c:pt idx="257">
                        <c:v>-41.2</c:v>
                      </c:pt>
                      <c:pt idx="258">
                        <c:v>-41.3</c:v>
                      </c:pt>
                      <c:pt idx="259">
                        <c:v>-41.3</c:v>
                      </c:pt>
                      <c:pt idx="260">
                        <c:v>-41.4</c:v>
                      </c:pt>
                      <c:pt idx="261">
                        <c:v>-41.3</c:v>
                      </c:pt>
                      <c:pt idx="262">
                        <c:v>-41.3</c:v>
                      </c:pt>
                      <c:pt idx="263">
                        <c:v>-41.3</c:v>
                      </c:pt>
                      <c:pt idx="264">
                        <c:v>-41.4</c:v>
                      </c:pt>
                      <c:pt idx="265">
                        <c:v>-41.4</c:v>
                      </c:pt>
                      <c:pt idx="266">
                        <c:v>-41.4</c:v>
                      </c:pt>
                      <c:pt idx="267">
                        <c:v>-41.5</c:v>
                      </c:pt>
                      <c:pt idx="268">
                        <c:v>-41.4</c:v>
                      </c:pt>
                      <c:pt idx="269">
                        <c:v>-41.4</c:v>
                      </c:pt>
                      <c:pt idx="270">
                        <c:v>-41.4</c:v>
                      </c:pt>
                      <c:pt idx="271">
                        <c:v>-41.5</c:v>
                      </c:pt>
                      <c:pt idx="272">
                        <c:v>-41.4</c:v>
                      </c:pt>
                      <c:pt idx="273">
                        <c:v>-41.4</c:v>
                      </c:pt>
                      <c:pt idx="274">
                        <c:v>-41.4</c:v>
                      </c:pt>
                      <c:pt idx="275">
                        <c:v>-41.4</c:v>
                      </c:pt>
                      <c:pt idx="276">
                        <c:v>-41.4</c:v>
                      </c:pt>
                      <c:pt idx="277">
                        <c:v>-41.5</c:v>
                      </c:pt>
                      <c:pt idx="278">
                        <c:v>-41.5</c:v>
                      </c:pt>
                      <c:pt idx="279">
                        <c:v>-41.4</c:v>
                      </c:pt>
                      <c:pt idx="280">
                        <c:v>-41.5</c:v>
                      </c:pt>
                      <c:pt idx="281">
                        <c:v>-41.5</c:v>
                      </c:pt>
                      <c:pt idx="282">
                        <c:v>-41.5</c:v>
                      </c:pt>
                      <c:pt idx="283">
                        <c:v>-41.5</c:v>
                      </c:pt>
                      <c:pt idx="284">
                        <c:v>-41.4</c:v>
                      </c:pt>
                      <c:pt idx="285">
                        <c:v>-41.5</c:v>
                      </c:pt>
                      <c:pt idx="286">
                        <c:v>-41.3</c:v>
                      </c:pt>
                      <c:pt idx="287">
                        <c:v>-41.3</c:v>
                      </c:pt>
                      <c:pt idx="288">
                        <c:v>-41.3</c:v>
                      </c:pt>
                      <c:pt idx="289">
                        <c:v>-41.4</c:v>
                      </c:pt>
                      <c:pt idx="290">
                        <c:v>-41.4</c:v>
                      </c:pt>
                      <c:pt idx="291">
                        <c:v>-41.4</c:v>
                      </c:pt>
                      <c:pt idx="292">
                        <c:v>-41.4</c:v>
                      </c:pt>
                      <c:pt idx="293">
                        <c:v>-41.3</c:v>
                      </c:pt>
                      <c:pt idx="294">
                        <c:v>-41.8</c:v>
                      </c:pt>
                      <c:pt idx="295">
                        <c:v>-42</c:v>
                      </c:pt>
                      <c:pt idx="296">
                        <c:v>-42.3</c:v>
                      </c:pt>
                      <c:pt idx="297">
                        <c:v>-43</c:v>
                      </c:pt>
                      <c:pt idx="298">
                        <c:v>-44.3</c:v>
                      </c:pt>
                      <c:pt idx="299">
                        <c:v>-45.4</c:v>
                      </c:pt>
                      <c:pt idx="300">
                        <c:v>-46.3</c:v>
                      </c:pt>
                      <c:pt idx="301">
                        <c:v>-47</c:v>
                      </c:pt>
                      <c:pt idx="302">
                        <c:v>-47.7</c:v>
                      </c:pt>
                      <c:pt idx="303">
                        <c:v>-48</c:v>
                      </c:pt>
                      <c:pt idx="304">
                        <c:v>-48.2</c:v>
                      </c:pt>
                      <c:pt idx="305">
                        <c:v>-48.4</c:v>
                      </c:pt>
                      <c:pt idx="306">
                        <c:v>-48.6</c:v>
                      </c:pt>
                      <c:pt idx="307">
                        <c:v>-48.6</c:v>
                      </c:pt>
                      <c:pt idx="308">
                        <c:v>-48.6</c:v>
                      </c:pt>
                      <c:pt idx="309">
                        <c:v>-48.7</c:v>
                      </c:pt>
                      <c:pt idx="310">
                        <c:v>-48.8</c:v>
                      </c:pt>
                      <c:pt idx="311">
                        <c:v>-48.8</c:v>
                      </c:pt>
                      <c:pt idx="312">
                        <c:v>-48.8</c:v>
                      </c:pt>
                      <c:pt idx="313">
                        <c:v>-48.8</c:v>
                      </c:pt>
                      <c:pt idx="314">
                        <c:v>-49</c:v>
                      </c:pt>
                      <c:pt idx="315">
                        <c:v>-49</c:v>
                      </c:pt>
                      <c:pt idx="316">
                        <c:v>-49</c:v>
                      </c:pt>
                      <c:pt idx="317">
                        <c:v>-49</c:v>
                      </c:pt>
                      <c:pt idx="318">
                        <c:v>-49</c:v>
                      </c:pt>
                      <c:pt idx="319">
                        <c:v>-48.8</c:v>
                      </c:pt>
                      <c:pt idx="320">
                        <c:v>-48.8</c:v>
                      </c:pt>
                      <c:pt idx="321">
                        <c:v>-49</c:v>
                      </c:pt>
                      <c:pt idx="322">
                        <c:v>-49</c:v>
                      </c:pt>
                      <c:pt idx="323">
                        <c:v>-49</c:v>
                      </c:pt>
                      <c:pt idx="324">
                        <c:v>-48.8</c:v>
                      </c:pt>
                      <c:pt idx="325">
                        <c:v>-48.7</c:v>
                      </c:pt>
                      <c:pt idx="326">
                        <c:v>-48.7</c:v>
                      </c:pt>
                      <c:pt idx="327">
                        <c:v>-48.7</c:v>
                      </c:pt>
                      <c:pt idx="328">
                        <c:v>-48.7</c:v>
                      </c:pt>
                      <c:pt idx="329">
                        <c:v>-48.6</c:v>
                      </c:pt>
                      <c:pt idx="330">
                        <c:v>-48.5</c:v>
                      </c:pt>
                      <c:pt idx="331">
                        <c:v>-48.6</c:v>
                      </c:pt>
                      <c:pt idx="332">
                        <c:v>-48.6</c:v>
                      </c:pt>
                      <c:pt idx="333">
                        <c:v>-48.6</c:v>
                      </c:pt>
                      <c:pt idx="334">
                        <c:v>-48.5</c:v>
                      </c:pt>
                      <c:pt idx="335">
                        <c:v>-48.5</c:v>
                      </c:pt>
                      <c:pt idx="336">
                        <c:v>-48.6</c:v>
                      </c:pt>
                      <c:pt idx="337">
                        <c:v>-48.5</c:v>
                      </c:pt>
                      <c:pt idx="338">
                        <c:v>-48.6</c:v>
                      </c:pt>
                      <c:pt idx="339">
                        <c:v>-48.6</c:v>
                      </c:pt>
                      <c:pt idx="340">
                        <c:v>-48.6</c:v>
                      </c:pt>
                      <c:pt idx="341">
                        <c:v>-48.5</c:v>
                      </c:pt>
                      <c:pt idx="342">
                        <c:v>-48.5</c:v>
                      </c:pt>
                      <c:pt idx="343">
                        <c:v>-48.5</c:v>
                      </c:pt>
                      <c:pt idx="344">
                        <c:v>-48.5</c:v>
                      </c:pt>
                      <c:pt idx="345">
                        <c:v>-48.4</c:v>
                      </c:pt>
                      <c:pt idx="346">
                        <c:v>-48.4</c:v>
                      </c:pt>
                      <c:pt idx="347">
                        <c:v>-48.5</c:v>
                      </c:pt>
                      <c:pt idx="348">
                        <c:v>-48.4</c:v>
                      </c:pt>
                      <c:pt idx="349">
                        <c:v>-48.4</c:v>
                      </c:pt>
                      <c:pt idx="350">
                        <c:v>-48.4</c:v>
                      </c:pt>
                      <c:pt idx="351">
                        <c:v>-48.5</c:v>
                      </c:pt>
                      <c:pt idx="352">
                        <c:v>-48.5</c:v>
                      </c:pt>
                      <c:pt idx="353">
                        <c:v>-48.5</c:v>
                      </c:pt>
                      <c:pt idx="354">
                        <c:v>-48.6</c:v>
                      </c:pt>
                      <c:pt idx="355">
                        <c:v>-48.5</c:v>
                      </c:pt>
                      <c:pt idx="356">
                        <c:v>-48.5</c:v>
                      </c:pt>
                      <c:pt idx="357">
                        <c:v>-48.7</c:v>
                      </c:pt>
                      <c:pt idx="358">
                        <c:v>-49</c:v>
                      </c:pt>
                      <c:pt idx="359">
                        <c:v>-49</c:v>
                      </c:pt>
                      <c:pt idx="360">
                        <c:v>-48.8</c:v>
                      </c:pt>
                      <c:pt idx="361">
                        <c:v>-48.7</c:v>
                      </c:pt>
                      <c:pt idx="362">
                        <c:v>-48.6</c:v>
                      </c:pt>
                      <c:pt idx="363">
                        <c:v>-48.7</c:v>
                      </c:pt>
                      <c:pt idx="364">
                        <c:v>-48.7</c:v>
                      </c:pt>
                      <c:pt idx="365">
                        <c:v>-48.6</c:v>
                      </c:pt>
                      <c:pt idx="366">
                        <c:v>-48.7</c:v>
                      </c:pt>
                      <c:pt idx="367">
                        <c:v>-48.6</c:v>
                      </c:pt>
                      <c:pt idx="368">
                        <c:v>-48.5</c:v>
                      </c:pt>
                      <c:pt idx="369">
                        <c:v>-48.5</c:v>
                      </c:pt>
                      <c:pt idx="370">
                        <c:v>-48.5</c:v>
                      </c:pt>
                      <c:pt idx="371">
                        <c:v>-48.4</c:v>
                      </c:pt>
                      <c:pt idx="372">
                        <c:v>-48.5</c:v>
                      </c:pt>
                      <c:pt idx="373">
                        <c:v>-48.4</c:v>
                      </c:pt>
                      <c:pt idx="374">
                        <c:v>-48.4</c:v>
                      </c:pt>
                      <c:pt idx="375">
                        <c:v>-48.4</c:v>
                      </c:pt>
                      <c:pt idx="376">
                        <c:v>-48.4</c:v>
                      </c:pt>
                      <c:pt idx="377">
                        <c:v>-48.4</c:v>
                      </c:pt>
                      <c:pt idx="378">
                        <c:v>-48.4</c:v>
                      </c:pt>
                      <c:pt idx="379">
                        <c:v>-48.4</c:v>
                      </c:pt>
                      <c:pt idx="380">
                        <c:v>-48.4</c:v>
                      </c:pt>
                      <c:pt idx="381">
                        <c:v>-48.4</c:v>
                      </c:pt>
                      <c:pt idx="382">
                        <c:v>-48.4</c:v>
                      </c:pt>
                      <c:pt idx="383">
                        <c:v>-48.3</c:v>
                      </c:pt>
                      <c:pt idx="384">
                        <c:v>-48.4</c:v>
                      </c:pt>
                      <c:pt idx="385">
                        <c:v>-48.3</c:v>
                      </c:pt>
                      <c:pt idx="386">
                        <c:v>-48.3</c:v>
                      </c:pt>
                      <c:pt idx="387">
                        <c:v>-48.4</c:v>
                      </c:pt>
                      <c:pt idx="388">
                        <c:v>-48.3</c:v>
                      </c:pt>
                      <c:pt idx="389">
                        <c:v>-48.4</c:v>
                      </c:pt>
                      <c:pt idx="390">
                        <c:v>-48.4</c:v>
                      </c:pt>
                      <c:pt idx="391">
                        <c:v>-48.3</c:v>
                      </c:pt>
                      <c:pt idx="392">
                        <c:v>-48.4</c:v>
                      </c:pt>
                      <c:pt idx="393">
                        <c:v>-48.3</c:v>
                      </c:pt>
                      <c:pt idx="394">
                        <c:v>-48.3</c:v>
                      </c:pt>
                      <c:pt idx="395">
                        <c:v>-48.4</c:v>
                      </c:pt>
                      <c:pt idx="396">
                        <c:v>-48.4</c:v>
                      </c:pt>
                      <c:pt idx="397">
                        <c:v>-48.5</c:v>
                      </c:pt>
                      <c:pt idx="398">
                        <c:v>-48.5</c:v>
                      </c:pt>
                      <c:pt idx="399">
                        <c:v>-48.4</c:v>
                      </c:pt>
                      <c:pt idx="400">
                        <c:v>-48.4</c:v>
                      </c:pt>
                      <c:pt idx="401">
                        <c:v>-48.4</c:v>
                      </c:pt>
                      <c:pt idx="402">
                        <c:v>-48.4</c:v>
                      </c:pt>
                      <c:pt idx="403">
                        <c:v>-48.3</c:v>
                      </c:pt>
                      <c:pt idx="404">
                        <c:v>-48.4</c:v>
                      </c:pt>
                      <c:pt idx="405">
                        <c:v>-48.3</c:v>
                      </c:pt>
                      <c:pt idx="406">
                        <c:v>-48.4</c:v>
                      </c:pt>
                      <c:pt idx="407">
                        <c:v>-48.4</c:v>
                      </c:pt>
                      <c:pt idx="408">
                        <c:v>-48.4</c:v>
                      </c:pt>
                      <c:pt idx="409">
                        <c:v>-48.4</c:v>
                      </c:pt>
                      <c:pt idx="410">
                        <c:v>-48.4</c:v>
                      </c:pt>
                      <c:pt idx="411">
                        <c:v>-48.5</c:v>
                      </c:pt>
                      <c:pt idx="412">
                        <c:v>-48.7</c:v>
                      </c:pt>
                      <c:pt idx="413">
                        <c:v>-48.8</c:v>
                      </c:pt>
                      <c:pt idx="414">
                        <c:v>-49.1</c:v>
                      </c:pt>
                      <c:pt idx="415">
                        <c:v>-49.1</c:v>
                      </c:pt>
                      <c:pt idx="416">
                        <c:v>-48.7</c:v>
                      </c:pt>
                      <c:pt idx="417">
                        <c:v>-48.7</c:v>
                      </c:pt>
                      <c:pt idx="418">
                        <c:v>-48.6</c:v>
                      </c:pt>
                      <c:pt idx="419">
                        <c:v>-48.5</c:v>
                      </c:pt>
                      <c:pt idx="420">
                        <c:v>-48.4</c:v>
                      </c:pt>
                      <c:pt idx="421">
                        <c:v>-48.5</c:v>
                      </c:pt>
                      <c:pt idx="422">
                        <c:v>-48.4</c:v>
                      </c:pt>
                      <c:pt idx="423">
                        <c:v>-48.6</c:v>
                      </c:pt>
                      <c:pt idx="424">
                        <c:v>-48.6</c:v>
                      </c:pt>
                      <c:pt idx="425">
                        <c:v>-48.7</c:v>
                      </c:pt>
                      <c:pt idx="426">
                        <c:v>-48.6</c:v>
                      </c:pt>
                      <c:pt idx="427">
                        <c:v>-48.7</c:v>
                      </c:pt>
                      <c:pt idx="428">
                        <c:v>-48.7</c:v>
                      </c:pt>
                      <c:pt idx="429">
                        <c:v>-48.7</c:v>
                      </c:pt>
                      <c:pt idx="430">
                        <c:v>-49.1</c:v>
                      </c:pt>
                      <c:pt idx="431">
                        <c:v>-49.2</c:v>
                      </c:pt>
                      <c:pt idx="432">
                        <c:v>-48.7</c:v>
                      </c:pt>
                      <c:pt idx="433">
                        <c:v>-48.6</c:v>
                      </c:pt>
                      <c:pt idx="434">
                        <c:v>-48.4</c:v>
                      </c:pt>
                      <c:pt idx="435">
                        <c:v>-48.4</c:v>
                      </c:pt>
                      <c:pt idx="436">
                        <c:v>-48.2</c:v>
                      </c:pt>
                      <c:pt idx="437">
                        <c:v>-48.2</c:v>
                      </c:pt>
                      <c:pt idx="438">
                        <c:v>-48.1</c:v>
                      </c:pt>
                      <c:pt idx="439">
                        <c:v>-48.2</c:v>
                      </c:pt>
                      <c:pt idx="440">
                        <c:v>-48.1</c:v>
                      </c:pt>
                      <c:pt idx="441">
                        <c:v>-48.1</c:v>
                      </c:pt>
                      <c:pt idx="442">
                        <c:v>-48</c:v>
                      </c:pt>
                      <c:pt idx="443">
                        <c:v>-48</c:v>
                      </c:pt>
                      <c:pt idx="444">
                        <c:v>-48</c:v>
                      </c:pt>
                      <c:pt idx="445">
                        <c:v>-48</c:v>
                      </c:pt>
                      <c:pt idx="446">
                        <c:v>-48.1</c:v>
                      </c:pt>
                      <c:pt idx="447">
                        <c:v>-48</c:v>
                      </c:pt>
                      <c:pt idx="448">
                        <c:v>-48</c:v>
                      </c:pt>
                      <c:pt idx="449">
                        <c:v>-47.9</c:v>
                      </c:pt>
                      <c:pt idx="450">
                        <c:v>-47.9</c:v>
                      </c:pt>
                      <c:pt idx="451">
                        <c:v>-47.9</c:v>
                      </c:pt>
                      <c:pt idx="452">
                        <c:v>-48.1</c:v>
                      </c:pt>
                      <c:pt idx="453">
                        <c:v>-47.9</c:v>
                      </c:pt>
                      <c:pt idx="454">
                        <c:v>-48</c:v>
                      </c:pt>
                      <c:pt idx="455">
                        <c:v>-47.9</c:v>
                      </c:pt>
                      <c:pt idx="456">
                        <c:v>-48</c:v>
                      </c:pt>
                      <c:pt idx="457">
                        <c:v>-48</c:v>
                      </c:pt>
                      <c:pt idx="458">
                        <c:v>-47.9</c:v>
                      </c:pt>
                      <c:pt idx="459">
                        <c:v>-47.9</c:v>
                      </c:pt>
                      <c:pt idx="460">
                        <c:v>-47.9</c:v>
                      </c:pt>
                      <c:pt idx="461">
                        <c:v>-47.9</c:v>
                      </c:pt>
                      <c:pt idx="462">
                        <c:v>-47.9</c:v>
                      </c:pt>
                      <c:pt idx="463">
                        <c:v>-47.9</c:v>
                      </c:pt>
                      <c:pt idx="464">
                        <c:v>-47.9</c:v>
                      </c:pt>
                      <c:pt idx="465">
                        <c:v>-48</c:v>
                      </c:pt>
                      <c:pt idx="466">
                        <c:v>-48</c:v>
                      </c:pt>
                      <c:pt idx="467">
                        <c:v>-47.9</c:v>
                      </c:pt>
                      <c:pt idx="468">
                        <c:v>-47.9</c:v>
                      </c:pt>
                      <c:pt idx="469">
                        <c:v>-47.9</c:v>
                      </c:pt>
                      <c:pt idx="470">
                        <c:v>-47.8</c:v>
                      </c:pt>
                      <c:pt idx="471">
                        <c:v>-47.9</c:v>
                      </c:pt>
                      <c:pt idx="472">
                        <c:v>-47.9</c:v>
                      </c:pt>
                      <c:pt idx="473">
                        <c:v>-47.9</c:v>
                      </c:pt>
                      <c:pt idx="474">
                        <c:v>-47.9</c:v>
                      </c:pt>
                      <c:pt idx="475">
                        <c:v>-47.9</c:v>
                      </c:pt>
                      <c:pt idx="476">
                        <c:v>-48</c:v>
                      </c:pt>
                      <c:pt idx="477">
                        <c:v>-48</c:v>
                      </c:pt>
                      <c:pt idx="478">
                        <c:v>-48.1</c:v>
                      </c:pt>
                      <c:pt idx="479">
                        <c:v>-47.9</c:v>
                      </c:pt>
                      <c:pt idx="480">
                        <c:v>-47.9</c:v>
                      </c:pt>
                      <c:pt idx="481">
                        <c:v>-48</c:v>
                      </c:pt>
                      <c:pt idx="482">
                        <c:v>-47.9</c:v>
                      </c:pt>
                      <c:pt idx="483">
                        <c:v>-47.9</c:v>
                      </c:pt>
                      <c:pt idx="484">
                        <c:v>-47.9</c:v>
                      </c:pt>
                      <c:pt idx="485">
                        <c:v>-47.9</c:v>
                      </c:pt>
                      <c:pt idx="486">
                        <c:v>-47.8</c:v>
                      </c:pt>
                      <c:pt idx="487">
                        <c:v>-47.9</c:v>
                      </c:pt>
                      <c:pt idx="488">
                        <c:v>-47.9</c:v>
                      </c:pt>
                      <c:pt idx="489">
                        <c:v>-47.9</c:v>
                      </c:pt>
                      <c:pt idx="490">
                        <c:v>-47.9</c:v>
                      </c:pt>
                      <c:pt idx="491">
                        <c:v>-47.9</c:v>
                      </c:pt>
                      <c:pt idx="492">
                        <c:v>-47.8</c:v>
                      </c:pt>
                      <c:pt idx="493">
                        <c:v>-47.9</c:v>
                      </c:pt>
                      <c:pt idx="494">
                        <c:v>-47.8</c:v>
                      </c:pt>
                      <c:pt idx="495">
                        <c:v>-47.9</c:v>
                      </c:pt>
                      <c:pt idx="496">
                        <c:v>-47.9</c:v>
                      </c:pt>
                      <c:pt idx="497">
                        <c:v>-47.8</c:v>
                      </c:pt>
                      <c:pt idx="498">
                        <c:v>-47.8</c:v>
                      </c:pt>
                      <c:pt idx="499">
                        <c:v>-48</c:v>
                      </c:pt>
                      <c:pt idx="500">
                        <c:v>-47.8</c:v>
                      </c:pt>
                      <c:pt idx="501">
                        <c:v>-47.9</c:v>
                      </c:pt>
                      <c:pt idx="502">
                        <c:v>-47.9</c:v>
                      </c:pt>
                      <c:pt idx="503">
                        <c:v>-47.9</c:v>
                      </c:pt>
                      <c:pt idx="504">
                        <c:v>-47.8</c:v>
                      </c:pt>
                      <c:pt idx="505">
                        <c:v>-47.9</c:v>
                      </c:pt>
                      <c:pt idx="506">
                        <c:v>-47.8</c:v>
                      </c:pt>
                      <c:pt idx="507">
                        <c:v>-47.9</c:v>
                      </c:pt>
                      <c:pt idx="508">
                        <c:v>-47.8</c:v>
                      </c:pt>
                      <c:pt idx="509">
                        <c:v>-47.9</c:v>
                      </c:pt>
                      <c:pt idx="510">
                        <c:v>-47.8</c:v>
                      </c:pt>
                      <c:pt idx="511">
                        <c:v>-47.8</c:v>
                      </c:pt>
                      <c:pt idx="512">
                        <c:v>-47.8</c:v>
                      </c:pt>
                      <c:pt idx="513">
                        <c:v>-47.8</c:v>
                      </c:pt>
                      <c:pt idx="514">
                        <c:v>-47.8</c:v>
                      </c:pt>
                      <c:pt idx="515">
                        <c:v>-47.9</c:v>
                      </c:pt>
                      <c:pt idx="516">
                        <c:v>-47.8</c:v>
                      </c:pt>
                      <c:pt idx="517">
                        <c:v>-47.8</c:v>
                      </c:pt>
                      <c:pt idx="518">
                        <c:v>-47.9</c:v>
                      </c:pt>
                      <c:pt idx="519">
                        <c:v>-47.8</c:v>
                      </c:pt>
                      <c:pt idx="520">
                        <c:v>-47.8</c:v>
                      </c:pt>
                      <c:pt idx="521">
                        <c:v>-47.9</c:v>
                      </c:pt>
                      <c:pt idx="522">
                        <c:v>-47.9</c:v>
                      </c:pt>
                      <c:pt idx="523">
                        <c:v>-47.9</c:v>
                      </c:pt>
                      <c:pt idx="524">
                        <c:v>-47.9</c:v>
                      </c:pt>
                      <c:pt idx="525">
                        <c:v>-47.9</c:v>
                      </c:pt>
                      <c:pt idx="526">
                        <c:v>-47.9</c:v>
                      </c:pt>
                      <c:pt idx="527">
                        <c:v>-47.8</c:v>
                      </c:pt>
                      <c:pt idx="528">
                        <c:v>-47.8</c:v>
                      </c:pt>
                      <c:pt idx="529">
                        <c:v>-47.8</c:v>
                      </c:pt>
                      <c:pt idx="530">
                        <c:v>-47.8</c:v>
                      </c:pt>
                      <c:pt idx="531">
                        <c:v>-47.7</c:v>
                      </c:pt>
                      <c:pt idx="532">
                        <c:v>-47.7</c:v>
                      </c:pt>
                      <c:pt idx="533">
                        <c:v>-47.8</c:v>
                      </c:pt>
                      <c:pt idx="534">
                        <c:v>-47.8</c:v>
                      </c:pt>
                      <c:pt idx="535">
                        <c:v>-47.7</c:v>
                      </c:pt>
                      <c:pt idx="536">
                        <c:v>-47.7</c:v>
                      </c:pt>
                      <c:pt idx="537">
                        <c:v>-47.8</c:v>
                      </c:pt>
                      <c:pt idx="538">
                        <c:v>-47.7</c:v>
                      </c:pt>
                      <c:pt idx="539">
                        <c:v>-47.8</c:v>
                      </c:pt>
                      <c:pt idx="540">
                        <c:v>-47.7</c:v>
                      </c:pt>
                      <c:pt idx="541">
                        <c:v>-47.7</c:v>
                      </c:pt>
                      <c:pt idx="542">
                        <c:v>-47.8</c:v>
                      </c:pt>
                      <c:pt idx="543">
                        <c:v>-47.7</c:v>
                      </c:pt>
                      <c:pt idx="544">
                        <c:v>-47.7</c:v>
                      </c:pt>
                      <c:pt idx="545">
                        <c:v>-47.7</c:v>
                      </c:pt>
                      <c:pt idx="546">
                        <c:v>-47.8</c:v>
                      </c:pt>
                      <c:pt idx="547">
                        <c:v>-47.9</c:v>
                      </c:pt>
                      <c:pt idx="548">
                        <c:v>-47.9</c:v>
                      </c:pt>
                      <c:pt idx="549">
                        <c:v>-47.8</c:v>
                      </c:pt>
                      <c:pt idx="550">
                        <c:v>-47.9</c:v>
                      </c:pt>
                      <c:pt idx="551">
                        <c:v>-47.8</c:v>
                      </c:pt>
                      <c:pt idx="552">
                        <c:v>-47.8</c:v>
                      </c:pt>
                      <c:pt idx="553">
                        <c:v>-47.7</c:v>
                      </c:pt>
                      <c:pt idx="554">
                        <c:v>-47.7</c:v>
                      </c:pt>
                      <c:pt idx="555">
                        <c:v>-47.8</c:v>
                      </c:pt>
                      <c:pt idx="556">
                        <c:v>-47.8</c:v>
                      </c:pt>
                      <c:pt idx="557">
                        <c:v>-47.8</c:v>
                      </c:pt>
                      <c:pt idx="558">
                        <c:v>-47.7</c:v>
                      </c:pt>
                      <c:pt idx="559">
                        <c:v>-47.8</c:v>
                      </c:pt>
                      <c:pt idx="560">
                        <c:v>-47.7</c:v>
                      </c:pt>
                      <c:pt idx="561">
                        <c:v>-47.7</c:v>
                      </c:pt>
                      <c:pt idx="562">
                        <c:v>-47.7</c:v>
                      </c:pt>
                      <c:pt idx="563">
                        <c:v>-47.8</c:v>
                      </c:pt>
                      <c:pt idx="564">
                        <c:v>-47.7</c:v>
                      </c:pt>
                      <c:pt idx="565">
                        <c:v>-47.7</c:v>
                      </c:pt>
                      <c:pt idx="566">
                        <c:v>-47.7</c:v>
                      </c:pt>
                      <c:pt idx="567">
                        <c:v>-47.7</c:v>
                      </c:pt>
                      <c:pt idx="568">
                        <c:v>-47.7</c:v>
                      </c:pt>
                      <c:pt idx="569">
                        <c:v>-47.8</c:v>
                      </c:pt>
                      <c:pt idx="570">
                        <c:v>-47.7</c:v>
                      </c:pt>
                      <c:pt idx="571">
                        <c:v>-47.8</c:v>
                      </c:pt>
                      <c:pt idx="572">
                        <c:v>-47.7</c:v>
                      </c:pt>
                      <c:pt idx="573">
                        <c:v>-47.7</c:v>
                      </c:pt>
                      <c:pt idx="574">
                        <c:v>-47.7</c:v>
                      </c:pt>
                      <c:pt idx="575">
                        <c:v>-47.7</c:v>
                      </c:pt>
                      <c:pt idx="576">
                        <c:v>-47.7</c:v>
                      </c:pt>
                      <c:pt idx="577">
                        <c:v>-47.6</c:v>
                      </c:pt>
                      <c:pt idx="578">
                        <c:v>-47.7</c:v>
                      </c:pt>
                      <c:pt idx="579">
                        <c:v>-47.7</c:v>
                      </c:pt>
                      <c:pt idx="580">
                        <c:v>-47.7</c:v>
                      </c:pt>
                      <c:pt idx="581">
                        <c:v>-47.7</c:v>
                      </c:pt>
                      <c:pt idx="582">
                        <c:v>-47.7</c:v>
                      </c:pt>
                      <c:pt idx="583">
                        <c:v>-47.6</c:v>
                      </c:pt>
                      <c:pt idx="584">
                        <c:v>-47.6</c:v>
                      </c:pt>
                      <c:pt idx="585">
                        <c:v>-47.6</c:v>
                      </c:pt>
                      <c:pt idx="586">
                        <c:v>-47.7</c:v>
                      </c:pt>
                      <c:pt idx="587">
                        <c:v>-47.7</c:v>
                      </c:pt>
                      <c:pt idx="588">
                        <c:v>-47.6</c:v>
                      </c:pt>
                      <c:pt idx="589">
                        <c:v>-47.7</c:v>
                      </c:pt>
                      <c:pt idx="590">
                        <c:v>-47.7</c:v>
                      </c:pt>
                      <c:pt idx="591">
                        <c:v>-47.7</c:v>
                      </c:pt>
                      <c:pt idx="592">
                        <c:v>-47.7</c:v>
                      </c:pt>
                      <c:pt idx="593">
                        <c:v>-47.7</c:v>
                      </c:pt>
                      <c:pt idx="594">
                        <c:v>-47.6</c:v>
                      </c:pt>
                      <c:pt idx="595">
                        <c:v>-47.6</c:v>
                      </c:pt>
                      <c:pt idx="596">
                        <c:v>-47.6</c:v>
                      </c:pt>
                      <c:pt idx="597">
                        <c:v>-47.7</c:v>
                      </c:pt>
                      <c:pt idx="598">
                        <c:v>-47.7</c:v>
                      </c:pt>
                      <c:pt idx="599">
                        <c:v>-47.6</c:v>
                      </c:pt>
                      <c:pt idx="600">
                        <c:v>-47.7</c:v>
                      </c:pt>
                      <c:pt idx="601">
                        <c:v>-47.6</c:v>
                      </c:pt>
                      <c:pt idx="602">
                        <c:v>-47.7</c:v>
                      </c:pt>
                      <c:pt idx="603">
                        <c:v>-47.5</c:v>
                      </c:pt>
                      <c:pt idx="604">
                        <c:v>-47.6</c:v>
                      </c:pt>
                      <c:pt idx="605">
                        <c:v>-47.7</c:v>
                      </c:pt>
                      <c:pt idx="606">
                        <c:v>-47.6</c:v>
                      </c:pt>
                      <c:pt idx="607">
                        <c:v>-47.6</c:v>
                      </c:pt>
                      <c:pt idx="608">
                        <c:v>-47.6</c:v>
                      </c:pt>
                      <c:pt idx="609">
                        <c:v>-47.6</c:v>
                      </c:pt>
                      <c:pt idx="610">
                        <c:v>-47.6</c:v>
                      </c:pt>
                      <c:pt idx="611">
                        <c:v>-47.6</c:v>
                      </c:pt>
                      <c:pt idx="612">
                        <c:v>-47.6</c:v>
                      </c:pt>
                      <c:pt idx="613">
                        <c:v>-47.6</c:v>
                      </c:pt>
                      <c:pt idx="614">
                        <c:v>-47.6</c:v>
                      </c:pt>
                      <c:pt idx="615">
                        <c:v>-47.6</c:v>
                      </c:pt>
                      <c:pt idx="616">
                        <c:v>-47.5</c:v>
                      </c:pt>
                      <c:pt idx="617">
                        <c:v>-47.6</c:v>
                      </c:pt>
                      <c:pt idx="618">
                        <c:v>-47.6</c:v>
                      </c:pt>
                      <c:pt idx="619">
                        <c:v>-47.6</c:v>
                      </c:pt>
                      <c:pt idx="620">
                        <c:v>-47.6</c:v>
                      </c:pt>
                      <c:pt idx="621">
                        <c:v>-47.6</c:v>
                      </c:pt>
                      <c:pt idx="622">
                        <c:v>-47.7</c:v>
                      </c:pt>
                      <c:pt idx="623">
                        <c:v>-47.6</c:v>
                      </c:pt>
                      <c:pt idx="624">
                        <c:v>-47.5</c:v>
                      </c:pt>
                      <c:pt idx="625">
                        <c:v>-47.6</c:v>
                      </c:pt>
                      <c:pt idx="626">
                        <c:v>-47.5</c:v>
                      </c:pt>
                      <c:pt idx="627">
                        <c:v>-47.5</c:v>
                      </c:pt>
                      <c:pt idx="628">
                        <c:v>-47.5</c:v>
                      </c:pt>
                      <c:pt idx="629">
                        <c:v>-47.5</c:v>
                      </c:pt>
                      <c:pt idx="630">
                        <c:v>-47.6</c:v>
                      </c:pt>
                      <c:pt idx="631">
                        <c:v>-47.6</c:v>
                      </c:pt>
                      <c:pt idx="632">
                        <c:v>-47.9</c:v>
                      </c:pt>
                      <c:pt idx="633">
                        <c:v>-47.7</c:v>
                      </c:pt>
                      <c:pt idx="634">
                        <c:v>-47.6</c:v>
                      </c:pt>
                      <c:pt idx="635">
                        <c:v>-47.7</c:v>
                      </c:pt>
                      <c:pt idx="636">
                        <c:v>-47.6</c:v>
                      </c:pt>
                      <c:pt idx="637">
                        <c:v>-47.7</c:v>
                      </c:pt>
                      <c:pt idx="638">
                        <c:v>-47.6</c:v>
                      </c:pt>
                      <c:pt idx="639">
                        <c:v>-47.6</c:v>
                      </c:pt>
                      <c:pt idx="640">
                        <c:v>-47.6</c:v>
                      </c:pt>
                      <c:pt idx="641">
                        <c:v>-47.6</c:v>
                      </c:pt>
                      <c:pt idx="642">
                        <c:v>-47.6</c:v>
                      </c:pt>
                      <c:pt idx="643">
                        <c:v>-47.6</c:v>
                      </c:pt>
                      <c:pt idx="644">
                        <c:v>-47.6</c:v>
                      </c:pt>
                      <c:pt idx="645">
                        <c:v>-47.6</c:v>
                      </c:pt>
                      <c:pt idx="646">
                        <c:v>-47.5</c:v>
                      </c:pt>
                      <c:pt idx="647">
                        <c:v>-47.6</c:v>
                      </c:pt>
                      <c:pt idx="648">
                        <c:v>-47.6</c:v>
                      </c:pt>
                      <c:pt idx="649">
                        <c:v>-47.7</c:v>
                      </c:pt>
                      <c:pt idx="650">
                        <c:v>-47.7</c:v>
                      </c:pt>
                      <c:pt idx="651">
                        <c:v>-47.9</c:v>
                      </c:pt>
                      <c:pt idx="652">
                        <c:v>-47.8</c:v>
                      </c:pt>
                      <c:pt idx="653">
                        <c:v>-47.6</c:v>
                      </c:pt>
                      <c:pt idx="654">
                        <c:v>-47.6</c:v>
                      </c:pt>
                      <c:pt idx="655">
                        <c:v>-47.6</c:v>
                      </c:pt>
                      <c:pt idx="656">
                        <c:v>-47.6</c:v>
                      </c:pt>
                      <c:pt idx="657">
                        <c:v>-47.5</c:v>
                      </c:pt>
                      <c:pt idx="658">
                        <c:v>-47.6</c:v>
                      </c:pt>
                      <c:pt idx="659">
                        <c:v>-47.5</c:v>
                      </c:pt>
                      <c:pt idx="660">
                        <c:v>-47.6</c:v>
                      </c:pt>
                      <c:pt idx="661">
                        <c:v>-47.5</c:v>
                      </c:pt>
                      <c:pt idx="662">
                        <c:v>-47.5</c:v>
                      </c:pt>
                      <c:pt idx="663">
                        <c:v>-47.6</c:v>
                      </c:pt>
                      <c:pt idx="664">
                        <c:v>-47.5</c:v>
                      </c:pt>
                      <c:pt idx="665">
                        <c:v>-47.6</c:v>
                      </c:pt>
                      <c:pt idx="666">
                        <c:v>-47.5</c:v>
                      </c:pt>
                      <c:pt idx="667">
                        <c:v>-47.5</c:v>
                      </c:pt>
                      <c:pt idx="668">
                        <c:v>-47.5</c:v>
                      </c:pt>
                      <c:pt idx="669">
                        <c:v>-47.5</c:v>
                      </c:pt>
                      <c:pt idx="670">
                        <c:v>-47.5</c:v>
                      </c:pt>
                      <c:pt idx="671">
                        <c:v>-47.5</c:v>
                      </c:pt>
                      <c:pt idx="672">
                        <c:v>-47.5</c:v>
                      </c:pt>
                      <c:pt idx="673">
                        <c:v>-47.4</c:v>
                      </c:pt>
                      <c:pt idx="674">
                        <c:v>-47.6</c:v>
                      </c:pt>
                      <c:pt idx="675">
                        <c:v>-47.5</c:v>
                      </c:pt>
                      <c:pt idx="676">
                        <c:v>-47.6</c:v>
                      </c:pt>
                      <c:pt idx="677">
                        <c:v>-47.6</c:v>
                      </c:pt>
                      <c:pt idx="678">
                        <c:v>-47.5</c:v>
                      </c:pt>
                      <c:pt idx="679">
                        <c:v>-47.5</c:v>
                      </c:pt>
                      <c:pt idx="680">
                        <c:v>-47.7</c:v>
                      </c:pt>
                      <c:pt idx="681">
                        <c:v>-47.6</c:v>
                      </c:pt>
                      <c:pt idx="682">
                        <c:v>-47.6</c:v>
                      </c:pt>
                      <c:pt idx="683">
                        <c:v>-47.6</c:v>
                      </c:pt>
                      <c:pt idx="684">
                        <c:v>-47.6</c:v>
                      </c:pt>
                      <c:pt idx="685">
                        <c:v>-47.5</c:v>
                      </c:pt>
                      <c:pt idx="686">
                        <c:v>-47.5</c:v>
                      </c:pt>
                      <c:pt idx="687">
                        <c:v>-47.5</c:v>
                      </c:pt>
                      <c:pt idx="688">
                        <c:v>-47.4</c:v>
                      </c:pt>
                      <c:pt idx="689">
                        <c:v>-47.5</c:v>
                      </c:pt>
                      <c:pt idx="690">
                        <c:v>-47.4</c:v>
                      </c:pt>
                      <c:pt idx="691">
                        <c:v>-47.4</c:v>
                      </c:pt>
                      <c:pt idx="692">
                        <c:v>-47.4</c:v>
                      </c:pt>
                      <c:pt idx="693">
                        <c:v>-47.5</c:v>
                      </c:pt>
                      <c:pt idx="694">
                        <c:v>-47.5</c:v>
                      </c:pt>
                      <c:pt idx="695">
                        <c:v>-47.5</c:v>
                      </c:pt>
                      <c:pt idx="696">
                        <c:v>-47.5</c:v>
                      </c:pt>
                      <c:pt idx="697">
                        <c:v>-47.5</c:v>
                      </c:pt>
                      <c:pt idx="698">
                        <c:v>-47.6</c:v>
                      </c:pt>
                      <c:pt idx="699">
                        <c:v>-47.7</c:v>
                      </c:pt>
                      <c:pt idx="700">
                        <c:v>-47.5</c:v>
                      </c:pt>
                      <c:pt idx="701">
                        <c:v>-47.6</c:v>
                      </c:pt>
                      <c:pt idx="702">
                        <c:v>-47.5</c:v>
                      </c:pt>
                      <c:pt idx="703">
                        <c:v>-47.6</c:v>
                      </c:pt>
                      <c:pt idx="704">
                        <c:v>-47.5</c:v>
                      </c:pt>
                      <c:pt idx="705">
                        <c:v>-47.5</c:v>
                      </c:pt>
                      <c:pt idx="706">
                        <c:v>-47.4</c:v>
                      </c:pt>
                      <c:pt idx="707">
                        <c:v>-47.4</c:v>
                      </c:pt>
                      <c:pt idx="708">
                        <c:v>-47.5</c:v>
                      </c:pt>
                      <c:pt idx="709">
                        <c:v>-47.5</c:v>
                      </c:pt>
                      <c:pt idx="710">
                        <c:v>-47.5</c:v>
                      </c:pt>
                      <c:pt idx="711">
                        <c:v>-47.5</c:v>
                      </c:pt>
                      <c:pt idx="712">
                        <c:v>-47.4</c:v>
                      </c:pt>
                      <c:pt idx="713">
                        <c:v>-47.4</c:v>
                      </c:pt>
                      <c:pt idx="714">
                        <c:v>-47.4</c:v>
                      </c:pt>
                      <c:pt idx="715">
                        <c:v>-47.4</c:v>
                      </c:pt>
                      <c:pt idx="716">
                        <c:v>-47.4</c:v>
                      </c:pt>
                      <c:pt idx="717">
                        <c:v>-47.4</c:v>
                      </c:pt>
                      <c:pt idx="718">
                        <c:v>-47.4</c:v>
                      </c:pt>
                      <c:pt idx="719">
                        <c:v>-47.4</c:v>
                      </c:pt>
                      <c:pt idx="720">
                        <c:v>-47.4</c:v>
                      </c:pt>
                      <c:pt idx="721">
                        <c:v>-47.6</c:v>
                      </c:pt>
                      <c:pt idx="722">
                        <c:v>-47.5</c:v>
                      </c:pt>
                      <c:pt idx="723">
                        <c:v>-47.5</c:v>
                      </c:pt>
                      <c:pt idx="724">
                        <c:v>-47.5</c:v>
                      </c:pt>
                      <c:pt idx="725">
                        <c:v>-47.5</c:v>
                      </c:pt>
                      <c:pt idx="726">
                        <c:v>-47.5</c:v>
                      </c:pt>
                      <c:pt idx="727">
                        <c:v>-47.2</c:v>
                      </c:pt>
                      <c:pt idx="728">
                        <c:v>-47.4</c:v>
                      </c:pt>
                      <c:pt idx="729">
                        <c:v>-47.4</c:v>
                      </c:pt>
                      <c:pt idx="730">
                        <c:v>-47.5</c:v>
                      </c:pt>
                      <c:pt idx="731">
                        <c:v>-47.4</c:v>
                      </c:pt>
                      <c:pt idx="732">
                        <c:v>-47.6</c:v>
                      </c:pt>
                      <c:pt idx="733">
                        <c:v>-47.5</c:v>
                      </c:pt>
                      <c:pt idx="734">
                        <c:v>-47.6</c:v>
                      </c:pt>
                      <c:pt idx="735">
                        <c:v>-47.4</c:v>
                      </c:pt>
                      <c:pt idx="736">
                        <c:v>-47.5</c:v>
                      </c:pt>
                      <c:pt idx="737">
                        <c:v>-47.4</c:v>
                      </c:pt>
                      <c:pt idx="738">
                        <c:v>-47.4</c:v>
                      </c:pt>
                      <c:pt idx="739">
                        <c:v>-47.4</c:v>
                      </c:pt>
                      <c:pt idx="740">
                        <c:v>-47.4</c:v>
                      </c:pt>
                      <c:pt idx="741">
                        <c:v>-47.4</c:v>
                      </c:pt>
                      <c:pt idx="742">
                        <c:v>-47.5</c:v>
                      </c:pt>
                      <c:pt idx="743">
                        <c:v>-47.4</c:v>
                      </c:pt>
                      <c:pt idx="744">
                        <c:v>-47.4</c:v>
                      </c:pt>
                      <c:pt idx="745">
                        <c:v>-47.4</c:v>
                      </c:pt>
                      <c:pt idx="746">
                        <c:v>-47.4</c:v>
                      </c:pt>
                      <c:pt idx="747">
                        <c:v>-47.4</c:v>
                      </c:pt>
                      <c:pt idx="748">
                        <c:v>-47.4</c:v>
                      </c:pt>
                      <c:pt idx="749">
                        <c:v>-47.4</c:v>
                      </c:pt>
                      <c:pt idx="750">
                        <c:v>-47.4</c:v>
                      </c:pt>
                      <c:pt idx="751">
                        <c:v>-47.4</c:v>
                      </c:pt>
                      <c:pt idx="752">
                        <c:v>-47.4</c:v>
                      </c:pt>
                      <c:pt idx="753">
                        <c:v>-47.7</c:v>
                      </c:pt>
                      <c:pt idx="754">
                        <c:v>-47.6</c:v>
                      </c:pt>
                      <c:pt idx="755">
                        <c:v>-47.6</c:v>
                      </c:pt>
                      <c:pt idx="756">
                        <c:v>-47.4</c:v>
                      </c:pt>
                      <c:pt idx="757">
                        <c:v>-47.5</c:v>
                      </c:pt>
                      <c:pt idx="758">
                        <c:v>-47.5</c:v>
                      </c:pt>
                      <c:pt idx="759">
                        <c:v>-47.5</c:v>
                      </c:pt>
                      <c:pt idx="760">
                        <c:v>-47.4</c:v>
                      </c:pt>
                      <c:pt idx="761">
                        <c:v>-47.4</c:v>
                      </c:pt>
                      <c:pt idx="762">
                        <c:v>-47.4</c:v>
                      </c:pt>
                      <c:pt idx="763">
                        <c:v>-47.5</c:v>
                      </c:pt>
                      <c:pt idx="764">
                        <c:v>-47.4</c:v>
                      </c:pt>
                      <c:pt idx="765">
                        <c:v>-47.5</c:v>
                      </c:pt>
                      <c:pt idx="766">
                        <c:v>-47.4</c:v>
                      </c:pt>
                      <c:pt idx="767">
                        <c:v>-47.4</c:v>
                      </c:pt>
                      <c:pt idx="768">
                        <c:v>-47.2</c:v>
                      </c:pt>
                      <c:pt idx="769">
                        <c:v>-47.4</c:v>
                      </c:pt>
                      <c:pt idx="770">
                        <c:v>-47.4</c:v>
                      </c:pt>
                      <c:pt idx="771">
                        <c:v>-47.4</c:v>
                      </c:pt>
                      <c:pt idx="772">
                        <c:v>-47.4</c:v>
                      </c:pt>
                      <c:pt idx="773">
                        <c:v>-47.5</c:v>
                      </c:pt>
                      <c:pt idx="774">
                        <c:v>-47.4</c:v>
                      </c:pt>
                      <c:pt idx="775">
                        <c:v>-47.4</c:v>
                      </c:pt>
                      <c:pt idx="776">
                        <c:v>-47.4</c:v>
                      </c:pt>
                      <c:pt idx="777">
                        <c:v>-47.4</c:v>
                      </c:pt>
                      <c:pt idx="778">
                        <c:v>-47.5</c:v>
                      </c:pt>
                      <c:pt idx="779">
                        <c:v>-47.5</c:v>
                      </c:pt>
                      <c:pt idx="780">
                        <c:v>-47.4</c:v>
                      </c:pt>
                      <c:pt idx="781">
                        <c:v>-47.4</c:v>
                      </c:pt>
                      <c:pt idx="782">
                        <c:v>-47.2</c:v>
                      </c:pt>
                      <c:pt idx="783">
                        <c:v>-47.2</c:v>
                      </c:pt>
                      <c:pt idx="784">
                        <c:v>-47.2</c:v>
                      </c:pt>
                      <c:pt idx="785">
                        <c:v>-47.2</c:v>
                      </c:pt>
                      <c:pt idx="786">
                        <c:v>-47.4</c:v>
                      </c:pt>
                      <c:pt idx="787">
                        <c:v>-47.6</c:v>
                      </c:pt>
                      <c:pt idx="788">
                        <c:v>-47.6</c:v>
                      </c:pt>
                      <c:pt idx="789">
                        <c:v>-47.5</c:v>
                      </c:pt>
                      <c:pt idx="790">
                        <c:v>-47.5</c:v>
                      </c:pt>
                      <c:pt idx="791">
                        <c:v>-47.5</c:v>
                      </c:pt>
                      <c:pt idx="792">
                        <c:v>-47.4</c:v>
                      </c:pt>
                      <c:pt idx="793">
                        <c:v>-47.4</c:v>
                      </c:pt>
                      <c:pt idx="794">
                        <c:v>-47.2</c:v>
                      </c:pt>
                      <c:pt idx="795">
                        <c:v>-47.2</c:v>
                      </c:pt>
                      <c:pt idx="796">
                        <c:v>-47.4</c:v>
                      </c:pt>
                      <c:pt idx="797">
                        <c:v>-47.1</c:v>
                      </c:pt>
                      <c:pt idx="798">
                        <c:v>-47.2</c:v>
                      </c:pt>
                      <c:pt idx="799">
                        <c:v>-47.1</c:v>
                      </c:pt>
                      <c:pt idx="800">
                        <c:v>-47.2</c:v>
                      </c:pt>
                      <c:pt idx="801">
                        <c:v>-47.1</c:v>
                      </c:pt>
                      <c:pt idx="802">
                        <c:v>-47.2</c:v>
                      </c:pt>
                      <c:pt idx="803">
                        <c:v>-47.2</c:v>
                      </c:pt>
                      <c:pt idx="804">
                        <c:v>-47.4</c:v>
                      </c:pt>
                      <c:pt idx="805">
                        <c:v>-47.1</c:v>
                      </c:pt>
                      <c:pt idx="806">
                        <c:v>-47.2</c:v>
                      </c:pt>
                      <c:pt idx="807">
                        <c:v>-47</c:v>
                      </c:pt>
                      <c:pt idx="808">
                        <c:v>-47.1</c:v>
                      </c:pt>
                      <c:pt idx="809">
                        <c:v>-47.1</c:v>
                      </c:pt>
                      <c:pt idx="810">
                        <c:v>-47.4</c:v>
                      </c:pt>
                      <c:pt idx="811">
                        <c:v>-47.4</c:v>
                      </c:pt>
                      <c:pt idx="812">
                        <c:v>-47.5</c:v>
                      </c:pt>
                      <c:pt idx="813">
                        <c:v>-47.5</c:v>
                      </c:pt>
                      <c:pt idx="814">
                        <c:v>-47.4</c:v>
                      </c:pt>
                      <c:pt idx="815">
                        <c:v>-47.6</c:v>
                      </c:pt>
                      <c:pt idx="816">
                        <c:v>-47.4</c:v>
                      </c:pt>
                      <c:pt idx="817">
                        <c:v>-47.2</c:v>
                      </c:pt>
                      <c:pt idx="818">
                        <c:v>-47.2</c:v>
                      </c:pt>
                      <c:pt idx="819">
                        <c:v>-47.2</c:v>
                      </c:pt>
                      <c:pt idx="820">
                        <c:v>-47.1</c:v>
                      </c:pt>
                      <c:pt idx="821">
                        <c:v>-47.1</c:v>
                      </c:pt>
                      <c:pt idx="822">
                        <c:v>-47.1</c:v>
                      </c:pt>
                      <c:pt idx="823">
                        <c:v>-47</c:v>
                      </c:pt>
                      <c:pt idx="824">
                        <c:v>-47</c:v>
                      </c:pt>
                      <c:pt idx="825">
                        <c:v>-47.1</c:v>
                      </c:pt>
                      <c:pt idx="826">
                        <c:v>-47.1</c:v>
                      </c:pt>
                      <c:pt idx="827">
                        <c:v>-47.6</c:v>
                      </c:pt>
                      <c:pt idx="828">
                        <c:v>-47.7</c:v>
                      </c:pt>
                      <c:pt idx="829">
                        <c:v>-47.7</c:v>
                      </c:pt>
                      <c:pt idx="830">
                        <c:v>-47.4</c:v>
                      </c:pt>
                      <c:pt idx="831">
                        <c:v>-47.4</c:v>
                      </c:pt>
                      <c:pt idx="832">
                        <c:v>-47.2</c:v>
                      </c:pt>
                      <c:pt idx="833">
                        <c:v>-47.4</c:v>
                      </c:pt>
                      <c:pt idx="834">
                        <c:v>-47.1</c:v>
                      </c:pt>
                      <c:pt idx="835">
                        <c:v>-47.1</c:v>
                      </c:pt>
                      <c:pt idx="836">
                        <c:v>-47.1</c:v>
                      </c:pt>
                      <c:pt idx="837">
                        <c:v>-47.1</c:v>
                      </c:pt>
                      <c:pt idx="838">
                        <c:v>-47</c:v>
                      </c:pt>
                      <c:pt idx="839">
                        <c:v>-47</c:v>
                      </c:pt>
                      <c:pt idx="840">
                        <c:v>-47</c:v>
                      </c:pt>
                      <c:pt idx="841">
                        <c:v>-46.9</c:v>
                      </c:pt>
                      <c:pt idx="842">
                        <c:v>-47</c:v>
                      </c:pt>
                      <c:pt idx="843">
                        <c:v>-47</c:v>
                      </c:pt>
                      <c:pt idx="844">
                        <c:v>-47</c:v>
                      </c:pt>
                      <c:pt idx="845">
                        <c:v>-46.9</c:v>
                      </c:pt>
                      <c:pt idx="846">
                        <c:v>-47</c:v>
                      </c:pt>
                      <c:pt idx="847">
                        <c:v>-46.9</c:v>
                      </c:pt>
                      <c:pt idx="848">
                        <c:v>-46.9</c:v>
                      </c:pt>
                      <c:pt idx="849">
                        <c:v>-46.8</c:v>
                      </c:pt>
                      <c:pt idx="850">
                        <c:v>-46.9</c:v>
                      </c:pt>
                      <c:pt idx="851">
                        <c:v>-46.9</c:v>
                      </c:pt>
                      <c:pt idx="852">
                        <c:v>-46.9</c:v>
                      </c:pt>
                      <c:pt idx="853">
                        <c:v>-46.8</c:v>
                      </c:pt>
                      <c:pt idx="854">
                        <c:v>-46.9</c:v>
                      </c:pt>
                      <c:pt idx="855">
                        <c:v>-46.8</c:v>
                      </c:pt>
                      <c:pt idx="856">
                        <c:v>-46.8</c:v>
                      </c:pt>
                      <c:pt idx="857">
                        <c:v>-46.8</c:v>
                      </c:pt>
                      <c:pt idx="858">
                        <c:v>-46.8</c:v>
                      </c:pt>
                      <c:pt idx="859">
                        <c:v>-46.7</c:v>
                      </c:pt>
                      <c:pt idx="860">
                        <c:v>-46.8</c:v>
                      </c:pt>
                      <c:pt idx="861">
                        <c:v>-46.6</c:v>
                      </c:pt>
                      <c:pt idx="862">
                        <c:v>-46.7</c:v>
                      </c:pt>
                      <c:pt idx="863">
                        <c:v>-46.6</c:v>
                      </c:pt>
                      <c:pt idx="864">
                        <c:v>-46.6</c:v>
                      </c:pt>
                      <c:pt idx="865">
                        <c:v>-46.6</c:v>
                      </c:pt>
                      <c:pt idx="866">
                        <c:v>-46.7</c:v>
                      </c:pt>
                      <c:pt idx="867">
                        <c:v>-46.7</c:v>
                      </c:pt>
                      <c:pt idx="868">
                        <c:v>-46.7</c:v>
                      </c:pt>
                      <c:pt idx="869">
                        <c:v>-46.7</c:v>
                      </c:pt>
                      <c:pt idx="870">
                        <c:v>-46.7</c:v>
                      </c:pt>
                      <c:pt idx="871">
                        <c:v>-46.5</c:v>
                      </c:pt>
                      <c:pt idx="872">
                        <c:v>-46.5</c:v>
                      </c:pt>
                      <c:pt idx="873">
                        <c:v>-46.5</c:v>
                      </c:pt>
                      <c:pt idx="874">
                        <c:v>-46.5</c:v>
                      </c:pt>
                      <c:pt idx="875">
                        <c:v>-46.3</c:v>
                      </c:pt>
                      <c:pt idx="876">
                        <c:v>-46.3</c:v>
                      </c:pt>
                      <c:pt idx="877">
                        <c:v>-46.3</c:v>
                      </c:pt>
                      <c:pt idx="878">
                        <c:v>-46.3</c:v>
                      </c:pt>
                      <c:pt idx="879">
                        <c:v>-46.2</c:v>
                      </c:pt>
                      <c:pt idx="880">
                        <c:v>-46.2</c:v>
                      </c:pt>
                      <c:pt idx="881">
                        <c:v>-46.2</c:v>
                      </c:pt>
                      <c:pt idx="882">
                        <c:v>-45.9</c:v>
                      </c:pt>
                      <c:pt idx="883">
                        <c:v>-45.9</c:v>
                      </c:pt>
                      <c:pt idx="884">
                        <c:v>-45.4</c:v>
                      </c:pt>
                      <c:pt idx="885">
                        <c:v>-45.1</c:v>
                      </c:pt>
                      <c:pt idx="886">
                        <c:v>-44.9</c:v>
                      </c:pt>
                      <c:pt idx="887">
                        <c:v>-44.7</c:v>
                      </c:pt>
                      <c:pt idx="888">
                        <c:v>-44.7</c:v>
                      </c:pt>
                      <c:pt idx="889">
                        <c:v>-44.7</c:v>
                      </c:pt>
                      <c:pt idx="890">
                        <c:v>-44.5</c:v>
                      </c:pt>
                      <c:pt idx="891">
                        <c:v>-44.6</c:v>
                      </c:pt>
                      <c:pt idx="892">
                        <c:v>-44.5</c:v>
                      </c:pt>
                      <c:pt idx="893">
                        <c:v>-44.5</c:v>
                      </c:pt>
                      <c:pt idx="894">
                        <c:v>-44.5</c:v>
                      </c:pt>
                      <c:pt idx="895">
                        <c:v>-44.5</c:v>
                      </c:pt>
                      <c:pt idx="896">
                        <c:v>-44.4</c:v>
                      </c:pt>
                      <c:pt idx="897">
                        <c:v>-44.4</c:v>
                      </c:pt>
                      <c:pt idx="898">
                        <c:v>-44.4</c:v>
                      </c:pt>
                      <c:pt idx="899">
                        <c:v>-44.3</c:v>
                      </c:pt>
                      <c:pt idx="900">
                        <c:v>-44.4</c:v>
                      </c:pt>
                      <c:pt idx="901">
                        <c:v>-44.5</c:v>
                      </c:pt>
                      <c:pt idx="902">
                        <c:v>-44.4</c:v>
                      </c:pt>
                      <c:pt idx="903">
                        <c:v>-44.4</c:v>
                      </c:pt>
                      <c:pt idx="904">
                        <c:v>-44.3</c:v>
                      </c:pt>
                      <c:pt idx="905">
                        <c:v>-44.3</c:v>
                      </c:pt>
                      <c:pt idx="906">
                        <c:v>-44.3</c:v>
                      </c:pt>
                      <c:pt idx="907">
                        <c:v>-44.2</c:v>
                      </c:pt>
                      <c:pt idx="908">
                        <c:v>-44.3</c:v>
                      </c:pt>
                      <c:pt idx="909">
                        <c:v>-44.2</c:v>
                      </c:pt>
                      <c:pt idx="910">
                        <c:v>-44.3</c:v>
                      </c:pt>
                      <c:pt idx="911">
                        <c:v>-44.2</c:v>
                      </c:pt>
                      <c:pt idx="912">
                        <c:v>-44.4</c:v>
                      </c:pt>
                      <c:pt idx="913">
                        <c:v>-44.2</c:v>
                      </c:pt>
                      <c:pt idx="914">
                        <c:v>-44.3</c:v>
                      </c:pt>
                      <c:pt idx="915">
                        <c:v>-44.2</c:v>
                      </c:pt>
                      <c:pt idx="916">
                        <c:v>-44.2</c:v>
                      </c:pt>
                      <c:pt idx="917">
                        <c:v>-44.2</c:v>
                      </c:pt>
                      <c:pt idx="918">
                        <c:v>-44.2</c:v>
                      </c:pt>
                      <c:pt idx="919">
                        <c:v>-44.2</c:v>
                      </c:pt>
                      <c:pt idx="920">
                        <c:v>-44.2</c:v>
                      </c:pt>
                      <c:pt idx="921">
                        <c:v>-44.2</c:v>
                      </c:pt>
                      <c:pt idx="922">
                        <c:v>-44.2</c:v>
                      </c:pt>
                      <c:pt idx="923">
                        <c:v>-44</c:v>
                      </c:pt>
                      <c:pt idx="924">
                        <c:v>-44.2</c:v>
                      </c:pt>
                      <c:pt idx="925">
                        <c:v>-44</c:v>
                      </c:pt>
                      <c:pt idx="926">
                        <c:v>-44</c:v>
                      </c:pt>
                      <c:pt idx="927">
                        <c:v>-43.9</c:v>
                      </c:pt>
                      <c:pt idx="928">
                        <c:v>-43.8</c:v>
                      </c:pt>
                      <c:pt idx="929">
                        <c:v>-43.9</c:v>
                      </c:pt>
                      <c:pt idx="930">
                        <c:v>-43.9</c:v>
                      </c:pt>
                      <c:pt idx="931">
                        <c:v>-43.8</c:v>
                      </c:pt>
                      <c:pt idx="932">
                        <c:v>-43.9</c:v>
                      </c:pt>
                      <c:pt idx="933">
                        <c:v>-43.8</c:v>
                      </c:pt>
                      <c:pt idx="934">
                        <c:v>-43.8</c:v>
                      </c:pt>
                      <c:pt idx="935">
                        <c:v>-43.8</c:v>
                      </c:pt>
                      <c:pt idx="936">
                        <c:v>-43.7</c:v>
                      </c:pt>
                      <c:pt idx="937">
                        <c:v>-43.8</c:v>
                      </c:pt>
                      <c:pt idx="938">
                        <c:v>-43.7</c:v>
                      </c:pt>
                      <c:pt idx="939">
                        <c:v>-43.7</c:v>
                      </c:pt>
                      <c:pt idx="940">
                        <c:v>-43.6</c:v>
                      </c:pt>
                      <c:pt idx="941">
                        <c:v>-43.6</c:v>
                      </c:pt>
                      <c:pt idx="942">
                        <c:v>-43.5</c:v>
                      </c:pt>
                      <c:pt idx="943">
                        <c:v>-43.6</c:v>
                      </c:pt>
                      <c:pt idx="944">
                        <c:v>-43.6</c:v>
                      </c:pt>
                      <c:pt idx="945">
                        <c:v>-43.6</c:v>
                      </c:pt>
                      <c:pt idx="946">
                        <c:v>-43.5</c:v>
                      </c:pt>
                      <c:pt idx="947">
                        <c:v>-43.6</c:v>
                      </c:pt>
                      <c:pt idx="948">
                        <c:v>-43.6</c:v>
                      </c:pt>
                      <c:pt idx="949">
                        <c:v>-43.6</c:v>
                      </c:pt>
                      <c:pt idx="950">
                        <c:v>-43.5</c:v>
                      </c:pt>
                      <c:pt idx="951">
                        <c:v>-43.5</c:v>
                      </c:pt>
                      <c:pt idx="952">
                        <c:v>-43.5</c:v>
                      </c:pt>
                      <c:pt idx="953">
                        <c:v>-43.4</c:v>
                      </c:pt>
                      <c:pt idx="954">
                        <c:v>-43.5</c:v>
                      </c:pt>
                      <c:pt idx="955">
                        <c:v>-43.5</c:v>
                      </c:pt>
                      <c:pt idx="956">
                        <c:v>-43.4</c:v>
                      </c:pt>
                      <c:pt idx="957">
                        <c:v>-43.4</c:v>
                      </c:pt>
                      <c:pt idx="958">
                        <c:v>-43.4</c:v>
                      </c:pt>
                      <c:pt idx="959">
                        <c:v>-43.4</c:v>
                      </c:pt>
                      <c:pt idx="960">
                        <c:v>-43.5</c:v>
                      </c:pt>
                      <c:pt idx="961">
                        <c:v>-43.4</c:v>
                      </c:pt>
                      <c:pt idx="962">
                        <c:v>-43.4</c:v>
                      </c:pt>
                      <c:pt idx="963">
                        <c:v>-43.4</c:v>
                      </c:pt>
                      <c:pt idx="964">
                        <c:v>-43.4</c:v>
                      </c:pt>
                      <c:pt idx="965">
                        <c:v>-43.5</c:v>
                      </c:pt>
                      <c:pt idx="966">
                        <c:v>-43.5</c:v>
                      </c:pt>
                      <c:pt idx="967">
                        <c:v>-43.5</c:v>
                      </c:pt>
                      <c:pt idx="968">
                        <c:v>-43.5</c:v>
                      </c:pt>
                      <c:pt idx="969">
                        <c:v>-43.4</c:v>
                      </c:pt>
                      <c:pt idx="970">
                        <c:v>-43.5</c:v>
                      </c:pt>
                      <c:pt idx="971">
                        <c:v>-43.4</c:v>
                      </c:pt>
                      <c:pt idx="972">
                        <c:v>-43.5</c:v>
                      </c:pt>
                      <c:pt idx="973">
                        <c:v>-43.4</c:v>
                      </c:pt>
                      <c:pt idx="974">
                        <c:v>-43.4</c:v>
                      </c:pt>
                      <c:pt idx="975">
                        <c:v>-43.4</c:v>
                      </c:pt>
                      <c:pt idx="976">
                        <c:v>-43.4</c:v>
                      </c:pt>
                      <c:pt idx="977">
                        <c:v>-43.4</c:v>
                      </c:pt>
                      <c:pt idx="978">
                        <c:v>-43.4</c:v>
                      </c:pt>
                      <c:pt idx="979">
                        <c:v>-43.4</c:v>
                      </c:pt>
                      <c:pt idx="980">
                        <c:v>-43.4</c:v>
                      </c:pt>
                      <c:pt idx="981">
                        <c:v>-43.4</c:v>
                      </c:pt>
                      <c:pt idx="982">
                        <c:v>-43.4</c:v>
                      </c:pt>
                      <c:pt idx="983">
                        <c:v>-43.4</c:v>
                      </c:pt>
                      <c:pt idx="984">
                        <c:v>-43.4</c:v>
                      </c:pt>
                      <c:pt idx="985">
                        <c:v>-43.4</c:v>
                      </c:pt>
                      <c:pt idx="986">
                        <c:v>-43.4</c:v>
                      </c:pt>
                      <c:pt idx="987">
                        <c:v>-43.4</c:v>
                      </c:pt>
                      <c:pt idx="988">
                        <c:v>-43.4</c:v>
                      </c:pt>
                      <c:pt idx="989">
                        <c:v>-43.4</c:v>
                      </c:pt>
                      <c:pt idx="990">
                        <c:v>-43.4</c:v>
                      </c:pt>
                      <c:pt idx="991">
                        <c:v>-43.4</c:v>
                      </c:pt>
                      <c:pt idx="992">
                        <c:v>-43.4</c:v>
                      </c:pt>
                      <c:pt idx="993">
                        <c:v>-43.3</c:v>
                      </c:pt>
                      <c:pt idx="994">
                        <c:v>-43.3</c:v>
                      </c:pt>
                      <c:pt idx="995">
                        <c:v>-43.4</c:v>
                      </c:pt>
                      <c:pt idx="996">
                        <c:v>-43.4</c:v>
                      </c:pt>
                      <c:pt idx="997">
                        <c:v>-43.3</c:v>
                      </c:pt>
                      <c:pt idx="998">
                        <c:v>-43.4</c:v>
                      </c:pt>
                      <c:pt idx="999">
                        <c:v>-43.4</c:v>
                      </c:pt>
                      <c:pt idx="1000">
                        <c:v>-43.4</c:v>
                      </c:pt>
                      <c:pt idx="1001">
                        <c:v>-43.4</c:v>
                      </c:pt>
                      <c:pt idx="1002">
                        <c:v>-43.4</c:v>
                      </c:pt>
                      <c:pt idx="1003">
                        <c:v>-43.3</c:v>
                      </c:pt>
                      <c:pt idx="1004">
                        <c:v>-43.4</c:v>
                      </c:pt>
                      <c:pt idx="1005">
                        <c:v>-43.4</c:v>
                      </c:pt>
                      <c:pt idx="1006">
                        <c:v>-43.4</c:v>
                      </c:pt>
                      <c:pt idx="1007">
                        <c:v>-43.3</c:v>
                      </c:pt>
                      <c:pt idx="1008">
                        <c:v>-43.4</c:v>
                      </c:pt>
                      <c:pt idx="1009">
                        <c:v>-43.4</c:v>
                      </c:pt>
                      <c:pt idx="1010">
                        <c:v>-43.3</c:v>
                      </c:pt>
                      <c:pt idx="1011">
                        <c:v>-43.4</c:v>
                      </c:pt>
                      <c:pt idx="1012">
                        <c:v>-43.4</c:v>
                      </c:pt>
                      <c:pt idx="1013">
                        <c:v>-43.4</c:v>
                      </c:pt>
                      <c:pt idx="1014">
                        <c:v>-43.4</c:v>
                      </c:pt>
                      <c:pt idx="1015">
                        <c:v>-43.4</c:v>
                      </c:pt>
                      <c:pt idx="1016">
                        <c:v>-43.3</c:v>
                      </c:pt>
                      <c:pt idx="1017">
                        <c:v>-43.3</c:v>
                      </c:pt>
                      <c:pt idx="1018">
                        <c:v>-43.4</c:v>
                      </c:pt>
                      <c:pt idx="1019">
                        <c:v>-43.4</c:v>
                      </c:pt>
                      <c:pt idx="1020">
                        <c:v>-43.4</c:v>
                      </c:pt>
                      <c:pt idx="1021">
                        <c:v>-43.3</c:v>
                      </c:pt>
                      <c:pt idx="1022">
                        <c:v>-43.4</c:v>
                      </c:pt>
                      <c:pt idx="1023">
                        <c:v>-43.3</c:v>
                      </c:pt>
                      <c:pt idx="1024">
                        <c:v>-43.3</c:v>
                      </c:pt>
                      <c:pt idx="1025">
                        <c:v>-43.2</c:v>
                      </c:pt>
                      <c:pt idx="1026">
                        <c:v>-43.4</c:v>
                      </c:pt>
                      <c:pt idx="1027">
                        <c:v>-43.2</c:v>
                      </c:pt>
                      <c:pt idx="1028">
                        <c:v>-43.3</c:v>
                      </c:pt>
                      <c:pt idx="1029">
                        <c:v>-43.3</c:v>
                      </c:pt>
                      <c:pt idx="1030">
                        <c:v>-43.4</c:v>
                      </c:pt>
                      <c:pt idx="1031">
                        <c:v>-43.3</c:v>
                      </c:pt>
                      <c:pt idx="1032">
                        <c:v>-43.4</c:v>
                      </c:pt>
                      <c:pt idx="1033">
                        <c:v>-43.2</c:v>
                      </c:pt>
                      <c:pt idx="1034">
                        <c:v>-43.3</c:v>
                      </c:pt>
                      <c:pt idx="1035">
                        <c:v>-43.3</c:v>
                      </c:pt>
                      <c:pt idx="1036">
                        <c:v>-43.3</c:v>
                      </c:pt>
                      <c:pt idx="1037">
                        <c:v>-43.3</c:v>
                      </c:pt>
                      <c:pt idx="1038">
                        <c:v>-43.3</c:v>
                      </c:pt>
                      <c:pt idx="1039">
                        <c:v>-43.2</c:v>
                      </c:pt>
                      <c:pt idx="1040">
                        <c:v>-43.3</c:v>
                      </c:pt>
                      <c:pt idx="1041">
                        <c:v>-43.3</c:v>
                      </c:pt>
                      <c:pt idx="1042">
                        <c:v>-43.2</c:v>
                      </c:pt>
                      <c:pt idx="1043">
                        <c:v>-43.3</c:v>
                      </c:pt>
                      <c:pt idx="1044">
                        <c:v>-43.2</c:v>
                      </c:pt>
                      <c:pt idx="1045">
                        <c:v>-43.3</c:v>
                      </c:pt>
                      <c:pt idx="1046">
                        <c:v>-43.3</c:v>
                      </c:pt>
                      <c:pt idx="1047">
                        <c:v>-43.3</c:v>
                      </c:pt>
                      <c:pt idx="1048">
                        <c:v>-43.3</c:v>
                      </c:pt>
                      <c:pt idx="1049">
                        <c:v>-43.3</c:v>
                      </c:pt>
                      <c:pt idx="1050">
                        <c:v>-43.3</c:v>
                      </c:pt>
                      <c:pt idx="1051">
                        <c:v>-43.3</c:v>
                      </c:pt>
                      <c:pt idx="1052">
                        <c:v>-43.2</c:v>
                      </c:pt>
                      <c:pt idx="1053">
                        <c:v>-43.3</c:v>
                      </c:pt>
                      <c:pt idx="1054">
                        <c:v>-43.3</c:v>
                      </c:pt>
                      <c:pt idx="1055">
                        <c:v>-43.3</c:v>
                      </c:pt>
                      <c:pt idx="1056">
                        <c:v>-43.3</c:v>
                      </c:pt>
                      <c:pt idx="1057">
                        <c:v>-43.3</c:v>
                      </c:pt>
                      <c:pt idx="1058">
                        <c:v>-43.2</c:v>
                      </c:pt>
                      <c:pt idx="1059">
                        <c:v>-43.3</c:v>
                      </c:pt>
                      <c:pt idx="1060">
                        <c:v>-43.3</c:v>
                      </c:pt>
                      <c:pt idx="1061">
                        <c:v>-43.3</c:v>
                      </c:pt>
                      <c:pt idx="1062">
                        <c:v>-43.2</c:v>
                      </c:pt>
                      <c:pt idx="1063">
                        <c:v>-43.3</c:v>
                      </c:pt>
                      <c:pt idx="1064">
                        <c:v>-43.4</c:v>
                      </c:pt>
                      <c:pt idx="1065">
                        <c:v>-43.3</c:v>
                      </c:pt>
                      <c:pt idx="1066">
                        <c:v>-43.3</c:v>
                      </c:pt>
                      <c:pt idx="1067">
                        <c:v>-43.3</c:v>
                      </c:pt>
                      <c:pt idx="1068">
                        <c:v>-43.3</c:v>
                      </c:pt>
                      <c:pt idx="1069">
                        <c:v>-43.3</c:v>
                      </c:pt>
                      <c:pt idx="1070">
                        <c:v>-43.2</c:v>
                      </c:pt>
                      <c:pt idx="1071">
                        <c:v>-43.3</c:v>
                      </c:pt>
                      <c:pt idx="1072">
                        <c:v>-43.2</c:v>
                      </c:pt>
                      <c:pt idx="1073">
                        <c:v>-43.3</c:v>
                      </c:pt>
                      <c:pt idx="1074">
                        <c:v>-43.2</c:v>
                      </c:pt>
                      <c:pt idx="1075">
                        <c:v>-43.3</c:v>
                      </c:pt>
                      <c:pt idx="1076">
                        <c:v>-43.2</c:v>
                      </c:pt>
                      <c:pt idx="1077">
                        <c:v>-43.3</c:v>
                      </c:pt>
                      <c:pt idx="1078">
                        <c:v>-43.2</c:v>
                      </c:pt>
                      <c:pt idx="1079">
                        <c:v>-43.3</c:v>
                      </c:pt>
                      <c:pt idx="1080">
                        <c:v>-43.3</c:v>
                      </c:pt>
                      <c:pt idx="1081">
                        <c:v>-43.3</c:v>
                      </c:pt>
                      <c:pt idx="1082">
                        <c:v>-43.3</c:v>
                      </c:pt>
                      <c:pt idx="1083">
                        <c:v>-43.2</c:v>
                      </c:pt>
                      <c:pt idx="1084">
                        <c:v>-43.3</c:v>
                      </c:pt>
                      <c:pt idx="1085">
                        <c:v>-43.3</c:v>
                      </c:pt>
                      <c:pt idx="1086">
                        <c:v>-43.3</c:v>
                      </c:pt>
                      <c:pt idx="1087">
                        <c:v>-43.3</c:v>
                      </c:pt>
                      <c:pt idx="1088">
                        <c:v>-43.3</c:v>
                      </c:pt>
                      <c:pt idx="1089">
                        <c:v>-43.2</c:v>
                      </c:pt>
                      <c:pt idx="1090">
                        <c:v>-43.2</c:v>
                      </c:pt>
                      <c:pt idx="1091">
                        <c:v>-43.2</c:v>
                      </c:pt>
                      <c:pt idx="1092">
                        <c:v>-43.3</c:v>
                      </c:pt>
                      <c:pt idx="1093">
                        <c:v>-43.2</c:v>
                      </c:pt>
                      <c:pt idx="1094">
                        <c:v>-43.2</c:v>
                      </c:pt>
                      <c:pt idx="1095">
                        <c:v>-43.2</c:v>
                      </c:pt>
                      <c:pt idx="1096">
                        <c:v>-43.2</c:v>
                      </c:pt>
                      <c:pt idx="1097">
                        <c:v>-43.2</c:v>
                      </c:pt>
                      <c:pt idx="1098">
                        <c:v>-43.2</c:v>
                      </c:pt>
                      <c:pt idx="1099">
                        <c:v>-43.2</c:v>
                      </c:pt>
                      <c:pt idx="1100">
                        <c:v>-43.2</c:v>
                      </c:pt>
                      <c:pt idx="1101">
                        <c:v>-43.2</c:v>
                      </c:pt>
                      <c:pt idx="1102">
                        <c:v>-43.2</c:v>
                      </c:pt>
                      <c:pt idx="1103">
                        <c:v>-43.2</c:v>
                      </c:pt>
                      <c:pt idx="1104">
                        <c:v>-43.1</c:v>
                      </c:pt>
                      <c:pt idx="1105">
                        <c:v>-43.2</c:v>
                      </c:pt>
                      <c:pt idx="1106">
                        <c:v>-43.2</c:v>
                      </c:pt>
                      <c:pt idx="1107">
                        <c:v>-43.2</c:v>
                      </c:pt>
                      <c:pt idx="1108">
                        <c:v>-43.2</c:v>
                      </c:pt>
                      <c:pt idx="1109">
                        <c:v>-43.2</c:v>
                      </c:pt>
                      <c:pt idx="1110">
                        <c:v>-43.1</c:v>
                      </c:pt>
                      <c:pt idx="1111">
                        <c:v>-43.2</c:v>
                      </c:pt>
                      <c:pt idx="1112">
                        <c:v>-43.2</c:v>
                      </c:pt>
                      <c:pt idx="1113">
                        <c:v>-43.2</c:v>
                      </c:pt>
                      <c:pt idx="1114">
                        <c:v>-43.2</c:v>
                      </c:pt>
                      <c:pt idx="1115">
                        <c:v>-43.2</c:v>
                      </c:pt>
                      <c:pt idx="1116">
                        <c:v>-43.2</c:v>
                      </c:pt>
                      <c:pt idx="1117">
                        <c:v>-43.2</c:v>
                      </c:pt>
                      <c:pt idx="1118">
                        <c:v>-43.2</c:v>
                      </c:pt>
                      <c:pt idx="1119">
                        <c:v>-43.2</c:v>
                      </c:pt>
                      <c:pt idx="1120">
                        <c:v>-43.2</c:v>
                      </c:pt>
                      <c:pt idx="1121">
                        <c:v>-43.2</c:v>
                      </c:pt>
                      <c:pt idx="1122">
                        <c:v>-43.3</c:v>
                      </c:pt>
                      <c:pt idx="1123">
                        <c:v>-43.2</c:v>
                      </c:pt>
                      <c:pt idx="1124">
                        <c:v>-43.2</c:v>
                      </c:pt>
                      <c:pt idx="1125">
                        <c:v>-43.1</c:v>
                      </c:pt>
                      <c:pt idx="1126">
                        <c:v>-43.1</c:v>
                      </c:pt>
                      <c:pt idx="1127">
                        <c:v>-43.1</c:v>
                      </c:pt>
                      <c:pt idx="1128">
                        <c:v>-43.2</c:v>
                      </c:pt>
                      <c:pt idx="1129">
                        <c:v>-43.2</c:v>
                      </c:pt>
                      <c:pt idx="1130">
                        <c:v>-43.1</c:v>
                      </c:pt>
                      <c:pt idx="1131">
                        <c:v>-43.1</c:v>
                      </c:pt>
                      <c:pt idx="1132">
                        <c:v>-43.2</c:v>
                      </c:pt>
                      <c:pt idx="1133">
                        <c:v>-43.2</c:v>
                      </c:pt>
                      <c:pt idx="1134">
                        <c:v>-43.2</c:v>
                      </c:pt>
                      <c:pt idx="1135">
                        <c:v>-43.1</c:v>
                      </c:pt>
                      <c:pt idx="1136">
                        <c:v>-43.1</c:v>
                      </c:pt>
                      <c:pt idx="1137">
                        <c:v>-43.1</c:v>
                      </c:pt>
                      <c:pt idx="1138">
                        <c:v>-43.1</c:v>
                      </c:pt>
                      <c:pt idx="1139">
                        <c:v>-43.1</c:v>
                      </c:pt>
                      <c:pt idx="1140">
                        <c:v>-43.2</c:v>
                      </c:pt>
                      <c:pt idx="1141">
                        <c:v>-43.1</c:v>
                      </c:pt>
                      <c:pt idx="1142">
                        <c:v>-43.1</c:v>
                      </c:pt>
                      <c:pt idx="1143">
                        <c:v>-43.1</c:v>
                      </c:pt>
                      <c:pt idx="1144">
                        <c:v>-43.1</c:v>
                      </c:pt>
                      <c:pt idx="1145">
                        <c:v>-43.1</c:v>
                      </c:pt>
                      <c:pt idx="1146">
                        <c:v>-43.1</c:v>
                      </c:pt>
                      <c:pt idx="1147">
                        <c:v>-43.1</c:v>
                      </c:pt>
                      <c:pt idx="1148">
                        <c:v>-43.2</c:v>
                      </c:pt>
                      <c:pt idx="1149">
                        <c:v>-43.1</c:v>
                      </c:pt>
                      <c:pt idx="1150">
                        <c:v>-43.1</c:v>
                      </c:pt>
                      <c:pt idx="1151">
                        <c:v>-43.1</c:v>
                      </c:pt>
                      <c:pt idx="1152">
                        <c:v>-43.1</c:v>
                      </c:pt>
                      <c:pt idx="1153">
                        <c:v>-43.2</c:v>
                      </c:pt>
                      <c:pt idx="1154">
                        <c:v>-43.1</c:v>
                      </c:pt>
                      <c:pt idx="1155">
                        <c:v>-43.2</c:v>
                      </c:pt>
                      <c:pt idx="1156">
                        <c:v>-43</c:v>
                      </c:pt>
                      <c:pt idx="1157">
                        <c:v>-43.1</c:v>
                      </c:pt>
                      <c:pt idx="1158">
                        <c:v>-43.2</c:v>
                      </c:pt>
                      <c:pt idx="1159">
                        <c:v>-43.1</c:v>
                      </c:pt>
                    </c:numCache>
                  </c:numRef>
                </c:yVal>
                <c:smooth val="1"/>
                <c:extLst xmlns:c15="http://schemas.microsoft.com/office/drawing/2012/chart">
                  <c:ext xmlns:c16="http://schemas.microsoft.com/office/drawing/2014/chart" uri="{C3380CC4-5D6E-409C-BE32-E72D297353CC}">
                    <c16:uniqueId val="{00000008-7B3A-45B3-8B9C-4F4F84D696EC}"/>
                  </c:ext>
                </c:extLst>
              </c15:ser>
            </c15:filteredScatterSeries>
            <c15:filteredScatterSeries>
              <c15:ser>
                <c:idx val="11"/>
                <c:order val="7"/>
                <c:tx>
                  <c:v>T(FPEAK) from Re-heating-Poly 2nd</c:v>
                </c:tx>
                <c:spPr>
                  <a:ln w="12700"/>
                </c:spPr>
                <c:marker>
                  <c:symbol val="none"/>
                </c:marker>
                <c:xVal>
                  <c:numRef>
                    <c:extLst xmlns:c15="http://schemas.microsoft.com/office/drawing/2012/chart">
                      <c:ext xmlns:c15="http://schemas.microsoft.com/office/drawing/2012/chart" uri="{02D57815-91ED-43cb-92C2-25804820EDAC}">
                        <c15:formulaRef>
                          <c15:sqref>'[2]T(Fpeak)'!$I$5:$I$672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xmlns:c15="http://schemas.microsoft.com/office/drawing/2012/chart">
                      <c:ext xmlns:c15="http://schemas.microsoft.com/office/drawing/2012/chart" uri="{02D57815-91ED-43cb-92C2-25804820EDAC}">
                        <c15:formulaRef>
                          <c15:sqref>'[2]T(Fpeak)'!$P$5:$P$672</c15:sqref>
                        </c15:formulaRef>
                      </c:ext>
                    </c:extLst>
                    <c:numCache>
                      <c:formatCode>General</c:formatCode>
                      <c:ptCount val="668"/>
                      <c:pt idx="0">
                        <c:v>-39.111798803034262</c:v>
                      </c:pt>
                      <c:pt idx="1">
                        <c:v>-39.243217470089874</c:v>
                      </c:pt>
                      <c:pt idx="2">
                        <c:v>-39.403050784564755</c:v>
                      </c:pt>
                      <c:pt idx="3">
                        <c:v>-39.563612614316611</c:v>
                      </c:pt>
                      <c:pt idx="4">
                        <c:v>-39.670638899091045</c:v>
                      </c:pt>
                      <c:pt idx="5">
                        <c:v>-39.777195351486938</c:v>
                      </c:pt>
                      <c:pt idx="6">
                        <c:v>-39.883268350628995</c:v>
                      </c:pt>
                      <c:pt idx="7">
                        <c:v>-39.963165542375556</c:v>
                      </c:pt>
                      <c:pt idx="8">
                        <c:v>-40.042362443626239</c:v>
                      </c:pt>
                      <c:pt idx="9">
                        <c:v>-40.122610151858517</c:v>
                      </c:pt>
                      <c:pt idx="10">
                        <c:v>-40.202157591739429</c:v>
                      </c:pt>
                      <c:pt idx="11">
                        <c:v>-40.255178671160486</c:v>
                      </c:pt>
                      <c:pt idx="12">
                        <c:v>-40.308677369810141</c:v>
                      </c:pt>
                      <c:pt idx="13">
                        <c:v>-40.361463619327637</c:v>
                      </c:pt>
                      <c:pt idx="14">
                        <c:v>-40.414727477444394</c:v>
                      </c:pt>
                      <c:pt idx="15">
                        <c:v>-40.441235871021476</c:v>
                      </c:pt>
                      <c:pt idx="16">
                        <c:v>-40.467867081157877</c:v>
                      </c:pt>
                      <c:pt idx="17">
                        <c:v>-40.494621103858371</c:v>
                      </c:pt>
                      <c:pt idx="18">
                        <c:v>-40.520896116145565</c:v>
                      </c:pt>
                      <c:pt idx="19">
                        <c:v>-40.547280268447174</c:v>
                      </c:pt>
                      <c:pt idx="20">
                        <c:v>-40.573787234656244</c:v>
                      </c:pt>
                      <c:pt idx="21">
                        <c:v>-40.600417010796008</c:v>
                      </c:pt>
                      <c:pt idx="22">
                        <c:v>-40.627169592871198</c:v>
                      </c:pt>
                      <c:pt idx="23">
                        <c:v>-40.627169592871198</c:v>
                      </c:pt>
                      <c:pt idx="24">
                        <c:v>-40.653443190311158</c:v>
                      </c:pt>
                      <c:pt idx="25">
                        <c:v>-40.653443190311158</c:v>
                      </c:pt>
                      <c:pt idx="26">
                        <c:v>-40.653443190311158</c:v>
                      </c:pt>
                      <c:pt idx="27">
                        <c:v>-40.679825921873402</c:v>
                      </c:pt>
                      <c:pt idx="28">
                        <c:v>-40.706331460714466</c:v>
                      </c:pt>
                      <c:pt idx="29">
                        <c:v>-40.706331460714466</c:v>
                      </c:pt>
                      <c:pt idx="30">
                        <c:v>-40.732959802857572</c:v>
                      </c:pt>
                      <c:pt idx="31">
                        <c:v>-40.759710944307479</c:v>
                      </c:pt>
                      <c:pt idx="32">
                        <c:v>-40.759710944307479</c:v>
                      </c:pt>
                      <c:pt idx="33">
                        <c:v>-40.759710944307479</c:v>
                      </c:pt>
                      <c:pt idx="34">
                        <c:v>-40.759710944307479</c:v>
                      </c:pt>
                      <c:pt idx="35">
                        <c:v>-40.759710944307479</c:v>
                      </c:pt>
                      <c:pt idx="36">
                        <c:v>-40.759710944307479</c:v>
                      </c:pt>
                      <c:pt idx="37">
                        <c:v>-40.759710944307479</c:v>
                      </c:pt>
                      <c:pt idx="38">
                        <c:v>-40.759710944307479</c:v>
                      </c:pt>
                      <c:pt idx="39">
                        <c:v>-40.759710944307479</c:v>
                      </c:pt>
                      <c:pt idx="40">
                        <c:v>-40.785983126900199</c:v>
                      </c:pt>
                      <c:pt idx="41">
                        <c:v>-40.812364437723076</c:v>
                      </c:pt>
                      <c:pt idx="42">
                        <c:v>-40.838868549196135</c:v>
                      </c:pt>
                      <c:pt idx="43">
                        <c:v>-40.86549545734259</c:v>
                      </c:pt>
                      <c:pt idx="44">
                        <c:v>-40.892245158167199</c:v>
                      </c:pt>
                      <c:pt idx="45">
                        <c:v>-40.892245158167199</c:v>
                      </c:pt>
                      <c:pt idx="46">
                        <c:v>-40.892245158167199</c:v>
                      </c:pt>
                      <c:pt idx="47">
                        <c:v>-40.892245158167199</c:v>
                      </c:pt>
                      <c:pt idx="48">
                        <c:v>-40.892245158167199</c:v>
                      </c:pt>
                      <c:pt idx="49">
                        <c:v>-40.892245158167199</c:v>
                      </c:pt>
                      <c:pt idx="50">
                        <c:v>-40.86549545734259</c:v>
                      </c:pt>
                      <c:pt idx="51">
                        <c:v>-40.784177863566569</c:v>
                      </c:pt>
                      <c:pt idx="52">
                        <c:v>-40.560465399805558</c:v>
                      </c:pt>
                      <c:pt idx="53">
                        <c:v>-40.193881494642355</c:v>
                      </c:pt>
                      <c:pt idx="54">
                        <c:v>-39.627470457279998</c:v>
                      </c:pt>
                      <c:pt idx="55">
                        <c:v>-38.901210513215631</c:v>
                      </c:pt>
                      <c:pt idx="56">
                        <c:v>-38.057253512601903</c:v>
                      </c:pt>
                      <c:pt idx="57">
                        <c:v>-37.166947314057126</c:v>
                      </c:pt>
                      <c:pt idx="58">
                        <c:v>-36.20193455229969</c:v>
                      </c:pt>
                      <c:pt idx="59">
                        <c:v>-35.241890389806741</c:v>
                      </c:pt>
                      <c:pt idx="60">
                        <c:v>-34.285984605265398</c:v>
                      </c:pt>
                      <c:pt idx="61">
                        <c:v>-33.297678526266438</c:v>
                      </c:pt>
                      <c:pt idx="62">
                        <c:v>-32.353385874411046</c:v>
                      </c:pt>
                      <c:pt idx="63">
                        <c:v>-31.660221899996358</c:v>
                      </c:pt>
                      <c:pt idx="64">
                        <c:v>-30.874001683871867</c:v>
                      </c:pt>
                      <c:pt idx="65">
                        <c:v>-29.92708201154116</c:v>
                      </c:pt>
                      <c:pt idx="66">
                        <c:v>-29.071854882256773</c:v>
                      </c:pt>
                      <c:pt idx="67">
                        <c:v>-28.039760831609726</c:v>
                      </c:pt>
                      <c:pt idx="68">
                        <c:v>-27.022971120633343</c:v>
                      </c:pt>
                      <c:pt idx="69">
                        <c:v>-26.248681111105</c:v>
                      </c:pt>
                      <c:pt idx="70">
                        <c:v>-25.709178058066371</c:v>
                      </c:pt>
                      <c:pt idx="71">
                        <c:v>-25.988857006369955</c:v>
                      </c:pt>
                      <c:pt idx="72">
                        <c:v>-25.786259043228611</c:v>
                      </c:pt>
                      <c:pt idx="73">
                        <c:v>-25.697716151295381</c:v>
                      </c:pt>
                      <c:pt idx="74">
                        <c:v>-25.608509617161246</c:v>
                      </c:pt>
                      <c:pt idx="75">
                        <c:v>-25.549119383703058</c:v>
                      </c:pt>
                      <c:pt idx="76">
                        <c:v>-24.856780239152357</c:v>
                      </c:pt>
                      <c:pt idx="77">
                        <c:v>-24.830214674991495</c:v>
                      </c:pt>
                      <c:pt idx="78">
                        <c:v>-24.776862458859341</c:v>
                      </c:pt>
                      <c:pt idx="79">
                        <c:v>-24.750062037117985</c:v>
                      </c:pt>
                      <c:pt idx="80">
                        <c:v>-24.723385214115979</c:v>
                      </c:pt>
                      <c:pt idx="81">
                        <c:v>-24.696818228479216</c:v>
                      </c:pt>
                      <c:pt idx="82">
                        <c:v>-24.670374849224928</c:v>
                      </c:pt>
                      <c:pt idx="83">
                        <c:v>-24.670374849224928</c:v>
                      </c:pt>
                      <c:pt idx="84">
                        <c:v>-24.670374849224928</c:v>
                      </c:pt>
                      <c:pt idx="85">
                        <c:v>-24.670374849224928</c:v>
                      </c:pt>
                      <c:pt idx="86">
                        <c:v>-24.670374849224928</c:v>
                      </c:pt>
                      <c:pt idx="87">
                        <c:v>-25.356297773316527</c:v>
                      </c:pt>
                      <c:pt idx="88">
                        <c:v>-25.356297773316527</c:v>
                      </c:pt>
                      <c:pt idx="89">
                        <c:v>-25.356297773316527</c:v>
                      </c:pt>
                      <c:pt idx="90">
                        <c:v>-25.356297773316527</c:v>
                      </c:pt>
                      <c:pt idx="91">
                        <c:v>-25.356297773316527</c:v>
                      </c:pt>
                      <c:pt idx="92">
                        <c:v>-24.670374849224928</c:v>
                      </c:pt>
                      <c:pt idx="93">
                        <c:v>-24.670374849224928</c:v>
                      </c:pt>
                      <c:pt idx="94">
                        <c:v>-24.670374849224928</c:v>
                      </c:pt>
                      <c:pt idx="95">
                        <c:v>-24.670374849224928</c:v>
                      </c:pt>
                      <c:pt idx="96">
                        <c:v>-24.670374849224928</c:v>
                      </c:pt>
                      <c:pt idx="97">
                        <c:v>-24.670374849224928</c:v>
                      </c:pt>
                      <c:pt idx="98">
                        <c:v>-24.670374849224928</c:v>
                      </c:pt>
                      <c:pt idx="99">
                        <c:v>-24.670374849224928</c:v>
                      </c:pt>
                      <c:pt idx="100">
                        <c:v>-24.670374849224928</c:v>
                      </c:pt>
                      <c:pt idx="101">
                        <c:v>-24.670374849224928</c:v>
                      </c:pt>
                      <c:pt idx="102">
                        <c:v>-24.670374849224928</c:v>
                      </c:pt>
                      <c:pt idx="103">
                        <c:v>-24.670374849224928</c:v>
                      </c:pt>
                      <c:pt idx="104">
                        <c:v>-24.670374849224928</c:v>
                      </c:pt>
                      <c:pt idx="105">
                        <c:v>-24.670374849224928</c:v>
                      </c:pt>
                      <c:pt idx="106">
                        <c:v>-25.369853020139999</c:v>
                      </c:pt>
                      <c:pt idx="107">
                        <c:v>-25.369853020139999</c:v>
                      </c:pt>
                      <c:pt idx="108">
                        <c:v>-25.369853020139999</c:v>
                      </c:pt>
                      <c:pt idx="109">
                        <c:v>-25.369853020139999</c:v>
                      </c:pt>
                      <c:pt idx="110">
                        <c:v>-26.161929344069634</c:v>
                      </c:pt>
                      <c:pt idx="111">
                        <c:v>-25.369853020139999</c:v>
                      </c:pt>
                      <c:pt idx="112">
                        <c:v>-25.369853020139999</c:v>
                      </c:pt>
                      <c:pt idx="113">
                        <c:v>-25.369853020139999</c:v>
                      </c:pt>
                      <c:pt idx="114">
                        <c:v>-25.369853020139999</c:v>
                      </c:pt>
                      <c:pt idx="115">
                        <c:v>-24.670374849224928</c:v>
                      </c:pt>
                      <c:pt idx="116">
                        <c:v>-24.670374849224928</c:v>
                      </c:pt>
                      <c:pt idx="117">
                        <c:v>-24.670374849224928</c:v>
                      </c:pt>
                      <c:pt idx="118">
                        <c:v>-24.670374849224928</c:v>
                      </c:pt>
                      <c:pt idx="119">
                        <c:v>-24.670374849224928</c:v>
                      </c:pt>
                      <c:pt idx="120">
                        <c:v>-24.670374849224928</c:v>
                      </c:pt>
                      <c:pt idx="121">
                        <c:v>-24.670374849224928</c:v>
                      </c:pt>
                      <c:pt idx="122">
                        <c:v>-24.670374849224928</c:v>
                      </c:pt>
                      <c:pt idx="123">
                        <c:v>-24.670374849224928</c:v>
                      </c:pt>
                      <c:pt idx="124">
                        <c:v>-24.670374849224928</c:v>
                      </c:pt>
                      <c:pt idx="125">
                        <c:v>-24.670374849224928</c:v>
                      </c:pt>
                      <c:pt idx="126">
                        <c:v>-24.670374849224928</c:v>
                      </c:pt>
                      <c:pt idx="127">
                        <c:v>-24.670374849224928</c:v>
                      </c:pt>
                      <c:pt idx="128">
                        <c:v>-24.670374849224928</c:v>
                      </c:pt>
                      <c:pt idx="129">
                        <c:v>-25.369853020139999</c:v>
                      </c:pt>
                      <c:pt idx="130">
                        <c:v>-25.369853020139999</c:v>
                      </c:pt>
                      <c:pt idx="131">
                        <c:v>-26.161929344069634</c:v>
                      </c:pt>
                      <c:pt idx="132">
                        <c:v>-26.161929344069634</c:v>
                      </c:pt>
                      <c:pt idx="133">
                        <c:v>-26.161929344069634</c:v>
                      </c:pt>
                      <c:pt idx="134">
                        <c:v>-25.369853020139999</c:v>
                      </c:pt>
                      <c:pt idx="135">
                        <c:v>-25.369853020139999</c:v>
                      </c:pt>
                      <c:pt idx="136">
                        <c:v>-24.670374849224928</c:v>
                      </c:pt>
                      <c:pt idx="137">
                        <c:v>-25.369853020139999</c:v>
                      </c:pt>
                      <c:pt idx="138">
                        <c:v>-26.161929344069634</c:v>
                      </c:pt>
                      <c:pt idx="139">
                        <c:v>-27.07495503497708</c:v>
                      </c:pt>
                      <c:pt idx="140">
                        <c:v>-27.114506090003957</c:v>
                      </c:pt>
                      <c:pt idx="141">
                        <c:v>-28.178366776771711</c:v>
                      </c:pt>
                      <c:pt idx="142">
                        <c:v>-28.156702804479991</c:v>
                      </c:pt>
                      <c:pt idx="143">
                        <c:v>-28.135107375195233</c:v>
                      </c:pt>
                      <c:pt idx="144">
                        <c:v>-27.060240121793242</c:v>
                      </c:pt>
                      <c:pt idx="145">
                        <c:v>-27.021045769618055</c:v>
                      </c:pt>
                      <c:pt idx="146">
                        <c:v>-26.164777095148764</c:v>
                      </c:pt>
                      <c:pt idx="147">
                        <c:v>-25.415761409840556</c:v>
                      </c:pt>
                      <c:pt idx="148">
                        <c:v>-24.750062037117985</c:v>
                      </c:pt>
                      <c:pt idx="149">
                        <c:v>-24.776862458859341</c:v>
                      </c:pt>
                      <c:pt idx="150">
                        <c:v>-25.41761919557436</c:v>
                      </c:pt>
                      <c:pt idx="151">
                        <c:v>-26.182427576295268</c:v>
                      </c:pt>
                      <c:pt idx="152">
                        <c:v>-26.215733404557042</c:v>
                      </c:pt>
                      <c:pt idx="153">
                        <c:v>-27.097962383730589</c:v>
                      </c:pt>
                      <c:pt idx="154">
                        <c:v>-28.111559758266267</c:v>
                      </c:pt>
                      <c:pt idx="155">
                        <c:v>-27.328766715696787</c:v>
                      </c:pt>
                      <c:pt idx="156">
                        <c:v>-26.613690517675451</c:v>
                      </c:pt>
                      <c:pt idx="157">
                        <c:v>-27.678824006262204</c:v>
                      </c:pt>
                      <c:pt idx="158">
                        <c:v>-27.362827243672541</c:v>
                      </c:pt>
                      <c:pt idx="159">
                        <c:v>-27.362827243672541</c:v>
                      </c:pt>
                      <c:pt idx="160">
                        <c:v>-28.264484698394511</c:v>
                      </c:pt>
                      <c:pt idx="161">
                        <c:v>-29.276012865399053</c:v>
                      </c:pt>
                      <c:pt idx="162">
                        <c:v>-29.296911386511255</c:v>
                      </c:pt>
                      <c:pt idx="163">
                        <c:v>-30.185794447178026</c:v>
                      </c:pt>
                      <c:pt idx="164">
                        <c:v>-30.843298522598047</c:v>
                      </c:pt>
                      <c:pt idx="165">
                        <c:v>-31.663584976289798</c:v>
                      </c:pt>
                      <c:pt idx="166">
                        <c:v>-32.63094571176849</c:v>
                      </c:pt>
                      <c:pt idx="167">
                        <c:v>-33.581071690815008</c:v>
                      </c:pt>
                      <c:pt idx="168">
                        <c:v>-34.451568869009449</c:v>
                      </c:pt>
                      <c:pt idx="169">
                        <c:v>-35.293236303804207</c:v>
                      </c:pt>
                      <c:pt idx="170">
                        <c:v>-36.141399776720007</c:v>
                      </c:pt>
                      <c:pt idx="171">
                        <c:v>-36.997559002877054</c:v>
                      </c:pt>
                      <c:pt idx="172">
                        <c:v>-37.718423161538283</c:v>
                      </c:pt>
                      <c:pt idx="173">
                        <c:v>-38.303261789417192</c:v>
                      </c:pt>
                      <c:pt idx="174">
                        <c:v>-38.774988513843326</c:v>
                      </c:pt>
                      <c:pt idx="175">
                        <c:v>-39.12771502626444</c:v>
                      </c:pt>
                      <c:pt idx="176">
                        <c:v>-39.397714051827322</c:v>
                      </c:pt>
                      <c:pt idx="177">
                        <c:v>-39.612706813403648</c:v>
                      </c:pt>
                      <c:pt idx="178">
                        <c:v>-39.800851134289417</c:v>
                      </c:pt>
                      <c:pt idx="179">
                        <c:v>-39.961387037205029</c:v>
                      </c:pt>
                      <c:pt idx="180">
                        <c:v>-40.09396423634805</c:v>
                      </c:pt>
                      <c:pt idx="181">
                        <c:v>-40.200967477009883</c:v>
                      </c:pt>
                      <c:pt idx="182">
                        <c:v>-40.307500985459328</c:v>
                      </c:pt>
                      <c:pt idx="183">
                        <c:v>-40.387740052885889</c:v>
                      </c:pt>
                      <c:pt idx="184">
                        <c:v>-40.467278927085722</c:v>
                      </c:pt>
                      <c:pt idx="185">
                        <c:v>-40.520294297034752</c:v>
                      </c:pt>
                      <c:pt idx="186">
                        <c:v>-40.599828888394043</c:v>
                      </c:pt>
                      <c:pt idx="187">
                        <c:v>-40.652841403607049</c:v>
                      </c:pt>
                      <c:pt idx="188">
                        <c:v>-40.706331460714466</c:v>
                      </c:pt>
                      <c:pt idx="189">
                        <c:v>-40.759109183586247</c:v>
                      </c:pt>
                      <c:pt idx="190">
                        <c:v>-40.812364437723076</c:v>
                      </c:pt>
                      <c:pt idx="191">
                        <c:v>-40.838868549196135</c:v>
                      </c:pt>
                      <c:pt idx="192">
                        <c:v>-40.86549545734259</c:v>
                      </c:pt>
                      <c:pt idx="193">
                        <c:v>-40.918515925912686</c:v>
                      </c:pt>
                      <c:pt idx="194">
                        <c:v>-40.94489581599619</c:v>
                      </c:pt>
                      <c:pt idx="195">
                        <c:v>-40.971398500101245</c:v>
                      </c:pt>
                      <c:pt idx="196">
                        <c:v>-40.998023974251055</c:v>
                      </c:pt>
                      <c:pt idx="197">
                        <c:v>-41.02477223445036</c:v>
                      </c:pt>
                      <c:pt idx="198">
                        <c:v>-41.0510415873486</c:v>
                      </c:pt>
                      <c:pt idx="199">
                        <c:v>-41.077420056692759</c:v>
                      </c:pt>
                      <c:pt idx="200">
                        <c:v>-41.103921313429801</c:v>
                      </c:pt>
                      <c:pt idx="201">
                        <c:v>-41.130545353582946</c:v>
                      </c:pt>
                      <c:pt idx="202">
                        <c:v>-41.157292173156968</c:v>
                      </c:pt>
                      <c:pt idx="203">
                        <c:v>-41.157292173156968</c:v>
                      </c:pt>
                      <c:pt idx="204">
                        <c:v>-41.183560111207967</c:v>
                      </c:pt>
                      <c:pt idx="205">
                        <c:v>-41.209937159812768</c:v>
                      </c:pt>
                      <c:pt idx="206">
                        <c:v>-41.236436989181804</c:v>
                      </c:pt>
                      <c:pt idx="207">
                        <c:v>-41.263059595338291</c:v>
                      </c:pt>
                      <c:pt idx="208">
                        <c:v>-41.289804974287016</c:v>
                      </c:pt>
                      <c:pt idx="209">
                        <c:v>-41.289804974287016</c:v>
                      </c:pt>
                      <c:pt idx="210">
                        <c:v>-41.289804974287016</c:v>
                      </c:pt>
                      <c:pt idx="211">
                        <c:v>-41.289804974287016</c:v>
                      </c:pt>
                      <c:pt idx="212">
                        <c:v>-41.289804974287016</c:v>
                      </c:pt>
                      <c:pt idx="213">
                        <c:v>-41.289804974287016</c:v>
                      </c:pt>
                      <c:pt idx="214">
                        <c:v>-41.316071497490789</c:v>
                      </c:pt>
                      <c:pt idx="215">
                        <c:v>-41.342447125356216</c:v>
                      </c:pt>
                      <c:pt idx="216">
                        <c:v>-41.368945527357241</c:v>
                      </c:pt>
                      <c:pt idx="217">
                        <c:v>-41.395566699517083</c:v>
                      </c:pt>
                      <c:pt idx="218">
                        <c:v>-41.422310637840503</c:v>
                      </c:pt>
                      <c:pt idx="219">
                        <c:v>-41.422310637840503</c:v>
                      </c:pt>
                      <c:pt idx="220">
                        <c:v>-41.422310637840503</c:v>
                      </c:pt>
                      <c:pt idx="221">
                        <c:v>-41.422310637840503</c:v>
                      </c:pt>
                      <c:pt idx="222">
                        <c:v>-41.422310637840503</c:v>
                      </c:pt>
                      <c:pt idx="223">
                        <c:v>-41.422310637840503</c:v>
                      </c:pt>
                      <c:pt idx="224">
                        <c:v>-41.422310637840503</c:v>
                      </c:pt>
                      <c:pt idx="225">
                        <c:v>-41.422310637840503</c:v>
                      </c:pt>
                      <c:pt idx="226">
                        <c:v>-41.422310637840503</c:v>
                      </c:pt>
                      <c:pt idx="227">
                        <c:v>-41.422310637840503</c:v>
                      </c:pt>
                      <c:pt idx="228">
                        <c:v>-41.422310637840503</c:v>
                      </c:pt>
                      <c:pt idx="229">
                        <c:v>-41.448575746197044</c:v>
                      </c:pt>
                      <c:pt idx="230">
                        <c:v>-41.526316635683472</c:v>
                      </c:pt>
                      <c:pt idx="231">
                        <c:v>-41.679713011889952</c:v>
                      </c:pt>
                      <c:pt idx="232">
                        <c:v>-41.955939076211742</c:v>
                      </c:pt>
                      <c:pt idx="233">
                        <c:v>-42.401941882984367</c:v>
                      </c:pt>
                      <c:pt idx="234">
                        <c:v>-43.056269996115482</c:v>
                      </c:pt>
                      <c:pt idx="235">
                        <c:v>-43.834890368735969</c:v>
                      </c:pt>
                      <c:pt idx="236">
                        <c:v>-44.708068336419991</c:v>
                      </c:pt>
                      <c:pt idx="237">
                        <c:v>-45.615141180357334</c:v>
                      </c:pt>
                      <c:pt idx="238">
                        <c:v>-46.41384039895388</c:v>
                      </c:pt>
                      <c:pt idx="239">
                        <c:v>-46.968880226105</c:v>
                      </c:pt>
                      <c:pt idx="240">
                        <c:v>-47.385234406465486</c:v>
                      </c:pt>
                      <c:pt idx="241">
                        <c:v>-47.687999172756605</c:v>
                      </c:pt>
                      <c:pt idx="242">
                        <c:v>-47.875525695919897</c:v>
                      </c:pt>
                      <c:pt idx="243">
                        <c:v>-48.035534419832132</c:v>
                      </c:pt>
                      <c:pt idx="244">
                        <c:v>-48.167676226805249</c:v>
                      </c:pt>
                      <c:pt idx="245">
                        <c:v>-48.274328044749794</c:v>
                      </c:pt>
                      <c:pt idx="246">
                        <c:v>-48.354675160550364</c:v>
                      </c:pt>
                      <c:pt idx="247">
                        <c:v>-48.434297052991653</c:v>
                      </c:pt>
                      <c:pt idx="248">
                        <c:v>-48.487385963516864</c:v>
                      </c:pt>
                      <c:pt idx="249">
                        <c:v>-48.513807287645456</c:v>
                      </c:pt>
                      <c:pt idx="250">
                        <c:v>-48.540351023986084</c:v>
                      </c:pt>
                      <c:pt idx="251">
                        <c:v>-48.593205875149316</c:v>
                      </c:pt>
                      <c:pt idx="252">
                        <c:v>-48.619503362349718</c:v>
                      </c:pt>
                      <c:pt idx="253">
                        <c:v>-48.645923259110305</c:v>
                      </c:pt>
                      <c:pt idx="254">
                        <c:v>-48.672465561454295</c:v>
                      </c:pt>
                      <c:pt idx="255">
                        <c:v>-48.69913026538643</c:v>
                      </c:pt>
                      <c:pt idx="256">
                        <c:v>-48.69913026538643</c:v>
                      </c:pt>
                      <c:pt idx="257">
                        <c:v>-48.69913026538643</c:v>
                      </c:pt>
                      <c:pt idx="258">
                        <c:v>-48.69913026538643</c:v>
                      </c:pt>
                      <c:pt idx="259">
                        <c:v>-48.69913026538643</c:v>
                      </c:pt>
                      <c:pt idx="260">
                        <c:v>-48.69913026538643</c:v>
                      </c:pt>
                      <c:pt idx="261">
                        <c:v>-48.69913026538643</c:v>
                      </c:pt>
                      <c:pt idx="262">
                        <c:v>-48.672465561454295</c:v>
                      </c:pt>
                      <c:pt idx="263">
                        <c:v>-48.645923259110305</c:v>
                      </c:pt>
                      <c:pt idx="264">
                        <c:v>-48.619503362349718</c:v>
                      </c:pt>
                      <c:pt idx="265">
                        <c:v>-48.593205875149316</c:v>
                      </c:pt>
                      <c:pt idx="266">
                        <c:v>-48.567017168543522</c:v>
                      </c:pt>
                      <c:pt idx="267">
                        <c:v>-48.567017168543522</c:v>
                      </c:pt>
                      <c:pt idx="268">
                        <c:v>-48.567017168543522</c:v>
                      </c:pt>
                      <c:pt idx="269">
                        <c:v>-48.567017168543522</c:v>
                      </c:pt>
                      <c:pt idx="270">
                        <c:v>-48.567017168543522</c:v>
                      </c:pt>
                      <c:pt idx="271">
                        <c:v>-48.567017168543522</c:v>
                      </c:pt>
                      <c:pt idx="272">
                        <c:v>-48.567017168543522</c:v>
                      </c:pt>
                      <c:pt idx="273">
                        <c:v>-48.567017168543522</c:v>
                      </c:pt>
                      <c:pt idx="274">
                        <c:v>-48.567017168543522</c:v>
                      </c:pt>
                      <c:pt idx="275">
                        <c:v>-48.567017168543522</c:v>
                      </c:pt>
                      <c:pt idx="276">
                        <c:v>-48.567017168543522</c:v>
                      </c:pt>
                      <c:pt idx="277">
                        <c:v>-48.567017168543522</c:v>
                      </c:pt>
                      <c:pt idx="278">
                        <c:v>-48.567017168543522</c:v>
                      </c:pt>
                      <c:pt idx="279">
                        <c:v>-48.567017168543522</c:v>
                      </c:pt>
                      <c:pt idx="280">
                        <c:v>-48.567017168543522</c:v>
                      </c:pt>
                      <c:pt idx="281">
                        <c:v>-48.567017168543522</c:v>
                      </c:pt>
                      <c:pt idx="282">
                        <c:v>-48.567017168543522</c:v>
                      </c:pt>
                      <c:pt idx="283">
                        <c:v>-48.567017168543522</c:v>
                      </c:pt>
                      <c:pt idx="284">
                        <c:v>-48.567017168543522</c:v>
                      </c:pt>
                      <c:pt idx="285">
                        <c:v>-48.567017168543522</c:v>
                      </c:pt>
                      <c:pt idx="286">
                        <c:v>-48.567017168543522</c:v>
                      </c:pt>
                      <c:pt idx="287">
                        <c:v>-48.567017168543522</c:v>
                      </c:pt>
                      <c:pt idx="288">
                        <c:v>-48.567017168543522</c:v>
                      </c:pt>
                      <c:pt idx="289">
                        <c:v>-48.567017168543522</c:v>
                      </c:pt>
                      <c:pt idx="290">
                        <c:v>-48.593205875149316</c:v>
                      </c:pt>
                      <c:pt idx="291">
                        <c:v>-48.619503362349718</c:v>
                      </c:pt>
                      <c:pt idx="292">
                        <c:v>-48.645923259110305</c:v>
                      </c:pt>
                      <c:pt idx="293">
                        <c:v>-48.698530449067448</c:v>
                      </c:pt>
                      <c:pt idx="294">
                        <c:v>-48.777445927785507</c:v>
                      </c:pt>
                      <c:pt idx="295">
                        <c:v>-48.803986802495636</c:v>
                      </c:pt>
                      <c:pt idx="296">
                        <c:v>-48.830636440740506</c:v>
                      </c:pt>
                      <c:pt idx="297">
                        <c:v>-48.857422101564119</c:v>
                      </c:pt>
                      <c:pt idx="298">
                        <c:v>-48.857422101564119</c:v>
                      </c:pt>
                      <c:pt idx="299">
                        <c:v>-48.831236224652798</c:v>
                      </c:pt>
                      <c:pt idx="300">
                        <c:v>-48.831236224652798</c:v>
                      </c:pt>
                      <c:pt idx="301">
                        <c:v>-48.831236224652798</c:v>
                      </c:pt>
                      <c:pt idx="302">
                        <c:v>-48.831236224652798</c:v>
                      </c:pt>
                      <c:pt idx="303">
                        <c:v>-48.804572961345947</c:v>
                      </c:pt>
                      <c:pt idx="304">
                        <c:v>-48.778032092998608</c:v>
                      </c:pt>
                      <c:pt idx="305">
                        <c:v>-48.751613623606033</c:v>
                      </c:pt>
                      <c:pt idx="306">
                        <c:v>-48.725317557144997</c:v>
                      </c:pt>
                      <c:pt idx="307">
                        <c:v>-48.69913026538643</c:v>
                      </c:pt>
                      <c:pt idx="308">
                        <c:v>-48.69913026538643</c:v>
                      </c:pt>
                      <c:pt idx="309">
                        <c:v>-48.69913026538643</c:v>
                      </c:pt>
                      <c:pt idx="310">
                        <c:v>-48.69913026538643</c:v>
                      </c:pt>
                      <c:pt idx="311">
                        <c:v>-48.69913026538643</c:v>
                      </c:pt>
                      <c:pt idx="312">
                        <c:v>-48.69913026538643</c:v>
                      </c:pt>
                      <c:pt idx="313">
                        <c:v>-48.69913026538643</c:v>
                      </c:pt>
                      <c:pt idx="314">
                        <c:v>-48.69913026538643</c:v>
                      </c:pt>
                      <c:pt idx="315">
                        <c:v>-48.69913026538643</c:v>
                      </c:pt>
                      <c:pt idx="316">
                        <c:v>-48.69913026538643</c:v>
                      </c:pt>
                      <c:pt idx="317">
                        <c:v>-48.69913026538643</c:v>
                      </c:pt>
                      <c:pt idx="318">
                        <c:v>-48.69913026538643</c:v>
                      </c:pt>
                      <c:pt idx="319">
                        <c:v>-48.69913026538643</c:v>
                      </c:pt>
                      <c:pt idx="320">
                        <c:v>-48.69913026538643</c:v>
                      </c:pt>
                      <c:pt idx="321">
                        <c:v>-48.69913026538643</c:v>
                      </c:pt>
                      <c:pt idx="322">
                        <c:v>-48.69913026538643</c:v>
                      </c:pt>
                      <c:pt idx="323">
                        <c:v>-48.69913026538643</c:v>
                      </c:pt>
                      <c:pt idx="324">
                        <c:v>-48.69913026538643</c:v>
                      </c:pt>
                      <c:pt idx="325">
                        <c:v>-48.69913026538643</c:v>
                      </c:pt>
                      <c:pt idx="326">
                        <c:v>-48.69913026538643</c:v>
                      </c:pt>
                      <c:pt idx="327">
                        <c:v>-48.69913026538643</c:v>
                      </c:pt>
                      <c:pt idx="328">
                        <c:v>-48.69913026538643</c:v>
                      </c:pt>
                      <c:pt idx="329">
                        <c:v>-48.69913026538643</c:v>
                      </c:pt>
                      <c:pt idx="330">
                        <c:v>-48.69913026538643</c:v>
                      </c:pt>
                      <c:pt idx="331">
                        <c:v>-48.725317557144997</c:v>
                      </c:pt>
                      <c:pt idx="332">
                        <c:v>-48.751613623606033</c:v>
                      </c:pt>
                      <c:pt idx="333">
                        <c:v>-48.778032092998608</c:v>
                      </c:pt>
                      <c:pt idx="334">
                        <c:v>-48.804572961345947</c:v>
                      </c:pt>
                      <c:pt idx="335">
                        <c:v>-48.831236224652798</c:v>
                      </c:pt>
                      <c:pt idx="336">
                        <c:v>-48.831236224652798</c:v>
                      </c:pt>
                      <c:pt idx="337">
                        <c:v>-48.831236224652798</c:v>
                      </c:pt>
                      <c:pt idx="338">
                        <c:v>-48.831236224652798</c:v>
                      </c:pt>
                      <c:pt idx="339">
                        <c:v>-48.831236224652798</c:v>
                      </c:pt>
                      <c:pt idx="340">
                        <c:v>-48.831236224652798</c:v>
                      </c:pt>
                      <c:pt idx="341">
                        <c:v>-48.831236224652798</c:v>
                      </c:pt>
                      <c:pt idx="342">
                        <c:v>-48.831236224652798</c:v>
                      </c:pt>
                      <c:pt idx="343">
                        <c:v>-48.831236224652798</c:v>
                      </c:pt>
                      <c:pt idx="344">
                        <c:v>-48.831236224652798</c:v>
                      </c:pt>
                      <c:pt idx="345">
                        <c:v>-48.831236224652798</c:v>
                      </c:pt>
                      <c:pt idx="346">
                        <c:v>-48.831236224652798</c:v>
                      </c:pt>
                      <c:pt idx="347">
                        <c:v>-48.857422101564119</c:v>
                      </c:pt>
                      <c:pt idx="348">
                        <c:v>-48.909547655767447</c:v>
                      </c:pt>
                      <c:pt idx="349">
                        <c:v>-48.96214917390531</c:v>
                      </c:pt>
                      <c:pt idx="350">
                        <c:v>-49.041056144159583</c:v>
                      </c:pt>
                      <c:pt idx="351">
                        <c:v>-49.094827011356969</c:v>
                      </c:pt>
                      <c:pt idx="352">
                        <c:v>-49.121609777672688</c:v>
                      </c:pt>
                      <c:pt idx="353">
                        <c:v>-49.121609777672688</c:v>
                      </c:pt>
                      <c:pt idx="354">
                        <c:v>-48.989519508406694</c:v>
                      </c:pt>
                      <c:pt idx="355">
                        <c:v>-49.015812733388998</c:v>
                      </c:pt>
                      <c:pt idx="356">
                        <c:v>-49.042228348045562</c:v>
                      </c:pt>
                      <c:pt idx="357">
                        <c:v>-49.068766348399592</c:v>
                      </c:pt>
                      <c:pt idx="358">
                        <c:v>-49.095426730455841</c:v>
                      </c:pt>
                      <c:pt idx="359">
                        <c:v>-49.095426730455841</c:v>
                      </c:pt>
                      <c:pt idx="360">
                        <c:v>-49.121609777672688</c:v>
                      </c:pt>
                      <c:pt idx="361">
                        <c:v>-49.173729699001655</c:v>
                      </c:pt>
                      <c:pt idx="362">
                        <c:v>-49.20026627172183</c:v>
                      </c:pt>
                      <c:pt idx="363">
                        <c:v>-49.226911590300361</c:v>
                      </c:pt>
                      <c:pt idx="364">
                        <c:v>-49.226911590300361</c:v>
                      </c:pt>
                      <c:pt idx="365">
                        <c:v>-49.20026627172183</c:v>
                      </c:pt>
                      <c:pt idx="366">
                        <c:v>-49.121010064997634</c:v>
                      </c:pt>
                      <c:pt idx="367">
                        <c:v>-49.068180252889647</c:v>
                      </c:pt>
                      <c:pt idx="368">
                        <c:v>-49.015812733388998</c:v>
                      </c:pt>
                      <c:pt idx="369">
                        <c:v>-48.989519508406694</c:v>
                      </c:pt>
                      <c:pt idx="370">
                        <c:v>-48.9633350463426</c:v>
                      </c:pt>
                      <c:pt idx="371">
                        <c:v>-48.9633350463426</c:v>
                      </c:pt>
                      <c:pt idx="372">
                        <c:v>-48.9633350463426</c:v>
                      </c:pt>
                      <c:pt idx="373">
                        <c:v>-48.9633350463426</c:v>
                      </c:pt>
                      <c:pt idx="374">
                        <c:v>-48.936673223661046</c:v>
                      </c:pt>
                      <c:pt idx="375">
                        <c:v>-48.936673223661046</c:v>
                      </c:pt>
                      <c:pt idx="376">
                        <c:v>-48.910133789310365</c:v>
                      </c:pt>
                      <c:pt idx="377">
                        <c:v>-48.910133789310365</c:v>
                      </c:pt>
                      <c:pt idx="378">
                        <c:v>-48.883716747285796</c:v>
                      </c:pt>
                      <c:pt idx="379">
                        <c:v>-48.910133789310365</c:v>
                      </c:pt>
                      <c:pt idx="380">
                        <c:v>-48.910133789310365</c:v>
                      </c:pt>
                      <c:pt idx="381">
                        <c:v>-48.936673223661046</c:v>
                      </c:pt>
                      <c:pt idx="382">
                        <c:v>-48.936673223661046</c:v>
                      </c:pt>
                      <c:pt idx="383">
                        <c:v>-48.9633350463426</c:v>
                      </c:pt>
                      <c:pt idx="384">
                        <c:v>-48.9633350463426</c:v>
                      </c:pt>
                      <c:pt idx="385">
                        <c:v>-48.9633350463426</c:v>
                      </c:pt>
                      <c:pt idx="386">
                        <c:v>-48.9633350463426</c:v>
                      </c:pt>
                      <c:pt idx="387">
                        <c:v>-48.9633350463426</c:v>
                      </c:pt>
                      <c:pt idx="388">
                        <c:v>-48.9633350463426</c:v>
                      </c:pt>
                      <c:pt idx="389">
                        <c:v>-48.9633350463426</c:v>
                      </c:pt>
                      <c:pt idx="390">
                        <c:v>-48.9633350463426</c:v>
                      </c:pt>
                      <c:pt idx="391">
                        <c:v>-48.9633350463426</c:v>
                      </c:pt>
                      <c:pt idx="392">
                        <c:v>-48.9633350463426</c:v>
                      </c:pt>
                      <c:pt idx="393">
                        <c:v>-48.9633350463426</c:v>
                      </c:pt>
                      <c:pt idx="394">
                        <c:v>-48.9633350463426</c:v>
                      </c:pt>
                      <c:pt idx="395">
                        <c:v>-48.9633350463426</c:v>
                      </c:pt>
                      <c:pt idx="396">
                        <c:v>-48.9633350463426</c:v>
                      </c:pt>
                      <c:pt idx="397">
                        <c:v>-48.9633350463426</c:v>
                      </c:pt>
                      <c:pt idx="398">
                        <c:v>-48.9633350463426</c:v>
                      </c:pt>
                      <c:pt idx="399">
                        <c:v>-48.9633350463426</c:v>
                      </c:pt>
                      <c:pt idx="400">
                        <c:v>-48.9633350463426</c:v>
                      </c:pt>
                      <c:pt idx="401">
                        <c:v>-48.9633350463426</c:v>
                      </c:pt>
                      <c:pt idx="402">
                        <c:v>-48.9633350463426</c:v>
                      </c:pt>
                      <c:pt idx="403">
                        <c:v>-48.9633350463426</c:v>
                      </c:pt>
                      <c:pt idx="404">
                        <c:v>-48.9633350463426</c:v>
                      </c:pt>
                      <c:pt idx="405">
                        <c:v>-48.9633350463426</c:v>
                      </c:pt>
                      <c:pt idx="406">
                        <c:v>-48.989519508406694</c:v>
                      </c:pt>
                      <c:pt idx="407">
                        <c:v>-49.015812733388998</c:v>
                      </c:pt>
                      <c:pt idx="408">
                        <c:v>-49.042228348045562</c:v>
                      </c:pt>
                      <c:pt idx="409">
                        <c:v>-49.068766348399592</c:v>
                      </c:pt>
                      <c:pt idx="410">
                        <c:v>-49.095426730455841</c:v>
                      </c:pt>
                      <c:pt idx="411">
                        <c:v>-49.095426730455841</c:v>
                      </c:pt>
                      <c:pt idx="412">
                        <c:v>-49.095426730455841</c:v>
                      </c:pt>
                      <c:pt idx="413">
                        <c:v>-49.095426730455841</c:v>
                      </c:pt>
                      <c:pt idx="414">
                        <c:v>-49.095426730455841</c:v>
                      </c:pt>
                      <c:pt idx="415">
                        <c:v>-49.095426730455841</c:v>
                      </c:pt>
                      <c:pt idx="416">
                        <c:v>-49.095426730455841</c:v>
                      </c:pt>
                      <c:pt idx="417">
                        <c:v>-49.095426730455841</c:v>
                      </c:pt>
                      <c:pt idx="418">
                        <c:v>-49.095426730455841</c:v>
                      </c:pt>
                      <c:pt idx="419">
                        <c:v>-49.095426730455841</c:v>
                      </c:pt>
                      <c:pt idx="420">
                        <c:v>-49.095426730455841</c:v>
                      </c:pt>
                      <c:pt idx="421">
                        <c:v>-49.095426730455841</c:v>
                      </c:pt>
                      <c:pt idx="422">
                        <c:v>-49.095426730455841</c:v>
                      </c:pt>
                      <c:pt idx="423">
                        <c:v>-49.095426730455841</c:v>
                      </c:pt>
                      <c:pt idx="424">
                        <c:v>-49.095426730455841</c:v>
                      </c:pt>
                      <c:pt idx="425">
                        <c:v>-49.095426730455841</c:v>
                      </c:pt>
                      <c:pt idx="426">
                        <c:v>-49.095426730455841</c:v>
                      </c:pt>
                      <c:pt idx="427">
                        <c:v>-49.095426730455841</c:v>
                      </c:pt>
                      <c:pt idx="428">
                        <c:v>-49.095426730455841</c:v>
                      </c:pt>
                      <c:pt idx="429">
                        <c:v>-49.095426730455841</c:v>
                      </c:pt>
                      <c:pt idx="430">
                        <c:v>-49.121609777672688</c:v>
                      </c:pt>
                      <c:pt idx="431">
                        <c:v>-49.147901581915647</c:v>
                      </c:pt>
                      <c:pt idx="432">
                        <c:v>-49.174315769204199</c:v>
                      </c:pt>
                      <c:pt idx="433">
                        <c:v>-49.200852335561578</c:v>
                      </c:pt>
                      <c:pt idx="434">
                        <c:v>-49.227511276992537</c:v>
                      </c:pt>
                      <c:pt idx="435">
                        <c:v>-49.227511276992537</c:v>
                      </c:pt>
                      <c:pt idx="436">
                        <c:v>-49.227511276992537</c:v>
                      </c:pt>
                      <c:pt idx="437">
                        <c:v>-49.227511276992537</c:v>
                      </c:pt>
                      <c:pt idx="438">
                        <c:v>-49.227511276992537</c:v>
                      </c:pt>
                      <c:pt idx="439">
                        <c:v>-49.227511276992537</c:v>
                      </c:pt>
                      <c:pt idx="440">
                        <c:v>-49.227511276992537</c:v>
                      </c:pt>
                      <c:pt idx="441">
                        <c:v>-49.227511276992537</c:v>
                      </c:pt>
                      <c:pt idx="442">
                        <c:v>-49.227511276992537</c:v>
                      </c:pt>
                      <c:pt idx="443">
                        <c:v>-49.227511276992537</c:v>
                      </c:pt>
                      <c:pt idx="444">
                        <c:v>-49.227511276992537</c:v>
                      </c:pt>
                      <c:pt idx="445">
                        <c:v>-49.227511276992537</c:v>
                      </c:pt>
                      <c:pt idx="446">
                        <c:v>-49.227511276992537</c:v>
                      </c:pt>
                      <c:pt idx="447">
                        <c:v>-49.227511276992537</c:v>
                      </c:pt>
                      <c:pt idx="448">
                        <c:v>-49.227511276992537</c:v>
                      </c:pt>
                      <c:pt idx="449">
                        <c:v>-49.227511276992537</c:v>
                      </c:pt>
                      <c:pt idx="450">
                        <c:v>-49.227511276992537</c:v>
                      </c:pt>
                      <c:pt idx="451">
                        <c:v>-49.227511276992537</c:v>
                      </c:pt>
                      <c:pt idx="452">
                        <c:v>-49.227511276992537</c:v>
                      </c:pt>
                      <c:pt idx="453">
                        <c:v>-49.253692909362144</c:v>
                      </c:pt>
                      <c:pt idx="454">
                        <c:v>-49.279983292865737</c:v>
                      </c:pt>
                      <c:pt idx="455">
                        <c:v>-49.306396052786283</c:v>
                      </c:pt>
                      <c:pt idx="456">
                        <c:v>-49.332931185146997</c:v>
                      </c:pt>
                      <c:pt idx="457">
                        <c:v>-49.35958868595268</c:v>
                      </c:pt>
                      <c:pt idx="458">
                        <c:v>-49.35958868595268</c:v>
                      </c:pt>
                      <c:pt idx="459">
                        <c:v>-49.35958868595268</c:v>
                      </c:pt>
                      <c:pt idx="460">
                        <c:v>-49.35958868595268</c:v>
                      </c:pt>
                      <c:pt idx="461">
                        <c:v>-49.35958868595268</c:v>
                      </c:pt>
                      <c:pt idx="462">
                        <c:v>-49.35958868595268</c:v>
                      </c:pt>
                      <c:pt idx="463">
                        <c:v>-49.35958868595268</c:v>
                      </c:pt>
                      <c:pt idx="464">
                        <c:v>-49.35958868595268</c:v>
                      </c:pt>
                      <c:pt idx="465">
                        <c:v>-49.35958868595268</c:v>
                      </c:pt>
                      <c:pt idx="466">
                        <c:v>-49.35958868595268</c:v>
                      </c:pt>
                      <c:pt idx="467">
                        <c:v>-49.35958868595268</c:v>
                      </c:pt>
                      <c:pt idx="468">
                        <c:v>-49.35958868595268</c:v>
                      </c:pt>
                      <c:pt idx="469">
                        <c:v>-49.35958868595268</c:v>
                      </c:pt>
                      <c:pt idx="470">
                        <c:v>-49.35958868595268</c:v>
                      </c:pt>
                      <c:pt idx="471">
                        <c:v>-49.35958868595268</c:v>
                      </c:pt>
                      <c:pt idx="472">
                        <c:v>-49.35958868595268</c:v>
                      </c:pt>
                      <c:pt idx="473">
                        <c:v>-49.35958868595268</c:v>
                      </c:pt>
                      <c:pt idx="474">
                        <c:v>-49.35958868595268</c:v>
                      </c:pt>
                      <c:pt idx="475">
                        <c:v>-49.35958868595268</c:v>
                      </c:pt>
                      <c:pt idx="476">
                        <c:v>-49.385768903475046</c:v>
                      </c:pt>
                      <c:pt idx="477">
                        <c:v>-49.412057866239273</c:v>
                      </c:pt>
                      <c:pt idx="478">
                        <c:v>-49.438469198791815</c:v>
                      </c:pt>
                      <c:pt idx="479">
                        <c:v>-49.465002897155877</c:v>
                      </c:pt>
                      <c:pt idx="480">
                        <c:v>-49.491658957336242</c:v>
                      </c:pt>
                      <c:pt idx="481">
                        <c:v>-49.491658957336242</c:v>
                      </c:pt>
                      <c:pt idx="482">
                        <c:v>-49.491658957336242</c:v>
                      </c:pt>
                      <c:pt idx="483">
                        <c:v>-49.491658957336242</c:v>
                      </c:pt>
                      <c:pt idx="484">
                        <c:v>-49.491658957336242</c:v>
                      </c:pt>
                      <c:pt idx="485">
                        <c:v>-49.491658957336242</c:v>
                      </c:pt>
                      <c:pt idx="486">
                        <c:v>-49.491658957336242</c:v>
                      </c:pt>
                      <c:pt idx="487">
                        <c:v>-49.491658957336242</c:v>
                      </c:pt>
                      <c:pt idx="488">
                        <c:v>-49.491658957336242</c:v>
                      </c:pt>
                      <c:pt idx="489">
                        <c:v>-49.491658957336242</c:v>
                      </c:pt>
                      <c:pt idx="490">
                        <c:v>-49.491658957336242</c:v>
                      </c:pt>
                      <c:pt idx="491">
                        <c:v>-49.491658957336242</c:v>
                      </c:pt>
                      <c:pt idx="492">
                        <c:v>-49.491658957336242</c:v>
                      </c:pt>
                      <c:pt idx="493">
                        <c:v>-49.491658957336242</c:v>
                      </c:pt>
                      <c:pt idx="494">
                        <c:v>-49.491658957336242</c:v>
                      </c:pt>
                      <c:pt idx="495">
                        <c:v>-49.491658957336242</c:v>
                      </c:pt>
                      <c:pt idx="496">
                        <c:v>-49.491658957336242</c:v>
                      </c:pt>
                      <c:pt idx="497">
                        <c:v>-49.491658957336242</c:v>
                      </c:pt>
                      <c:pt idx="498">
                        <c:v>-49.491658957336242</c:v>
                      </c:pt>
                      <c:pt idx="499">
                        <c:v>-49.517837760011389</c:v>
                      </c:pt>
                      <c:pt idx="500">
                        <c:v>-49.54412530203625</c:v>
                      </c:pt>
                      <c:pt idx="501">
                        <c:v>-49.570535207220779</c:v>
                      </c:pt>
                      <c:pt idx="502">
                        <c:v>-49.597067471588197</c:v>
                      </c:pt>
                      <c:pt idx="503">
                        <c:v>-49.623722091143264</c:v>
                      </c:pt>
                      <c:pt idx="504">
                        <c:v>-49.623722091143264</c:v>
                      </c:pt>
                      <c:pt idx="505">
                        <c:v>-49.623722091143264</c:v>
                      </c:pt>
                      <c:pt idx="506">
                        <c:v>-49.623722091143264</c:v>
                      </c:pt>
                      <c:pt idx="507">
                        <c:v>-49.623722091143264</c:v>
                      </c:pt>
                      <c:pt idx="508">
                        <c:v>-49.623722091143264</c:v>
                      </c:pt>
                      <c:pt idx="509">
                        <c:v>-49.623722091143264</c:v>
                      </c:pt>
                      <c:pt idx="510">
                        <c:v>-49.623722091143264</c:v>
                      </c:pt>
                      <c:pt idx="511">
                        <c:v>-49.623722091143264</c:v>
                      </c:pt>
                      <c:pt idx="512">
                        <c:v>-49.623722091143264</c:v>
                      </c:pt>
                      <c:pt idx="513">
                        <c:v>-49.623722091143264</c:v>
                      </c:pt>
                      <c:pt idx="514">
                        <c:v>-49.623722091143264</c:v>
                      </c:pt>
                      <c:pt idx="515">
                        <c:v>-49.623722091143264</c:v>
                      </c:pt>
                      <c:pt idx="516">
                        <c:v>-49.623722091143264</c:v>
                      </c:pt>
                      <c:pt idx="517">
                        <c:v>-49.649899478971172</c:v>
                      </c:pt>
                      <c:pt idx="518">
                        <c:v>-49.676185600256666</c:v>
                      </c:pt>
                      <c:pt idx="519">
                        <c:v>-49.702594078073183</c:v>
                      </c:pt>
                      <c:pt idx="520">
                        <c:v>-49.729124908443957</c:v>
                      </c:pt>
                      <c:pt idx="521">
                        <c:v>-49.755778087373734</c:v>
                      </c:pt>
                      <c:pt idx="522">
                        <c:v>-49.755778087373734</c:v>
                      </c:pt>
                      <c:pt idx="523">
                        <c:v>-49.755778087373734</c:v>
                      </c:pt>
                      <c:pt idx="524">
                        <c:v>-49.755778087373734</c:v>
                      </c:pt>
                      <c:pt idx="525">
                        <c:v>-49.755778087373734</c:v>
                      </c:pt>
                      <c:pt idx="526">
                        <c:v>-49.755778087373734</c:v>
                      </c:pt>
                      <c:pt idx="527">
                        <c:v>-49.755778087373734</c:v>
                      </c:pt>
                      <c:pt idx="528">
                        <c:v>-49.755778087373734</c:v>
                      </c:pt>
                      <c:pt idx="529">
                        <c:v>-49.755778087373734</c:v>
                      </c:pt>
                      <c:pt idx="530">
                        <c:v>-49.755778087373734</c:v>
                      </c:pt>
                      <c:pt idx="531">
                        <c:v>-49.755778087373734</c:v>
                      </c:pt>
                      <c:pt idx="532">
                        <c:v>-49.755778087373734</c:v>
                      </c:pt>
                      <c:pt idx="533">
                        <c:v>-49.755778087373734</c:v>
                      </c:pt>
                      <c:pt idx="534">
                        <c:v>-49.781954060354408</c:v>
                      </c:pt>
                      <c:pt idx="535">
                        <c:v>-49.808238760900537</c:v>
                      </c:pt>
                      <c:pt idx="536">
                        <c:v>-49.834645811349048</c:v>
                      </c:pt>
                      <c:pt idx="537">
                        <c:v>-49.861175207723164</c:v>
                      </c:pt>
                      <c:pt idx="538">
                        <c:v>-49.887826946027644</c:v>
                      </c:pt>
                      <c:pt idx="539">
                        <c:v>-49.887826946027644</c:v>
                      </c:pt>
                      <c:pt idx="540">
                        <c:v>-49.887826946027644</c:v>
                      </c:pt>
                      <c:pt idx="541">
                        <c:v>-49.887826946027644</c:v>
                      </c:pt>
                      <c:pt idx="542">
                        <c:v>-49.887826946027644</c:v>
                      </c:pt>
                      <c:pt idx="543">
                        <c:v>-49.887826946027644</c:v>
                      </c:pt>
                      <c:pt idx="544">
                        <c:v>-49.887826946027644</c:v>
                      </c:pt>
                      <c:pt idx="545">
                        <c:v>-49.887826946027644</c:v>
                      </c:pt>
                      <c:pt idx="546">
                        <c:v>-49.887826946027644</c:v>
                      </c:pt>
                      <c:pt idx="547">
                        <c:v>-49.887826946027644</c:v>
                      </c:pt>
                      <c:pt idx="548">
                        <c:v>-49.914001504161085</c:v>
                      </c:pt>
                      <c:pt idx="549">
                        <c:v>-49.94028478396784</c:v>
                      </c:pt>
                      <c:pt idx="550">
                        <c:v>-49.966690407048347</c:v>
                      </c:pt>
                      <c:pt idx="551">
                        <c:v>-49.993218369425811</c:v>
                      </c:pt>
                      <c:pt idx="552">
                        <c:v>-50.019868667105001</c:v>
                      </c:pt>
                      <c:pt idx="553">
                        <c:v>-50.019868667105001</c:v>
                      </c:pt>
                      <c:pt idx="554">
                        <c:v>-50.019868667105001</c:v>
                      </c:pt>
                      <c:pt idx="555">
                        <c:v>-50.019868667105001</c:v>
                      </c:pt>
                      <c:pt idx="556">
                        <c:v>-50.019868667105001</c:v>
                      </c:pt>
                      <c:pt idx="557">
                        <c:v>-50.019868667105001</c:v>
                      </c:pt>
                      <c:pt idx="558">
                        <c:v>-50.019868667105001</c:v>
                      </c:pt>
                      <c:pt idx="559">
                        <c:v>-50.019868667105001</c:v>
                      </c:pt>
                      <c:pt idx="560">
                        <c:v>-50.019868667105001</c:v>
                      </c:pt>
                      <c:pt idx="561">
                        <c:v>-50.019868667105001</c:v>
                      </c:pt>
                      <c:pt idx="562">
                        <c:v>-50.046041810391195</c:v>
                      </c:pt>
                      <c:pt idx="563">
                        <c:v>-50.072323669458598</c:v>
                      </c:pt>
                      <c:pt idx="564">
                        <c:v>-50.098727865171092</c:v>
                      </c:pt>
                      <c:pt idx="565">
                        <c:v>-50.125254393551906</c:v>
                      </c:pt>
                      <c:pt idx="566">
                        <c:v>-50.151903250605798</c:v>
                      </c:pt>
                      <c:pt idx="567">
                        <c:v>-50.151903250605798</c:v>
                      </c:pt>
                      <c:pt idx="568">
                        <c:v>-50.151903250605798</c:v>
                      </c:pt>
                      <c:pt idx="569">
                        <c:v>-50.151903250605798</c:v>
                      </c:pt>
                      <c:pt idx="570">
                        <c:v>-50.151903250605798</c:v>
                      </c:pt>
                      <c:pt idx="571">
                        <c:v>-50.151903250605798</c:v>
                      </c:pt>
                      <c:pt idx="572">
                        <c:v>-50.178074979044759</c:v>
                      </c:pt>
                      <c:pt idx="573">
                        <c:v>-50.204355417372803</c:v>
                      </c:pt>
                      <c:pt idx="574">
                        <c:v>-50.230758185717292</c:v>
                      </c:pt>
                      <c:pt idx="575">
                        <c:v>-50.257283280101447</c:v>
                      </c:pt>
                      <c:pt idx="576">
                        <c:v>-50.283930696530042</c:v>
                      </c:pt>
                      <c:pt idx="577">
                        <c:v>-50.283930696530042</c:v>
                      </c:pt>
                      <c:pt idx="578">
                        <c:v>-50.283930696530042</c:v>
                      </c:pt>
                      <c:pt idx="579">
                        <c:v>-50.283930696530042</c:v>
                      </c:pt>
                      <c:pt idx="580">
                        <c:v>-50.283930696530042</c:v>
                      </c:pt>
                      <c:pt idx="581">
                        <c:v>-50.31010101012177</c:v>
                      </c:pt>
                      <c:pt idx="582">
                        <c:v>-50.336380027710433</c:v>
                      </c:pt>
                      <c:pt idx="583">
                        <c:v>-50.36278136868691</c:v>
                      </c:pt>
                      <c:pt idx="584">
                        <c:v>-50.389305029074436</c:v>
                      </c:pt>
                      <c:pt idx="585">
                        <c:v>-50.415951004877726</c:v>
                      </c:pt>
                      <c:pt idx="586">
                        <c:v>-50.415951004877726</c:v>
                      </c:pt>
                      <c:pt idx="587">
                        <c:v>-50.415951004877726</c:v>
                      </c:pt>
                      <c:pt idx="588">
                        <c:v>-50.415951004877726</c:v>
                      </c:pt>
                      <c:pt idx="589">
                        <c:v>-50.415951004877726</c:v>
                      </c:pt>
                      <c:pt idx="590">
                        <c:v>-50.415951004877726</c:v>
                      </c:pt>
                      <c:pt idx="591">
                        <c:v>-50.415951004877726</c:v>
                      </c:pt>
                      <c:pt idx="592">
                        <c:v>-50.415951004877726</c:v>
                      </c:pt>
                      <c:pt idx="593">
                        <c:v>-50.442119903622206</c:v>
                      </c:pt>
                      <c:pt idx="594">
                        <c:v>-50.468397500471525</c:v>
                      </c:pt>
                      <c:pt idx="595">
                        <c:v>-50.494797414079997</c:v>
                      </c:pt>
                      <c:pt idx="596">
                        <c:v>-50.52131964047085</c:v>
                      </c:pt>
                      <c:pt idx="597">
                        <c:v>-50.547964175648858</c:v>
                      </c:pt>
                      <c:pt idx="598">
                        <c:v>-50.547964175648858</c:v>
                      </c:pt>
                      <c:pt idx="599">
                        <c:v>-50.547964175648858</c:v>
                      </c:pt>
                      <c:pt idx="600">
                        <c:v>-50.547964175648858</c:v>
                      </c:pt>
                      <c:pt idx="601">
                        <c:v>-50.547964175648858</c:v>
                      </c:pt>
                      <c:pt idx="602">
                        <c:v>-50.547964175648858</c:v>
                      </c:pt>
                      <c:pt idx="603">
                        <c:v>-50.547964175648858</c:v>
                      </c:pt>
                      <c:pt idx="604">
                        <c:v>-50.574131659546104</c:v>
                      </c:pt>
                      <c:pt idx="605">
                        <c:v>-50.600407835656057</c:v>
                      </c:pt>
                      <c:pt idx="606">
                        <c:v>-50.626806321896524</c:v>
                      </c:pt>
                      <c:pt idx="607">
                        <c:v>-50.653327114290725</c:v>
                      </c:pt>
                      <c:pt idx="608">
                        <c:v>-50.679970208843429</c:v>
                      </c:pt>
                      <c:pt idx="609">
                        <c:v>-50.679970208843429</c:v>
                      </c:pt>
                      <c:pt idx="610">
                        <c:v>-50.679970208843429</c:v>
                      </c:pt>
                      <c:pt idx="611">
                        <c:v>-50.706136277893449</c:v>
                      </c:pt>
                      <c:pt idx="612">
                        <c:v>-50.732411033264029</c:v>
                      </c:pt>
                      <c:pt idx="613">
                        <c:v>-50.758808092136483</c:v>
                      </c:pt>
                      <c:pt idx="614">
                        <c:v>-50.785327450534041</c:v>
                      </c:pt>
                      <c:pt idx="615">
                        <c:v>-50.811969104461447</c:v>
                      </c:pt>
                      <c:pt idx="616">
                        <c:v>-50.811969104461447</c:v>
                      </c:pt>
                      <c:pt idx="617">
                        <c:v>-50.811969104461447</c:v>
                      </c:pt>
                      <c:pt idx="618">
                        <c:v>-50.811969104461447</c:v>
                      </c:pt>
                      <c:pt idx="619">
                        <c:v>-50.811969104461447</c:v>
                      </c:pt>
                      <c:pt idx="620">
                        <c:v>-50.811969104461447</c:v>
                      </c:pt>
                      <c:pt idx="621">
                        <c:v>-50.838133758664227</c:v>
                      </c:pt>
                      <c:pt idx="622">
                        <c:v>-50.864407093295441</c:v>
                      </c:pt>
                      <c:pt idx="623">
                        <c:v>-50.89080272479989</c:v>
                      </c:pt>
                      <c:pt idx="624">
                        <c:v>-50.917320649200796</c:v>
                      </c:pt>
                      <c:pt idx="625">
                        <c:v>-50.943960862502912</c:v>
                      </c:pt>
                      <c:pt idx="626">
                        <c:v>-50.943960862502912</c:v>
                      </c:pt>
                      <c:pt idx="627">
                        <c:v>-50.943960862502912</c:v>
                      </c:pt>
                      <c:pt idx="628">
                        <c:v>-50.943960862502912</c:v>
                      </c:pt>
                      <c:pt idx="629">
                        <c:v>-50.970124101858453</c:v>
                      </c:pt>
                      <c:pt idx="630">
                        <c:v>-50.996396015750307</c:v>
                      </c:pt>
                      <c:pt idx="631">
                        <c:v>-51.022790219886751</c:v>
                      </c:pt>
                      <c:pt idx="632">
                        <c:v>-51.049306710290999</c:v>
                      </c:pt>
                      <c:pt idx="633">
                        <c:v>-51.075945482967811</c:v>
                      </c:pt>
                      <c:pt idx="634">
                        <c:v>-51.102107307476125</c:v>
                      </c:pt>
                      <c:pt idx="635">
                        <c:v>-51.128377800628613</c:v>
                      </c:pt>
                      <c:pt idx="636">
                        <c:v>-51.154770577397045</c:v>
                      </c:pt>
                      <c:pt idx="637">
                        <c:v>-51.181285633804649</c:v>
                      </c:pt>
                      <c:pt idx="638">
                        <c:v>-51.207922965856163</c:v>
                      </c:pt>
                      <c:pt idx="639">
                        <c:v>-51.207922965856163</c:v>
                      </c:pt>
                      <c:pt idx="640">
                        <c:v>-51.207922965856163</c:v>
                      </c:pt>
                      <c:pt idx="641">
                        <c:v>-51.234083375517237</c:v>
                      </c:pt>
                      <c:pt idx="642">
                        <c:v>-51.260352447930366</c:v>
                      </c:pt>
                      <c:pt idx="643">
                        <c:v>-51.286743797330793</c:v>
                      </c:pt>
                      <c:pt idx="644">
                        <c:v>-51.313257419741731</c:v>
                      </c:pt>
                      <c:pt idx="645">
                        <c:v>-51.339893311167955</c:v>
                      </c:pt>
                      <c:pt idx="646">
                        <c:v>-51.366052305981796</c:v>
                      </c:pt>
                      <c:pt idx="647">
                        <c:v>-51.392319957655559</c:v>
                      </c:pt>
                      <c:pt idx="648">
                        <c:v>-51.418709879687974</c:v>
                      </c:pt>
                      <c:pt idx="649">
                        <c:v>-51.445222068102268</c:v>
                      </c:pt>
                      <c:pt idx="650">
                        <c:v>-51.471856518903202</c:v>
                      </c:pt>
                      <c:pt idx="651">
                        <c:v>-51.471856518903202</c:v>
                      </c:pt>
                      <c:pt idx="652">
                        <c:v>-51.498014098869795</c:v>
                      </c:pt>
                      <c:pt idx="653">
                        <c:v>-51.524280329804192</c:v>
                      </c:pt>
                      <c:pt idx="654">
                        <c:v>-51.550668824468602</c:v>
                      </c:pt>
                      <c:pt idx="655">
                        <c:v>-51.603213485690382</c:v>
                      </c:pt>
                      <c:pt idx="656">
                        <c:v>-51.629968754181242</c:v>
                      </c:pt>
                      <c:pt idx="657">
                        <c:v>-51.656233564376279</c:v>
                      </c:pt>
                      <c:pt idx="658">
                        <c:v>-51.682620631672677</c:v>
                      </c:pt>
                      <c:pt idx="659">
                        <c:v>-51.735162450679198</c:v>
                      </c:pt>
                      <c:pt idx="660">
                        <c:v>-51.761317207375157</c:v>
                      </c:pt>
                      <c:pt idx="661">
                        <c:v>-51.814565301300199</c:v>
                      </c:pt>
                      <c:pt idx="662">
                        <c:v>-51.814565301300199</c:v>
                      </c:pt>
                      <c:pt idx="663">
                        <c:v>-51.841073187724533</c:v>
                      </c:pt>
                      <c:pt idx="664">
                        <c:v>-51.841073187724533</c:v>
                      </c:pt>
                      <c:pt idx="665">
                        <c:v>-51.867104278091482</c:v>
                      </c:pt>
                      <c:pt idx="666">
                        <c:v>-51.893257619940194</c:v>
                      </c:pt>
                      <c:pt idx="667">
                        <c:v>-51.972423887013051</c:v>
                      </c:pt>
                    </c:numCache>
                  </c:numRef>
                </c:yVal>
                <c:smooth val="1"/>
                <c:extLst xmlns:c15="http://schemas.microsoft.com/office/drawing/2012/chart">
                  <c:ext xmlns:c16="http://schemas.microsoft.com/office/drawing/2014/chart" uri="{C3380CC4-5D6E-409C-BE32-E72D297353CC}">
                    <c16:uniqueId val="{00000009-7B3A-45B3-8B9C-4F4F84D696EC}"/>
                  </c:ext>
                </c:extLst>
              </c15:ser>
            </c15:filteredScatterSeries>
            <c15:filteredScatterSeries>
              <c15:ser>
                <c:idx val="8"/>
                <c:order val="8"/>
                <c:tx>
                  <c:v>T(FPEAK) from Re-heating-Linear</c:v>
                </c:tx>
                <c:spPr>
                  <a:ln w="12700"/>
                </c:spPr>
                <c:marker>
                  <c:symbol val="none"/>
                </c:marker>
                <c:xVal>
                  <c:numRef>
                    <c:extLst xmlns:c15="http://schemas.microsoft.com/office/drawing/2012/chart">
                      <c:ext xmlns:c15="http://schemas.microsoft.com/office/drawing/2012/chart" uri="{02D57815-91ED-43cb-92C2-25804820EDAC}">
                        <c15:formulaRef>
                          <c15:sqref>'[2]T(Fpeak)'!$I$5:$I$672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xmlns:c15="http://schemas.microsoft.com/office/drawing/2012/chart">
                      <c:ext xmlns:c15="http://schemas.microsoft.com/office/drawing/2012/chart" uri="{02D57815-91ED-43cb-92C2-25804820EDAC}">
                        <c15:formulaRef>
                          <c15:sqref>'[2]T(Fpeak)'!$M$5:$M$672</c15:sqref>
                        </c15:formulaRef>
                      </c:ext>
                    </c:extLst>
                    <c:numCache>
                      <c:formatCode>General</c:formatCode>
                      <c:ptCount val="668"/>
                      <c:pt idx="0">
                        <c:v>-39.111425456000006</c:v>
                      </c:pt>
                      <c:pt idx="1">
                        <c:v>-39.243140204000014</c:v>
                      </c:pt>
                      <c:pt idx="2">
                        <c:v>-39.403343084000014</c:v>
                      </c:pt>
                      <c:pt idx="3">
                        <c:v>-39.564286628000005</c:v>
                      </c:pt>
                      <c:pt idx="4">
                        <c:v>-39.67157318000001</c:v>
                      </c:pt>
                      <c:pt idx="5">
                        <c:v>-39.778393388000012</c:v>
                      </c:pt>
                      <c:pt idx="6">
                        <c:v>-39.884733536000013</c:v>
                      </c:pt>
                      <c:pt idx="7">
                        <c:v>-39.96483497600002</c:v>
                      </c:pt>
                      <c:pt idx="8">
                        <c:v>-40.044236900000001</c:v>
                      </c:pt>
                      <c:pt idx="9">
                        <c:v>-40.124694955999999</c:v>
                      </c:pt>
                      <c:pt idx="10">
                        <c:v>-40.204453496000014</c:v>
                      </c:pt>
                      <c:pt idx="11">
                        <c:v>-40.257616712000001</c:v>
                      </c:pt>
                      <c:pt idx="12">
                        <c:v>-40.311259988000018</c:v>
                      </c:pt>
                      <c:pt idx="13">
                        <c:v>-40.36419003200001</c:v>
                      </c:pt>
                      <c:pt idx="14">
                        <c:v>-40.417600136000019</c:v>
                      </c:pt>
                      <c:pt idx="15">
                        <c:v>-40.444181744000019</c:v>
                      </c:pt>
                      <c:pt idx="16">
                        <c:v>-40.470886796000002</c:v>
                      </c:pt>
                      <c:pt idx="17">
                        <c:v>-40.497715292000009</c:v>
                      </c:pt>
                      <c:pt idx="18">
                        <c:v>-40.524063728000016</c:v>
                      </c:pt>
                      <c:pt idx="19">
                        <c:v>-40.550521892000006</c:v>
                      </c:pt>
                      <c:pt idx="20">
                        <c:v>-40.577103500000007</c:v>
                      </c:pt>
                      <c:pt idx="21">
                        <c:v>-40.603808552000004</c:v>
                      </c:pt>
                      <c:pt idx="22">
                        <c:v>-40.630637048000011</c:v>
                      </c:pt>
                      <c:pt idx="23">
                        <c:v>-40.630637048000011</c:v>
                      </c:pt>
                      <c:pt idx="24">
                        <c:v>-40.656985484000018</c:v>
                      </c:pt>
                      <c:pt idx="25">
                        <c:v>-40.656985484000018</c:v>
                      </c:pt>
                      <c:pt idx="26">
                        <c:v>-40.656985484000018</c:v>
                      </c:pt>
                      <c:pt idx="27">
                        <c:v>-40.683443648000008</c:v>
                      </c:pt>
                      <c:pt idx="28">
                        <c:v>-40.710025256000009</c:v>
                      </c:pt>
                      <c:pt idx="29">
                        <c:v>-40.710025256000009</c:v>
                      </c:pt>
                      <c:pt idx="30">
                        <c:v>-40.736730308000006</c:v>
                      </c:pt>
                      <c:pt idx="31">
                        <c:v>-40.763558804000013</c:v>
                      </c:pt>
                      <c:pt idx="32">
                        <c:v>-40.763558804000013</c:v>
                      </c:pt>
                      <c:pt idx="33">
                        <c:v>-40.763558804000013</c:v>
                      </c:pt>
                      <c:pt idx="34">
                        <c:v>-40.763558804000013</c:v>
                      </c:pt>
                      <c:pt idx="35">
                        <c:v>-40.763558804000013</c:v>
                      </c:pt>
                      <c:pt idx="36">
                        <c:v>-40.763558804000013</c:v>
                      </c:pt>
                      <c:pt idx="37">
                        <c:v>-40.763558804000013</c:v>
                      </c:pt>
                      <c:pt idx="38">
                        <c:v>-40.763558804000013</c:v>
                      </c:pt>
                      <c:pt idx="39">
                        <c:v>-40.763558804000013</c:v>
                      </c:pt>
                      <c:pt idx="40">
                        <c:v>-40.789907240000005</c:v>
                      </c:pt>
                      <c:pt idx="41">
                        <c:v>-40.81636540400001</c:v>
                      </c:pt>
                      <c:pt idx="42">
                        <c:v>-40.84294701200001</c:v>
                      </c:pt>
                      <c:pt idx="43">
                        <c:v>-40.869652064000007</c:v>
                      </c:pt>
                      <c:pt idx="44">
                        <c:v>-40.896480560000015</c:v>
                      </c:pt>
                      <c:pt idx="45">
                        <c:v>-40.896480560000015</c:v>
                      </c:pt>
                      <c:pt idx="46">
                        <c:v>-40.896480560000015</c:v>
                      </c:pt>
                      <c:pt idx="47">
                        <c:v>-40.896480560000015</c:v>
                      </c:pt>
                      <c:pt idx="48">
                        <c:v>-40.896480560000015</c:v>
                      </c:pt>
                      <c:pt idx="49">
                        <c:v>-40.896480560000015</c:v>
                      </c:pt>
                      <c:pt idx="50">
                        <c:v>-40.869652064000007</c:v>
                      </c:pt>
                      <c:pt idx="51">
                        <c:v>-40.788096728000014</c:v>
                      </c:pt>
                      <c:pt idx="52">
                        <c:v>-40.563744116000009</c:v>
                      </c:pt>
                      <c:pt idx="53">
                        <c:v>-40.196155316000002</c:v>
                      </c:pt>
                      <c:pt idx="54">
                        <c:v>-39.628299200000015</c:v>
                      </c:pt>
                      <c:pt idx="55">
                        <c:v>-38.900377364000008</c:v>
                      </c:pt>
                      <c:pt idx="56">
                        <c:v>-38.054758532000008</c:v>
                      </c:pt>
                      <c:pt idx="57">
                        <c:v>-37.163012792000004</c:v>
                      </c:pt>
                      <c:pt idx="58">
                        <c:v>-36.196802888000008</c:v>
                      </c:pt>
                      <c:pt idx="59">
                        <c:v>-35.235942223999999</c:v>
                      </c:pt>
                      <c:pt idx="60">
                        <c:v>-34.279594123999999</c:v>
                      </c:pt>
                      <c:pt idx="61">
                        <c:v>-33.291219164000012</c:v>
                      </c:pt>
                      <c:pt idx="62">
                        <c:v>-32.347229180000014</c:v>
                      </c:pt>
                      <c:pt idx="63">
                        <c:v>-31.654516316000013</c:v>
                      </c:pt>
                      <c:pt idx="64">
                        <c:v>-30.869042144000019</c:v>
                      </c:pt>
                      <c:pt idx="65">
                        <c:v>-29.923351376000014</c:v>
                      </c:pt>
                      <c:pt idx="66">
                        <c:v>-29.069544092000015</c:v>
                      </c:pt>
                      <c:pt idx="67">
                        <c:v>-28.039554788000004</c:v>
                      </c:pt>
                      <c:pt idx="68">
                        <c:v>-27.025256588000005</c:v>
                      </c:pt>
                      <c:pt idx="69">
                        <c:v>-26.253141800000009</c:v>
                      </c:pt>
                      <c:pt idx="70">
                        <c:v>-25.715296292000005</c:v>
                      </c:pt>
                      <c:pt idx="71">
                        <c:v>-25.994101424000007</c:v>
                      </c:pt>
                      <c:pt idx="72">
                        <c:v>-25.792133324000019</c:v>
                      </c:pt>
                      <c:pt idx="73">
                        <c:v>-25.70387086400001</c:v>
                      </c:pt>
                      <c:pt idx="74">
                        <c:v>-25.61495003600001</c:v>
                      </c:pt>
                      <c:pt idx="75">
                        <c:v>-25.555751780000008</c:v>
                      </c:pt>
                      <c:pt idx="76">
                        <c:v>-24.865754684000009</c:v>
                      </c:pt>
                      <c:pt idx="77">
                        <c:v>-24.839282804000021</c:v>
                      </c:pt>
                      <c:pt idx="78">
                        <c:v>-24.78611958800002</c:v>
                      </c:pt>
                      <c:pt idx="79">
                        <c:v>-24.759414536000008</c:v>
                      </c:pt>
                      <c:pt idx="80">
                        <c:v>-24.732832928000008</c:v>
                      </c:pt>
                      <c:pt idx="81">
                        <c:v>-24.706361048000019</c:v>
                      </c:pt>
                      <c:pt idx="82">
                        <c:v>-24.680012612000013</c:v>
                      </c:pt>
                      <c:pt idx="83">
                        <c:v>-24.680012612000013</c:v>
                      </c:pt>
                      <c:pt idx="84">
                        <c:v>-24.680012612000013</c:v>
                      </c:pt>
                      <c:pt idx="85">
                        <c:v>-24.680012612000013</c:v>
                      </c:pt>
                      <c:pt idx="86">
                        <c:v>-24.680012612000013</c:v>
                      </c:pt>
                      <c:pt idx="87">
                        <c:v>-25.363563188000015</c:v>
                      </c:pt>
                      <c:pt idx="88">
                        <c:v>-25.363563188000015</c:v>
                      </c:pt>
                      <c:pt idx="89">
                        <c:v>-25.363563188000015</c:v>
                      </c:pt>
                      <c:pt idx="90">
                        <c:v>-25.363563188000015</c:v>
                      </c:pt>
                      <c:pt idx="91">
                        <c:v>-25.363563188000015</c:v>
                      </c:pt>
                      <c:pt idx="92">
                        <c:v>-24.680012612000013</c:v>
                      </c:pt>
                      <c:pt idx="93">
                        <c:v>-24.680012612000013</c:v>
                      </c:pt>
                      <c:pt idx="94">
                        <c:v>-24.680012612000013</c:v>
                      </c:pt>
                      <c:pt idx="95">
                        <c:v>-24.680012612000013</c:v>
                      </c:pt>
                      <c:pt idx="96">
                        <c:v>-24.680012612000013</c:v>
                      </c:pt>
                      <c:pt idx="97">
                        <c:v>-24.680012612000013</c:v>
                      </c:pt>
                      <c:pt idx="98">
                        <c:v>-24.680012612000013</c:v>
                      </c:pt>
                      <c:pt idx="99">
                        <c:v>-24.680012612000013</c:v>
                      </c:pt>
                      <c:pt idx="100">
                        <c:v>-24.680012612000013</c:v>
                      </c:pt>
                      <c:pt idx="101">
                        <c:v>-24.680012612000013</c:v>
                      </c:pt>
                      <c:pt idx="102">
                        <c:v>-24.680012612000013</c:v>
                      </c:pt>
                      <c:pt idx="103">
                        <c:v>-24.680012612000013</c:v>
                      </c:pt>
                      <c:pt idx="104">
                        <c:v>-24.680012612000013</c:v>
                      </c:pt>
                      <c:pt idx="105">
                        <c:v>-24.680012612000013</c:v>
                      </c:pt>
                      <c:pt idx="106">
                        <c:v>-25.377073448000004</c:v>
                      </c:pt>
                      <c:pt idx="107">
                        <c:v>-25.377073448000004</c:v>
                      </c:pt>
                      <c:pt idx="108">
                        <c:v>-25.377073448000004</c:v>
                      </c:pt>
                      <c:pt idx="109">
                        <c:v>-25.377073448000004</c:v>
                      </c:pt>
                      <c:pt idx="110">
                        <c:v>-26.166648704000011</c:v>
                      </c:pt>
                      <c:pt idx="111">
                        <c:v>-25.377073448000004</c:v>
                      </c:pt>
                      <c:pt idx="112">
                        <c:v>-25.377073448000004</c:v>
                      </c:pt>
                      <c:pt idx="113">
                        <c:v>-25.377073448000004</c:v>
                      </c:pt>
                      <c:pt idx="114">
                        <c:v>-25.377073448000004</c:v>
                      </c:pt>
                      <c:pt idx="115">
                        <c:v>-24.680012612000013</c:v>
                      </c:pt>
                      <c:pt idx="116">
                        <c:v>-24.680012612000013</c:v>
                      </c:pt>
                      <c:pt idx="117">
                        <c:v>-24.680012612000013</c:v>
                      </c:pt>
                      <c:pt idx="118">
                        <c:v>-24.680012612000013</c:v>
                      </c:pt>
                      <c:pt idx="119">
                        <c:v>-24.680012612000013</c:v>
                      </c:pt>
                      <c:pt idx="120">
                        <c:v>-24.680012612000013</c:v>
                      </c:pt>
                      <c:pt idx="121">
                        <c:v>-24.680012612000013</c:v>
                      </c:pt>
                      <c:pt idx="122">
                        <c:v>-24.680012612000013</c:v>
                      </c:pt>
                      <c:pt idx="123">
                        <c:v>-24.680012612000013</c:v>
                      </c:pt>
                      <c:pt idx="124">
                        <c:v>-24.680012612000013</c:v>
                      </c:pt>
                      <c:pt idx="125">
                        <c:v>-24.680012612000013</c:v>
                      </c:pt>
                      <c:pt idx="126">
                        <c:v>-24.680012612000013</c:v>
                      </c:pt>
                      <c:pt idx="127">
                        <c:v>-24.680012612000013</c:v>
                      </c:pt>
                      <c:pt idx="128">
                        <c:v>-24.680012612000013</c:v>
                      </c:pt>
                      <c:pt idx="129">
                        <c:v>-25.377073448000004</c:v>
                      </c:pt>
                      <c:pt idx="130">
                        <c:v>-25.377073448000004</c:v>
                      </c:pt>
                      <c:pt idx="131">
                        <c:v>-26.166648704000011</c:v>
                      </c:pt>
                      <c:pt idx="132">
                        <c:v>-26.166648704000011</c:v>
                      </c:pt>
                      <c:pt idx="133">
                        <c:v>-26.166648704000011</c:v>
                      </c:pt>
                      <c:pt idx="134">
                        <c:v>-25.377073448000004</c:v>
                      </c:pt>
                      <c:pt idx="135">
                        <c:v>-25.377073448000004</c:v>
                      </c:pt>
                      <c:pt idx="136">
                        <c:v>-24.680012612000013</c:v>
                      </c:pt>
                      <c:pt idx="137">
                        <c:v>-25.377073448000004</c:v>
                      </c:pt>
                      <c:pt idx="138">
                        <c:v>-26.166648704000011</c:v>
                      </c:pt>
                      <c:pt idx="139">
                        <c:v>-27.077103068000014</c:v>
                      </c:pt>
                      <c:pt idx="140">
                        <c:v>-27.116550283999999</c:v>
                      </c:pt>
                      <c:pt idx="141">
                        <c:v>-28.177853216000003</c:v>
                      </c:pt>
                      <c:pt idx="142">
                        <c:v>-28.156236800000002</c:v>
                      </c:pt>
                      <c:pt idx="143">
                        <c:v>-28.134688964000006</c:v>
                      </c:pt>
                      <c:pt idx="144">
                        <c:v>-27.062426948000009</c:v>
                      </c:pt>
                      <c:pt idx="145">
                        <c:v>-27.023336348000015</c:v>
                      </c:pt>
                      <c:pt idx="146">
                        <c:v>-26.169487916000008</c:v>
                      </c:pt>
                      <c:pt idx="147">
                        <c:v>-25.422830024000007</c:v>
                      </c:pt>
                      <c:pt idx="148">
                        <c:v>-24.759414536000008</c:v>
                      </c:pt>
                      <c:pt idx="149">
                        <c:v>-24.78611958800002</c:v>
                      </c:pt>
                      <c:pt idx="150">
                        <c:v>-25.424681684000006</c:v>
                      </c:pt>
                      <c:pt idx="151">
                        <c:v>-26.187085544000013</c:v>
                      </c:pt>
                      <c:pt idx="152">
                        <c:v>-26.220291980000013</c:v>
                      </c:pt>
                      <c:pt idx="153">
                        <c:v>-27.100049936000019</c:v>
                      </c:pt>
                      <c:pt idx="154">
                        <c:v>-28.111193456000009</c:v>
                      </c:pt>
                      <c:pt idx="155">
                        <c:v>-27.330259280000007</c:v>
                      </c:pt>
                      <c:pt idx="156">
                        <c:v>-26.617095860000006</c:v>
                      </c:pt>
                      <c:pt idx="157">
                        <c:v>-27.679454924000012</c:v>
                      </c:pt>
                      <c:pt idx="158">
                        <c:v>-27.364233812000009</c:v>
                      </c:pt>
                      <c:pt idx="159">
                        <c:v>-27.364233812000009</c:v>
                      </c:pt>
                      <c:pt idx="160">
                        <c:v>-28.263783956000012</c:v>
                      </c:pt>
                      <c:pt idx="161">
                        <c:v>-29.273336420000007</c:v>
                      </c:pt>
                      <c:pt idx="162">
                        <c:v>-29.294198456000004</c:v>
                      </c:pt>
                      <c:pt idx="163">
                        <c:v>-30.181692236000004</c:v>
                      </c:pt>
                      <c:pt idx="164">
                        <c:v>-30.838373168000018</c:v>
                      </c:pt>
                      <c:pt idx="165">
                        <c:v>-31.657876736000006</c:v>
                      </c:pt>
                      <c:pt idx="166">
                        <c:v>-32.624662712000017</c:v>
                      </c:pt>
                      <c:pt idx="167">
                        <c:v>-33.574591724000015</c:v>
                      </c:pt>
                      <c:pt idx="168">
                        <c:v>-34.445228540000016</c:v>
                      </c:pt>
                      <c:pt idx="169">
                        <c:v>-35.287322360000005</c:v>
                      </c:pt>
                      <c:pt idx="170">
                        <c:v>-36.136205600000011</c:v>
                      </c:pt>
                      <c:pt idx="171">
                        <c:v>-36.993387020000014</c:v>
                      </c:pt>
                      <c:pt idx="172">
                        <c:v>-37.715342396000011</c:v>
                      </c:pt>
                      <c:pt idx="173">
                        <c:v>-38.301221336000012</c:v>
                      </c:pt>
                      <c:pt idx="174">
                        <c:v>-38.773888412000005</c:v>
                      </c:pt>
                      <c:pt idx="175">
                        <c:v>-39.127377164000009</c:v>
                      </c:pt>
                      <c:pt idx="176">
                        <c:v>-39.397993843999998</c:v>
                      </c:pt>
                      <c:pt idx="177">
                        <c:v>-39.613499636000014</c:v>
                      </c:pt>
                      <c:pt idx="178">
                        <c:v>-39.802108352000019</c:v>
                      </c:pt>
                      <c:pt idx="179">
                        <c:v>-39.96305189600001</c:v>
                      </c:pt>
                      <c:pt idx="180">
                        <c:v>-40.095973652000012</c:v>
                      </c:pt>
                      <c:pt idx="181">
                        <c:v>-40.203260204000017</c:v>
                      </c:pt>
                      <c:pt idx="182">
                        <c:v>-40.310080412000005</c:v>
                      </c:pt>
                      <c:pt idx="183">
                        <c:v>-40.390538468000003</c:v>
                      </c:pt>
                      <c:pt idx="184">
                        <c:v>-40.470297008000017</c:v>
                      </c:pt>
                      <c:pt idx="185">
                        <c:v>-40.523460224000004</c:v>
                      </c:pt>
                      <c:pt idx="186">
                        <c:v>-40.603218764000005</c:v>
                      </c:pt>
                      <c:pt idx="187">
                        <c:v>-40.656381980000006</c:v>
                      </c:pt>
                      <c:pt idx="188">
                        <c:v>-40.710025256000009</c:v>
                      </c:pt>
                      <c:pt idx="189">
                        <c:v>-40.762955300000016</c:v>
                      </c:pt>
                      <c:pt idx="190">
                        <c:v>-40.81636540400001</c:v>
                      </c:pt>
                      <c:pt idx="191">
                        <c:v>-40.84294701200001</c:v>
                      </c:pt>
                      <c:pt idx="192">
                        <c:v>-40.869652064000007</c:v>
                      </c:pt>
                      <c:pt idx="193">
                        <c:v>-40.922828996000014</c:v>
                      </c:pt>
                      <c:pt idx="194">
                        <c:v>-40.949287160000011</c:v>
                      </c:pt>
                      <c:pt idx="195">
                        <c:v>-40.975868768000005</c:v>
                      </c:pt>
                      <c:pt idx="196">
                        <c:v>-41.002573820000016</c:v>
                      </c:pt>
                      <c:pt idx="197">
                        <c:v>-41.029402316000009</c:v>
                      </c:pt>
                      <c:pt idx="198">
                        <c:v>-41.055750752000002</c:v>
                      </c:pt>
                      <c:pt idx="199">
                        <c:v>-41.082208916000013</c:v>
                      </c:pt>
                      <c:pt idx="200">
                        <c:v>-41.108790524000007</c:v>
                      </c:pt>
                      <c:pt idx="201">
                        <c:v>-41.135495576000004</c:v>
                      </c:pt>
                      <c:pt idx="202">
                        <c:v>-41.162324072000011</c:v>
                      </c:pt>
                      <c:pt idx="203">
                        <c:v>-41.162324072000011</c:v>
                      </c:pt>
                      <c:pt idx="204">
                        <c:v>-41.188672508000003</c:v>
                      </c:pt>
                      <c:pt idx="205">
                        <c:v>-41.215130672000015</c:v>
                      </c:pt>
                      <c:pt idx="206">
                        <c:v>-41.241712280000009</c:v>
                      </c:pt>
                      <c:pt idx="207">
                        <c:v>-41.268417332000006</c:v>
                      </c:pt>
                      <c:pt idx="208">
                        <c:v>-41.295245828000013</c:v>
                      </c:pt>
                      <c:pt idx="209">
                        <c:v>-41.295245828000013</c:v>
                      </c:pt>
                      <c:pt idx="210">
                        <c:v>-41.295245828000013</c:v>
                      </c:pt>
                      <c:pt idx="211">
                        <c:v>-41.295245828000013</c:v>
                      </c:pt>
                      <c:pt idx="212">
                        <c:v>-41.295245828000013</c:v>
                      </c:pt>
                      <c:pt idx="213">
                        <c:v>-41.295245828000013</c:v>
                      </c:pt>
                      <c:pt idx="214">
                        <c:v>-41.321594264000005</c:v>
                      </c:pt>
                      <c:pt idx="215">
                        <c:v>-41.348052428000017</c:v>
                      </c:pt>
                      <c:pt idx="216">
                        <c:v>-41.37463403600001</c:v>
                      </c:pt>
                      <c:pt idx="217">
                        <c:v>-41.401339088000007</c:v>
                      </c:pt>
                      <c:pt idx="218">
                        <c:v>-41.428167584000001</c:v>
                      </c:pt>
                      <c:pt idx="219">
                        <c:v>-41.428167584000001</c:v>
                      </c:pt>
                      <c:pt idx="220">
                        <c:v>-41.428167584000001</c:v>
                      </c:pt>
                      <c:pt idx="221">
                        <c:v>-41.428167584000001</c:v>
                      </c:pt>
                      <c:pt idx="222">
                        <c:v>-41.428167584000001</c:v>
                      </c:pt>
                      <c:pt idx="223">
                        <c:v>-41.428167584000001</c:v>
                      </c:pt>
                      <c:pt idx="224">
                        <c:v>-41.428167584000001</c:v>
                      </c:pt>
                      <c:pt idx="225">
                        <c:v>-41.428167584000001</c:v>
                      </c:pt>
                      <c:pt idx="226">
                        <c:v>-41.428167584000001</c:v>
                      </c:pt>
                      <c:pt idx="227">
                        <c:v>-41.428167584000001</c:v>
                      </c:pt>
                      <c:pt idx="228">
                        <c:v>-41.428167584000001</c:v>
                      </c:pt>
                      <c:pt idx="229">
                        <c:v>-41.454516020000007</c:v>
                      </c:pt>
                      <c:pt idx="230">
                        <c:v>-41.532505196000002</c:v>
                      </c:pt>
                      <c:pt idx="231">
                        <c:v>-41.686398716000006</c:v>
                      </c:pt>
                      <c:pt idx="232">
                        <c:v>-41.963544212000016</c:v>
                      </c:pt>
                      <c:pt idx="233">
                        <c:v>-42.411097292000001</c:v>
                      </c:pt>
                      <c:pt idx="234">
                        <c:v>-43.067846804000013</c:v>
                      </c:pt>
                      <c:pt idx="235">
                        <c:v>-43.849576508000006</c:v>
                      </c:pt>
                      <c:pt idx="236">
                        <c:v>-44.726536400000008</c:v>
                      </c:pt>
                      <c:pt idx="237">
                        <c:v>-45.637868588000011</c:v>
                      </c:pt>
                      <c:pt idx="238">
                        <c:v>-46.440597488000002</c:v>
                      </c:pt>
                      <c:pt idx="239">
                        <c:v>-46.998591800000007</c:v>
                      </c:pt>
                      <c:pt idx="240">
                        <c:v>-47.417245268000002</c:v>
                      </c:pt>
                      <c:pt idx="241">
                        <c:v>-47.721726752000009</c:v>
                      </c:pt>
                      <c:pt idx="242">
                        <c:v>-47.910335468000014</c:v>
                      </c:pt>
                      <c:pt idx="243">
                        <c:v>-48.071279012000005</c:v>
                      </c:pt>
                      <c:pt idx="244">
                        <c:v>-48.204200768000007</c:v>
                      </c:pt>
                      <c:pt idx="245">
                        <c:v>-48.311487320000012</c:v>
                      </c:pt>
                      <c:pt idx="246">
                        <c:v>-48.392315708000005</c:v>
                      </c:pt>
                      <c:pt idx="247">
                        <c:v>-48.472417148000005</c:v>
                      </c:pt>
                      <c:pt idx="248">
                        <c:v>-48.525827252000013</c:v>
                      </c:pt>
                      <c:pt idx="249">
                        <c:v>-48.552408860000014</c:v>
                      </c:pt>
                      <c:pt idx="250">
                        <c:v>-48.579113912000004</c:v>
                      </c:pt>
                      <c:pt idx="251">
                        <c:v>-48.632290844000011</c:v>
                      </c:pt>
                      <c:pt idx="252">
                        <c:v>-48.658749008000001</c:v>
                      </c:pt>
                      <c:pt idx="253">
                        <c:v>-48.685330616000002</c:v>
                      </c:pt>
                      <c:pt idx="254">
                        <c:v>-48.712035668000006</c:v>
                      </c:pt>
                      <c:pt idx="255">
                        <c:v>-48.738864164000006</c:v>
                      </c:pt>
                      <c:pt idx="256">
                        <c:v>-48.738864164000006</c:v>
                      </c:pt>
                      <c:pt idx="257">
                        <c:v>-48.738864164000006</c:v>
                      </c:pt>
                      <c:pt idx="258">
                        <c:v>-48.738864164000006</c:v>
                      </c:pt>
                      <c:pt idx="259">
                        <c:v>-48.738864164000006</c:v>
                      </c:pt>
                      <c:pt idx="260">
                        <c:v>-48.738864164000006</c:v>
                      </c:pt>
                      <c:pt idx="261">
                        <c:v>-48.738864164000006</c:v>
                      </c:pt>
                      <c:pt idx="262">
                        <c:v>-48.712035668000006</c:v>
                      </c:pt>
                      <c:pt idx="263">
                        <c:v>-48.685330616000002</c:v>
                      </c:pt>
                      <c:pt idx="264">
                        <c:v>-48.658749008000001</c:v>
                      </c:pt>
                      <c:pt idx="265">
                        <c:v>-48.632290844000011</c:v>
                      </c:pt>
                      <c:pt idx="266">
                        <c:v>-48.605942408000004</c:v>
                      </c:pt>
                      <c:pt idx="267">
                        <c:v>-48.605942408000004</c:v>
                      </c:pt>
                      <c:pt idx="268">
                        <c:v>-48.605942408000004</c:v>
                      </c:pt>
                      <c:pt idx="269">
                        <c:v>-48.605942408000004</c:v>
                      </c:pt>
                      <c:pt idx="270">
                        <c:v>-48.605942408000004</c:v>
                      </c:pt>
                      <c:pt idx="271">
                        <c:v>-48.605942408000004</c:v>
                      </c:pt>
                      <c:pt idx="272">
                        <c:v>-48.605942408000004</c:v>
                      </c:pt>
                      <c:pt idx="273">
                        <c:v>-48.605942408000004</c:v>
                      </c:pt>
                      <c:pt idx="274">
                        <c:v>-48.605942408000004</c:v>
                      </c:pt>
                      <c:pt idx="275">
                        <c:v>-48.605942408000004</c:v>
                      </c:pt>
                      <c:pt idx="276">
                        <c:v>-48.605942408000004</c:v>
                      </c:pt>
                      <c:pt idx="277">
                        <c:v>-48.605942408000004</c:v>
                      </c:pt>
                      <c:pt idx="278">
                        <c:v>-48.605942408000004</c:v>
                      </c:pt>
                      <c:pt idx="279">
                        <c:v>-48.605942408000004</c:v>
                      </c:pt>
                      <c:pt idx="280">
                        <c:v>-48.605942408000004</c:v>
                      </c:pt>
                      <c:pt idx="281">
                        <c:v>-48.605942408000004</c:v>
                      </c:pt>
                      <c:pt idx="282">
                        <c:v>-48.605942408000004</c:v>
                      </c:pt>
                      <c:pt idx="283">
                        <c:v>-48.605942408000004</c:v>
                      </c:pt>
                      <c:pt idx="284">
                        <c:v>-48.605942408000004</c:v>
                      </c:pt>
                      <c:pt idx="285">
                        <c:v>-48.605942408000004</c:v>
                      </c:pt>
                      <c:pt idx="286">
                        <c:v>-48.605942408000004</c:v>
                      </c:pt>
                      <c:pt idx="287">
                        <c:v>-48.605942408000004</c:v>
                      </c:pt>
                      <c:pt idx="288">
                        <c:v>-48.605942408000004</c:v>
                      </c:pt>
                      <c:pt idx="289">
                        <c:v>-48.605942408000004</c:v>
                      </c:pt>
                      <c:pt idx="290">
                        <c:v>-48.632290844000011</c:v>
                      </c:pt>
                      <c:pt idx="291">
                        <c:v>-48.658749008000001</c:v>
                      </c:pt>
                      <c:pt idx="292">
                        <c:v>-48.685330616000002</c:v>
                      </c:pt>
                      <c:pt idx="293">
                        <c:v>-48.738260660000009</c:v>
                      </c:pt>
                      <c:pt idx="294">
                        <c:v>-48.817662584000004</c:v>
                      </c:pt>
                      <c:pt idx="295">
                        <c:v>-48.844367636000015</c:v>
                      </c:pt>
                      <c:pt idx="296">
                        <c:v>-48.871182416000011</c:v>
                      </c:pt>
                      <c:pt idx="297">
                        <c:v>-48.898134356000014</c:v>
                      </c:pt>
                      <c:pt idx="298">
                        <c:v>-48.898134356000014</c:v>
                      </c:pt>
                      <c:pt idx="299">
                        <c:v>-48.871785920000008</c:v>
                      </c:pt>
                      <c:pt idx="300">
                        <c:v>-48.871785920000008</c:v>
                      </c:pt>
                      <c:pt idx="301">
                        <c:v>-48.871785920000008</c:v>
                      </c:pt>
                      <c:pt idx="302">
                        <c:v>-48.871785920000008</c:v>
                      </c:pt>
                      <c:pt idx="303">
                        <c:v>-48.844957424000008</c:v>
                      </c:pt>
                      <c:pt idx="304">
                        <c:v>-48.818252372000003</c:v>
                      </c:pt>
                      <c:pt idx="305">
                        <c:v>-48.791670764000003</c:v>
                      </c:pt>
                      <c:pt idx="306">
                        <c:v>-48.765212600000012</c:v>
                      </c:pt>
                      <c:pt idx="307">
                        <c:v>-48.738864164000006</c:v>
                      </c:pt>
                      <c:pt idx="308">
                        <c:v>-48.738864164000006</c:v>
                      </c:pt>
                      <c:pt idx="309">
                        <c:v>-48.738864164000006</c:v>
                      </c:pt>
                      <c:pt idx="310">
                        <c:v>-48.738864164000006</c:v>
                      </c:pt>
                      <c:pt idx="311">
                        <c:v>-48.738864164000006</c:v>
                      </c:pt>
                      <c:pt idx="312">
                        <c:v>-48.738864164000006</c:v>
                      </c:pt>
                      <c:pt idx="313">
                        <c:v>-48.738864164000006</c:v>
                      </c:pt>
                      <c:pt idx="314">
                        <c:v>-48.738864164000006</c:v>
                      </c:pt>
                      <c:pt idx="315">
                        <c:v>-48.738864164000006</c:v>
                      </c:pt>
                      <c:pt idx="316">
                        <c:v>-48.738864164000006</c:v>
                      </c:pt>
                      <c:pt idx="317">
                        <c:v>-48.738864164000006</c:v>
                      </c:pt>
                      <c:pt idx="318">
                        <c:v>-48.738864164000006</c:v>
                      </c:pt>
                      <c:pt idx="319">
                        <c:v>-48.738864164000006</c:v>
                      </c:pt>
                      <c:pt idx="320">
                        <c:v>-48.738864164000006</c:v>
                      </c:pt>
                      <c:pt idx="321">
                        <c:v>-48.738864164000006</c:v>
                      </c:pt>
                      <c:pt idx="322">
                        <c:v>-48.738864164000006</c:v>
                      </c:pt>
                      <c:pt idx="323">
                        <c:v>-48.738864164000006</c:v>
                      </c:pt>
                      <c:pt idx="324">
                        <c:v>-48.738864164000006</c:v>
                      </c:pt>
                      <c:pt idx="325">
                        <c:v>-48.738864164000006</c:v>
                      </c:pt>
                      <c:pt idx="326">
                        <c:v>-48.738864164000006</c:v>
                      </c:pt>
                      <c:pt idx="327">
                        <c:v>-48.738864164000006</c:v>
                      </c:pt>
                      <c:pt idx="328">
                        <c:v>-48.738864164000006</c:v>
                      </c:pt>
                      <c:pt idx="329">
                        <c:v>-48.738864164000006</c:v>
                      </c:pt>
                      <c:pt idx="330">
                        <c:v>-48.738864164000006</c:v>
                      </c:pt>
                      <c:pt idx="331">
                        <c:v>-48.765212600000012</c:v>
                      </c:pt>
                      <c:pt idx="332">
                        <c:v>-48.791670764000003</c:v>
                      </c:pt>
                      <c:pt idx="333">
                        <c:v>-48.818252372000003</c:v>
                      </c:pt>
                      <c:pt idx="334">
                        <c:v>-48.844957424000008</c:v>
                      </c:pt>
                      <c:pt idx="335">
                        <c:v>-48.871785920000008</c:v>
                      </c:pt>
                      <c:pt idx="336">
                        <c:v>-48.871785920000008</c:v>
                      </c:pt>
                      <c:pt idx="337">
                        <c:v>-48.871785920000008</c:v>
                      </c:pt>
                      <c:pt idx="338">
                        <c:v>-48.871785920000008</c:v>
                      </c:pt>
                      <c:pt idx="339">
                        <c:v>-48.871785920000008</c:v>
                      </c:pt>
                      <c:pt idx="340">
                        <c:v>-48.871785920000008</c:v>
                      </c:pt>
                      <c:pt idx="341">
                        <c:v>-48.871785920000008</c:v>
                      </c:pt>
                      <c:pt idx="342">
                        <c:v>-48.871785920000008</c:v>
                      </c:pt>
                      <c:pt idx="343">
                        <c:v>-48.871785920000008</c:v>
                      </c:pt>
                      <c:pt idx="344">
                        <c:v>-48.871785920000008</c:v>
                      </c:pt>
                      <c:pt idx="345">
                        <c:v>-48.871785920000008</c:v>
                      </c:pt>
                      <c:pt idx="346">
                        <c:v>-48.871785920000008</c:v>
                      </c:pt>
                      <c:pt idx="347">
                        <c:v>-48.898134356000014</c:v>
                      </c:pt>
                      <c:pt idx="348">
                        <c:v>-48.950584340000006</c:v>
                      </c:pt>
                      <c:pt idx="349">
                        <c:v>-49.003514384000013</c:v>
                      </c:pt>
                      <c:pt idx="350">
                        <c:v>-49.082916308000016</c:v>
                      </c:pt>
                      <c:pt idx="351">
                        <c:v>-49.137025928000014</c:v>
                      </c:pt>
                      <c:pt idx="352">
                        <c:v>-49.163977868000003</c:v>
                      </c:pt>
                      <c:pt idx="353">
                        <c:v>-49.163977868000003</c:v>
                      </c:pt>
                      <c:pt idx="354">
                        <c:v>-49.031056112000016</c:v>
                      </c:pt>
                      <c:pt idx="355">
                        <c:v>-49.057514276000006</c:v>
                      </c:pt>
                      <c:pt idx="356">
                        <c:v>-49.084095884000007</c:v>
                      </c:pt>
                      <c:pt idx="357">
                        <c:v>-49.110800936000011</c:v>
                      </c:pt>
                      <c:pt idx="358">
                        <c:v>-49.137629432000011</c:v>
                      </c:pt>
                      <c:pt idx="359">
                        <c:v>-49.137629432000011</c:v>
                      </c:pt>
                      <c:pt idx="360">
                        <c:v>-49.163977868000003</c:v>
                      </c:pt>
                      <c:pt idx="361">
                        <c:v>-49.21642785200001</c:v>
                      </c:pt>
                      <c:pt idx="362">
                        <c:v>-49.243132904000007</c:v>
                      </c:pt>
                      <c:pt idx="363">
                        <c:v>-49.269947684000016</c:v>
                      </c:pt>
                      <c:pt idx="364">
                        <c:v>-49.269947684000016</c:v>
                      </c:pt>
                      <c:pt idx="365">
                        <c:v>-49.243132904000007</c:v>
                      </c:pt>
                      <c:pt idx="366">
                        <c:v>-49.163374364000006</c:v>
                      </c:pt>
                      <c:pt idx="367">
                        <c:v>-49.110211148000005</c:v>
                      </c:pt>
                      <c:pt idx="368">
                        <c:v>-49.057514276000006</c:v>
                      </c:pt>
                      <c:pt idx="369">
                        <c:v>-49.031056112000016</c:v>
                      </c:pt>
                      <c:pt idx="370">
                        <c:v>-49.00470767600001</c:v>
                      </c:pt>
                      <c:pt idx="371">
                        <c:v>-49.00470767600001</c:v>
                      </c:pt>
                      <c:pt idx="372">
                        <c:v>-49.00470767600001</c:v>
                      </c:pt>
                      <c:pt idx="373">
                        <c:v>-49.00470767600001</c:v>
                      </c:pt>
                      <c:pt idx="374">
                        <c:v>-48.977879180000009</c:v>
                      </c:pt>
                      <c:pt idx="375">
                        <c:v>-48.977879180000009</c:v>
                      </c:pt>
                      <c:pt idx="376">
                        <c:v>-48.951174128000005</c:v>
                      </c:pt>
                      <c:pt idx="377">
                        <c:v>-48.951174128000005</c:v>
                      </c:pt>
                      <c:pt idx="378">
                        <c:v>-48.924592520000004</c:v>
                      </c:pt>
                      <c:pt idx="379">
                        <c:v>-48.951174128000005</c:v>
                      </c:pt>
                      <c:pt idx="380">
                        <c:v>-48.951174128000005</c:v>
                      </c:pt>
                      <c:pt idx="381">
                        <c:v>-48.977879180000009</c:v>
                      </c:pt>
                      <c:pt idx="382">
                        <c:v>-48.977879180000009</c:v>
                      </c:pt>
                      <c:pt idx="383">
                        <c:v>-49.00470767600001</c:v>
                      </c:pt>
                      <c:pt idx="384">
                        <c:v>-49.00470767600001</c:v>
                      </c:pt>
                      <c:pt idx="385">
                        <c:v>-49.00470767600001</c:v>
                      </c:pt>
                      <c:pt idx="386">
                        <c:v>-49.00470767600001</c:v>
                      </c:pt>
                      <c:pt idx="387">
                        <c:v>-49.00470767600001</c:v>
                      </c:pt>
                      <c:pt idx="388">
                        <c:v>-49.00470767600001</c:v>
                      </c:pt>
                      <c:pt idx="389">
                        <c:v>-49.00470767600001</c:v>
                      </c:pt>
                      <c:pt idx="390">
                        <c:v>-49.00470767600001</c:v>
                      </c:pt>
                      <c:pt idx="391">
                        <c:v>-49.00470767600001</c:v>
                      </c:pt>
                      <c:pt idx="392">
                        <c:v>-49.00470767600001</c:v>
                      </c:pt>
                      <c:pt idx="393">
                        <c:v>-49.00470767600001</c:v>
                      </c:pt>
                      <c:pt idx="394">
                        <c:v>-49.00470767600001</c:v>
                      </c:pt>
                      <c:pt idx="395">
                        <c:v>-49.00470767600001</c:v>
                      </c:pt>
                      <c:pt idx="396">
                        <c:v>-49.00470767600001</c:v>
                      </c:pt>
                      <c:pt idx="397">
                        <c:v>-49.00470767600001</c:v>
                      </c:pt>
                      <c:pt idx="398">
                        <c:v>-49.00470767600001</c:v>
                      </c:pt>
                      <c:pt idx="399">
                        <c:v>-49.00470767600001</c:v>
                      </c:pt>
                      <c:pt idx="400">
                        <c:v>-49.00470767600001</c:v>
                      </c:pt>
                      <c:pt idx="401">
                        <c:v>-49.00470767600001</c:v>
                      </c:pt>
                      <c:pt idx="402">
                        <c:v>-49.00470767600001</c:v>
                      </c:pt>
                      <c:pt idx="403">
                        <c:v>-49.00470767600001</c:v>
                      </c:pt>
                      <c:pt idx="404">
                        <c:v>-49.00470767600001</c:v>
                      </c:pt>
                      <c:pt idx="405">
                        <c:v>-49.00470767600001</c:v>
                      </c:pt>
                      <c:pt idx="406">
                        <c:v>-49.031056112000016</c:v>
                      </c:pt>
                      <c:pt idx="407">
                        <c:v>-49.057514276000006</c:v>
                      </c:pt>
                      <c:pt idx="408">
                        <c:v>-49.084095884000007</c:v>
                      </c:pt>
                      <c:pt idx="409">
                        <c:v>-49.110800936000011</c:v>
                      </c:pt>
                      <c:pt idx="410">
                        <c:v>-49.137629432000011</c:v>
                      </c:pt>
                      <c:pt idx="411">
                        <c:v>-49.137629432000011</c:v>
                      </c:pt>
                      <c:pt idx="412">
                        <c:v>-49.137629432000011</c:v>
                      </c:pt>
                      <c:pt idx="413">
                        <c:v>-49.137629432000011</c:v>
                      </c:pt>
                      <c:pt idx="414">
                        <c:v>-49.137629432000011</c:v>
                      </c:pt>
                      <c:pt idx="415">
                        <c:v>-49.137629432000011</c:v>
                      </c:pt>
                      <c:pt idx="416">
                        <c:v>-49.137629432000011</c:v>
                      </c:pt>
                      <c:pt idx="417">
                        <c:v>-49.137629432000011</c:v>
                      </c:pt>
                      <c:pt idx="418">
                        <c:v>-49.137629432000011</c:v>
                      </c:pt>
                      <c:pt idx="419">
                        <c:v>-49.137629432000011</c:v>
                      </c:pt>
                      <c:pt idx="420">
                        <c:v>-49.137629432000011</c:v>
                      </c:pt>
                      <c:pt idx="421">
                        <c:v>-49.137629432000011</c:v>
                      </c:pt>
                      <c:pt idx="422">
                        <c:v>-49.137629432000011</c:v>
                      </c:pt>
                      <c:pt idx="423">
                        <c:v>-49.137629432000011</c:v>
                      </c:pt>
                      <c:pt idx="424">
                        <c:v>-49.137629432000011</c:v>
                      </c:pt>
                      <c:pt idx="425">
                        <c:v>-49.137629432000011</c:v>
                      </c:pt>
                      <c:pt idx="426">
                        <c:v>-49.137629432000011</c:v>
                      </c:pt>
                      <c:pt idx="427">
                        <c:v>-49.137629432000011</c:v>
                      </c:pt>
                      <c:pt idx="428">
                        <c:v>-49.137629432000011</c:v>
                      </c:pt>
                      <c:pt idx="429">
                        <c:v>-49.137629432000011</c:v>
                      </c:pt>
                      <c:pt idx="430">
                        <c:v>-49.163977868000003</c:v>
                      </c:pt>
                      <c:pt idx="431">
                        <c:v>-49.190436032000008</c:v>
                      </c:pt>
                      <c:pt idx="432">
                        <c:v>-49.217017640000009</c:v>
                      </c:pt>
                      <c:pt idx="433">
                        <c:v>-49.243722692000013</c:v>
                      </c:pt>
                      <c:pt idx="434">
                        <c:v>-49.270551188000013</c:v>
                      </c:pt>
                      <c:pt idx="435">
                        <c:v>-49.270551188000013</c:v>
                      </c:pt>
                      <c:pt idx="436">
                        <c:v>-49.270551188000013</c:v>
                      </c:pt>
                      <c:pt idx="437">
                        <c:v>-49.270551188000013</c:v>
                      </c:pt>
                      <c:pt idx="438">
                        <c:v>-49.270551188000013</c:v>
                      </c:pt>
                      <c:pt idx="439">
                        <c:v>-49.270551188000013</c:v>
                      </c:pt>
                      <c:pt idx="440">
                        <c:v>-49.270551188000013</c:v>
                      </c:pt>
                      <c:pt idx="441">
                        <c:v>-49.270551188000013</c:v>
                      </c:pt>
                      <c:pt idx="442">
                        <c:v>-49.270551188000013</c:v>
                      </c:pt>
                      <c:pt idx="443">
                        <c:v>-49.270551188000013</c:v>
                      </c:pt>
                      <c:pt idx="444">
                        <c:v>-49.270551188000013</c:v>
                      </c:pt>
                      <c:pt idx="445">
                        <c:v>-49.270551188000013</c:v>
                      </c:pt>
                      <c:pt idx="446">
                        <c:v>-49.270551188000013</c:v>
                      </c:pt>
                      <c:pt idx="447">
                        <c:v>-49.270551188000013</c:v>
                      </c:pt>
                      <c:pt idx="448">
                        <c:v>-49.270551188000013</c:v>
                      </c:pt>
                      <c:pt idx="449">
                        <c:v>-49.270551188000013</c:v>
                      </c:pt>
                      <c:pt idx="450">
                        <c:v>-49.270551188000013</c:v>
                      </c:pt>
                      <c:pt idx="451">
                        <c:v>-49.270551188000013</c:v>
                      </c:pt>
                      <c:pt idx="452">
                        <c:v>-49.270551188000013</c:v>
                      </c:pt>
                      <c:pt idx="453">
                        <c:v>-49.296899624000005</c:v>
                      </c:pt>
                      <c:pt idx="454">
                        <c:v>-49.32335778800001</c:v>
                      </c:pt>
                      <c:pt idx="455">
                        <c:v>-49.349939396000011</c:v>
                      </c:pt>
                      <c:pt idx="456">
                        <c:v>-49.376644448</c:v>
                      </c:pt>
                      <c:pt idx="457">
                        <c:v>-49.403472944000015</c:v>
                      </c:pt>
                      <c:pt idx="458">
                        <c:v>-49.403472944000015</c:v>
                      </c:pt>
                      <c:pt idx="459">
                        <c:v>-49.403472944000015</c:v>
                      </c:pt>
                      <c:pt idx="460">
                        <c:v>-49.403472944000015</c:v>
                      </c:pt>
                      <c:pt idx="461">
                        <c:v>-49.403472944000015</c:v>
                      </c:pt>
                      <c:pt idx="462">
                        <c:v>-49.403472944000015</c:v>
                      </c:pt>
                      <c:pt idx="463">
                        <c:v>-49.403472944000015</c:v>
                      </c:pt>
                      <c:pt idx="464">
                        <c:v>-49.403472944000015</c:v>
                      </c:pt>
                      <c:pt idx="465">
                        <c:v>-49.403472944000015</c:v>
                      </c:pt>
                      <c:pt idx="466">
                        <c:v>-49.403472944000015</c:v>
                      </c:pt>
                      <c:pt idx="467">
                        <c:v>-49.403472944000015</c:v>
                      </c:pt>
                      <c:pt idx="468">
                        <c:v>-49.403472944000015</c:v>
                      </c:pt>
                      <c:pt idx="469">
                        <c:v>-49.403472944000015</c:v>
                      </c:pt>
                      <c:pt idx="470">
                        <c:v>-49.403472944000015</c:v>
                      </c:pt>
                      <c:pt idx="471">
                        <c:v>-49.403472944000015</c:v>
                      </c:pt>
                      <c:pt idx="472">
                        <c:v>-49.403472944000015</c:v>
                      </c:pt>
                      <c:pt idx="473">
                        <c:v>-49.403472944000015</c:v>
                      </c:pt>
                      <c:pt idx="474">
                        <c:v>-49.403472944000015</c:v>
                      </c:pt>
                      <c:pt idx="475">
                        <c:v>-49.403472944000015</c:v>
                      </c:pt>
                      <c:pt idx="476">
                        <c:v>-49.429821380000007</c:v>
                      </c:pt>
                      <c:pt idx="477">
                        <c:v>-49.456279544000012</c:v>
                      </c:pt>
                      <c:pt idx="478">
                        <c:v>-49.482861152000012</c:v>
                      </c:pt>
                      <c:pt idx="479">
                        <c:v>-49.509566204000002</c:v>
                      </c:pt>
                      <c:pt idx="480">
                        <c:v>-49.536394700000002</c:v>
                      </c:pt>
                      <c:pt idx="481">
                        <c:v>-49.536394700000002</c:v>
                      </c:pt>
                      <c:pt idx="482">
                        <c:v>-49.536394700000002</c:v>
                      </c:pt>
                      <c:pt idx="483">
                        <c:v>-49.536394700000002</c:v>
                      </c:pt>
                      <c:pt idx="484">
                        <c:v>-49.536394700000002</c:v>
                      </c:pt>
                      <c:pt idx="485">
                        <c:v>-49.536394700000002</c:v>
                      </c:pt>
                      <c:pt idx="486">
                        <c:v>-49.536394700000002</c:v>
                      </c:pt>
                      <c:pt idx="487">
                        <c:v>-49.536394700000002</c:v>
                      </c:pt>
                      <c:pt idx="488">
                        <c:v>-49.536394700000002</c:v>
                      </c:pt>
                      <c:pt idx="489">
                        <c:v>-49.536394700000002</c:v>
                      </c:pt>
                      <c:pt idx="490">
                        <c:v>-49.536394700000002</c:v>
                      </c:pt>
                      <c:pt idx="491">
                        <c:v>-49.536394700000002</c:v>
                      </c:pt>
                      <c:pt idx="492">
                        <c:v>-49.536394700000002</c:v>
                      </c:pt>
                      <c:pt idx="493">
                        <c:v>-49.536394700000002</c:v>
                      </c:pt>
                      <c:pt idx="494">
                        <c:v>-49.536394700000002</c:v>
                      </c:pt>
                      <c:pt idx="495">
                        <c:v>-49.536394700000002</c:v>
                      </c:pt>
                      <c:pt idx="496">
                        <c:v>-49.536394700000002</c:v>
                      </c:pt>
                      <c:pt idx="497">
                        <c:v>-49.536394700000002</c:v>
                      </c:pt>
                      <c:pt idx="498">
                        <c:v>-49.536394700000002</c:v>
                      </c:pt>
                      <c:pt idx="499">
                        <c:v>-49.562743136000009</c:v>
                      </c:pt>
                      <c:pt idx="500">
                        <c:v>-49.589201300000013</c:v>
                      </c:pt>
                      <c:pt idx="501">
                        <c:v>-49.615782908000014</c:v>
                      </c:pt>
                      <c:pt idx="502">
                        <c:v>-49.642487960000004</c:v>
                      </c:pt>
                      <c:pt idx="503">
                        <c:v>-49.669316456000004</c:v>
                      </c:pt>
                      <c:pt idx="504">
                        <c:v>-49.669316456000004</c:v>
                      </c:pt>
                      <c:pt idx="505">
                        <c:v>-49.669316456000004</c:v>
                      </c:pt>
                      <c:pt idx="506">
                        <c:v>-49.669316456000004</c:v>
                      </c:pt>
                      <c:pt idx="507">
                        <c:v>-49.669316456000004</c:v>
                      </c:pt>
                      <c:pt idx="508">
                        <c:v>-49.669316456000004</c:v>
                      </c:pt>
                      <c:pt idx="509">
                        <c:v>-49.669316456000004</c:v>
                      </c:pt>
                      <c:pt idx="510">
                        <c:v>-49.669316456000004</c:v>
                      </c:pt>
                      <c:pt idx="511">
                        <c:v>-49.669316456000004</c:v>
                      </c:pt>
                      <c:pt idx="512">
                        <c:v>-49.669316456000004</c:v>
                      </c:pt>
                      <c:pt idx="513">
                        <c:v>-49.669316456000004</c:v>
                      </c:pt>
                      <c:pt idx="514">
                        <c:v>-49.669316456000004</c:v>
                      </c:pt>
                      <c:pt idx="515">
                        <c:v>-49.669316456000004</c:v>
                      </c:pt>
                      <c:pt idx="516">
                        <c:v>-49.669316456000004</c:v>
                      </c:pt>
                      <c:pt idx="517">
                        <c:v>-49.695664892000011</c:v>
                      </c:pt>
                      <c:pt idx="518">
                        <c:v>-49.722123056000001</c:v>
                      </c:pt>
                      <c:pt idx="519">
                        <c:v>-49.748704664000002</c:v>
                      </c:pt>
                      <c:pt idx="520">
                        <c:v>-49.775409716000006</c:v>
                      </c:pt>
                      <c:pt idx="521">
                        <c:v>-49.802238212000006</c:v>
                      </c:pt>
                      <c:pt idx="522">
                        <c:v>-49.802238212000006</c:v>
                      </c:pt>
                      <c:pt idx="523">
                        <c:v>-49.802238212000006</c:v>
                      </c:pt>
                      <c:pt idx="524">
                        <c:v>-49.802238212000006</c:v>
                      </c:pt>
                      <c:pt idx="525">
                        <c:v>-49.802238212000006</c:v>
                      </c:pt>
                      <c:pt idx="526">
                        <c:v>-49.802238212000006</c:v>
                      </c:pt>
                      <c:pt idx="527">
                        <c:v>-49.802238212000006</c:v>
                      </c:pt>
                      <c:pt idx="528">
                        <c:v>-49.802238212000006</c:v>
                      </c:pt>
                      <c:pt idx="529">
                        <c:v>-49.802238212000006</c:v>
                      </c:pt>
                      <c:pt idx="530">
                        <c:v>-49.802238212000006</c:v>
                      </c:pt>
                      <c:pt idx="531">
                        <c:v>-49.802238212000006</c:v>
                      </c:pt>
                      <c:pt idx="532">
                        <c:v>-49.802238212000006</c:v>
                      </c:pt>
                      <c:pt idx="533">
                        <c:v>-49.802238212000006</c:v>
                      </c:pt>
                      <c:pt idx="534">
                        <c:v>-49.828586648000012</c:v>
                      </c:pt>
                      <c:pt idx="535">
                        <c:v>-49.855044812000003</c:v>
                      </c:pt>
                      <c:pt idx="536">
                        <c:v>-49.881626420000003</c:v>
                      </c:pt>
                      <c:pt idx="537">
                        <c:v>-49.908331472000008</c:v>
                      </c:pt>
                      <c:pt idx="538">
                        <c:v>-49.935159968000008</c:v>
                      </c:pt>
                      <c:pt idx="539">
                        <c:v>-49.935159968000008</c:v>
                      </c:pt>
                      <c:pt idx="540">
                        <c:v>-49.935159968000008</c:v>
                      </c:pt>
                      <c:pt idx="541">
                        <c:v>-49.935159968000008</c:v>
                      </c:pt>
                      <c:pt idx="542">
                        <c:v>-49.935159968000008</c:v>
                      </c:pt>
                      <c:pt idx="543">
                        <c:v>-49.935159968000008</c:v>
                      </c:pt>
                      <c:pt idx="544">
                        <c:v>-49.935159968000008</c:v>
                      </c:pt>
                      <c:pt idx="545">
                        <c:v>-49.935159968000008</c:v>
                      </c:pt>
                      <c:pt idx="546">
                        <c:v>-49.935159968000008</c:v>
                      </c:pt>
                      <c:pt idx="547">
                        <c:v>-49.935159968000008</c:v>
                      </c:pt>
                      <c:pt idx="548">
                        <c:v>-49.961508404000014</c:v>
                      </c:pt>
                      <c:pt idx="549">
                        <c:v>-49.987966568000004</c:v>
                      </c:pt>
                      <c:pt idx="550">
                        <c:v>-50.014548176000005</c:v>
                      </c:pt>
                      <c:pt idx="551">
                        <c:v>-50.041253228000002</c:v>
                      </c:pt>
                      <c:pt idx="552">
                        <c:v>-50.06808172400001</c:v>
                      </c:pt>
                      <c:pt idx="553">
                        <c:v>-50.06808172400001</c:v>
                      </c:pt>
                      <c:pt idx="554">
                        <c:v>-50.06808172400001</c:v>
                      </c:pt>
                      <c:pt idx="555">
                        <c:v>-50.06808172400001</c:v>
                      </c:pt>
                      <c:pt idx="556">
                        <c:v>-50.06808172400001</c:v>
                      </c:pt>
                      <c:pt idx="557">
                        <c:v>-50.06808172400001</c:v>
                      </c:pt>
                      <c:pt idx="558">
                        <c:v>-50.06808172400001</c:v>
                      </c:pt>
                      <c:pt idx="559">
                        <c:v>-50.06808172400001</c:v>
                      </c:pt>
                      <c:pt idx="560">
                        <c:v>-50.06808172400001</c:v>
                      </c:pt>
                      <c:pt idx="561">
                        <c:v>-50.06808172400001</c:v>
                      </c:pt>
                      <c:pt idx="562">
                        <c:v>-50.094430160000009</c:v>
                      </c:pt>
                      <c:pt idx="563">
                        <c:v>-50.120888324000006</c:v>
                      </c:pt>
                      <c:pt idx="564">
                        <c:v>-50.147469932000007</c:v>
                      </c:pt>
                      <c:pt idx="565">
                        <c:v>-50.174174984000004</c:v>
                      </c:pt>
                      <c:pt idx="566">
                        <c:v>-50.201003480000011</c:v>
                      </c:pt>
                      <c:pt idx="567">
                        <c:v>-50.201003480000011</c:v>
                      </c:pt>
                      <c:pt idx="568">
                        <c:v>-50.201003480000011</c:v>
                      </c:pt>
                      <c:pt idx="569">
                        <c:v>-50.201003480000011</c:v>
                      </c:pt>
                      <c:pt idx="570">
                        <c:v>-50.201003480000011</c:v>
                      </c:pt>
                      <c:pt idx="571">
                        <c:v>-50.201003480000011</c:v>
                      </c:pt>
                      <c:pt idx="572">
                        <c:v>-50.227351916000011</c:v>
                      </c:pt>
                      <c:pt idx="573">
                        <c:v>-50.253810080000008</c:v>
                      </c:pt>
                      <c:pt idx="574">
                        <c:v>-50.280391688000009</c:v>
                      </c:pt>
                      <c:pt idx="575">
                        <c:v>-50.307096740000006</c:v>
                      </c:pt>
                      <c:pt idx="576">
                        <c:v>-50.333925236000006</c:v>
                      </c:pt>
                      <c:pt idx="577">
                        <c:v>-50.333925236000006</c:v>
                      </c:pt>
                      <c:pt idx="578">
                        <c:v>-50.333925236000006</c:v>
                      </c:pt>
                      <c:pt idx="579">
                        <c:v>-50.333925236000006</c:v>
                      </c:pt>
                      <c:pt idx="580">
                        <c:v>-50.333925236000006</c:v>
                      </c:pt>
                      <c:pt idx="581">
                        <c:v>-50.360273672000012</c:v>
                      </c:pt>
                      <c:pt idx="582">
                        <c:v>-50.386731836000003</c:v>
                      </c:pt>
                      <c:pt idx="583">
                        <c:v>-50.413313444000003</c:v>
                      </c:pt>
                      <c:pt idx="584">
                        <c:v>-50.440018496000008</c:v>
                      </c:pt>
                      <c:pt idx="585">
                        <c:v>-50.466846992000008</c:v>
                      </c:pt>
                      <c:pt idx="586">
                        <c:v>-50.466846992000008</c:v>
                      </c:pt>
                      <c:pt idx="587">
                        <c:v>-50.466846992000008</c:v>
                      </c:pt>
                      <c:pt idx="588">
                        <c:v>-50.466846992000008</c:v>
                      </c:pt>
                      <c:pt idx="589">
                        <c:v>-50.466846992000008</c:v>
                      </c:pt>
                      <c:pt idx="590">
                        <c:v>-50.466846992000008</c:v>
                      </c:pt>
                      <c:pt idx="591">
                        <c:v>-50.466846992000008</c:v>
                      </c:pt>
                      <c:pt idx="592">
                        <c:v>-50.466846992000008</c:v>
                      </c:pt>
                      <c:pt idx="593">
                        <c:v>-50.493195428000007</c:v>
                      </c:pt>
                      <c:pt idx="594">
                        <c:v>-50.519653592000004</c:v>
                      </c:pt>
                      <c:pt idx="595">
                        <c:v>-50.546235200000005</c:v>
                      </c:pt>
                      <c:pt idx="596">
                        <c:v>-50.572940252000009</c:v>
                      </c:pt>
                      <c:pt idx="597">
                        <c:v>-50.59976874800001</c:v>
                      </c:pt>
                      <c:pt idx="598">
                        <c:v>-50.59976874800001</c:v>
                      </c:pt>
                      <c:pt idx="599">
                        <c:v>-50.59976874800001</c:v>
                      </c:pt>
                      <c:pt idx="600">
                        <c:v>-50.59976874800001</c:v>
                      </c:pt>
                      <c:pt idx="601">
                        <c:v>-50.59976874800001</c:v>
                      </c:pt>
                      <c:pt idx="602">
                        <c:v>-50.59976874800001</c:v>
                      </c:pt>
                      <c:pt idx="603">
                        <c:v>-50.59976874800001</c:v>
                      </c:pt>
                      <c:pt idx="604">
                        <c:v>-50.626117184000009</c:v>
                      </c:pt>
                      <c:pt idx="605">
                        <c:v>-50.652575348000006</c:v>
                      </c:pt>
                      <c:pt idx="606">
                        <c:v>-50.679156956000007</c:v>
                      </c:pt>
                      <c:pt idx="607">
                        <c:v>-50.705862008000011</c:v>
                      </c:pt>
                      <c:pt idx="608">
                        <c:v>-50.732690504000004</c:v>
                      </c:pt>
                      <c:pt idx="609">
                        <c:v>-50.732690504000004</c:v>
                      </c:pt>
                      <c:pt idx="610">
                        <c:v>-50.732690504000004</c:v>
                      </c:pt>
                      <c:pt idx="611">
                        <c:v>-50.759038940000011</c:v>
                      </c:pt>
                      <c:pt idx="612">
                        <c:v>-50.785497104000008</c:v>
                      </c:pt>
                      <c:pt idx="613">
                        <c:v>-50.812078712000009</c:v>
                      </c:pt>
                      <c:pt idx="614">
                        <c:v>-50.838783764000006</c:v>
                      </c:pt>
                      <c:pt idx="615">
                        <c:v>-50.865612260000006</c:v>
                      </c:pt>
                      <c:pt idx="616">
                        <c:v>-50.865612260000006</c:v>
                      </c:pt>
                      <c:pt idx="617">
                        <c:v>-50.865612260000006</c:v>
                      </c:pt>
                      <c:pt idx="618">
                        <c:v>-50.865612260000006</c:v>
                      </c:pt>
                      <c:pt idx="619">
                        <c:v>-50.865612260000006</c:v>
                      </c:pt>
                      <c:pt idx="620">
                        <c:v>-50.865612260000006</c:v>
                      </c:pt>
                      <c:pt idx="621">
                        <c:v>-50.891960696000012</c:v>
                      </c:pt>
                      <c:pt idx="622">
                        <c:v>-50.918418860000003</c:v>
                      </c:pt>
                      <c:pt idx="623">
                        <c:v>-50.945000468000003</c:v>
                      </c:pt>
                      <c:pt idx="624">
                        <c:v>-50.971705520000008</c:v>
                      </c:pt>
                      <c:pt idx="625">
                        <c:v>-50.998534016000008</c:v>
                      </c:pt>
                      <c:pt idx="626">
                        <c:v>-50.998534016000008</c:v>
                      </c:pt>
                      <c:pt idx="627">
                        <c:v>-50.998534016000008</c:v>
                      </c:pt>
                      <c:pt idx="628">
                        <c:v>-50.998534016000008</c:v>
                      </c:pt>
                      <c:pt idx="629">
                        <c:v>-51.024882452000007</c:v>
                      </c:pt>
                      <c:pt idx="630">
                        <c:v>-51.051340616000005</c:v>
                      </c:pt>
                      <c:pt idx="631">
                        <c:v>-51.077922224000005</c:v>
                      </c:pt>
                      <c:pt idx="632">
                        <c:v>-51.104627276000009</c:v>
                      </c:pt>
                      <c:pt idx="633">
                        <c:v>-51.13145577200001</c:v>
                      </c:pt>
                      <c:pt idx="634">
                        <c:v>-51.157804208000009</c:v>
                      </c:pt>
                      <c:pt idx="635">
                        <c:v>-51.184262372000006</c:v>
                      </c:pt>
                      <c:pt idx="636">
                        <c:v>-51.210843980000007</c:v>
                      </c:pt>
                      <c:pt idx="637">
                        <c:v>-51.237549032000011</c:v>
                      </c:pt>
                      <c:pt idx="638">
                        <c:v>-51.264377528000004</c:v>
                      </c:pt>
                      <c:pt idx="639">
                        <c:v>-51.264377528000004</c:v>
                      </c:pt>
                      <c:pt idx="640">
                        <c:v>-51.264377528000004</c:v>
                      </c:pt>
                      <c:pt idx="641">
                        <c:v>-51.290725964000011</c:v>
                      </c:pt>
                      <c:pt idx="642">
                        <c:v>-51.317184128000008</c:v>
                      </c:pt>
                      <c:pt idx="643">
                        <c:v>-51.343765736000009</c:v>
                      </c:pt>
                      <c:pt idx="644">
                        <c:v>-51.370470788000013</c:v>
                      </c:pt>
                      <c:pt idx="645">
                        <c:v>-51.397299284000006</c:v>
                      </c:pt>
                      <c:pt idx="646">
                        <c:v>-51.423647720000012</c:v>
                      </c:pt>
                      <c:pt idx="647">
                        <c:v>-51.450105884000003</c:v>
                      </c:pt>
                      <c:pt idx="648">
                        <c:v>-51.476687492000003</c:v>
                      </c:pt>
                      <c:pt idx="649">
                        <c:v>-51.503392544000008</c:v>
                      </c:pt>
                      <c:pt idx="650">
                        <c:v>-51.530221040000008</c:v>
                      </c:pt>
                      <c:pt idx="651">
                        <c:v>-51.530221040000008</c:v>
                      </c:pt>
                      <c:pt idx="652">
                        <c:v>-51.556569476000007</c:v>
                      </c:pt>
                      <c:pt idx="653">
                        <c:v>-51.583027640000005</c:v>
                      </c:pt>
                      <c:pt idx="654">
                        <c:v>-51.609609248000005</c:v>
                      </c:pt>
                      <c:pt idx="655">
                        <c:v>-51.662539292000012</c:v>
                      </c:pt>
                      <c:pt idx="656">
                        <c:v>-51.689491232000009</c:v>
                      </c:pt>
                      <c:pt idx="657">
                        <c:v>-51.715949396000006</c:v>
                      </c:pt>
                      <c:pt idx="658">
                        <c:v>-51.742531004000007</c:v>
                      </c:pt>
                      <c:pt idx="659">
                        <c:v>-51.795461048000007</c:v>
                      </c:pt>
                      <c:pt idx="660">
                        <c:v>-51.821809484000013</c:v>
                      </c:pt>
                      <c:pt idx="661">
                        <c:v>-51.875452760000009</c:v>
                      </c:pt>
                      <c:pt idx="662">
                        <c:v>-51.875452760000009</c:v>
                      </c:pt>
                      <c:pt idx="663">
                        <c:v>-51.902157812000013</c:v>
                      </c:pt>
                      <c:pt idx="664">
                        <c:v>-51.902157812000013</c:v>
                      </c:pt>
                      <c:pt idx="665">
                        <c:v>-51.928382804000009</c:v>
                      </c:pt>
                      <c:pt idx="666">
                        <c:v>-51.954731240000008</c:v>
                      </c:pt>
                      <c:pt idx="667">
                        <c:v>-52.034489780000008</c:v>
                      </c:pt>
                    </c:numCache>
                  </c:numRef>
                </c:yVal>
                <c:smooth val="1"/>
                <c:extLst xmlns:c15="http://schemas.microsoft.com/office/drawing/2012/chart">
                  <c:ext xmlns:c16="http://schemas.microsoft.com/office/drawing/2014/chart" uri="{C3380CC4-5D6E-409C-BE32-E72D297353CC}">
                    <c16:uniqueId val="{0000000A-7B3A-45B3-8B9C-4F4F84D696EC}"/>
                  </c:ext>
                </c:extLst>
              </c15:ser>
            </c15:filteredScatterSeries>
            <c15:filteredScatterSeries>
              <c15:ser>
                <c:idx val="6"/>
                <c:order val="10"/>
                <c:tx>
                  <c:strRef>
                    <c:extLst xmlns:c15="http://schemas.microsoft.com/office/drawing/2012/chart">
                      <c:ext xmlns:c15="http://schemas.microsoft.com/office/drawing/2012/chart" uri="{02D57815-91ED-43cb-92C2-25804820EDAC}">
                        <c15:formulaRef>
                          <c15:sqref>'[Analysi s of Protein Measurement (4 kHz to 1 MHz).xlsx]T(Fpeak)'!$K$4</c15:sqref>
                        </c15:formulaRef>
                      </c:ext>
                    </c:extLst>
                    <c:strCache>
                      <c:ptCount val="1"/>
                      <c:pt idx="0">
                        <c:v>Temp. from Re-cooling calibration (Primary drying)</c:v>
                      </c:pt>
                    </c:strCache>
                  </c:strRef>
                </c:tx>
                <c:spPr>
                  <a:ln w="12700"/>
                </c:spPr>
                <c:marker>
                  <c:symbol val="none"/>
                </c:marker>
                <c:xVal>
                  <c:numRef>
                    <c:extLst xmlns:c15="http://schemas.microsoft.com/office/drawing/2012/chart">
                      <c:ext xmlns:c15="http://schemas.microsoft.com/office/drawing/2012/chart" uri="{02D57815-91ED-43cb-92C2-25804820EDAC}">
                        <c15:formulaRef>
                          <c15:sqref>'[2]T(Fpeak)'!$I$5:$I$672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xmlns:c15="http://schemas.microsoft.com/office/drawing/2012/chart">
                      <c:ext xmlns:c15="http://schemas.microsoft.com/office/drawing/2012/chart" uri="{02D57815-91ED-43cb-92C2-25804820EDAC}">
                        <c15:formulaRef>
                          <c15:sqref>'[2]T(Fpeak)'!$K$5:$K$672</c15:sqref>
                        </c15:formulaRef>
                      </c:ext>
                    </c:extLst>
                    <c:numCache>
                      <c:formatCode>General</c:formatCode>
                      <c:ptCount val="668"/>
                      <c:pt idx="0">
                        <c:v>-40.229866219999991</c:v>
                      </c:pt>
                      <c:pt idx="1">
                        <c:v>-40.355137354999997</c:v>
                      </c:pt>
                      <c:pt idx="2">
                        <c:v>-40.507502955</c:v>
                      </c:pt>
                      <c:pt idx="3">
                        <c:v>-40.660572984999995</c:v>
                      </c:pt>
                      <c:pt idx="4">
                        <c:v>-40.762610974999994</c:v>
                      </c:pt>
                      <c:pt idx="5">
                        <c:v>-40.864205435000002</c:v>
                      </c:pt>
                      <c:pt idx="6">
                        <c:v>-40.965343320000002</c:v>
                      </c:pt>
                      <c:pt idx="7">
                        <c:v>-41.04152612</c:v>
                      </c:pt>
                      <c:pt idx="8">
                        <c:v>-41.117043624999994</c:v>
                      </c:pt>
                      <c:pt idx="9">
                        <c:v>-41.193565594999995</c:v>
                      </c:pt>
                      <c:pt idx="10">
                        <c:v>-41.269422269999993</c:v>
                      </c:pt>
                      <c:pt idx="11">
                        <c:v>-41.319984689999998</c:v>
                      </c:pt>
                      <c:pt idx="12">
                        <c:v>-41.371003684999998</c:v>
                      </c:pt>
                      <c:pt idx="13">
                        <c:v>-41.42134433999999</c:v>
                      </c:pt>
                      <c:pt idx="14">
                        <c:v>-41.472141570000005</c:v>
                      </c:pt>
                      <c:pt idx="15">
                        <c:v>-41.497422780000001</c:v>
                      </c:pt>
                      <c:pt idx="16">
                        <c:v>-41.522821394999994</c:v>
                      </c:pt>
                      <c:pt idx="17">
                        <c:v>-41.548337414999992</c:v>
                      </c:pt>
                      <c:pt idx="18">
                        <c:v>-41.573396859999995</c:v>
                      </c:pt>
                      <c:pt idx="19">
                        <c:v>-41.598560664999994</c:v>
                      </c:pt>
                      <c:pt idx="20">
                        <c:v>-41.623841874999989</c:v>
                      </c:pt>
                      <c:pt idx="21">
                        <c:v>-41.649240489999997</c:v>
                      </c:pt>
                      <c:pt idx="22">
                        <c:v>-41.674756509999995</c:v>
                      </c:pt>
                      <c:pt idx="23">
                        <c:v>-41.674756509999995</c:v>
                      </c:pt>
                      <c:pt idx="24">
                        <c:v>-41.699815954999998</c:v>
                      </c:pt>
                      <c:pt idx="25">
                        <c:v>-41.699815954999998</c:v>
                      </c:pt>
                      <c:pt idx="26">
                        <c:v>-41.699815954999998</c:v>
                      </c:pt>
                      <c:pt idx="27">
                        <c:v>-41.724979759999997</c:v>
                      </c:pt>
                      <c:pt idx="28">
                        <c:v>-41.750260969999992</c:v>
                      </c:pt>
                      <c:pt idx="29">
                        <c:v>-41.750260969999992</c:v>
                      </c:pt>
                      <c:pt idx="30">
                        <c:v>-41.775659585</c:v>
                      </c:pt>
                      <c:pt idx="31">
                        <c:v>-41.801175604999997</c:v>
                      </c:pt>
                      <c:pt idx="32">
                        <c:v>-41.801175604999997</c:v>
                      </c:pt>
                      <c:pt idx="33">
                        <c:v>-41.801175604999997</c:v>
                      </c:pt>
                      <c:pt idx="34">
                        <c:v>-41.801175604999997</c:v>
                      </c:pt>
                      <c:pt idx="35">
                        <c:v>-41.801175604999997</c:v>
                      </c:pt>
                      <c:pt idx="36">
                        <c:v>-41.801175604999997</c:v>
                      </c:pt>
                      <c:pt idx="37">
                        <c:v>-41.801175604999997</c:v>
                      </c:pt>
                      <c:pt idx="38">
                        <c:v>-41.801175604999997</c:v>
                      </c:pt>
                      <c:pt idx="39">
                        <c:v>-41.801175604999997</c:v>
                      </c:pt>
                      <c:pt idx="40">
                        <c:v>-41.826235050000001</c:v>
                      </c:pt>
                      <c:pt idx="41">
                        <c:v>-41.851398854999992</c:v>
                      </c:pt>
                      <c:pt idx="42">
                        <c:v>-41.876680064999995</c:v>
                      </c:pt>
                      <c:pt idx="43">
                        <c:v>-41.902078680000002</c:v>
                      </c:pt>
                      <c:pt idx="44">
                        <c:v>-41.9275947</c:v>
                      </c:pt>
                      <c:pt idx="45">
                        <c:v>-41.9275947</c:v>
                      </c:pt>
                      <c:pt idx="46">
                        <c:v>-41.9275947</c:v>
                      </c:pt>
                      <c:pt idx="47">
                        <c:v>-41.9275947</c:v>
                      </c:pt>
                      <c:pt idx="48">
                        <c:v>-41.9275947</c:v>
                      </c:pt>
                      <c:pt idx="49">
                        <c:v>-41.9275947</c:v>
                      </c:pt>
                      <c:pt idx="50">
                        <c:v>-41.902078680000002</c:v>
                      </c:pt>
                      <c:pt idx="51">
                        <c:v>-41.824513110000005</c:v>
                      </c:pt>
                      <c:pt idx="52">
                        <c:v>-41.611136045000002</c:v>
                      </c:pt>
                      <c:pt idx="53">
                        <c:v>-41.261530044999994</c:v>
                      </c:pt>
                      <c:pt idx="54">
                        <c:v>-40.721454000000001</c:v>
                      </c:pt>
                      <c:pt idx="55">
                        <c:v>-40.029142804999999</c:v>
                      </c:pt>
                      <c:pt idx="56">
                        <c:v>-39.224892465000003</c:v>
                      </c:pt>
                      <c:pt idx="57">
                        <c:v>-38.376771789999992</c:v>
                      </c:pt>
                      <c:pt idx="58">
                        <c:v>-37.457829810000007</c:v>
                      </c:pt>
                      <c:pt idx="59">
                        <c:v>-36.543975379999992</c:v>
                      </c:pt>
                      <c:pt idx="60">
                        <c:v>-35.634412755</c:v>
                      </c:pt>
                      <c:pt idx="61">
                        <c:v>-34.694390055</c:v>
                      </c:pt>
                      <c:pt idx="62">
                        <c:v>-33.796580974999998</c:v>
                      </c:pt>
                      <c:pt idx="63">
                        <c:v>-33.137756294999988</c:v>
                      </c:pt>
                      <c:pt idx="64">
                        <c:v>-32.390708279999998</c:v>
                      </c:pt>
                      <c:pt idx="65">
                        <c:v>-31.491281620000009</c:v>
                      </c:pt>
                      <c:pt idx="66">
                        <c:v>-30.679243415000002</c:v>
                      </c:pt>
                      <c:pt idx="67">
                        <c:v>-29.699642185000002</c:v>
                      </c:pt>
                      <c:pt idx="68">
                        <c:v>-28.734964434999995</c:v>
                      </c:pt>
                      <c:pt idx="69">
                        <c:v>-28.000622249999992</c:v>
                      </c:pt>
                      <c:pt idx="70">
                        <c:v>-27.489088664999997</c:v>
                      </c:pt>
                      <c:pt idx="71">
                        <c:v>-27.754254379999992</c:v>
                      </c:pt>
                      <c:pt idx="72">
                        <c:v>-27.562166755000007</c:v>
                      </c:pt>
                      <c:pt idx="73">
                        <c:v>-27.478222179999989</c:v>
                      </c:pt>
                      <c:pt idx="74">
                        <c:v>-27.393651445000003</c:v>
                      </c:pt>
                      <c:pt idx="75">
                        <c:v>-27.337349224999997</c:v>
                      </c:pt>
                      <c:pt idx="76">
                        <c:v>-26.681107455000003</c:v>
                      </c:pt>
                      <c:pt idx="77">
                        <c:v>-26.655930605000009</c:v>
                      </c:pt>
                      <c:pt idx="78">
                        <c:v>-26.605368185000003</c:v>
                      </c:pt>
                      <c:pt idx="79">
                        <c:v>-26.579969570000003</c:v>
                      </c:pt>
                      <c:pt idx="80">
                        <c:v>-26.55468836</c:v>
                      </c:pt>
                      <c:pt idx="81">
                        <c:v>-26.529511510000006</c:v>
                      </c:pt>
                      <c:pt idx="82">
                        <c:v>-26.504452064999995</c:v>
                      </c:pt>
                      <c:pt idx="83">
                        <c:v>-26.504452064999995</c:v>
                      </c:pt>
                      <c:pt idx="84">
                        <c:v>-26.504452064999995</c:v>
                      </c:pt>
                      <c:pt idx="85">
                        <c:v>-26.504452064999995</c:v>
                      </c:pt>
                      <c:pt idx="86">
                        <c:v>-26.504452064999995</c:v>
                      </c:pt>
                      <c:pt idx="87">
                        <c:v>-27.154562685000002</c:v>
                      </c:pt>
                      <c:pt idx="88">
                        <c:v>-27.154562685000002</c:v>
                      </c:pt>
                      <c:pt idx="89">
                        <c:v>-27.154562685000002</c:v>
                      </c:pt>
                      <c:pt idx="90">
                        <c:v>-27.154562685000002</c:v>
                      </c:pt>
                      <c:pt idx="91">
                        <c:v>-27.154562685000002</c:v>
                      </c:pt>
                      <c:pt idx="92">
                        <c:v>-26.504452064999995</c:v>
                      </c:pt>
                      <c:pt idx="93">
                        <c:v>-26.504452064999995</c:v>
                      </c:pt>
                      <c:pt idx="94">
                        <c:v>-26.504452064999995</c:v>
                      </c:pt>
                      <c:pt idx="95">
                        <c:v>-26.504452064999995</c:v>
                      </c:pt>
                      <c:pt idx="96">
                        <c:v>-26.504452064999995</c:v>
                      </c:pt>
                      <c:pt idx="97">
                        <c:v>-26.504452064999995</c:v>
                      </c:pt>
                      <c:pt idx="98">
                        <c:v>-26.504452064999995</c:v>
                      </c:pt>
                      <c:pt idx="99">
                        <c:v>-26.504452064999995</c:v>
                      </c:pt>
                      <c:pt idx="100">
                        <c:v>-26.504452064999995</c:v>
                      </c:pt>
                      <c:pt idx="101">
                        <c:v>-26.504452064999995</c:v>
                      </c:pt>
                      <c:pt idx="102">
                        <c:v>-26.504452064999995</c:v>
                      </c:pt>
                      <c:pt idx="103">
                        <c:v>-26.504452064999995</c:v>
                      </c:pt>
                      <c:pt idx="104">
                        <c:v>-26.504452064999995</c:v>
                      </c:pt>
                      <c:pt idx="105">
                        <c:v>-26.504452064999995</c:v>
                      </c:pt>
                      <c:pt idx="106">
                        <c:v>-27.167412009999993</c:v>
                      </c:pt>
                      <c:pt idx="107">
                        <c:v>-27.167412009999993</c:v>
                      </c:pt>
                      <c:pt idx="108">
                        <c:v>-27.167412009999993</c:v>
                      </c:pt>
                      <c:pt idx="109">
                        <c:v>-27.167412009999993</c:v>
                      </c:pt>
                      <c:pt idx="110">
                        <c:v>-27.918360480000004</c:v>
                      </c:pt>
                      <c:pt idx="111">
                        <c:v>-27.167412009999993</c:v>
                      </c:pt>
                      <c:pt idx="112">
                        <c:v>-27.167412009999993</c:v>
                      </c:pt>
                      <c:pt idx="113">
                        <c:v>-27.167412009999993</c:v>
                      </c:pt>
                      <c:pt idx="114">
                        <c:v>-27.167412009999993</c:v>
                      </c:pt>
                      <c:pt idx="115">
                        <c:v>-26.504452064999995</c:v>
                      </c:pt>
                      <c:pt idx="116">
                        <c:v>-26.504452064999995</c:v>
                      </c:pt>
                      <c:pt idx="117">
                        <c:v>-26.504452064999995</c:v>
                      </c:pt>
                      <c:pt idx="118">
                        <c:v>-26.504452064999995</c:v>
                      </c:pt>
                      <c:pt idx="119">
                        <c:v>-26.504452064999995</c:v>
                      </c:pt>
                      <c:pt idx="120">
                        <c:v>-26.504452064999995</c:v>
                      </c:pt>
                      <c:pt idx="121">
                        <c:v>-26.504452064999995</c:v>
                      </c:pt>
                      <c:pt idx="122">
                        <c:v>-26.504452064999995</c:v>
                      </c:pt>
                      <c:pt idx="123">
                        <c:v>-26.504452064999995</c:v>
                      </c:pt>
                      <c:pt idx="124">
                        <c:v>-26.504452064999995</c:v>
                      </c:pt>
                      <c:pt idx="125">
                        <c:v>-26.504452064999995</c:v>
                      </c:pt>
                      <c:pt idx="126">
                        <c:v>-26.504452064999995</c:v>
                      </c:pt>
                      <c:pt idx="127">
                        <c:v>-26.504452064999995</c:v>
                      </c:pt>
                      <c:pt idx="128">
                        <c:v>-26.504452064999995</c:v>
                      </c:pt>
                      <c:pt idx="129">
                        <c:v>-27.167412009999993</c:v>
                      </c:pt>
                      <c:pt idx="130">
                        <c:v>-27.167412009999993</c:v>
                      </c:pt>
                      <c:pt idx="131">
                        <c:v>-27.918360480000004</c:v>
                      </c:pt>
                      <c:pt idx="132">
                        <c:v>-27.918360480000004</c:v>
                      </c:pt>
                      <c:pt idx="133">
                        <c:v>-27.918360480000004</c:v>
                      </c:pt>
                      <c:pt idx="134">
                        <c:v>-27.167412009999993</c:v>
                      </c:pt>
                      <c:pt idx="135">
                        <c:v>-27.167412009999993</c:v>
                      </c:pt>
                      <c:pt idx="136">
                        <c:v>-26.504452064999995</c:v>
                      </c:pt>
                      <c:pt idx="137">
                        <c:v>-27.167412009999993</c:v>
                      </c:pt>
                      <c:pt idx="138">
                        <c:v>-27.918360480000004</c:v>
                      </c:pt>
                      <c:pt idx="139">
                        <c:v>-28.784274534999994</c:v>
                      </c:pt>
                      <c:pt idx="140">
                        <c:v>-28.821791954999995</c:v>
                      </c:pt>
                      <c:pt idx="141">
                        <c:v>-29.831174919999995</c:v>
                      </c:pt>
                      <c:pt idx="142">
                        <c:v>-29.810615999999996</c:v>
                      </c:pt>
                      <c:pt idx="143">
                        <c:v>-29.790122304999997</c:v>
                      </c:pt>
                      <c:pt idx="144">
                        <c:v>-28.770316384999987</c:v>
                      </c:pt>
                      <c:pt idx="145">
                        <c:v>-28.733138135000004</c:v>
                      </c:pt>
                      <c:pt idx="146">
                        <c:v>-27.921060795000002</c:v>
                      </c:pt>
                      <c:pt idx="147">
                        <c:v>-27.210930129999994</c:v>
                      </c:pt>
                      <c:pt idx="148">
                        <c:v>-26.579969570000003</c:v>
                      </c:pt>
                      <c:pt idx="149">
                        <c:v>-26.605368185000003</c:v>
                      </c:pt>
                      <c:pt idx="150">
                        <c:v>-27.212691204999999</c:v>
                      </c:pt>
                      <c:pt idx="151">
                        <c:v>-27.937797529999997</c:v>
                      </c:pt>
                      <c:pt idx="152">
                        <c:v>-27.969379474999997</c:v>
                      </c:pt>
                      <c:pt idx="153">
                        <c:v>-28.806098820000003</c:v>
                      </c:pt>
                      <c:pt idx="154">
                        <c:v>-29.767776220000002</c:v>
                      </c:pt>
                      <c:pt idx="155">
                        <c:v>-29.025046099999997</c:v>
                      </c:pt>
                      <c:pt idx="156">
                        <c:v>-28.346771324999992</c:v>
                      </c:pt>
                      <c:pt idx="157">
                        <c:v>-29.357158755</c:v>
                      </c:pt>
                      <c:pt idx="158">
                        <c:v>-29.057358565000001</c:v>
                      </c:pt>
                      <c:pt idx="159">
                        <c:v>-29.057358565000001</c:v>
                      </c:pt>
                      <c:pt idx="160">
                        <c:v>-29.912901844999993</c:v>
                      </c:pt>
                      <c:pt idx="161">
                        <c:v>-30.873066025</c:v>
                      </c:pt>
                      <c:pt idx="162">
                        <c:v>-30.892907469999997</c:v>
                      </c:pt>
                      <c:pt idx="163">
                        <c:v>-31.736984194999991</c:v>
                      </c:pt>
                      <c:pt idx="164">
                        <c:v>-32.361539660000005</c:v>
                      </c:pt>
                      <c:pt idx="165">
                        <c:v>-33.140952319999997</c:v>
                      </c:pt>
                      <c:pt idx="166">
                        <c:v>-34.060442190000003</c:v>
                      </c:pt>
                      <c:pt idx="167">
                        <c:v>-34.963899755</c:v>
                      </c:pt>
                      <c:pt idx="168">
                        <c:v>-35.791944174999998</c:v>
                      </c:pt>
                      <c:pt idx="169">
                        <c:v>-36.592841949999993</c:v>
                      </c:pt>
                      <c:pt idx="170">
                        <c:v>-37.400197000000006</c:v>
                      </c:pt>
                      <c:pt idx="171">
                        <c:v>-38.215444274999996</c:v>
                      </c:pt>
                      <c:pt idx="172">
                        <c:v>-38.902080894999997</c:v>
                      </c:pt>
                      <c:pt idx="173">
                        <c:v>-39.459298070000003</c:v>
                      </c:pt>
                      <c:pt idx="174">
                        <c:v>-39.908841814999995</c:v>
                      </c:pt>
                      <c:pt idx="175">
                        <c:v>-40.245037554999989</c:v>
                      </c:pt>
                      <c:pt idx="176">
                        <c:v>-40.502415404999994</c:v>
                      </c:pt>
                      <c:pt idx="177">
                        <c:v>-40.707378445000003</c:v>
                      </c:pt>
                      <c:pt idx="178">
                        <c:v>-40.886760240000001</c:v>
                      </c:pt>
                      <c:pt idx="179">
                        <c:v>-41.039830269999996</c:v>
                      </c:pt>
                      <c:pt idx="180">
                        <c:v>-41.166249364999999</c:v>
                      </c:pt>
                      <c:pt idx="181">
                        <c:v>-41.268287354999998</c:v>
                      </c:pt>
                      <c:pt idx="182">
                        <c:v>-41.369881814999992</c:v>
                      </c:pt>
                      <c:pt idx="183">
                        <c:v>-41.446403784999994</c:v>
                      </c:pt>
                      <c:pt idx="184">
                        <c:v>-41.522260459999998</c:v>
                      </c:pt>
                      <c:pt idx="185">
                        <c:v>-41.572822879999997</c:v>
                      </c:pt>
                      <c:pt idx="186">
                        <c:v>-41.648679555000001</c:v>
                      </c:pt>
                      <c:pt idx="187">
                        <c:v>-41.699241975</c:v>
                      </c:pt>
                      <c:pt idx="188">
                        <c:v>-41.750260969999992</c:v>
                      </c:pt>
                      <c:pt idx="189">
                        <c:v>-41.800601624999999</c:v>
                      </c:pt>
                      <c:pt idx="190">
                        <c:v>-41.851398854999992</c:v>
                      </c:pt>
                      <c:pt idx="191">
                        <c:v>-41.876680064999995</c:v>
                      </c:pt>
                      <c:pt idx="192">
                        <c:v>-41.902078680000002</c:v>
                      </c:pt>
                      <c:pt idx="193">
                        <c:v>-41.952654145000004</c:v>
                      </c:pt>
                      <c:pt idx="194">
                        <c:v>-41.977817949999995</c:v>
                      </c:pt>
                      <c:pt idx="195">
                        <c:v>-42.003099159999998</c:v>
                      </c:pt>
                      <c:pt idx="196">
                        <c:v>-42.028497775000005</c:v>
                      </c:pt>
                      <c:pt idx="197">
                        <c:v>-42.054013795000003</c:v>
                      </c:pt>
                      <c:pt idx="198">
                        <c:v>-42.079073239999992</c:v>
                      </c:pt>
                      <c:pt idx="199">
                        <c:v>-42.104237044999998</c:v>
                      </c:pt>
                      <c:pt idx="200">
                        <c:v>-42.129518255000001</c:v>
                      </c:pt>
                      <c:pt idx="201">
                        <c:v>-42.154916869999994</c:v>
                      </c:pt>
                      <c:pt idx="202">
                        <c:v>-42.180432889999999</c:v>
                      </c:pt>
                      <c:pt idx="203">
                        <c:v>-42.180432889999999</c:v>
                      </c:pt>
                      <c:pt idx="204">
                        <c:v>-42.205492334999995</c:v>
                      </c:pt>
                      <c:pt idx="205">
                        <c:v>-42.230656140000001</c:v>
                      </c:pt>
                      <c:pt idx="206">
                        <c:v>-42.255937350000004</c:v>
                      </c:pt>
                      <c:pt idx="207">
                        <c:v>-42.281335964999997</c:v>
                      </c:pt>
                      <c:pt idx="208">
                        <c:v>-42.306851985000002</c:v>
                      </c:pt>
                      <c:pt idx="209">
                        <c:v>-42.306851985000002</c:v>
                      </c:pt>
                      <c:pt idx="210">
                        <c:v>-42.306851985000002</c:v>
                      </c:pt>
                      <c:pt idx="211">
                        <c:v>-42.306851985000002</c:v>
                      </c:pt>
                      <c:pt idx="212">
                        <c:v>-42.306851985000002</c:v>
                      </c:pt>
                      <c:pt idx="213">
                        <c:v>-42.306851985000002</c:v>
                      </c:pt>
                      <c:pt idx="214">
                        <c:v>-42.331911429999998</c:v>
                      </c:pt>
                      <c:pt idx="215">
                        <c:v>-42.357075235000003</c:v>
                      </c:pt>
                      <c:pt idx="216">
                        <c:v>-42.382356444999999</c:v>
                      </c:pt>
                      <c:pt idx="217">
                        <c:v>-42.407755059999992</c:v>
                      </c:pt>
                      <c:pt idx="218">
                        <c:v>-42.43327107999999</c:v>
                      </c:pt>
                      <c:pt idx="219">
                        <c:v>-42.43327107999999</c:v>
                      </c:pt>
                      <c:pt idx="220">
                        <c:v>-42.43327107999999</c:v>
                      </c:pt>
                      <c:pt idx="221">
                        <c:v>-42.43327107999999</c:v>
                      </c:pt>
                      <c:pt idx="222">
                        <c:v>-42.43327107999999</c:v>
                      </c:pt>
                      <c:pt idx="223">
                        <c:v>-42.43327107999999</c:v>
                      </c:pt>
                      <c:pt idx="224">
                        <c:v>-42.43327107999999</c:v>
                      </c:pt>
                      <c:pt idx="225">
                        <c:v>-42.43327107999999</c:v>
                      </c:pt>
                      <c:pt idx="226">
                        <c:v>-42.43327107999999</c:v>
                      </c:pt>
                      <c:pt idx="227">
                        <c:v>-42.43327107999999</c:v>
                      </c:pt>
                      <c:pt idx="228">
                        <c:v>-42.43327107999999</c:v>
                      </c:pt>
                      <c:pt idx="229">
                        <c:v>-42.458330524999994</c:v>
                      </c:pt>
                      <c:pt idx="230">
                        <c:v>-42.532504394999997</c:v>
                      </c:pt>
                      <c:pt idx="231">
                        <c:v>-42.678869294999991</c:v>
                      </c:pt>
                      <c:pt idx="232">
                        <c:v>-42.942456565000001</c:v>
                      </c:pt>
                      <c:pt idx="233">
                        <c:v>-43.368114914999992</c:v>
                      </c:pt>
                      <c:pt idx="234">
                        <c:v>-43.992735605</c:v>
                      </c:pt>
                      <c:pt idx="235">
                        <c:v>-44.736222334999994</c:v>
                      </c:pt>
                      <c:pt idx="236">
                        <c:v>-45.570280499999996</c:v>
                      </c:pt>
                      <c:pt idx="237">
                        <c:v>-46.437029434999999</c:v>
                      </c:pt>
                      <c:pt idx="238">
                        <c:v>-47.200488059999991</c:v>
                      </c:pt>
                      <c:pt idx="239">
                        <c:v>-47.731184749999997</c:v>
                      </c:pt>
                      <c:pt idx="240">
                        <c:v>-48.12935728499999</c:v>
                      </c:pt>
                      <c:pt idx="241">
                        <c:v>-48.418943239999997</c:v>
                      </c:pt>
                      <c:pt idx="242">
                        <c:v>-48.598325035000002</c:v>
                      </c:pt>
                      <c:pt idx="243">
                        <c:v>-48.751395064999997</c:v>
                      </c:pt>
                      <c:pt idx="244">
                        <c:v>-48.87781416</c:v>
                      </c:pt>
                      <c:pt idx="245">
                        <c:v>-48.979852149999999</c:v>
                      </c:pt>
                      <c:pt idx="246">
                        <c:v>-49.056726334999993</c:v>
                      </c:pt>
                      <c:pt idx="247">
                        <c:v>-49.132909134999991</c:v>
                      </c:pt>
                      <c:pt idx="248">
                        <c:v>-49.183706364999999</c:v>
                      </c:pt>
                      <c:pt idx="249">
                        <c:v>-49.208987575000002</c:v>
                      </c:pt>
                      <c:pt idx="250">
                        <c:v>-49.234386189999995</c:v>
                      </c:pt>
                      <c:pt idx="251">
                        <c:v>-49.284961654999996</c:v>
                      </c:pt>
                      <c:pt idx="252">
                        <c:v>-49.310125459999995</c:v>
                      </c:pt>
                      <c:pt idx="253">
                        <c:v>-49.33540666999999</c:v>
                      </c:pt>
                      <c:pt idx="254">
                        <c:v>-49.360805284999998</c:v>
                      </c:pt>
                      <c:pt idx="255">
                        <c:v>-49.386321304999996</c:v>
                      </c:pt>
                      <c:pt idx="256">
                        <c:v>-49.386321304999996</c:v>
                      </c:pt>
                      <c:pt idx="257">
                        <c:v>-49.386321304999996</c:v>
                      </c:pt>
                      <c:pt idx="258">
                        <c:v>-49.386321304999996</c:v>
                      </c:pt>
                      <c:pt idx="259">
                        <c:v>-49.386321304999996</c:v>
                      </c:pt>
                      <c:pt idx="260">
                        <c:v>-49.386321304999996</c:v>
                      </c:pt>
                      <c:pt idx="261">
                        <c:v>-49.386321304999996</c:v>
                      </c:pt>
                      <c:pt idx="262">
                        <c:v>-49.360805284999998</c:v>
                      </c:pt>
                      <c:pt idx="263">
                        <c:v>-49.33540666999999</c:v>
                      </c:pt>
                      <c:pt idx="264">
                        <c:v>-49.310125459999995</c:v>
                      </c:pt>
                      <c:pt idx="265">
                        <c:v>-49.284961654999996</c:v>
                      </c:pt>
                      <c:pt idx="266">
                        <c:v>-49.259902209999993</c:v>
                      </c:pt>
                      <c:pt idx="267">
                        <c:v>-49.259902209999993</c:v>
                      </c:pt>
                      <c:pt idx="268">
                        <c:v>-49.259902209999993</c:v>
                      </c:pt>
                      <c:pt idx="269">
                        <c:v>-49.259902209999993</c:v>
                      </c:pt>
                      <c:pt idx="270">
                        <c:v>-49.259902209999993</c:v>
                      </c:pt>
                      <c:pt idx="271">
                        <c:v>-49.259902209999993</c:v>
                      </c:pt>
                      <c:pt idx="272">
                        <c:v>-49.259902209999993</c:v>
                      </c:pt>
                      <c:pt idx="273">
                        <c:v>-49.259902209999993</c:v>
                      </c:pt>
                      <c:pt idx="274">
                        <c:v>-49.259902209999993</c:v>
                      </c:pt>
                      <c:pt idx="275">
                        <c:v>-49.259902209999993</c:v>
                      </c:pt>
                      <c:pt idx="276">
                        <c:v>-49.259902209999993</c:v>
                      </c:pt>
                      <c:pt idx="277">
                        <c:v>-49.259902209999993</c:v>
                      </c:pt>
                      <c:pt idx="278">
                        <c:v>-49.259902209999993</c:v>
                      </c:pt>
                      <c:pt idx="279">
                        <c:v>-49.259902209999993</c:v>
                      </c:pt>
                      <c:pt idx="280">
                        <c:v>-49.259902209999993</c:v>
                      </c:pt>
                      <c:pt idx="281">
                        <c:v>-49.259902209999993</c:v>
                      </c:pt>
                      <c:pt idx="282">
                        <c:v>-49.259902209999993</c:v>
                      </c:pt>
                      <c:pt idx="283">
                        <c:v>-49.259902209999993</c:v>
                      </c:pt>
                      <c:pt idx="284">
                        <c:v>-49.259902209999993</c:v>
                      </c:pt>
                      <c:pt idx="285">
                        <c:v>-49.259902209999993</c:v>
                      </c:pt>
                      <c:pt idx="286">
                        <c:v>-49.259902209999993</c:v>
                      </c:pt>
                      <c:pt idx="287">
                        <c:v>-49.259902209999993</c:v>
                      </c:pt>
                      <c:pt idx="288">
                        <c:v>-49.259902209999993</c:v>
                      </c:pt>
                      <c:pt idx="289">
                        <c:v>-49.259902209999993</c:v>
                      </c:pt>
                      <c:pt idx="290">
                        <c:v>-49.284961654999996</c:v>
                      </c:pt>
                      <c:pt idx="291">
                        <c:v>-49.310125459999995</c:v>
                      </c:pt>
                      <c:pt idx="292">
                        <c:v>-49.33540666999999</c:v>
                      </c:pt>
                      <c:pt idx="293">
                        <c:v>-49.385747324999997</c:v>
                      </c:pt>
                      <c:pt idx="294">
                        <c:v>-49.461264829999998</c:v>
                      </c:pt>
                      <c:pt idx="295">
                        <c:v>-49.486663444999998</c:v>
                      </c:pt>
                      <c:pt idx="296">
                        <c:v>-49.51216642</c:v>
                      </c:pt>
                      <c:pt idx="297">
                        <c:v>-49.537799845000002</c:v>
                      </c:pt>
                      <c:pt idx="298">
                        <c:v>-49.537799845000002</c:v>
                      </c:pt>
                      <c:pt idx="299">
                        <c:v>-49.512740399999998</c:v>
                      </c:pt>
                      <c:pt idx="300">
                        <c:v>-49.512740399999998</c:v>
                      </c:pt>
                      <c:pt idx="301">
                        <c:v>-49.512740399999998</c:v>
                      </c:pt>
                      <c:pt idx="302">
                        <c:v>-49.512740399999998</c:v>
                      </c:pt>
                      <c:pt idx="303">
                        <c:v>-49.487224380000001</c:v>
                      </c:pt>
                      <c:pt idx="304">
                        <c:v>-49.461825764999993</c:v>
                      </c:pt>
                      <c:pt idx="305">
                        <c:v>-49.43654455499999</c:v>
                      </c:pt>
                      <c:pt idx="306">
                        <c:v>-49.411380749999999</c:v>
                      </c:pt>
                      <c:pt idx="307">
                        <c:v>-49.386321304999996</c:v>
                      </c:pt>
                      <c:pt idx="308">
                        <c:v>-49.386321304999996</c:v>
                      </c:pt>
                      <c:pt idx="309">
                        <c:v>-49.386321304999996</c:v>
                      </c:pt>
                      <c:pt idx="310">
                        <c:v>-49.386321304999996</c:v>
                      </c:pt>
                      <c:pt idx="311">
                        <c:v>-49.386321304999996</c:v>
                      </c:pt>
                      <c:pt idx="312">
                        <c:v>-49.386321304999996</c:v>
                      </c:pt>
                      <c:pt idx="313">
                        <c:v>-49.386321304999996</c:v>
                      </c:pt>
                      <c:pt idx="314">
                        <c:v>-49.386321304999996</c:v>
                      </c:pt>
                      <c:pt idx="315">
                        <c:v>-49.386321304999996</c:v>
                      </c:pt>
                      <c:pt idx="316">
                        <c:v>-49.386321304999996</c:v>
                      </c:pt>
                      <c:pt idx="317">
                        <c:v>-49.386321304999996</c:v>
                      </c:pt>
                      <c:pt idx="318">
                        <c:v>-49.386321304999996</c:v>
                      </c:pt>
                      <c:pt idx="319">
                        <c:v>-49.386321304999996</c:v>
                      </c:pt>
                      <c:pt idx="320">
                        <c:v>-49.386321304999996</c:v>
                      </c:pt>
                      <c:pt idx="321">
                        <c:v>-49.386321304999996</c:v>
                      </c:pt>
                      <c:pt idx="322">
                        <c:v>-49.386321304999996</c:v>
                      </c:pt>
                      <c:pt idx="323">
                        <c:v>-49.386321304999996</c:v>
                      </c:pt>
                      <c:pt idx="324">
                        <c:v>-49.386321304999996</c:v>
                      </c:pt>
                      <c:pt idx="325">
                        <c:v>-49.386321304999996</c:v>
                      </c:pt>
                      <c:pt idx="326">
                        <c:v>-49.386321304999996</c:v>
                      </c:pt>
                      <c:pt idx="327">
                        <c:v>-49.386321304999996</c:v>
                      </c:pt>
                      <c:pt idx="328">
                        <c:v>-49.386321304999996</c:v>
                      </c:pt>
                      <c:pt idx="329">
                        <c:v>-49.386321304999996</c:v>
                      </c:pt>
                      <c:pt idx="330">
                        <c:v>-49.386321304999996</c:v>
                      </c:pt>
                      <c:pt idx="331">
                        <c:v>-49.411380749999999</c:v>
                      </c:pt>
                      <c:pt idx="332">
                        <c:v>-49.43654455499999</c:v>
                      </c:pt>
                      <c:pt idx="333">
                        <c:v>-49.461825764999993</c:v>
                      </c:pt>
                      <c:pt idx="334">
                        <c:v>-49.487224380000001</c:v>
                      </c:pt>
                      <c:pt idx="335">
                        <c:v>-49.512740399999998</c:v>
                      </c:pt>
                      <c:pt idx="336">
                        <c:v>-49.512740399999998</c:v>
                      </c:pt>
                      <c:pt idx="337">
                        <c:v>-49.512740399999998</c:v>
                      </c:pt>
                      <c:pt idx="338">
                        <c:v>-49.512740399999998</c:v>
                      </c:pt>
                      <c:pt idx="339">
                        <c:v>-49.512740399999998</c:v>
                      </c:pt>
                      <c:pt idx="340">
                        <c:v>-49.512740399999998</c:v>
                      </c:pt>
                      <c:pt idx="341">
                        <c:v>-49.512740399999998</c:v>
                      </c:pt>
                      <c:pt idx="342">
                        <c:v>-49.512740399999998</c:v>
                      </c:pt>
                      <c:pt idx="343">
                        <c:v>-49.512740399999998</c:v>
                      </c:pt>
                      <c:pt idx="344">
                        <c:v>-49.512740399999998</c:v>
                      </c:pt>
                      <c:pt idx="345">
                        <c:v>-49.512740399999998</c:v>
                      </c:pt>
                      <c:pt idx="346">
                        <c:v>-49.512740399999998</c:v>
                      </c:pt>
                      <c:pt idx="347">
                        <c:v>-49.537799845000002</c:v>
                      </c:pt>
                      <c:pt idx="348">
                        <c:v>-49.587683925</c:v>
                      </c:pt>
                      <c:pt idx="349">
                        <c:v>-49.63802458</c:v>
                      </c:pt>
                      <c:pt idx="350">
                        <c:v>-49.713542085</c:v>
                      </c:pt>
                      <c:pt idx="351">
                        <c:v>-49.765004609999998</c:v>
                      </c:pt>
                      <c:pt idx="352">
                        <c:v>-49.790638034999994</c:v>
                      </c:pt>
                      <c:pt idx="353">
                        <c:v>-49.790638034999994</c:v>
                      </c:pt>
                      <c:pt idx="354">
                        <c:v>-49.664218940000005</c:v>
                      </c:pt>
                      <c:pt idx="355">
                        <c:v>-49.689382744999996</c:v>
                      </c:pt>
                      <c:pt idx="356">
                        <c:v>-49.714663954999999</c:v>
                      </c:pt>
                      <c:pt idx="357">
                        <c:v>-49.740062569999999</c:v>
                      </c:pt>
                      <c:pt idx="358">
                        <c:v>-49.765578589999997</c:v>
                      </c:pt>
                      <c:pt idx="359">
                        <c:v>-49.765578589999997</c:v>
                      </c:pt>
                      <c:pt idx="360">
                        <c:v>-49.790638034999994</c:v>
                      </c:pt>
                      <c:pt idx="361">
                        <c:v>-49.840522114999999</c:v>
                      </c:pt>
                      <c:pt idx="362">
                        <c:v>-49.865920729999992</c:v>
                      </c:pt>
                      <c:pt idx="363">
                        <c:v>-49.891423705000001</c:v>
                      </c:pt>
                      <c:pt idx="364">
                        <c:v>-49.891423705000001</c:v>
                      </c:pt>
                      <c:pt idx="365">
                        <c:v>-49.865920729999992</c:v>
                      </c:pt>
                      <c:pt idx="366">
                        <c:v>-49.790064054999995</c:v>
                      </c:pt>
                      <c:pt idx="367">
                        <c:v>-49.739501634999989</c:v>
                      </c:pt>
                      <c:pt idx="368">
                        <c:v>-49.689382744999996</c:v>
                      </c:pt>
                      <c:pt idx="369">
                        <c:v>-49.664218940000005</c:v>
                      </c:pt>
                      <c:pt idx="370">
                        <c:v>-49.639159495000001</c:v>
                      </c:pt>
                      <c:pt idx="371">
                        <c:v>-49.639159495000001</c:v>
                      </c:pt>
                      <c:pt idx="372">
                        <c:v>-49.639159495000001</c:v>
                      </c:pt>
                      <c:pt idx="373">
                        <c:v>-49.639159495000001</c:v>
                      </c:pt>
                      <c:pt idx="374">
                        <c:v>-49.613643475000003</c:v>
                      </c:pt>
                      <c:pt idx="375">
                        <c:v>-49.613643475000003</c:v>
                      </c:pt>
                      <c:pt idx="376">
                        <c:v>-49.588244859999996</c:v>
                      </c:pt>
                      <c:pt idx="377">
                        <c:v>-49.588244859999996</c:v>
                      </c:pt>
                      <c:pt idx="378">
                        <c:v>-49.562963649999993</c:v>
                      </c:pt>
                      <c:pt idx="379">
                        <c:v>-49.588244859999996</c:v>
                      </c:pt>
                      <c:pt idx="380">
                        <c:v>-49.588244859999996</c:v>
                      </c:pt>
                      <c:pt idx="381">
                        <c:v>-49.613643475000003</c:v>
                      </c:pt>
                      <c:pt idx="382">
                        <c:v>-49.613643475000003</c:v>
                      </c:pt>
                      <c:pt idx="383">
                        <c:v>-49.639159495000001</c:v>
                      </c:pt>
                      <c:pt idx="384">
                        <c:v>-49.639159495000001</c:v>
                      </c:pt>
                      <c:pt idx="385">
                        <c:v>-49.639159495000001</c:v>
                      </c:pt>
                      <c:pt idx="386">
                        <c:v>-49.639159495000001</c:v>
                      </c:pt>
                      <c:pt idx="387">
                        <c:v>-49.639159495000001</c:v>
                      </c:pt>
                      <c:pt idx="388">
                        <c:v>-49.639159495000001</c:v>
                      </c:pt>
                      <c:pt idx="389">
                        <c:v>-49.639159495000001</c:v>
                      </c:pt>
                      <c:pt idx="390">
                        <c:v>-49.639159495000001</c:v>
                      </c:pt>
                      <c:pt idx="391">
                        <c:v>-49.639159495000001</c:v>
                      </c:pt>
                      <c:pt idx="392">
                        <c:v>-49.639159495000001</c:v>
                      </c:pt>
                      <c:pt idx="393">
                        <c:v>-49.639159495000001</c:v>
                      </c:pt>
                      <c:pt idx="394">
                        <c:v>-49.639159495000001</c:v>
                      </c:pt>
                      <c:pt idx="395">
                        <c:v>-49.639159495000001</c:v>
                      </c:pt>
                      <c:pt idx="396">
                        <c:v>-49.639159495000001</c:v>
                      </c:pt>
                      <c:pt idx="397">
                        <c:v>-49.639159495000001</c:v>
                      </c:pt>
                      <c:pt idx="398">
                        <c:v>-49.639159495000001</c:v>
                      </c:pt>
                      <c:pt idx="399">
                        <c:v>-49.639159495000001</c:v>
                      </c:pt>
                      <c:pt idx="400">
                        <c:v>-49.639159495000001</c:v>
                      </c:pt>
                      <c:pt idx="401">
                        <c:v>-49.639159495000001</c:v>
                      </c:pt>
                      <c:pt idx="402">
                        <c:v>-49.639159495000001</c:v>
                      </c:pt>
                      <c:pt idx="403">
                        <c:v>-49.639159495000001</c:v>
                      </c:pt>
                      <c:pt idx="404">
                        <c:v>-49.639159495000001</c:v>
                      </c:pt>
                      <c:pt idx="405">
                        <c:v>-49.639159495000001</c:v>
                      </c:pt>
                      <c:pt idx="406">
                        <c:v>-49.664218940000005</c:v>
                      </c:pt>
                      <c:pt idx="407">
                        <c:v>-49.689382744999996</c:v>
                      </c:pt>
                      <c:pt idx="408">
                        <c:v>-49.714663954999999</c:v>
                      </c:pt>
                      <c:pt idx="409">
                        <c:v>-49.740062569999999</c:v>
                      </c:pt>
                      <c:pt idx="410">
                        <c:v>-49.765578589999997</c:v>
                      </c:pt>
                      <c:pt idx="411">
                        <c:v>-49.765578589999997</c:v>
                      </c:pt>
                      <c:pt idx="412">
                        <c:v>-49.765578589999997</c:v>
                      </c:pt>
                      <c:pt idx="413">
                        <c:v>-49.765578589999997</c:v>
                      </c:pt>
                      <c:pt idx="414">
                        <c:v>-49.765578589999997</c:v>
                      </c:pt>
                      <c:pt idx="415">
                        <c:v>-49.765578589999997</c:v>
                      </c:pt>
                      <c:pt idx="416">
                        <c:v>-49.765578589999997</c:v>
                      </c:pt>
                      <c:pt idx="417">
                        <c:v>-49.765578589999997</c:v>
                      </c:pt>
                      <c:pt idx="418">
                        <c:v>-49.765578589999997</c:v>
                      </c:pt>
                      <c:pt idx="419">
                        <c:v>-49.765578589999997</c:v>
                      </c:pt>
                      <c:pt idx="420">
                        <c:v>-49.765578589999997</c:v>
                      </c:pt>
                      <c:pt idx="421">
                        <c:v>-49.765578589999997</c:v>
                      </c:pt>
                      <c:pt idx="422">
                        <c:v>-49.765578589999997</c:v>
                      </c:pt>
                      <c:pt idx="423">
                        <c:v>-49.765578589999997</c:v>
                      </c:pt>
                      <c:pt idx="424">
                        <c:v>-49.765578589999997</c:v>
                      </c:pt>
                      <c:pt idx="425">
                        <c:v>-49.765578589999997</c:v>
                      </c:pt>
                      <c:pt idx="426">
                        <c:v>-49.765578589999997</c:v>
                      </c:pt>
                      <c:pt idx="427">
                        <c:v>-49.765578589999997</c:v>
                      </c:pt>
                      <c:pt idx="428">
                        <c:v>-49.765578589999997</c:v>
                      </c:pt>
                      <c:pt idx="429">
                        <c:v>-49.765578589999997</c:v>
                      </c:pt>
                      <c:pt idx="430">
                        <c:v>-49.790638034999994</c:v>
                      </c:pt>
                      <c:pt idx="431">
                        <c:v>-49.815801839999999</c:v>
                      </c:pt>
                      <c:pt idx="432">
                        <c:v>-49.841083050000002</c:v>
                      </c:pt>
                      <c:pt idx="433">
                        <c:v>-49.866481665000002</c:v>
                      </c:pt>
                      <c:pt idx="434">
                        <c:v>-49.891997685</c:v>
                      </c:pt>
                      <c:pt idx="435">
                        <c:v>-49.891997685</c:v>
                      </c:pt>
                      <c:pt idx="436">
                        <c:v>-49.891997685</c:v>
                      </c:pt>
                      <c:pt idx="437">
                        <c:v>-49.891997685</c:v>
                      </c:pt>
                      <c:pt idx="438">
                        <c:v>-49.891997685</c:v>
                      </c:pt>
                      <c:pt idx="439">
                        <c:v>-49.891997685</c:v>
                      </c:pt>
                      <c:pt idx="440">
                        <c:v>-49.891997685</c:v>
                      </c:pt>
                      <c:pt idx="441">
                        <c:v>-49.891997685</c:v>
                      </c:pt>
                      <c:pt idx="442">
                        <c:v>-49.891997685</c:v>
                      </c:pt>
                      <c:pt idx="443">
                        <c:v>-49.891997685</c:v>
                      </c:pt>
                      <c:pt idx="444">
                        <c:v>-49.891997685</c:v>
                      </c:pt>
                      <c:pt idx="445">
                        <c:v>-49.891997685</c:v>
                      </c:pt>
                      <c:pt idx="446">
                        <c:v>-49.891997685</c:v>
                      </c:pt>
                      <c:pt idx="447">
                        <c:v>-49.891997685</c:v>
                      </c:pt>
                      <c:pt idx="448">
                        <c:v>-49.891997685</c:v>
                      </c:pt>
                      <c:pt idx="449">
                        <c:v>-49.891997685</c:v>
                      </c:pt>
                      <c:pt idx="450">
                        <c:v>-49.891997685</c:v>
                      </c:pt>
                      <c:pt idx="451">
                        <c:v>-49.891997685</c:v>
                      </c:pt>
                      <c:pt idx="452">
                        <c:v>-49.891997685</c:v>
                      </c:pt>
                      <c:pt idx="453">
                        <c:v>-49.917057129999996</c:v>
                      </c:pt>
                      <c:pt idx="454">
                        <c:v>-49.942220935000002</c:v>
                      </c:pt>
                      <c:pt idx="455">
                        <c:v>-49.967502144999997</c:v>
                      </c:pt>
                      <c:pt idx="456">
                        <c:v>-49.992900759999991</c:v>
                      </c:pt>
                      <c:pt idx="457">
                        <c:v>-50.018416780000003</c:v>
                      </c:pt>
                      <c:pt idx="458">
                        <c:v>-50.018416780000003</c:v>
                      </c:pt>
                      <c:pt idx="459">
                        <c:v>-50.018416780000003</c:v>
                      </c:pt>
                      <c:pt idx="460">
                        <c:v>-50.018416780000003</c:v>
                      </c:pt>
                      <c:pt idx="461">
                        <c:v>-50.018416780000003</c:v>
                      </c:pt>
                      <c:pt idx="462">
                        <c:v>-50.018416780000003</c:v>
                      </c:pt>
                      <c:pt idx="463">
                        <c:v>-50.018416780000003</c:v>
                      </c:pt>
                      <c:pt idx="464">
                        <c:v>-50.018416780000003</c:v>
                      </c:pt>
                      <c:pt idx="465">
                        <c:v>-50.018416780000003</c:v>
                      </c:pt>
                      <c:pt idx="466">
                        <c:v>-50.018416780000003</c:v>
                      </c:pt>
                      <c:pt idx="467">
                        <c:v>-50.018416780000003</c:v>
                      </c:pt>
                      <c:pt idx="468">
                        <c:v>-50.018416780000003</c:v>
                      </c:pt>
                      <c:pt idx="469">
                        <c:v>-50.018416780000003</c:v>
                      </c:pt>
                      <c:pt idx="470">
                        <c:v>-50.018416780000003</c:v>
                      </c:pt>
                      <c:pt idx="471">
                        <c:v>-50.018416780000003</c:v>
                      </c:pt>
                      <c:pt idx="472">
                        <c:v>-50.018416780000003</c:v>
                      </c:pt>
                      <c:pt idx="473">
                        <c:v>-50.018416780000003</c:v>
                      </c:pt>
                      <c:pt idx="474">
                        <c:v>-50.018416780000003</c:v>
                      </c:pt>
                      <c:pt idx="475">
                        <c:v>-50.018416780000003</c:v>
                      </c:pt>
                      <c:pt idx="476">
                        <c:v>-50.043476224999992</c:v>
                      </c:pt>
                      <c:pt idx="477">
                        <c:v>-50.068640030000005</c:v>
                      </c:pt>
                      <c:pt idx="478">
                        <c:v>-50.09392124</c:v>
                      </c:pt>
                      <c:pt idx="479">
                        <c:v>-50.119319854999993</c:v>
                      </c:pt>
                      <c:pt idx="480">
                        <c:v>-50.144835874999991</c:v>
                      </c:pt>
                      <c:pt idx="481">
                        <c:v>-50.144835874999991</c:v>
                      </c:pt>
                      <c:pt idx="482">
                        <c:v>-50.144835874999991</c:v>
                      </c:pt>
                      <c:pt idx="483">
                        <c:v>-50.144835874999991</c:v>
                      </c:pt>
                      <c:pt idx="484">
                        <c:v>-50.144835874999991</c:v>
                      </c:pt>
                      <c:pt idx="485">
                        <c:v>-50.144835874999991</c:v>
                      </c:pt>
                      <c:pt idx="486">
                        <c:v>-50.144835874999991</c:v>
                      </c:pt>
                      <c:pt idx="487">
                        <c:v>-50.144835874999991</c:v>
                      </c:pt>
                      <c:pt idx="488">
                        <c:v>-50.144835874999991</c:v>
                      </c:pt>
                      <c:pt idx="489">
                        <c:v>-50.144835874999991</c:v>
                      </c:pt>
                      <c:pt idx="490">
                        <c:v>-50.144835874999991</c:v>
                      </c:pt>
                      <c:pt idx="491">
                        <c:v>-50.144835874999991</c:v>
                      </c:pt>
                      <c:pt idx="492">
                        <c:v>-50.144835874999991</c:v>
                      </c:pt>
                      <c:pt idx="493">
                        <c:v>-50.144835874999991</c:v>
                      </c:pt>
                      <c:pt idx="494">
                        <c:v>-50.144835874999991</c:v>
                      </c:pt>
                      <c:pt idx="495">
                        <c:v>-50.144835874999991</c:v>
                      </c:pt>
                      <c:pt idx="496">
                        <c:v>-50.144835874999991</c:v>
                      </c:pt>
                      <c:pt idx="497">
                        <c:v>-50.144835874999991</c:v>
                      </c:pt>
                      <c:pt idx="498">
                        <c:v>-50.144835874999991</c:v>
                      </c:pt>
                      <c:pt idx="499">
                        <c:v>-50.169895319999995</c:v>
                      </c:pt>
                      <c:pt idx="500">
                        <c:v>-50.195059125</c:v>
                      </c:pt>
                      <c:pt idx="501">
                        <c:v>-50.220340335000003</c:v>
                      </c:pt>
                      <c:pt idx="502">
                        <c:v>-50.245738949999996</c:v>
                      </c:pt>
                      <c:pt idx="503">
                        <c:v>-50.271254969999994</c:v>
                      </c:pt>
                      <c:pt idx="504">
                        <c:v>-50.271254969999994</c:v>
                      </c:pt>
                      <c:pt idx="505">
                        <c:v>-50.271254969999994</c:v>
                      </c:pt>
                      <c:pt idx="506">
                        <c:v>-50.271254969999994</c:v>
                      </c:pt>
                      <c:pt idx="507">
                        <c:v>-50.271254969999994</c:v>
                      </c:pt>
                      <c:pt idx="508">
                        <c:v>-50.271254969999994</c:v>
                      </c:pt>
                      <c:pt idx="509">
                        <c:v>-50.271254969999994</c:v>
                      </c:pt>
                      <c:pt idx="510">
                        <c:v>-50.271254969999994</c:v>
                      </c:pt>
                      <c:pt idx="511">
                        <c:v>-50.271254969999994</c:v>
                      </c:pt>
                      <c:pt idx="512">
                        <c:v>-50.271254969999994</c:v>
                      </c:pt>
                      <c:pt idx="513">
                        <c:v>-50.271254969999994</c:v>
                      </c:pt>
                      <c:pt idx="514">
                        <c:v>-50.271254969999994</c:v>
                      </c:pt>
                      <c:pt idx="515">
                        <c:v>-50.271254969999994</c:v>
                      </c:pt>
                      <c:pt idx="516">
                        <c:v>-50.271254969999994</c:v>
                      </c:pt>
                      <c:pt idx="517">
                        <c:v>-50.296314414999998</c:v>
                      </c:pt>
                      <c:pt idx="518">
                        <c:v>-50.321478219999996</c:v>
                      </c:pt>
                      <c:pt idx="519">
                        <c:v>-50.346759429999992</c:v>
                      </c:pt>
                      <c:pt idx="520">
                        <c:v>-50.372158044999999</c:v>
                      </c:pt>
                      <c:pt idx="521">
                        <c:v>-50.397674064999997</c:v>
                      </c:pt>
                      <c:pt idx="522">
                        <c:v>-50.397674064999997</c:v>
                      </c:pt>
                      <c:pt idx="523">
                        <c:v>-50.397674064999997</c:v>
                      </c:pt>
                      <c:pt idx="524">
                        <c:v>-50.397674064999997</c:v>
                      </c:pt>
                      <c:pt idx="525">
                        <c:v>-50.397674064999997</c:v>
                      </c:pt>
                      <c:pt idx="526">
                        <c:v>-50.397674064999997</c:v>
                      </c:pt>
                      <c:pt idx="527">
                        <c:v>-50.397674064999997</c:v>
                      </c:pt>
                      <c:pt idx="528">
                        <c:v>-50.397674064999997</c:v>
                      </c:pt>
                      <c:pt idx="529">
                        <c:v>-50.397674064999997</c:v>
                      </c:pt>
                      <c:pt idx="530">
                        <c:v>-50.397674064999997</c:v>
                      </c:pt>
                      <c:pt idx="531">
                        <c:v>-50.397674064999997</c:v>
                      </c:pt>
                      <c:pt idx="532">
                        <c:v>-50.397674064999997</c:v>
                      </c:pt>
                      <c:pt idx="533">
                        <c:v>-50.397674064999997</c:v>
                      </c:pt>
                      <c:pt idx="534">
                        <c:v>-50.42273351</c:v>
                      </c:pt>
                      <c:pt idx="535">
                        <c:v>-50.447897314999992</c:v>
                      </c:pt>
                      <c:pt idx="536">
                        <c:v>-50.473178524999994</c:v>
                      </c:pt>
                      <c:pt idx="537">
                        <c:v>-50.498577140000002</c:v>
                      </c:pt>
                      <c:pt idx="538">
                        <c:v>-50.52409316</c:v>
                      </c:pt>
                      <c:pt idx="539">
                        <c:v>-50.52409316</c:v>
                      </c:pt>
                      <c:pt idx="540">
                        <c:v>-50.52409316</c:v>
                      </c:pt>
                      <c:pt idx="541">
                        <c:v>-50.52409316</c:v>
                      </c:pt>
                      <c:pt idx="542">
                        <c:v>-50.52409316</c:v>
                      </c:pt>
                      <c:pt idx="543">
                        <c:v>-50.52409316</c:v>
                      </c:pt>
                      <c:pt idx="544">
                        <c:v>-50.52409316</c:v>
                      </c:pt>
                      <c:pt idx="545">
                        <c:v>-50.52409316</c:v>
                      </c:pt>
                      <c:pt idx="546">
                        <c:v>-50.52409316</c:v>
                      </c:pt>
                      <c:pt idx="547">
                        <c:v>-50.52409316</c:v>
                      </c:pt>
                      <c:pt idx="548">
                        <c:v>-50.549152605000003</c:v>
                      </c:pt>
                      <c:pt idx="549">
                        <c:v>-50.574316409999994</c:v>
                      </c:pt>
                      <c:pt idx="550">
                        <c:v>-50.599597619999997</c:v>
                      </c:pt>
                      <c:pt idx="551">
                        <c:v>-50.624996234999998</c:v>
                      </c:pt>
                      <c:pt idx="552">
                        <c:v>-50.650512254999995</c:v>
                      </c:pt>
                      <c:pt idx="553">
                        <c:v>-50.650512254999995</c:v>
                      </c:pt>
                      <c:pt idx="554">
                        <c:v>-50.650512254999995</c:v>
                      </c:pt>
                      <c:pt idx="555">
                        <c:v>-50.650512254999995</c:v>
                      </c:pt>
                      <c:pt idx="556">
                        <c:v>-50.650512254999995</c:v>
                      </c:pt>
                      <c:pt idx="557">
                        <c:v>-50.650512254999995</c:v>
                      </c:pt>
                      <c:pt idx="558">
                        <c:v>-50.650512254999995</c:v>
                      </c:pt>
                      <c:pt idx="559">
                        <c:v>-50.650512254999995</c:v>
                      </c:pt>
                      <c:pt idx="560">
                        <c:v>-50.650512254999995</c:v>
                      </c:pt>
                      <c:pt idx="561">
                        <c:v>-50.650512254999995</c:v>
                      </c:pt>
                      <c:pt idx="562">
                        <c:v>-50.675571699999999</c:v>
                      </c:pt>
                      <c:pt idx="563">
                        <c:v>-50.700735504999997</c:v>
                      </c:pt>
                      <c:pt idx="564">
                        <c:v>-50.726016715</c:v>
                      </c:pt>
                      <c:pt idx="565">
                        <c:v>-50.751415329999993</c:v>
                      </c:pt>
                      <c:pt idx="566">
                        <c:v>-50.776931349999998</c:v>
                      </c:pt>
                      <c:pt idx="567">
                        <c:v>-50.776931349999998</c:v>
                      </c:pt>
                      <c:pt idx="568">
                        <c:v>-50.776931349999998</c:v>
                      </c:pt>
                      <c:pt idx="569">
                        <c:v>-50.776931349999998</c:v>
                      </c:pt>
                      <c:pt idx="570">
                        <c:v>-50.776931349999998</c:v>
                      </c:pt>
                      <c:pt idx="571">
                        <c:v>-50.776931349999998</c:v>
                      </c:pt>
                      <c:pt idx="572">
                        <c:v>-50.801990794999995</c:v>
                      </c:pt>
                      <c:pt idx="573">
                        <c:v>-50.8271546</c:v>
                      </c:pt>
                      <c:pt idx="574">
                        <c:v>-50.852435809999996</c:v>
                      </c:pt>
                      <c:pt idx="575">
                        <c:v>-50.877834424999996</c:v>
                      </c:pt>
                      <c:pt idx="576">
                        <c:v>-50.903350444999994</c:v>
                      </c:pt>
                      <c:pt idx="577">
                        <c:v>-50.903350444999994</c:v>
                      </c:pt>
                      <c:pt idx="578">
                        <c:v>-50.903350444999994</c:v>
                      </c:pt>
                      <c:pt idx="579">
                        <c:v>-50.903350444999994</c:v>
                      </c:pt>
                      <c:pt idx="580">
                        <c:v>-50.903350444999994</c:v>
                      </c:pt>
                      <c:pt idx="581">
                        <c:v>-50.928409889999998</c:v>
                      </c:pt>
                      <c:pt idx="582">
                        <c:v>-50.953573694999996</c:v>
                      </c:pt>
                      <c:pt idx="583">
                        <c:v>-50.978854904999992</c:v>
                      </c:pt>
                      <c:pt idx="584">
                        <c:v>-51.004253519999999</c:v>
                      </c:pt>
                      <c:pt idx="585">
                        <c:v>-51.029769539999997</c:v>
                      </c:pt>
                      <c:pt idx="586">
                        <c:v>-51.029769539999997</c:v>
                      </c:pt>
                      <c:pt idx="587">
                        <c:v>-51.029769539999997</c:v>
                      </c:pt>
                      <c:pt idx="588">
                        <c:v>-51.029769539999997</c:v>
                      </c:pt>
                      <c:pt idx="589">
                        <c:v>-51.029769539999997</c:v>
                      </c:pt>
                      <c:pt idx="590">
                        <c:v>-51.029769539999997</c:v>
                      </c:pt>
                      <c:pt idx="591">
                        <c:v>-51.029769539999997</c:v>
                      </c:pt>
                      <c:pt idx="592">
                        <c:v>-51.029769539999997</c:v>
                      </c:pt>
                      <c:pt idx="593">
                        <c:v>-51.054828984999993</c:v>
                      </c:pt>
                      <c:pt idx="594">
                        <c:v>-51.079992789999999</c:v>
                      </c:pt>
                      <c:pt idx="595">
                        <c:v>-51.105273999999994</c:v>
                      </c:pt>
                      <c:pt idx="596">
                        <c:v>-51.130672614999995</c:v>
                      </c:pt>
                      <c:pt idx="597">
                        <c:v>-51.156188634999999</c:v>
                      </c:pt>
                      <c:pt idx="598">
                        <c:v>-51.156188634999999</c:v>
                      </c:pt>
                      <c:pt idx="599">
                        <c:v>-51.156188634999999</c:v>
                      </c:pt>
                      <c:pt idx="600">
                        <c:v>-51.156188634999999</c:v>
                      </c:pt>
                      <c:pt idx="601">
                        <c:v>-51.156188634999999</c:v>
                      </c:pt>
                      <c:pt idx="602">
                        <c:v>-51.156188634999999</c:v>
                      </c:pt>
                      <c:pt idx="603">
                        <c:v>-51.156188634999999</c:v>
                      </c:pt>
                      <c:pt idx="604">
                        <c:v>-51.181248079999996</c:v>
                      </c:pt>
                      <c:pt idx="605">
                        <c:v>-51.206411884999994</c:v>
                      </c:pt>
                      <c:pt idx="606">
                        <c:v>-51.231693094999997</c:v>
                      </c:pt>
                      <c:pt idx="607">
                        <c:v>-51.257091709999997</c:v>
                      </c:pt>
                      <c:pt idx="608">
                        <c:v>-51.282607729999995</c:v>
                      </c:pt>
                      <c:pt idx="609">
                        <c:v>-51.282607729999995</c:v>
                      </c:pt>
                      <c:pt idx="610">
                        <c:v>-51.282607729999995</c:v>
                      </c:pt>
                      <c:pt idx="611">
                        <c:v>-51.307667174999999</c:v>
                      </c:pt>
                      <c:pt idx="612">
                        <c:v>-51.332830979999997</c:v>
                      </c:pt>
                      <c:pt idx="613">
                        <c:v>-51.35811219</c:v>
                      </c:pt>
                      <c:pt idx="614">
                        <c:v>-51.383510805</c:v>
                      </c:pt>
                      <c:pt idx="615">
                        <c:v>-51.409026824999998</c:v>
                      </c:pt>
                      <c:pt idx="616">
                        <c:v>-51.409026824999998</c:v>
                      </c:pt>
                      <c:pt idx="617">
                        <c:v>-51.409026824999998</c:v>
                      </c:pt>
                      <c:pt idx="618">
                        <c:v>-51.409026824999998</c:v>
                      </c:pt>
                      <c:pt idx="619">
                        <c:v>-51.409026824999998</c:v>
                      </c:pt>
                      <c:pt idx="620">
                        <c:v>-51.409026824999998</c:v>
                      </c:pt>
                      <c:pt idx="621">
                        <c:v>-51.434086270000002</c:v>
                      </c:pt>
                      <c:pt idx="622">
                        <c:v>-51.459250074999993</c:v>
                      </c:pt>
                      <c:pt idx="623">
                        <c:v>-51.484531284999996</c:v>
                      </c:pt>
                      <c:pt idx="624">
                        <c:v>-51.509929900000003</c:v>
                      </c:pt>
                      <c:pt idx="625">
                        <c:v>-51.535445920000001</c:v>
                      </c:pt>
                      <c:pt idx="626">
                        <c:v>-51.535445920000001</c:v>
                      </c:pt>
                      <c:pt idx="627">
                        <c:v>-51.535445920000001</c:v>
                      </c:pt>
                      <c:pt idx="628">
                        <c:v>-51.535445920000001</c:v>
                      </c:pt>
                      <c:pt idx="629">
                        <c:v>-51.560505364999997</c:v>
                      </c:pt>
                      <c:pt idx="630">
                        <c:v>-51.585669169999996</c:v>
                      </c:pt>
                      <c:pt idx="631">
                        <c:v>-51.610950379999998</c:v>
                      </c:pt>
                      <c:pt idx="632">
                        <c:v>-51.636348994999999</c:v>
                      </c:pt>
                      <c:pt idx="633">
                        <c:v>-51.661865014999997</c:v>
                      </c:pt>
                      <c:pt idx="634">
                        <c:v>-51.68692446</c:v>
                      </c:pt>
                      <c:pt idx="635">
                        <c:v>-51.712088264999998</c:v>
                      </c:pt>
                      <c:pt idx="636">
                        <c:v>-51.737369475000001</c:v>
                      </c:pt>
                      <c:pt idx="637">
                        <c:v>-51.762768089999994</c:v>
                      </c:pt>
                      <c:pt idx="638">
                        <c:v>-51.788284109999992</c:v>
                      </c:pt>
                      <c:pt idx="639">
                        <c:v>-51.788284109999992</c:v>
                      </c:pt>
                      <c:pt idx="640">
                        <c:v>-51.788284109999992</c:v>
                      </c:pt>
                      <c:pt idx="641">
                        <c:v>-51.813343554999996</c:v>
                      </c:pt>
                      <c:pt idx="642">
                        <c:v>-51.838507360000001</c:v>
                      </c:pt>
                      <c:pt idx="643">
                        <c:v>-51.863788569999997</c:v>
                      </c:pt>
                      <c:pt idx="644">
                        <c:v>-51.889187184999997</c:v>
                      </c:pt>
                      <c:pt idx="645">
                        <c:v>-51.914703204999995</c:v>
                      </c:pt>
                      <c:pt idx="646">
                        <c:v>-51.939762649999999</c:v>
                      </c:pt>
                      <c:pt idx="647">
                        <c:v>-51.964926454999997</c:v>
                      </c:pt>
                      <c:pt idx="648">
                        <c:v>-51.990207664999993</c:v>
                      </c:pt>
                      <c:pt idx="649">
                        <c:v>-52.01560628</c:v>
                      </c:pt>
                      <c:pt idx="650">
                        <c:v>-52.041122299999998</c:v>
                      </c:pt>
                      <c:pt idx="651">
                        <c:v>-52.041122299999998</c:v>
                      </c:pt>
                      <c:pt idx="652">
                        <c:v>-52.066181744999994</c:v>
                      </c:pt>
                      <c:pt idx="653">
                        <c:v>-52.09134555</c:v>
                      </c:pt>
                      <c:pt idx="654">
                        <c:v>-52.116626759999995</c:v>
                      </c:pt>
                      <c:pt idx="655">
                        <c:v>-52.166967415000002</c:v>
                      </c:pt>
                      <c:pt idx="656">
                        <c:v>-52.192600839999997</c:v>
                      </c:pt>
                      <c:pt idx="657">
                        <c:v>-52.217764644999995</c:v>
                      </c:pt>
                      <c:pt idx="658">
                        <c:v>-52.243045854999998</c:v>
                      </c:pt>
                      <c:pt idx="659">
                        <c:v>-52.293386509999998</c:v>
                      </c:pt>
                      <c:pt idx="660">
                        <c:v>-52.318445955000001</c:v>
                      </c:pt>
                      <c:pt idx="661">
                        <c:v>-52.369464950000001</c:v>
                      </c:pt>
                      <c:pt idx="662">
                        <c:v>-52.369464950000001</c:v>
                      </c:pt>
                      <c:pt idx="663">
                        <c:v>-52.394863565000001</c:v>
                      </c:pt>
                      <c:pt idx="664">
                        <c:v>-52.394863565000001</c:v>
                      </c:pt>
                      <c:pt idx="665">
                        <c:v>-52.419805605000001</c:v>
                      </c:pt>
                      <c:pt idx="666">
                        <c:v>-52.444865049999997</c:v>
                      </c:pt>
                      <c:pt idx="667">
                        <c:v>-52.520721724999994</c:v>
                      </c:pt>
                    </c:numCache>
                  </c:numRef>
                </c:yVal>
                <c:smooth val="1"/>
                <c:extLst xmlns:c15="http://schemas.microsoft.com/office/drawing/2012/chart">
                  <c:ext xmlns:c16="http://schemas.microsoft.com/office/drawing/2014/chart" uri="{C3380CC4-5D6E-409C-BE32-E72D297353CC}">
                    <c16:uniqueId val="{0000000B-7B3A-45B3-8B9C-4F4F84D696EC}"/>
                  </c:ext>
                </c:extLst>
              </c15:ser>
            </c15:filteredScatterSeries>
            <c15:filteredScatterSeries>
              <c15:ser>
                <c:idx val="7"/>
                <c:order val="11"/>
                <c:tx>
                  <c:strRef>
                    <c:extLst xmlns:c15="http://schemas.microsoft.com/office/drawing/2012/chart">
                      <c:ext xmlns:c15="http://schemas.microsoft.com/office/drawing/2012/chart" uri="{02D57815-91ED-43cb-92C2-25804820EDAC}">
                        <c15:formulaRef>
                          <c15:sqref>'[Analysi s of Protein Measurement (4 kHz to 1 MHz).xlsx]T(Fpeak)'!$L$4</c15:sqref>
                        </c15:formulaRef>
                      </c:ext>
                    </c:extLst>
                    <c:strCache>
                      <c:ptCount val="1"/>
                      <c:pt idx="0">
                        <c:v>Temp. from Re-cooling calibration (Primary drying)</c:v>
                      </c:pt>
                    </c:strCache>
                  </c:strRef>
                </c:tx>
                <c:spPr>
                  <a:ln w="12700"/>
                </c:spPr>
                <c:marker>
                  <c:symbol val="none"/>
                </c:marker>
                <c:xVal>
                  <c:numRef>
                    <c:extLst xmlns:c15="http://schemas.microsoft.com/office/drawing/2012/chart">
                      <c:ext xmlns:c15="http://schemas.microsoft.com/office/drawing/2012/chart" uri="{02D57815-91ED-43cb-92C2-25804820EDAC}">
                        <c15:formulaRef>
                          <c15:sqref>'[2]T(Fpeak)'!$I$5:$I$672</c15:sqref>
                        </c15:formulaRef>
                      </c:ext>
                    </c:extLst>
                    <c:numCache>
                      <c:formatCode>General</c:formatCode>
                      <c:ptCount val="668"/>
                      <c:pt idx="0">
                        <c:v>2.0329999999999999</c:v>
                      </c:pt>
                      <c:pt idx="1">
                        <c:v>2.0670000000000002</c:v>
                      </c:pt>
                      <c:pt idx="2">
                        <c:v>2.1</c:v>
                      </c:pt>
                      <c:pt idx="3">
                        <c:v>2.133</c:v>
                      </c:pt>
                      <c:pt idx="4">
                        <c:v>2.1669999999999998</c:v>
                      </c:pt>
                      <c:pt idx="5">
                        <c:v>2.2000000000000002</c:v>
                      </c:pt>
                      <c:pt idx="6">
                        <c:v>2.2330000000000001</c:v>
                      </c:pt>
                      <c:pt idx="7">
                        <c:v>2.2669999999999999</c:v>
                      </c:pt>
                      <c:pt idx="8">
                        <c:v>2.2999999999999998</c:v>
                      </c:pt>
                      <c:pt idx="9">
                        <c:v>2.3330000000000002</c:v>
                      </c:pt>
                      <c:pt idx="10">
                        <c:v>2.367</c:v>
                      </c:pt>
                      <c:pt idx="11">
                        <c:v>2.4</c:v>
                      </c:pt>
                      <c:pt idx="12">
                        <c:v>2.4329999999999998</c:v>
                      </c:pt>
                      <c:pt idx="13">
                        <c:v>2.4670000000000001</c:v>
                      </c:pt>
                      <c:pt idx="14">
                        <c:v>2.5</c:v>
                      </c:pt>
                      <c:pt idx="15">
                        <c:v>2.5329999999999999</c:v>
                      </c:pt>
                      <c:pt idx="16">
                        <c:v>2.5670000000000002</c:v>
                      </c:pt>
                      <c:pt idx="17">
                        <c:v>2.6</c:v>
                      </c:pt>
                      <c:pt idx="18">
                        <c:v>2.633</c:v>
                      </c:pt>
                      <c:pt idx="19">
                        <c:v>2.6669999999999998</c:v>
                      </c:pt>
                      <c:pt idx="20">
                        <c:v>2.7</c:v>
                      </c:pt>
                      <c:pt idx="21">
                        <c:v>2.7330000000000001</c:v>
                      </c:pt>
                      <c:pt idx="22">
                        <c:v>2.7669999999999999</c:v>
                      </c:pt>
                      <c:pt idx="23">
                        <c:v>2.8</c:v>
                      </c:pt>
                      <c:pt idx="24">
                        <c:v>2.8330000000000002</c:v>
                      </c:pt>
                      <c:pt idx="25">
                        <c:v>2.867</c:v>
                      </c:pt>
                      <c:pt idx="26">
                        <c:v>2.9</c:v>
                      </c:pt>
                      <c:pt idx="27">
                        <c:v>2.9329999999999998</c:v>
                      </c:pt>
                      <c:pt idx="28">
                        <c:v>2.9670000000000001</c:v>
                      </c:pt>
                      <c:pt idx="29">
                        <c:v>3</c:v>
                      </c:pt>
                      <c:pt idx="30">
                        <c:v>3.0329999999999999</c:v>
                      </c:pt>
                      <c:pt idx="31">
                        <c:v>3.0670000000000002</c:v>
                      </c:pt>
                      <c:pt idx="32">
                        <c:v>3.1</c:v>
                      </c:pt>
                      <c:pt idx="33">
                        <c:v>3.133</c:v>
                      </c:pt>
                      <c:pt idx="34">
                        <c:v>3.1669999999999998</c:v>
                      </c:pt>
                      <c:pt idx="35">
                        <c:v>3.2</c:v>
                      </c:pt>
                      <c:pt idx="36">
                        <c:v>3.2330000000000001</c:v>
                      </c:pt>
                      <c:pt idx="37">
                        <c:v>3.2669999999999999</c:v>
                      </c:pt>
                      <c:pt idx="38">
                        <c:v>3.3</c:v>
                      </c:pt>
                      <c:pt idx="39">
                        <c:v>3.3330000000000002</c:v>
                      </c:pt>
                      <c:pt idx="40">
                        <c:v>3.367</c:v>
                      </c:pt>
                      <c:pt idx="41">
                        <c:v>3.4</c:v>
                      </c:pt>
                      <c:pt idx="42">
                        <c:v>3.4329999999999998</c:v>
                      </c:pt>
                      <c:pt idx="43">
                        <c:v>3.4670000000000001</c:v>
                      </c:pt>
                      <c:pt idx="44">
                        <c:v>3.5</c:v>
                      </c:pt>
                      <c:pt idx="45">
                        <c:v>3.5329999999999999</c:v>
                      </c:pt>
                      <c:pt idx="46">
                        <c:v>3.5670000000000002</c:v>
                      </c:pt>
                      <c:pt idx="47">
                        <c:v>3.6</c:v>
                      </c:pt>
                      <c:pt idx="48">
                        <c:v>3.633</c:v>
                      </c:pt>
                      <c:pt idx="49">
                        <c:v>3.6669999999999998</c:v>
                      </c:pt>
                      <c:pt idx="50">
                        <c:v>3.7</c:v>
                      </c:pt>
                      <c:pt idx="51">
                        <c:v>3.7330000000000001</c:v>
                      </c:pt>
                      <c:pt idx="52">
                        <c:v>3.7669999999999999</c:v>
                      </c:pt>
                      <c:pt idx="53">
                        <c:v>3.8</c:v>
                      </c:pt>
                      <c:pt idx="54">
                        <c:v>3.8330000000000002</c:v>
                      </c:pt>
                      <c:pt idx="55">
                        <c:v>3.867</c:v>
                      </c:pt>
                      <c:pt idx="56">
                        <c:v>3.9</c:v>
                      </c:pt>
                      <c:pt idx="57">
                        <c:v>3.9329999999999998</c:v>
                      </c:pt>
                      <c:pt idx="58">
                        <c:v>3.9670000000000001</c:v>
                      </c:pt>
                      <c:pt idx="59">
                        <c:v>4</c:v>
                      </c:pt>
                      <c:pt idx="60">
                        <c:v>4.0330000000000004</c:v>
                      </c:pt>
                      <c:pt idx="61">
                        <c:v>4.0670000000000002</c:v>
                      </c:pt>
                      <c:pt idx="62">
                        <c:v>4.0999999999999996</c:v>
                      </c:pt>
                      <c:pt idx="63">
                        <c:v>4.133</c:v>
                      </c:pt>
                      <c:pt idx="64">
                        <c:v>4.1669999999999998</c:v>
                      </c:pt>
                      <c:pt idx="65">
                        <c:v>4.2</c:v>
                      </c:pt>
                      <c:pt idx="66">
                        <c:v>4.2329999999999997</c:v>
                      </c:pt>
                      <c:pt idx="67">
                        <c:v>4.2670000000000003</c:v>
                      </c:pt>
                      <c:pt idx="68">
                        <c:v>4.3</c:v>
                      </c:pt>
                      <c:pt idx="69">
                        <c:v>4.3330000000000002</c:v>
                      </c:pt>
                      <c:pt idx="70">
                        <c:v>4.367</c:v>
                      </c:pt>
                      <c:pt idx="71">
                        <c:v>4.4000000000000004</c:v>
                      </c:pt>
                      <c:pt idx="72">
                        <c:v>4.4329999999999998</c:v>
                      </c:pt>
                      <c:pt idx="73">
                        <c:v>4.4669999999999996</c:v>
                      </c:pt>
                      <c:pt idx="74">
                        <c:v>4.5</c:v>
                      </c:pt>
                      <c:pt idx="75">
                        <c:v>4.5330000000000004</c:v>
                      </c:pt>
                      <c:pt idx="76">
                        <c:v>4.5670000000000002</c:v>
                      </c:pt>
                      <c:pt idx="77">
                        <c:v>4.5999999999999996</c:v>
                      </c:pt>
                      <c:pt idx="78">
                        <c:v>4.633</c:v>
                      </c:pt>
                      <c:pt idx="79">
                        <c:v>4.6669999999999998</c:v>
                      </c:pt>
                      <c:pt idx="80">
                        <c:v>4.7</c:v>
                      </c:pt>
                      <c:pt idx="81">
                        <c:v>4.7329999999999997</c:v>
                      </c:pt>
                      <c:pt idx="82">
                        <c:v>4.8330000000000002</c:v>
                      </c:pt>
                      <c:pt idx="83">
                        <c:v>4.867</c:v>
                      </c:pt>
                      <c:pt idx="84">
                        <c:v>4.9000000000000004</c:v>
                      </c:pt>
                      <c:pt idx="85">
                        <c:v>4.9329999999999998</c:v>
                      </c:pt>
                      <c:pt idx="86">
                        <c:v>4.9669999999999996</c:v>
                      </c:pt>
                      <c:pt idx="87">
                        <c:v>5</c:v>
                      </c:pt>
                      <c:pt idx="88">
                        <c:v>5.0330000000000004</c:v>
                      </c:pt>
                      <c:pt idx="89">
                        <c:v>5.0670000000000002</c:v>
                      </c:pt>
                      <c:pt idx="90">
                        <c:v>5.0999999999999996</c:v>
                      </c:pt>
                      <c:pt idx="91">
                        <c:v>5.133</c:v>
                      </c:pt>
                      <c:pt idx="92">
                        <c:v>5.1669999999999998</c:v>
                      </c:pt>
                      <c:pt idx="93">
                        <c:v>5.2</c:v>
                      </c:pt>
                      <c:pt idx="94">
                        <c:v>5.2329999999999997</c:v>
                      </c:pt>
                      <c:pt idx="95">
                        <c:v>5.2670000000000003</c:v>
                      </c:pt>
                      <c:pt idx="96">
                        <c:v>5.3</c:v>
                      </c:pt>
                      <c:pt idx="97">
                        <c:v>5.3330000000000002</c:v>
                      </c:pt>
                      <c:pt idx="98">
                        <c:v>5.367</c:v>
                      </c:pt>
                      <c:pt idx="99">
                        <c:v>5.4</c:v>
                      </c:pt>
                      <c:pt idx="100">
                        <c:v>5.4329999999999998</c:v>
                      </c:pt>
                      <c:pt idx="101">
                        <c:v>5.4669999999999996</c:v>
                      </c:pt>
                      <c:pt idx="102">
                        <c:v>5.5</c:v>
                      </c:pt>
                      <c:pt idx="103">
                        <c:v>5.5330000000000004</c:v>
                      </c:pt>
                      <c:pt idx="104">
                        <c:v>5.5670000000000002</c:v>
                      </c:pt>
                      <c:pt idx="105">
                        <c:v>5.6</c:v>
                      </c:pt>
                      <c:pt idx="106">
                        <c:v>5.633</c:v>
                      </c:pt>
                      <c:pt idx="107">
                        <c:v>5.6669999999999998</c:v>
                      </c:pt>
                      <c:pt idx="108">
                        <c:v>5.7</c:v>
                      </c:pt>
                      <c:pt idx="109">
                        <c:v>5.7329999999999997</c:v>
                      </c:pt>
                      <c:pt idx="110">
                        <c:v>5.7670000000000003</c:v>
                      </c:pt>
                      <c:pt idx="111">
                        <c:v>5.8</c:v>
                      </c:pt>
                      <c:pt idx="112">
                        <c:v>5.8330000000000002</c:v>
                      </c:pt>
                      <c:pt idx="113">
                        <c:v>5.867</c:v>
                      </c:pt>
                      <c:pt idx="114">
                        <c:v>5.9</c:v>
                      </c:pt>
                      <c:pt idx="115">
                        <c:v>5.9329999999999998</c:v>
                      </c:pt>
                      <c:pt idx="116">
                        <c:v>5.9669999999999996</c:v>
                      </c:pt>
                      <c:pt idx="117">
                        <c:v>6</c:v>
                      </c:pt>
                      <c:pt idx="118">
                        <c:v>6.0330000000000004</c:v>
                      </c:pt>
                      <c:pt idx="119">
                        <c:v>6.0670000000000002</c:v>
                      </c:pt>
                      <c:pt idx="120">
                        <c:v>6.1</c:v>
                      </c:pt>
                      <c:pt idx="121">
                        <c:v>6.133</c:v>
                      </c:pt>
                      <c:pt idx="122">
                        <c:v>6.1669999999999998</c:v>
                      </c:pt>
                      <c:pt idx="123">
                        <c:v>6.2</c:v>
                      </c:pt>
                      <c:pt idx="124">
                        <c:v>6.2329999999999997</c:v>
                      </c:pt>
                      <c:pt idx="125">
                        <c:v>6.2670000000000003</c:v>
                      </c:pt>
                      <c:pt idx="126">
                        <c:v>6.3</c:v>
                      </c:pt>
                      <c:pt idx="127">
                        <c:v>6.3330000000000002</c:v>
                      </c:pt>
                      <c:pt idx="128">
                        <c:v>6.367</c:v>
                      </c:pt>
                      <c:pt idx="129">
                        <c:v>6.4</c:v>
                      </c:pt>
                      <c:pt idx="130">
                        <c:v>6.4329999999999998</c:v>
                      </c:pt>
                      <c:pt idx="131">
                        <c:v>6.4669999999999996</c:v>
                      </c:pt>
                      <c:pt idx="132">
                        <c:v>6.5</c:v>
                      </c:pt>
                      <c:pt idx="133">
                        <c:v>6.5330000000000004</c:v>
                      </c:pt>
                      <c:pt idx="134">
                        <c:v>6.5670000000000002</c:v>
                      </c:pt>
                      <c:pt idx="135">
                        <c:v>6.6</c:v>
                      </c:pt>
                      <c:pt idx="136">
                        <c:v>6.633</c:v>
                      </c:pt>
                      <c:pt idx="137">
                        <c:v>6.6669999999999998</c:v>
                      </c:pt>
                      <c:pt idx="138">
                        <c:v>6.7</c:v>
                      </c:pt>
                      <c:pt idx="139">
                        <c:v>6.7329999999999997</c:v>
                      </c:pt>
                      <c:pt idx="140">
                        <c:v>6.7670000000000003</c:v>
                      </c:pt>
                      <c:pt idx="141">
                        <c:v>6.8</c:v>
                      </c:pt>
                      <c:pt idx="142">
                        <c:v>6.8330000000000002</c:v>
                      </c:pt>
                      <c:pt idx="143">
                        <c:v>6.867</c:v>
                      </c:pt>
                      <c:pt idx="144">
                        <c:v>6.9</c:v>
                      </c:pt>
                      <c:pt idx="145">
                        <c:v>6.9329999999999998</c:v>
                      </c:pt>
                      <c:pt idx="146">
                        <c:v>6.9669999999999996</c:v>
                      </c:pt>
                      <c:pt idx="147">
                        <c:v>7</c:v>
                      </c:pt>
                      <c:pt idx="148">
                        <c:v>7.0330000000000004</c:v>
                      </c:pt>
                      <c:pt idx="149">
                        <c:v>7.0670000000000002</c:v>
                      </c:pt>
                      <c:pt idx="150">
                        <c:v>7.1</c:v>
                      </c:pt>
                      <c:pt idx="151">
                        <c:v>7.133</c:v>
                      </c:pt>
                      <c:pt idx="152">
                        <c:v>7.1669999999999998</c:v>
                      </c:pt>
                      <c:pt idx="153">
                        <c:v>7.2</c:v>
                      </c:pt>
                      <c:pt idx="154">
                        <c:v>7.2329999999999997</c:v>
                      </c:pt>
                      <c:pt idx="155">
                        <c:v>7.2670000000000003</c:v>
                      </c:pt>
                      <c:pt idx="156">
                        <c:v>7.3</c:v>
                      </c:pt>
                      <c:pt idx="157">
                        <c:v>7.3330000000000002</c:v>
                      </c:pt>
                      <c:pt idx="158">
                        <c:v>7.367</c:v>
                      </c:pt>
                      <c:pt idx="159">
                        <c:v>7.4</c:v>
                      </c:pt>
                      <c:pt idx="160">
                        <c:v>7.4329999999999998</c:v>
                      </c:pt>
                      <c:pt idx="161">
                        <c:v>7.4669999999999996</c:v>
                      </c:pt>
                      <c:pt idx="162">
                        <c:v>7.5</c:v>
                      </c:pt>
                      <c:pt idx="163">
                        <c:v>7.5330000000000004</c:v>
                      </c:pt>
                      <c:pt idx="164">
                        <c:v>7.5670000000000002</c:v>
                      </c:pt>
                      <c:pt idx="165">
                        <c:v>7.6</c:v>
                      </c:pt>
                      <c:pt idx="166">
                        <c:v>7.633</c:v>
                      </c:pt>
                      <c:pt idx="167">
                        <c:v>7.6669999999999998</c:v>
                      </c:pt>
                      <c:pt idx="168">
                        <c:v>7.7</c:v>
                      </c:pt>
                      <c:pt idx="169">
                        <c:v>7.7329999999999997</c:v>
                      </c:pt>
                      <c:pt idx="170">
                        <c:v>7.7670000000000003</c:v>
                      </c:pt>
                      <c:pt idx="171">
                        <c:v>7.8</c:v>
                      </c:pt>
                      <c:pt idx="172">
                        <c:v>7.8330000000000002</c:v>
                      </c:pt>
                      <c:pt idx="173">
                        <c:v>7.867</c:v>
                      </c:pt>
                      <c:pt idx="174">
                        <c:v>7.9</c:v>
                      </c:pt>
                      <c:pt idx="175">
                        <c:v>7.9329999999999998</c:v>
                      </c:pt>
                      <c:pt idx="176">
                        <c:v>7.9669999999999996</c:v>
                      </c:pt>
                      <c:pt idx="177">
                        <c:v>8</c:v>
                      </c:pt>
                      <c:pt idx="178">
                        <c:v>8.0329999999999995</c:v>
                      </c:pt>
                      <c:pt idx="179">
                        <c:v>8.0670000000000002</c:v>
                      </c:pt>
                      <c:pt idx="180">
                        <c:v>8.1</c:v>
                      </c:pt>
                      <c:pt idx="181">
                        <c:v>8.1329999999999991</c:v>
                      </c:pt>
                      <c:pt idx="182">
                        <c:v>8.1669999999999998</c:v>
                      </c:pt>
                      <c:pt idx="183">
                        <c:v>8.1999999999999993</c:v>
                      </c:pt>
                      <c:pt idx="184">
                        <c:v>8.2330000000000005</c:v>
                      </c:pt>
                      <c:pt idx="185">
                        <c:v>8.2669999999999995</c:v>
                      </c:pt>
                      <c:pt idx="186">
                        <c:v>8.3000000000000007</c:v>
                      </c:pt>
                      <c:pt idx="187">
                        <c:v>8.3330000000000002</c:v>
                      </c:pt>
                      <c:pt idx="188">
                        <c:v>8.3670000000000009</c:v>
                      </c:pt>
                      <c:pt idx="189">
                        <c:v>8.4</c:v>
                      </c:pt>
                      <c:pt idx="190">
                        <c:v>8.4329999999999998</c:v>
                      </c:pt>
                      <c:pt idx="191">
                        <c:v>8.4670000000000005</c:v>
                      </c:pt>
                      <c:pt idx="192">
                        <c:v>8.5</c:v>
                      </c:pt>
                      <c:pt idx="193">
                        <c:v>8.5329999999999995</c:v>
                      </c:pt>
                      <c:pt idx="194">
                        <c:v>8.5670000000000002</c:v>
                      </c:pt>
                      <c:pt idx="195">
                        <c:v>8.6</c:v>
                      </c:pt>
                      <c:pt idx="196">
                        <c:v>8.6329999999999991</c:v>
                      </c:pt>
                      <c:pt idx="197">
                        <c:v>8.6669999999999998</c:v>
                      </c:pt>
                      <c:pt idx="198">
                        <c:v>8.6999999999999993</c:v>
                      </c:pt>
                      <c:pt idx="199">
                        <c:v>8.7330000000000005</c:v>
                      </c:pt>
                      <c:pt idx="200">
                        <c:v>8.7669999999999995</c:v>
                      </c:pt>
                      <c:pt idx="201">
                        <c:v>8.8000000000000007</c:v>
                      </c:pt>
                      <c:pt idx="202">
                        <c:v>8.8330000000000002</c:v>
                      </c:pt>
                      <c:pt idx="203">
                        <c:v>8.8670000000000009</c:v>
                      </c:pt>
                      <c:pt idx="204">
                        <c:v>8.9</c:v>
                      </c:pt>
                      <c:pt idx="205">
                        <c:v>8.9329999999999998</c:v>
                      </c:pt>
                      <c:pt idx="206">
                        <c:v>8.9670000000000005</c:v>
                      </c:pt>
                      <c:pt idx="207">
                        <c:v>9</c:v>
                      </c:pt>
                      <c:pt idx="208">
                        <c:v>9.0329999999999995</c:v>
                      </c:pt>
                      <c:pt idx="209">
                        <c:v>9.0670000000000002</c:v>
                      </c:pt>
                      <c:pt idx="210">
                        <c:v>9.1</c:v>
                      </c:pt>
                      <c:pt idx="211">
                        <c:v>9.1329999999999991</c:v>
                      </c:pt>
                      <c:pt idx="212">
                        <c:v>9.1669999999999998</c:v>
                      </c:pt>
                      <c:pt idx="213">
                        <c:v>9.1999999999999993</c:v>
                      </c:pt>
                      <c:pt idx="214">
                        <c:v>9.2330000000000005</c:v>
                      </c:pt>
                      <c:pt idx="215">
                        <c:v>9.2669999999999995</c:v>
                      </c:pt>
                      <c:pt idx="216">
                        <c:v>9.3000000000000007</c:v>
                      </c:pt>
                      <c:pt idx="217">
                        <c:v>9.3330000000000002</c:v>
                      </c:pt>
                      <c:pt idx="218">
                        <c:v>9.3670000000000009</c:v>
                      </c:pt>
                      <c:pt idx="219">
                        <c:v>9.4</c:v>
                      </c:pt>
                      <c:pt idx="220">
                        <c:v>9.4329999999999998</c:v>
                      </c:pt>
                      <c:pt idx="221">
                        <c:v>9.4670000000000005</c:v>
                      </c:pt>
                      <c:pt idx="222">
                        <c:v>9.5</c:v>
                      </c:pt>
                      <c:pt idx="223">
                        <c:v>9.5329999999999995</c:v>
                      </c:pt>
                      <c:pt idx="224">
                        <c:v>9.5670000000000002</c:v>
                      </c:pt>
                      <c:pt idx="225">
                        <c:v>9.6</c:v>
                      </c:pt>
                      <c:pt idx="226">
                        <c:v>9.6329999999999991</c:v>
                      </c:pt>
                      <c:pt idx="227">
                        <c:v>9.6669999999999998</c:v>
                      </c:pt>
                      <c:pt idx="228">
                        <c:v>9.6999999999999993</c:v>
                      </c:pt>
                      <c:pt idx="229">
                        <c:v>9.7330000000000005</c:v>
                      </c:pt>
                      <c:pt idx="230">
                        <c:v>9.7669999999999995</c:v>
                      </c:pt>
                      <c:pt idx="231">
                        <c:v>9.8000000000000007</c:v>
                      </c:pt>
                      <c:pt idx="232">
                        <c:v>9.8330000000000002</c:v>
                      </c:pt>
                      <c:pt idx="233">
                        <c:v>9.8670000000000009</c:v>
                      </c:pt>
                      <c:pt idx="234">
                        <c:v>9.9</c:v>
                      </c:pt>
                      <c:pt idx="235">
                        <c:v>9.9329999999999998</c:v>
                      </c:pt>
                      <c:pt idx="236">
                        <c:v>9.9670000000000005</c:v>
                      </c:pt>
                      <c:pt idx="237">
                        <c:v>10</c:v>
                      </c:pt>
                      <c:pt idx="238">
                        <c:v>10.032999999999999</c:v>
                      </c:pt>
                      <c:pt idx="239">
                        <c:v>10.067</c:v>
                      </c:pt>
                      <c:pt idx="240">
                        <c:v>10.1</c:v>
                      </c:pt>
                      <c:pt idx="241">
                        <c:v>10.132999999999999</c:v>
                      </c:pt>
                      <c:pt idx="242">
                        <c:v>10.167</c:v>
                      </c:pt>
                      <c:pt idx="243">
                        <c:v>10.199999999999999</c:v>
                      </c:pt>
                      <c:pt idx="244">
                        <c:v>10.233000000000001</c:v>
                      </c:pt>
                      <c:pt idx="245">
                        <c:v>10.266999999999999</c:v>
                      </c:pt>
                      <c:pt idx="246">
                        <c:v>10.3</c:v>
                      </c:pt>
                      <c:pt idx="247">
                        <c:v>10.333</c:v>
                      </c:pt>
                      <c:pt idx="248">
                        <c:v>10.367000000000001</c:v>
                      </c:pt>
                      <c:pt idx="249">
                        <c:v>10.4</c:v>
                      </c:pt>
                      <c:pt idx="250">
                        <c:v>10.433</c:v>
                      </c:pt>
                      <c:pt idx="251">
                        <c:v>10.467000000000001</c:v>
                      </c:pt>
                      <c:pt idx="252">
                        <c:v>10.5</c:v>
                      </c:pt>
                      <c:pt idx="253">
                        <c:v>10.532999999999999</c:v>
                      </c:pt>
                      <c:pt idx="254">
                        <c:v>10.567</c:v>
                      </c:pt>
                      <c:pt idx="255">
                        <c:v>10.6</c:v>
                      </c:pt>
                      <c:pt idx="256">
                        <c:v>10.632999999999999</c:v>
                      </c:pt>
                      <c:pt idx="257">
                        <c:v>10.667</c:v>
                      </c:pt>
                      <c:pt idx="258">
                        <c:v>10.7</c:v>
                      </c:pt>
                      <c:pt idx="259">
                        <c:v>10.733000000000001</c:v>
                      </c:pt>
                      <c:pt idx="260">
                        <c:v>10.766999999999999</c:v>
                      </c:pt>
                      <c:pt idx="261">
                        <c:v>10.8</c:v>
                      </c:pt>
                      <c:pt idx="262">
                        <c:v>10.833</c:v>
                      </c:pt>
                      <c:pt idx="263">
                        <c:v>10.867000000000001</c:v>
                      </c:pt>
                      <c:pt idx="264">
                        <c:v>10.9</c:v>
                      </c:pt>
                      <c:pt idx="265">
                        <c:v>10.933</c:v>
                      </c:pt>
                      <c:pt idx="266">
                        <c:v>10.967000000000001</c:v>
                      </c:pt>
                      <c:pt idx="267">
                        <c:v>11</c:v>
                      </c:pt>
                      <c:pt idx="268">
                        <c:v>11.032999999999999</c:v>
                      </c:pt>
                      <c:pt idx="269">
                        <c:v>11.067</c:v>
                      </c:pt>
                      <c:pt idx="270">
                        <c:v>11.1</c:v>
                      </c:pt>
                      <c:pt idx="271">
                        <c:v>11.132999999999999</c:v>
                      </c:pt>
                      <c:pt idx="272">
                        <c:v>11.167</c:v>
                      </c:pt>
                      <c:pt idx="273">
                        <c:v>11.2</c:v>
                      </c:pt>
                      <c:pt idx="274">
                        <c:v>11.233000000000001</c:v>
                      </c:pt>
                      <c:pt idx="275">
                        <c:v>11.266999999999999</c:v>
                      </c:pt>
                      <c:pt idx="276">
                        <c:v>11.3</c:v>
                      </c:pt>
                      <c:pt idx="277">
                        <c:v>11.333</c:v>
                      </c:pt>
                      <c:pt idx="278">
                        <c:v>11.367000000000001</c:v>
                      </c:pt>
                      <c:pt idx="279">
                        <c:v>11.4</c:v>
                      </c:pt>
                      <c:pt idx="280">
                        <c:v>11.433</c:v>
                      </c:pt>
                      <c:pt idx="281">
                        <c:v>11.467000000000001</c:v>
                      </c:pt>
                      <c:pt idx="282">
                        <c:v>11.5</c:v>
                      </c:pt>
                      <c:pt idx="283">
                        <c:v>11.532999999999999</c:v>
                      </c:pt>
                      <c:pt idx="284">
                        <c:v>11.567</c:v>
                      </c:pt>
                      <c:pt idx="285">
                        <c:v>11.6</c:v>
                      </c:pt>
                      <c:pt idx="286">
                        <c:v>11.632999999999999</c:v>
                      </c:pt>
                      <c:pt idx="287">
                        <c:v>11.667</c:v>
                      </c:pt>
                      <c:pt idx="288">
                        <c:v>11.7</c:v>
                      </c:pt>
                      <c:pt idx="289">
                        <c:v>11.733000000000001</c:v>
                      </c:pt>
                      <c:pt idx="290">
                        <c:v>11.766999999999999</c:v>
                      </c:pt>
                      <c:pt idx="291">
                        <c:v>11.8</c:v>
                      </c:pt>
                      <c:pt idx="292">
                        <c:v>11.833</c:v>
                      </c:pt>
                      <c:pt idx="293">
                        <c:v>11.867000000000001</c:v>
                      </c:pt>
                      <c:pt idx="294">
                        <c:v>11.9</c:v>
                      </c:pt>
                      <c:pt idx="295">
                        <c:v>11.933</c:v>
                      </c:pt>
                      <c:pt idx="296">
                        <c:v>11.967000000000001</c:v>
                      </c:pt>
                      <c:pt idx="297">
                        <c:v>12</c:v>
                      </c:pt>
                      <c:pt idx="298">
                        <c:v>12.032999999999999</c:v>
                      </c:pt>
                      <c:pt idx="299">
                        <c:v>12.067</c:v>
                      </c:pt>
                      <c:pt idx="300">
                        <c:v>12.1</c:v>
                      </c:pt>
                      <c:pt idx="301">
                        <c:v>12.132999999999999</c:v>
                      </c:pt>
                      <c:pt idx="302">
                        <c:v>12.167</c:v>
                      </c:pt>
                      <c:pt idx="303">
                        <c:v>12.2</c:v>
                      </c:pt>
                      <c:pt idx="304">
                        <c:v>12.233000000000001</c:v>
                      </c:pt>
                      <c:pt idx="305">
                        <c:v>12.266999999999999</c:v>
                      </c:pt>
                      <c:pt idx="306">
                        <c:v>12.3</c:v>
                      </c:pt>
                      <c:pt idx="307">
                        <c:v>12.333</c:v>
                      </c:pt>
                      <c:pt idx="308">
                        <c:v>12.367000000000001</c:v>
                      </c:pt>
                      <c:pt idx="309">
                        <c:v>12.4</c:v>
                      </c:pt>
                      <c:pt idx="310">
                        <c:v>12.433</c:v>
                      </c:pt>
                      <c:pt idx="311">
                        <c:v>12.467000000000001</c:v>
                      </c:pt>
                      <c:pt idx="312">
                        <c:v>12.5</c:v>
                      </c:pt>
                      <c:pt idx="313">
                        <c:v>12.532999999999999</c:v>
                      </c:pt>
                      <c:pt idx="314">
                        <c:v>12.567</c:v>
                      </c:pt>
                      <c:pt idx="315">
                        <c:v>12.6</c:v>
                      </c:pt>
                      <c:pt idx="316">
                        <c:v>12.632999999999999</c:v>
                      </c:pt>
                      <c:pt idx="317">
                        <c:v>12.667</c:v>
                      </c:pt>
                      <c:pt idx="318">
                        <c:v>12.7</c:v>
                      </c:pt>
                      <c:pt idx="319">
                        <c:v>12.733000000000001</c:v>
                      </c:pt>
                      <c:pt idx="320">
                        <c:v>12.766999999999999</c:v>
                      </c:pt>
                      <c:pt idx="321">
                        <c:v>12.8</c:v>
                      </c:pt>
                      <c:pt idx="322">
                        <c:v>12.833</c:v>
                      </c:pt>
                      <c:pt idx="323">
                        <c:v>12.867000000000001</c:v>
                      </c:pt>
                      <c:pt idx="324">
                        <c:v>12.9</c:v>
                      </c:pt>
                      <c:pt idx="325">
                        <c:v>12.933</c:v>
                      </c:pt>
                      <c:pt idx="326">
                        <c:v>12.967000000000001</c:v>
                      </c:pt>
                      <c:pt idx="327">
                        <c:v>13</c:v>
                      </c:pt>
                      <c:pt idx="328">
                        <c:v>13.032999999999999</c:v>
                      </c:pt>
                      <c:pt idx="329">
                        <c:v>13.067</c:v>
                      </c:pt>
                      <c:pt idx="330">
                        <c:v>13.1</c:v>
                      </c:pt>
                      <c:pt idx="331">
                        <c:v>13.132999999999999</c:v>
                      </c:pt>
                      <c:pt idx="332">
                        <c:v>13.167</c:v>
                      </c:pt>
                      <c:pt idx="333">
                        <c:v>13.2</c:v>
                      </c:pt>
                      <c:pt idx="334">
                        <c:v>13.233000000000001</c:v>
                      </c:pt>
                      <c:pt idx="335">
                        <c:v>13.266999999999999</c:v>
                      </c:pt>
                      <c:pt idx="336">
                        <c:v>13.3</c:v>
                      </c:pt>
                      <c:pt idx="337">
                        <c:v>13.333</c:v>
                      </c:pt>
                      <c:pt idx="338">
                        <c:v>13.367000000000001</c:v>
                      </c:pt>
                      <c:pt idx="339">
                        <c:v>13.4</c:v>
                      </c:pt>
                      <c:pt idx="340">
                        <c:v>13.433</c:v>
                      </c:pt>
                      <c:pt idx="341">
                        <c:v>13.467000000000001</c:v>
                      </c:pt>
                      <c:pt idx="342">
                        <c:v>13.5</c:v>
                      </c:pt>
                      <c:pt idx="343">
                        <c:v>13.532999999999999</c:v>
                      </c:pt>
                      <c:pt idx="344">
                        <c:v>13.567</c:v>
                      </c:pt>
                      <c:pt idx="345">
                        <c:v>13.6</c:v>
                      </c:pt>
                      <c:pt idx="346">
                        <c:v>13.632999999999999</c:v>
                      </c:pt>
                      <c:pt idx="347">
                        <c:v>13.667</c:v>
                      </c:pt>
                      <c:pt idx="348">
                        <c:v>13.7</c:v>
                      </c:pt>
                      <c:pt idx="349">
                        <c:v>13.733000000000001</c:v>
                      </c:pt>
                      <c:pt idx="350">
                        <c:v>13.766999999999999</c:v>
                      </c:pt>
                      <c:pt idx="351">
                        <c:v>13.8</c:v>
                      </c:pt>
                      <c:pt idx="352">
                        <c:v>13.833</c:v>
                      </c:pt>
                      <c:pt idx="353">
                        <c:v>13.867000000000001</c:v>
                      </c:pt>
                      <c:pt idx="354">
                        <c:v>14.067</c:v>
                      </c:pt>
                      <c:pt idx="355">
                        <c:v>14.1</c:v>
                      </c:pt>
                      <c:pt idx="356">
                        <c:v>14.132999999999999</c:v>
                      </c:pt>
                      <c:pt idx="357">
                        <c:v>14.167</c:v>
                      </c:pt>
                      <c:pt idx="358">
                        <c:v>14.2</c:v>
                      </c:pt>
                      <c:pt idx="359">
                        <c:v>14.233000000000001</c:v>
                      </c:pt>
                      <c:pt idx="360">
                        <c:v>14.266999999999999</c:v>
                      </c:pt>
                      <c:pt idx="361">
                        <c:v>14.3</c:v>
                      </c:pt>
                      <c:pt idx="362">
                        <c:v>14.333</c:v>
                      </c:pt>
                      <c:pt idx="363">
                        <c:v>14.367000000000001</c:v>
                      </c:pt>
                      <c:pt idx="364">
                        <c:v>14.4</c:v>
                      </c:pt>
                      <c:pt idx="365">
                        <c:v>14.433</c:v>
                      </c:pt>
                      <c:pt idx="366">
                        <c:v>14.467000000000001</c:v>
                      </c:pt>
                      <c:pt idx="367">
                        <c:v>14.5</c:v>
                      </c:pt>
                      <c:pt idx="368">
                        <c:v>14.532999999999999</c:v>
                      </c:pt>
                      <c:pt idx="369">
                        <c:v>14.567</c:v>
                      </c:pt>
                      <c:pt idx="370">
                        <c:v>14.6</c:v>
                      </c:pt>
                      <c:pt idx="371">
                        <c:v>14.632999999999999</c:v>
                      </c:pt>
                      <c:pt idx="372">
                        <c:v>14.667</c:v>
                      </c:pt>
                      <c:pt idx="373">
                        <c:v>14.7</c:v>
                      </c:pt>
                      <c:pt idx="374">
                        <c:v>14.733000000000001</c:v>
                      </c:pt>
                      <c:pt idx="375">
                        <c:v>14.766999999999999</c:v>
                      </c:pt>
                      <c:pt idx="376">
                        <c:v>14.8</c:v>
                      </c:pt>
                      <c:pt idx="377">
                        <c:v>14.833</c:v>
                      </c:pt>
                      <c:pt idx="378">
                        <c:v>14.867000000000001</c:v>
                      </c:pt>
                      <c:pt idx="379">
                        <c:v>14.9</c:v>
                      </c:pt>
                      <c:pt idx="380">
                        <c:v>14.933</c:v>
                      </c:pt>
                      <c:pt idx="381">
                        <c:v>14.967000000000001</c:v>
                      </c:pt>
                      <c:pt idx="382">
                        <c:v>15</c:v>
                      </c:pt>
                      <c:pt idx="383">
                        <c:v>15.032999999999999</c:v>
                      </c:pt>
                      <c:pt idx="384">
                        <c:v>15.067</c:v>
                      </c:pt>
                      <c:pt idx="385">
                        <c:v>15.1</c:v>
                      </c:pt>
                      <c:pt idx="386">
                        <c:v>15.132999999999999</c:v>
                      </c:pt>
                      <c:pt idx="387">
                        <c:v>15.167</c:v>
                      </c:pt>
                      <c:pt idx="388">
                        <c:v>15.2</c:v>
                      </c:pt>
                      <c:pt idx="389">
                        <c:v>15.233000000000001</c:v>
                      </c:pt>
                      <c:pt idx="390">
                        <c:v>15.266999999999999</c:v>
                      </c:pt>
                      <c:pt idx="391">
                        <c:v>15.3</c:v>
                      </c:pt>
                      <c:pt idx="392">
                        <c:v>15.333</c:v>
                      </c:pt>
                      <c:pt idx="393">
                        <c:v>15.367000000000001</c:v>
                      </c:pt>
                      <c:pt idx="394">
                        <c:v>15.4</c:v>
                      </c:pt>
                      <c:pt idx="395">
                        <c:v>15.433</c:v>
                      </c:pt>
                      <c:pt idx="396">
                        <c:v>15.467000000000001</c:v>
                      </c:pt>
                      <c:pt idx="397">
                        <c:v>15.5</c:v>
                      </c:pt>
                      <c:pt idx="398">
                        <c:v>15.532999999999999</c:v>
                      </c:pt>
                      <c:pt idx="399">
                        <c:v>15.567</c:v>
                      </c:pt>
                      <c:pt idx="400">
                        <c:v>15.6</c:v>
                      </c:pt>
                      <c:pt idx="401">
                        <c:v>15.632999999999999</c:v>
                      </c:pt>
                      <c:pt idx="402">
                        <c:v>15.667</c:v>
                      </c:pt>
                      <c:pt idx="403">
                        <c:v>15.7</c:v>
                      </c:pt>
                      <c:pt idx="404">
                        <c:v>15.733000000000001</c:v>
                      </c:pt>
                      <c:pt idx="405">
                        <c:v>15.766999999999999</c:v>
                      </c:pt>
                      <c:pt idx="406">
                        <c:v>15.8</c:v>
                      </c:pt>
                      <c:pt idx="407">
                        <c:v>15.833</c:v>
                      </c:pt>
                      <c:pt idx="408">
                        <c:v>15.867000000000001</c:v>
                      </c:pt>
                      <c:pt idx="409">
                        <c:v>15.9</c:v>
                      </c:pt>
                      <c:pt idx="410">
                        <c:v>15.933</c:v>
                      </c:pt>
                      <c:pt idx="411">
                        <c:v>15.967000000000001</c:v>
                      </c:pt>
                      <c:pt idx="412">
                        <c:v>16</c:v>
                      </c:pt>
                      <c:pt idx="413">
                        <c:v>16.033000000000001</c:v>
                      </c:pt>
                      <c:pt idx="414">
                        <c:v>16.067</c:v>
                      </c:pt>
                      <c:pt idx="415">
                        <c:v>16.100000000000001</c:v>
                      </c:pt>
                      <c:pt idx="416">
                        <c:v>16.132999999999999</c:v>
                      </c:pt>
                      <c:pt idx="417">
                        <c:v>16.167000000000002</c:v>
                      </c:pt>
                      <c:pt idx="418">
                        <c:v>16.2</c:v>
                      </c:pt>
                      <c:pt idx="419">
                        <c:v>16.233000000000001</c:v>
                      </c:pt>
                      <c:pt idx="420">
                        <c:v>16.266999999999999</c:v>
                      </c:pt>
                      <c:pt idx="421">
                        <c:v>16.3</c:v>
                      </c:pt>
                      <c:pt idx="422">
                        <c:v>16.332999999999998</c:v>
                      </c:pt>
                      <c:pt idx="423">
                        <c:v>16.367000000000001</c:v>
                      </c:pt>
                      <c:pt idx="424">
                        <c:v>16.399999999999999</c:v>
                      </c:pt>
                      <c:pt idx="425">
                        <c:v>16.433</c:v>
                      </c:pt>
                      <c:pt idx="426">
                        <c:v>16.466999999999999</c:v>
                      </c:pt>
                      <c:pt idx="427">
                        <c:v>16.5</c:v>
                      </c:pt>
                      <c:pt idx="428">
                        <c:v>16.533000000000001</c:v>
                      </c:pt>
                      <c:pt idx="429">
                        <c:v>16.567</c:v>
                      </c:pt>
                      <c:pt idx="430">
                        <c:v>16.600000000000001</c:v>
                      </c:pt>
                      <c:pt idx="431">
                        <c:v>16.632999999999999</c:v>
                      </c:pt>
                      <c:pt idx="432">
                        <c:v>16.667000000000002</c:v>
                      </c:pt>
                      <c:pt idx="433">
                        <c:v>16.7</c:v>
                      </c:pt>
                      <c:pt idx="434">
                        <c:v>16.733000000000001</c:v>
                      </c:pt>
                      <c:pt idx="435">
                        <c:v>16.766999999999999</c:v>
                      </c:pt>
                      <c:pt idx="436">
                        <c:v>16.8</c:v>
                      </c:pt>
                      <c:pt idx="437">
                        <c:v>16.832999999999998</c:v>
                      </c:pt>
                      <c:pt idx="438">
                        <c:v>16.867000000000001</c:v>
                      </c:pt>
                      <c:pt idx="439">
                        <c:v>16.899999999999999</c:v>
                      </c:pt>
                      <c:pt idx="440">
                        <c:v>16.933</c:v>
                      </c:pt>
                      <c:pt idx="441">
                        <c:v>16.966999999999999</c:v>
                      </c:pt>
                      <c:pt idx="442">
                        <c:v>17</c:v>
                      </c:pt>
                      <c:pt idx="443">
                        <c:v>17.033000000000001</c:v>
                      </c:pt>
                      <c:pt idx="444">
                        <c:v>17.067</c:v>
                      </c:pt>
                      <c:pt idx="445">
                        <c:v>17.100000000000001</c:v>
                      </c:pt>
                      <c:pt idx="446">
                        <c:v>17.132999999999999</c:v>
                      </c:pt>
                      <c:pt idx="447">
                        <c:v>17.167000000000002</c:v>
                      </c:pt>
                      <c:pt idx="448">
                        <c:v>17.2</c:v>
                      </c:pt>
                      <c:pt idx="449">
                        <c:v>17.233000000000001</c:v>
                      </c:pt>
                      <c:pt idx="450">
                        <c:v>17.266999999999999</c:v>
                      </c:pt>
                      <c:pt idx="451">
                        <c:v>17.3</c:v>
                      </c:pt>
                      <c:pt idx="452">
                        <c:v>17.332999999999998</c:v>
                      </c:pt>
                      <c:pt idx="453">
                        <c:v>17.367000000000001</c:v>
                      </c:pt>
                      <c:pt idx="454">
                        <c:v>17.399999999999999</c:v>
                      </c:pt>
                      <c:pt idx="455">
                        <c:v>17.433</c:v>
                      </c:pt>
                      <c:pt idx="456">
                        <c:v>17.466999999999999</c:v>
                      </c:pt>
                      <c:pt idx="457">
                        <c:v>17.5</c:v>
                      </c:pt>
                      <c:pt idx="458">
                        <c:v>17.533000000000001</c:v>
                      </c:pt>
                      <c:pt idx="459">
                        <c:v>17.567</c:v>
                      </c:pt>
                      <c:pt idx="460">
                        <c:v>17.600000000000001</c:v>
                      </c:pt>
                      <c:pt idx="461">
                        <c:v>17.632999999999999</c:v>
                      </c:pt>
                      <c:pt idx="462">
                        <c:v>17.667000000000002</c:v>
                      </c:pt>
                      <c:pt idx="463">
                        <c:v>17.7</c:v>
                      </c:pt>
                      <c:pt idx="464">
                        <c:v>17.733000000000001</c:v>
                      </c:pt>
                      <c:pt idx="465">
                        <c:v>17.766999999999999</c:v>
                      </c:pt>
                      <c:pt idx="466">
                        <c:v>17.8</c:v>
                      </c:pt>
                      <c:pt idx="467">
                        <c:v>17.832999999999998</c:v>
                      </c:pt>
                      <c:pt idx="468">
                        <c:v>17.867000000000001</c:v>
                      </c:pt>
                      <c:pt idx="469">
                        <c:v>17.899999999999999</c:v>
                      </c:pt>
                      <c:pt idx="470">
                        <c:v>17.933</c:v>
                      </c:pt>
                      <c:pt idx="471">
                        <c:v>17.966999999999999</c:v>
                      </c:pt>
                      <c:pt idx="472">
                        <c:v>18</c:v>
                      </c:pt>
                      <c:pt idx="473">
                        <c:v>18.033000000000001</c:v>
                      </c:pt>
                      <c:pt idx="474">
                        <c:v>18.067</c:v>
                      </c:pt>
                      <c:pt idx="475">
                        <c:v>18.100000000000001</c:v>
                      </c:pt>
                      <c:pt idx="476">
                        <c:v>18.132999999999999</c:v>
                      </c:pt>
                      <c:pt idx="477">
                        <c:v>18.167000000000002</c:v>
                      </c:pt>
                      <c:pt idx="478">
                        <c:v>18.2</c:v>
                      </c:pt>
                      <c:pt idx="479">
                        <c:v>18.233000000000001</c:v>
                      </c:pt>
                      <c:pt idx="480">
                        <c:v>18.266999999999999</c:v>
                      </c:pt>
                      <c:pt idx="481">
                        <c:v>18.3</c:v>
                      </c:pt>
                      <c:pt idx="482">
                        <c:v>18.332999999999998</c:v>
                      </c:pt>
                      <c:pt idx="483">
                        <c:v>18.367000000000001</c:v>
                      </c:pt>
                      <c:pt idx="484">
                        <c:v>18.399999999999999</c:v>
                      </c:pt>
                      <c:pt idx="485">
                        <c:v>18.433</c:v>
                      </c:pt>
                      <c:pt idx="486">
                        <c:v>18.466999999999999</c:v>
                      </c:pt>
                      <c:pt idx="487">
                        <c:v>18.5</c:v>
                      </c:pt>
                      <c:pt idx="488">
                        <c:v>18.533000000000001</c:v>
                      </c:pt>
                      <c:pt idx="489">
                        <c:v>18.567</c:v>
                      </c:pt>
                      <c:pt idx="490">
                        <c:v>18.600000000000001</c:v>
                      </c:pt>
                      <c:pt idx="491">
                        <c:v>18.632999999999999</c:v>
                      </c:pt>
                      <c:pt idx="492">
                        <c:v>18.667000000000002</c:v>
                      </c:pt>
                      <c:pt idx="493">
                        <c:v>18.7</c:v>
                      </c:pt>
                      <c:pt idx="494">
                        <c:v>18.733000000000001</c:v>
                      </c:pt>
                      <c:pt idx="495">
                        <c:v>18.766999999999999</c:v>
                      </c:pt>
                      <c:pt idx="496">
                        <c:v>18.8</c:v>
                      </c:pt>
                      <c:pt idx="497">
                        <c:v>18.832999999999998</c:v>
                      </c:pt>
                      <c:pt idx="498">
                        <c:v>18.867000000000001</c:v>
                      </c:pt>
                      <c:pt idx="499">
                        <c:v>18.899999999999999</c:v>
                      </c:pt>
                      <c:pt idx="500">
                        <c:v>18.933</c:v>
                      </c:pt>
                      <c:pt idx="501">
                        <c:v>18.966999999999999</c:v>
                      </c:pt>
                      <c:pt idx="502">
                        <c:v>19</c:v>
                      </c:pt>
                      <c:pt idx="503">
                        <c:v>19.033000000000001</c:v>
                      </c:pt>
                      <c:pt idx="504">
                        <c:v>19.067</c:v>
                      </c:pt>
                      <c:pt idx="505">
                        <c:v>19.100000000000001</c:v>
                      </c:pt>
                      <c:pt idx="506">
                        <c:v>19.132999999999999</c:v>
                      </c:pt>
                      <c:pt idx="507">
                        <c:v>19.167000000000002</c:v>
                      </c:pt>
                      <c:pt idx="508">
                        <c:v>19.2</c:v>
                      </c:pt>
                      <c:pt idx="509">
                        <c:v>19.233000000000001</c:v>
                      </c:pt>
                      <c:pt idx="510">
                        <c:v>19.266999999999999</c:v>
                      </c:pt>
                      <c:pt idx="511">
                        <c:v>19.3</c:v>
                      </c:pt>
                      <c:pt idx="512">
                        <c:v>19.332999999999998</c:v>
                      </c:pt>
                      <c:pt idx="513">
                        <c:v>19.367000000000001</c:v>
                      </c:pt>
                      <c:pt idx="514">
                        <c:v>19.399999999999999</c:v>
                      </c:pt>
                      <c:pt idx="515">
                        <c:v>19.433</c:v>
                      </c:pt>
                      <c:pt idx="516">
                        <c:v>19.466999999999999</c:v>
                      </c:pt>
                      <c:pt idx="517">
                        <c:v>19.5</c:v>
                      </c:pt>
                      <c:pt idx="518">
                        <c:v>19.533000000000001</c:v>
                      </c:pt>
                      <c:pt idx="519">
                        <c:v>19.567</c:v>
                      </c:pt>
                      <c:pt idx="520">
                        <c:v>19.600000000000001</c:v>
                      </c:pt>
                      <c:pt idx="521">
                        <c:v>19.632999999999999</c:v>
                      </c:pt>
                      <c:pt idx="522">
                        <c:v>19.667000000000002</c:v>
                      </c:pt>
                      <c:pt idx="523">
                        <c:v>19.7</c:v>
                      </c:pt>
                      <c:pt idx="524">
                        <c:v>19.733000000000001</c:v>
                      </c:pt>
                      <c:pt idx="525">
                        <c:v>19.766999999999999</c:v>
                      </c:pt>
                      <c:pt idx="526">
                        <c:v>19.8</c:v>
                      </c:pt>
                      <c:pt idx="527">
                        <c:v>19.832999999999998</c:v>
                      </c:pt>
                      <c:pt idx="528">
                        <c:v>19.867000000000001</c:v>
                      </c:pt>
                      <c:pt idx="529">
                        <c:v>19.899999999999999</c:v>
                      </c:pt>
                      <c:pt idx="530">
                        <c:v>19.933</c:v>
                      </c:pt>
                      <c:pt idx="531">
                        <c:v>19.966999999999999</c:v>
                      </c:pt>
                      <c:pt idx="532">
                        <c:v>20</c:v>
                      </c:pt>
                      <c:pt idx="533">
                        <c:v>20.033000000000001</c:v>
                      </c:pt>
                      <c:pt idx="534">
                        <c:v>20.067</c:v>
                      </c:pt>
                      <c:pt idx="535">
                        <c:v>20.100000000000001</c:v>
                      </c:pt>
                      <c:pt idx="536">
                        <c:v>20.132999999999999</c:v>
                      </c:pt>
                      <c:pt idx="537">
                        <c:v>20.167000000000002</c:v>
                      </c:pt>
                      <c:pt idx="538">
                        <c:v>20.2</c:v>
                      </c:pt>
                      <c:pt idx="539">
                        <c:v>20.233000000000001</c:v>
                      </c:pt>
                      <c:pt idx="540">
                        <c:v>20.266999999999999</c:v>
                      </c:pt>
                      <c:pt idx="541">
                        <c:v>20.3</c:v>
                      </c:pt>
                      <c:pt idx="542">
                        <c:v>20.332999999999998</c:v>
                      </c:pt>
                      <c:pt idx="543">
                        <c:v>20.367000000000001</c:v>
                      </c:pt>
                      <c:pt idx="544">
                        <c:v>20.399999999999999</c:v>
                      </c:pt>
                      <c:pt idx="545">
                        <c:v>20.433</c:v>
                      </c:pt>
                      <c:pt idx="546">
                        <c:v>20.466999999999999</c:v>
                      </c:pt>
                      <c:pt idx="547">
                        <c:v>20.5</c:v>
                      </c:pt>
                      <c:pt idx="548">
                        <c:v>20.533000000000001</c:v>
                      </c:pt>
                      <c:pt idx="549">
                        <c:v>20.567</c:v>
                      </c:pt>
                      <c:pt idx="550">
                        <c:v>20.6</c:v>
                      </c:pt>
                      <c:pt idx="551">
                        <c:v>20.632999999999999</c:v>
                      </c:pt>
                      <c:pt idx="552">
                        <c:v>20.667000000000002</c:v>
                      </c:pt>
                      <c:pt idx="553">
                        <c:v>20.7</c:v>
                      </c:pt>
                      <c:pt idx="554">
                        <c:v>20.733000000000001</c:v>
                      </c:pt>
                      <c:pt idx="555">
                        <c:v>20.766999999999999</c:v>
                      </c:pt>
                      <c:pt idx="556">
                        <c:v>20.8</c:v>
                      </c:pt>
                      <c:pt idx="557">
                        <c:v>20.832999999999998</c:v>
                      </c:pt>
                      <c:pt idx="558">
                        <c:v>20.867000000000001</c:v>
                      </c:pt>
                      <c:pt idx="559">
                        <c:v>20.9</c:v>
                      </c:pt>
                      <c:pt idx="560">
                        <c:v>20.933</c:v>
                      </c:pt>
                      <c:pt idx="561">
                        <c:v>20.966999999999999</c:v>
                      </c:pt>
                      <c:pt idx="562">
                        <c:v>21</c:v>
                      </c:pt>
                      <c:pt idx="563">
                        <c:v>21.033000000000001</c:v>
                      </c:pt>
                      <c:pt idx="564">
                        <c:v>21.067</c:v>
                      </c:pt>
                      <c:pt idx="565">
                        <c:v>21.1</c:v>
                      </c:pt>
                      <c:pt idx="566">
                        <c:v>21.132999999999999</c:v>
                      </c:pt>
                      <c:pt idx="567">
                        <c:v>21.167000000000002</c:v>
                      </c:pt>
                      <c:pt idx="568">
                        <c:v>21.2</c:v>
                      </c:pt>
                      <c:pt idx="569">
                        <c:v>21.233000000000001</c:v>
                      </c:pt>
                      <c:pt idx="570">
                        <c:v>21.266999999999999</c:v>
                      </c:pt>
                      <c:pt idx="571">
                        <c:v>21.3</c:v>
                      </c:pt>
                      <c:pt idx="572">
                        <c:v>21.332999999999998</c:v>
                      </c:pt>
                      <c:pt idx="573">
                        <c:v>21.367000000000001</c:v>
                      </c:pt>
                      <c:pt idx="574">
                        <c:v>21.4</c:v>
                      </c:pt>
                      <c:pt idx="575">
                        <c:v>21.433</c:v>
                      </c:pt>
                      <c:pt idx="576">
                        <c:v>21.466999999999999</c:v>
                      </c:pt>
                      <c:pt idx="577">
                        <c:v>21.5</c:v>
                      </c:pt>
                      <c:pt idx="578">
                        <c:v>21.533000000000001</c:v>
                      </c:pt>
                      <c:pt idx="579">
                        <c:v>21.567</c:v>
                      </c:pt>
                      <c:pt idx="580">
                        <c:v>21.6</c:v>
                      </c:pt>
                      <c:pt idx="581">
                        <c:v>21.632999999999999</c:v>
                      </c:pt>
                      <c:pt idx="582">
                        <c:v>21.667000000000002</c:v>
                      </c:pt>
                      <c:pt idx="583">
                        <c:v>21.7</c:v>
                      </c:pt>
                      <c:pt idx="584">
                        <c:v>21.733000000000001</c:v>
                      </c:pt>
                      <c:pt idx="585">
                        <c:v>21.766999999999999</c:v>
                      </c:pt>
                      <c:pt idx="586">
                        <c:v>21.8</c:v>
                      </c:pt>
                      <c:pt idx="587">
                        <c:v>21.832999999999998</c:v>
                      </c:pt>
                      <c:pt idx="588">
                        <c:v>21.867000000000001</c:v>
                      </c:pt>
                      <c:pt idx="589">
                        <c:v>21.9</c:v>
                      </c:pt>
                      <c:pt idx="590">
                        <c:v>21.933</c:v>
                      </c:pt>
                      <c:pt idx="591">
                        <c:v>21.966999999999999</c:v>
                      </c:pt>
                      <c:pt idx="592">
                        <c:v>22</c:v>
                      </c:pt>
                      <c:pt idx="593">
                        <c:v>22.033000000000001</c:v>
                      </c:pt>
                      <c:pt idx="594">
                        <c:v>22.067</c:v>
                      </c:pt>
                      <c:pt idx="595">
                        <c:v>22.1</c:v>
                      </c:pt>
                      <c:pt idx="596">
                        <c:v>22.132999999999999</c:v>
                      </c:pt>
                      <c:pt idx="597">
                        <c:v>22.167000000000002</c:v>
                      </c:pt>
                      <c:pt idx="598">
                        <c:v>22.2</c:v>
                      </c:pt>
                      <c:pt idx="599">
                        <c:v>22.233000000000001</c:v>
                      </c:pt>
                      <c:pt idx="600">
                        <c:v>22.266999999999999</c:v>
                      </c:pt>
                      <c:pt idx="601">
                        <c:v>22.3</c:v>
                      </c:pt>
                      <c:pt idx="602">
                        <c:v>22.332999999999998</c:v>
                      </c:pt>
                      <c:pt idx="603">
                        <c:v>22.367000000000001</c:v>
                      </c:pt>
                      <c:pt idx="604">
                        <c:v>22.4</c:v>
                      </c:pt>
                      <c:pt idx="605">
                        <c:v>22.433</c:v>
                      </c:pt>
                      <c:pt idx="606">
                        <c:v>22.466999999999999</c:v>
                      </c:pt>
                      <c:pt idx="607">
                        <c:v>22.5</c:v>
                      </c:pt>
                      <c:pt idx="608">
                        <c:v>22.533000000000001</c:v>
                      </c:pt>
                      <c:pt idx="609">
                        <c:v>22.567</c:v>
                      </c:pt>
                      <c:pt idx="610">
                        <c:v>22.6</c:v>
                      </c:pt>
                      <c:pt idx="611">
                        <c:v>22.632999999999999</c:v>
                      </c:pt>
                      <c:pt idx="612">
                        <c:v>22.667000000000002</c:v>
                      </c:pt>
                      <c:pt idx="613">
                        <c:v>22.7</c:v>
                      </c:pt>
                      <c:pt idx="614">
                        <c:v>22.733000000000001</c:v>
                      </c:pt>
                      <c:pt idx="615">
                        <c:v>22.766999999999999</c:v>
                      </c:pt>
                      <c:pt idx="616">
                        <c:v>22.8</c:v>
                      </c:pt>
                      <c:pt idx="617">
                        <c:v>22.832999999999998</c:v>
                      </c:pt>
                      <c:pt idx="618">
                        <c:v>22.867000000000001</c:v>
                      </c:pt>
                      <c:pt idx="619">
                        <c:v>22.9</c:v>
                      </c:pt>
                      <c:pt idx="620">
                        <c:v>22.933</c:v>
                      </c:pt>
                      <c:pt idx="621">
                        <c:v>22.966999999999999</c:v>
                      </c:pt>
                      <c:pt idx="622">
                        <c:v>23</c:v>
                      </c:pt>
                      <c:pt idx="623">
                        <c:v>23.033000000000001</c:v>
                      </c:pt>
                      <c:pt idx="624">
                        <c:v>23.067</c:v>
                      </c:pt>
                      <c:pt idx="625">
                        <c:v>23.1</c:v>
                      </c:pt>
                      <c:pt idx="626">
                        <c:v>23.132999999999999</c:v>
                      </c:pt>
                      <c:pt idx="627">
                        <c:v>23.167000000000002</c:v>
                      </c:pt>
                      <c:pt idx="628">
                        <c:v>23.2</c:v>
                      </c:pt>
                      <c:pt idx="629">
                        <c:v>23.233000000000001</c:v>
                      </c:pt>
                      <c:pt idx="630">
                        <c:v>23.266999999999999</c:v>
                      </c:pt>
                      <c:pt idx="631">
                        <c:v>23.3</c:v>
                      </c:pt>
                      <c:pt idx="632">
                        <c:v>23.332999999999998</c:v>
                      </c:pt>
                      <c:pt idx="633">
                        <c:v>23.367000000000001</c:v>
                      </c:pt>
                      <c:pt idx="634">
                        <c:v>23.4</c:v>
                      </c:pt>
                      <c:pt idx="635">
                        <c:v>23.433</c:v>
                      </c:pt>
                      <c:pt idx="636">
                        <c:v>23.466999999999999</c:v>
                      </c:pt>
                      <c:pt idx="637">
                        <c:v>23.5</c:v>
                      </c:pt>
                      <c:pt idx="638">
                        <c:v>23.533000000000001</c:v>
                      </c:pt>
                      <c:pt idx="639">
                        <c:v>23.567</c:v>
                      </c:pt>
                      <c:pt idx="640">
                        <c:v>23.6</c:v>
                      </c:pt>
                      <c:pt idx="641">
                        <c:v>23.632999999999999</c:v>
                      </c:pt>
                      <c:pt idx="642">
                        <c:v>23.667000000000002</c:v>
                      </c:pt>
                      <c:pt idx="643">
                        <c:v>23.7</c:v>
                      </c:pt>
                      <c:pt idx="644">
                        <c:v>23.733000000000001</c:v>
                      </c:pt>
                      <c:pt idx="645">
                        <c:v>23.766999999999999</c:v>
                      </c:pt>
                      <c:pt idx="646">
                        <c:v>23.8</c:v>
                      </c:pt>
                      <c:pt idx="647">
                        <c:v>23.832999999999998</c:v>
                      </c:pt>
                      <c:pt idx="648">
                        <c:v>23.867000000000001</c:v>
                      </c:pt>
                      <c:pt idx="649">
                        <c:v>23.9</c:v>
                      </c:pt>
                      <c:pt idx="650">
                        <c:v>23.933</c:v>
                      </c:pt>
                      <c:pt idx="651">
                        <c:v>23.966999999999999</c:v>
                      </c:pt>
                      <c:pt idx="652">
                        <c:v>24</c:v>
                      </c:pt>
                      <c:pt idx="653">
                        <c:v>24.033000000000001</c:v>
                      </c:pt>
                      <c:pt idx="654">
                        <c:v>24.067</c:v>
                      </c:pt>
                      <c:pt idx="655">
                        <c:v>24.1</c:v>
                      </c:pt>
                      <c:pt idx="656">
                        <c:v>24.132999999999999</c:v>
                      </c:pt>
                      <c:pt idx="657">
                        <c:v>24.167000000000002</c:v>
                      </c:pt>
                      <c:pt idx="658">
                        <c:v>24.2</c:v>
                      </c:pt>
                      <c:pt idx="659">
                        <c:v>24.233000000000001</c:v>
                      </c:pt>
                      <c:pt idx="660">
                        <c:v>24.266999999999999</c:v>
                      </c:pt>
                      <c:pt idx="661">
                        <c:v>24.3</c:v>
                      </c:pt>
                      <c:pt idx="662">
                        <c:v>24.332999999999998</c:v>
                      </c:pt>
                      <c:pt idx="663">
                        <c:v>24.367000000000001</c:v>
                      </c:pt>
                      <c:pt idx="664">
                        <c:v>24.4</c:v>
                      </c:pt>
                      <c:pt idx="665">
                        <c:v>24.433</c:v>
                      </c:pt>
                      <c:pt idx="666">
                        <c:v>24.466999999999999</c:v>
                      </c:pt>
                      <c:pt idx="667">
                        <c:v>24.5</c:v>
                      </c:pt>
                    </c:numCache>
                  </c:numRef>
                </c:xVal>
                <c:yVal>
                  <c:numRef>
                    <c:extLst xmlns:c15="http://schemas.microsoft.com/office/drawing/2012/chart">
                      <c:ext xmlns:c15="http://schemas.microsoft.com/office/drawing/2012/chart" uri="{02D57815-91ED-43cb-92C2-25804820EDAC}">
                        <c15:formulaRef>
                          <c15:sqref>'[2]T(Fpeak)'!$L$5:$L$672</c15:sqref>
                        </c15:formulaRef>
                      </c:ext>
                    </c:extLst>
                    <c:numCache>
                      <c:formatCode>General</c:formatCode>
                      <c:ptCount val="668"/>
                      <c:pt idx="0">
                        <c:v>-40.014729669457232</c:v>
                      </c:pt>
                      <c:pt idx="1">
                        <c:v>-40.106144684464176</c:v>
                      </c:pt>
                      <c:pt idx="2">
                        <c:v>-40.215976799232628</c:v>
                      </c:pt>
                      <c:pt idx="3">
                        <c:v>-40.324819422086954</c:v>
                      </c:pt>
                      <c:pt idx="4">
                        <c:v>-40.396541347036951</c:v>
                      </c:pt>
                      <c:pt idx="5">
                        <c:v>-40.467288981371418</c:v>
                      </c:pt>
                      <c:pt idx="6">
                        <c:v>-40.537062026238978</c:v>
                      </c:pt>
                      <c:pt idx="7">
                        <c:v>-40.589186424881156</c:v>
                      </c:pt>
                      <c:pt idx="8">
                        <c:v>-40.640488745508883</c:v>
                      </c:pt>
                      <c:pt idx="9">
                        <c:v>-40.692100849651915</c:v>
                      </c:pt>
                      <c:pt idx="10">
                        <c:v>-40.742894051651469</c:v>
                      </c:pt>
                      <c:pt idx="11">
                        <c:v>-40.776545655969123</c:v>
                      </c:pt>
                      <c:pt idx="12">
                        <c:v>-40.810335158418148</c:v>
                      </c:pt>
                      <c:pt idx="13">
                        <c:v>-40.843511992163577</c:v>
                      </c:pt>
                      <c:pt idx="14">
                        <c:v>-40.876825199622296</c:v>
                      </c:pt>
                      <c:pt idx="15">
                        <c:v>-40.893343212358367</c:v>
                      </c:pt>
                      <c:pt idx="16">
                        <c:v>-40.909896711326972</c:v>
                      </c:pt>
                      <c:pt idx="17">
                        <c:v>-40.926485123547046</c:v>
                      </c:pt>
                      <c:pt idx="18">
                        <c:v>-40.942736119782019</c:v>
                      </c:pt>
                      <c:pt idx="19">
                        <c:v>-40.959014319495544</c:v>
                      </c:pt>
                      <c:pt idx="20">
                        <c:v>-40.975327625121857</c:v>
                      </c:pt>
                      <c:pt idx="21">
                        <c:v>-40.991675466328537</c:v>
                      </c:pt>
                      <c:pt idx="22">
                        <c:v>-41.008057270134451</c:v>
                      </c:pt>
                      <c:pt idx="23">
                        <c:v>-41.008057270134451</c:v>
                      </c:pt>
                      <c:pt idx="24">
                        <c:v>-41.024105354936076</c:v>
                      </c:pt>
                      <c:pt idx="25">
                        <c:v>-41.024105354936076</c:v>
                      </c:pt>
                      <c:pt idx="26">
                        <c:v>-41.024105354936076</c:v>
                      </c:pt>
                      <c:pt idx="27">
                        <c:v>-41.040179798192064</c:v>
                      </c:pt>
                      <c:pt idx="28">
                        <c:v>-41.056288396708645</c:v>
                      </c:pt>
                      <c:pt idx="29">
                        <c:v>-41.056288396708645</c:v>
                      </c:pt>
                      <c:pt idx="30">
                        <c:v>-41.072430580153373</c:v>
                      </c:pt>
                      <c:pt idx="31">
                        <c:v>-41.08860577554514</c:v>
                      </c:pt>
                      <c:pt idx="32">
                        <c:v>-41.08860577554514</c:v>
                      </c:pt>
                      <c:pt idx="33">
                        <c:v>-41.08860577554514</c:v>
                      </c:pt>
                      <c:pt idx="34">
                        <c:v>-41.08860577554514</c:v>
                      </c:pt>
                      <c:pt idx="35">
                        <c:v>-41.08860577554514</c:v>
                      </c:pt>
                      <c:pt idx="36">
                        <c:v>-41.08860577554514</c:v>
                      </c:pt>
                      <c:pt idx="37">
                        <c:v>-41.08860577554514</c:v>
                      </c:pt>
                      <c:pt idx="38">
                        <c:v>-41.08860577554514</c:v>
                      </c:pt>
                      <c:pt idx="39">
                        <c:v>-41.08860577554514</c:v>
                      </c:pt>
                      <c:pt idx="40">
                        <c:v>-41.104450948913403</c:v>
                      </c:pt>
                      <c:pt idx="41">
                        <c:v>-41.120321635711882</c:v>
                      </c:pt>
                      <c:pt idx="42">
                        <c:v>-41.136225527118746</c:v>
                      </c:pt>
                      <c:pt idx="43">
                        <c:v>-41.152162052801522</c:v>
                      </c:pt>
                      <c:pt idx="44">
                        <c:v>-41.1681306397791</c:v>
                      </c:pt>
                      <c:pt idx="45">
                        <c:v>-41.1681306397791</c:v>
                      </c:pt>
                      <c:pt idx="46">
                        <c:v>-41.1681306397791</c:v>
                      </c:pt>
                      <c:pt idx="47">
                        <c:v>-41.1681306397791</c:v>
                      </c:pt>
                      <c:pt idx="48">
                        <c:v>-41.1681306397791</c:v>
                      </c:pt>
                      <c:pt idx="49">
                        <c:v>-41.1681306397791</c:v>
                      </c:pt>
                      <c:pt idx="50">
                        <c:v>-41.152162052801522</c:v>
                      </c:pt>
                      <c:pt idx="51">
                        <c:v>-41.103363447281133</c:v>
                      </c:pt>
                      <c:pt idx="52">
                        <c:v>-40.967134001330315</c:v>
                      </c:pt>
                      <c:pt idx="53">
                        <c:v>-40.737626640319569</c:v>
                      </c:pt>
                      <c:pt idx="54">
                        <c:v>-40.367692587487987</c:v>
                      </c:pt>
                      <c:pt idx="55">
                        <c:v>-39.86615875101068</c:v>
                      </c:pt>
                      <c:pt idx="56">
                        <c:v>-39.244986477453246</c:v>
                      </c:pt>
                      <c:pt idx="57">
                        <c:v>-38.545049938445693</c:v>
                      </c:pt>
                      <c:pt idx="58">
                        <c:v>-37.734662550169453</c:v>
                      </c:pt>
                      <c:pt idx="59">
                        <c:v>-36.875122352674659</c:v>
                      </c:pt>
                      <c:pt idx="60">
                        <c:v>-35.966504634557573</c:v>
                      </c:pt>
                      <c:pt idx="61">
                        <c:v>-34.971777730859351</c:v>
                      </c:pt>
                      <c:pt idx="62">
                        <c:v>-33.968878697008968</c:v>
                      </c:pt>
                      <c:pt idx="63">
                        <c:v>-33.200094115272982</c:v>
                      </c:pt>
                      <c:pt idx="64">
                        <c:v>-32.294726797940235</c:v>
                      </c:pt>
                      <c:pt idx="65">
                        <c:v>-31.157262115372909</c:v>
                      </c:pt>
                      <c:pt idx="66">
                        <c:v>-30.085805830799707</c:v>
                      </c:pt>
                      <c:pt idx="67">
                        <c:v>-28.737048689351333</c:v>
                      </c:pt>
                      <c:pt idx="68">
                        <c:v>-27.348772211214886</c:v>
                      </c:pt>
                      <c:pt idx="69">
                        <c:v>-26.252017052895503</c:v>
                      </c:pt>
                      <c:pt idx="70">
                        <c:v>-25.467621202303839</c:v>
                      </c:pt>
                      <c:pt idx="71">
                        <c:v>-25.87632377862537</c:v>
                      </c:pt>
                      <c:pt idx="72">
                        <c:v>-25.580706746448307</c:v>
                      </c:pt>
                      <c:pt idx="73">
                        <c:v>-25.450776520274395</c:v>
                      </c:pt>
                      <c:pt idx="74">
                        <c:v>-25.319420711040443</c:v>
                      </c:pt>
                      <c:pt idx="75">
                        <c:v>-25.231717734102155</c:v>
                      </c:pt>
                      <c:pt idx="76">
                        <c:v>-24.19450313164058</c:v>
                      </c:pt>
                      <c:pt idx="77">
                        <c:v>-24.154160756641552</c:v>
                      </c:pt>
                      <c:pt idx="78">
                        <c:v>-24.073018919479502</c:v>
                      </c:pt>
                      <c:pt idx="79">
                        <c:v>-24.032197804600862</c:v>
                      </c:pt>
                      <c:pt idx="80">
                        <c:v>-23.991524352915867</c:v>
                      </c:pt>
                      <c:pt idx="81">
                        <c:v>-23.950978115831255</c:v>
                      </c:pt>
                      <c:pt idx="82">
                        <c:v>-23.91058063809124</c:v>
                      </c:pt>
                      <c:pt idx="83">
                        <c:v>-23.91058063809124</c:v>
                      </c:pt>
                      <c:pt idx="84">
                        <c:v>-23.91058063809124</c:v>
                      </c:pt>
                      <c:pt idx="85">
                        <c:v>-23.91058063809124</c:v>
                      </c:pt>
                      <c:pt idx="86">
                        <c:v>-23.91058063809124</c:v>
                      </c:pt>
                      <c:pt idx="87">
                        <c:v>-24.945588291817593</c:v>
                      </c:pt>
                      <c:pt idx="88">
                        <c:v>-24.945588291817593</c:v>
                      </c:pt>
                      <c:pt idx="89">
                        <c:v>-24.945588291817593</c:v>
                      </c:pt>
                      <c:pt idx="90">
                        <c:v>-24.945588291817593</c:v>
                      </c:pt>
                      <c:pt idx="91">
                        <c:v>-24.945588291817593</c:v>
                      </c:pt>
                      <c:pt idx="92">
                        <c:v>-23.91058063809124</c:v>
                      </c:pt>
                      <c:pt idx="93">
                        <c:v>-23.91058063809124</c:v>
                      </c:pt>
                      <c:pt idx="94">
                        <c:v>-23.91058063809124</c:v>
                      </c:pt>
                      <c:pt idx="95">
                        <c:v>-23.91058063809124</c:v>
                      </c:pt>
                      <c:pt idx="96">
                        <c:v>-23.91058063809124</c:v>
                      </c:pt>
                      <c:pt idx="97">
                        <c:v>-23.91058063809124</c:v>
                      </c:pt>
                      <c:pt idx="98">
                        <c:v>-23.91058063809124</c:v>
                      </c:pt>
                      <c:pt idx="99">
                        <c:v>-23.91058063809124</c:v>
                      </c:pt>
                      <c:pt idx="100">
                        <c:v>-23.91058063809124</c:v>
                      </c:pt>
                      <c:pt idx="101">
                        <c:v>-23.91058063809124</c:v>
                      </c:pt>
                      <c:pt idx="102">
                        <c:v>-23.91058063809124</c:v>
                      </c:pt>
                      <c:pt idx="103">
                        <c:v>-23.91058063809124</c:v>
                      </c:pt>
                      <c:pt idx="104">
                        <c:v>-23.91058063809124</c:v>
                      </c:pt>
                      <c:pt idx="105">
                        <c:v>-23.91058063809124</c:v>
                      </c:pt>
                      <c:pt idx="106">
                        <c:v>-24.96577223091095</c:v>
                      </c:pt>
                      <c:pt idx="107">
                        <c:v>-24.96577223091095</c:v>
                      </c:pt>
                      <c:pt idx="108">
                        <c:v>-24.96577223091095</c:v>
                      </c:pt>
                      <c:pt idx="109">
                        <c:v>-24.96577223091095</c:v>
                      </c:pt>
                      <c:pt idx="110">
                        <c:v>-26.127006102617891</c:v>
                      </c:pt>
                      <c:pt idx="111">
                        <c:v>-24.96577223091095</c:v>
                      </c:pt>
                      <c:pt idx="112">
                        <c:v>-24.96577223091095</c:v>
                      </c:pt>
                      <c:pt idx="113">
                        <c:v>-24.96577223091095</c:v>
                      </c:pt>
                      <c:pt idx="114">
                        <c:v>-24.96577223091095</c:v>
                      </c:pt>
                      <c:pt idx="115">
                        <c:v>-23.91058063809124</c:v>
                      </c:pt>
                      <c:pt idx="116">
                        <c:v>-23.91058063809124</c:v>
                      </c:pt>
                      <c:pt idx="117">
                        <c:v>-23.91058063809124</c:v>
                      </c:pt>
                      <c:pt idx="118">
                        <c:v>-23.91058063809124</c:v>
                      </c:pt>
                      <c:pt idx="119">
                        <c:v>-23.91058063809124</c:v>
                      </c:pt>
                      <c:pt idx="120">
                        <c:v>-23.91058063809124</c:v>
                      </c:pt>
                      <c:pt idx="121">
                        <c:v>-23.91058063809124</c:v>
                      </c:pt>
                      <c:pt idx="122">
                        <c:v>-23.91058063809124</c:v>
                      </c:pt>
                      <c:pt idx="123">
                        <c:v>-23.91058063809124</c:v>
                      </c:pt>
                      <c:pt idx="124">
                        <c:v>-23.91058063809124</c:v>
                      </c:pt>
                      <c:pt idx="125">
                        <c:v>-23.91058063809124</c:v>
                      </c:pt>
                      <c:pt idx="126">
                        <c:v>-23.91058063809124</c:v>
                      </c:pt>
                      <c:pt idx="127">
                        <c:v>-23.91058063809124</c:v>
                      </c:pt>
                      <c:pt idx="128">
                        <c:v>-23.91058063809124</c:v>
                      </c:pt>
                      <c:pt idx="129">
                        <c:v>-24.96577223091095</c:v>
                      </c:pt>
                      <c:pt idx="130">
                        <c:v>-24.96577223091095</c:v>
                      </c:pt>
                      <c:pt idx="131">
                        <c:v>-26.127006102617891</c:v>
                      </c:pt>
                      <c:pt idx="132">
                        <c:v>-26.127006102617891</c:v>
                      </c:pt>
                      <c:pt idx="133">
                        <c:v>-26.127006102617891</c:v>
                      </c:pt>
                      <c:pt idx="134">
                        <c:v>-24.96577223091095</c:v>
                      </c:pt>
                      <c:pt idx="135">
                        <c:v>-24.96577223091095</c:v>
                      </c:pt>
                      <c:pt idx="136">
                        <c:v>-23.91058063809124</c:v>
                      </c:pt>
                      <c:pt idx="137">
                        <c:v>-24.96577223091095</c:v>
                      </c:pt>
                      <c:pt idx="138">
                        <c:v>-26.127006102617891</c:v>
                      </c:pt>
                      <c:pt idx="139">
                        <c:v>-27.421180341389153</c:v>
                      </c:pt>
                      <c:pt idx="140">
                        <c:v>-27.476167494562908</c:v>
                      </c:pt>
                      <c:pt idx="141">
                        <c:v>-28.921720996991503</c:v>
                      </c:pt>
                      <c:pt idx="142">
                        <c:v>-28.892929284607995</c:v>
                      </c:pt>
                      <c:pt idx="143">
                        <c:v>-28.864201973021814</c:v>
                      </c:pt>
                      <c:pt idx="144">
                        <c:v>-27.400699662881529</c:v>
                      </c:pt>
                      <c:pt idx="145">
                        <c:v>-27.346087437765597</c:v>
                      </c:pt>
                      <c:pt idx="146">
                        <c:v>-26.131116577419057</c:v>
                      </c:pt>
                      <c:pt idx="147">
                        <c:v>-25.034052678732628</c:v>
                      </c:pt>
                      <c:pt idx="148">
                        <c:v>-24.032197804600862</c:v>
                      </c:pt>
                      <c:pt idx="149">
                        <c:v>-24.073018919479502</c:v>
                      </c:pt>
                      <c:pt idx="150">
                        <c:v>-25.036813272656794</c:v>
                      </c:pt>
                      <c:pt idx="151">
                        <c:v>-26.156583160020354</c:v>
                      </c:pt>
                      <c:pt idx="152">
                        <c:v>-26.204589314105569</c:v>
                      </c:pt>
                      <c:pt idx="153">
                        <c:v>-27.453177925636346</c:v>
                      </c:pt>
                      <c:pt idx="154">
                        <c:v>-28.832847391124467</c:v>
                      </c:pt>
                      <c:pt idx="155">
                        <c:v>-27.772498313695287</c:v>
                      </c:pt>
                      <c:pt idx="156">
                        <c:v>-26.773301134070159</c:v>
                      </c:pt>
                      <c:pt idx="157">
                        <c:v>-28.251001984882869</c:v>
                      </c:pt>
                      <c:pt idx="158">
                        <c:v>-27.819363938105177</c:v>
                      </c:pt>
                      <c:pt idx="159">
                        <c:v>-27.819363938105177</c:v>
                      </c:pt>
                      <c:pt idx="160">
                        <c:v>-29.035907646017542</c:v>
                      </c:pt>
                      <c:pt idx="161">
                        <c:v>-30.345385448703759</c:v>
                      </c:pt>
                      <c:pt idx="162">
                        <c:v>-30.371822611113949</c:v>
                      </c:pt>
                      <c:pt idx="163">
                        <c:v>-31.473135124607701</c:v>
                      </c:pt>
                      <c:pt idx="164">
                        <c:v>-32.258651484327409</c:v>
                      </c:pt>
                      <c:pt idx="165">
                        <c:v>-33.20389067271865</c:v>
                      </c:pt>
                      <c:pt idx="166">
                        <c:v>-34.268982277165925</c:v>
                      </c:pt>
                      <c:pt idx="167">
                        <c:v>-35.262758701615731</c:v>
                      </c:pt>
                      <c:pt idx="168">
                        <c:v>-36.127666385281579</c:v>
                      </c:pt>
                      <c:pt idx="169">
                        <c:v>-36.922438250371819</c:v>
                      </c:pt>
                      <c:pt idx="170">
                        <c:v>-37.682035433912013</c:v>
                      </c:pt>
                      <c:pt idx="171">
                        <c:v>-38.406694293377548</c:v>
                      </c:pt>
                      <c:pt idx="172">
                        <c:v>-38.984007439671821</c:v>
                      </c:pt>
                      <c:pt idx="173">
                        <c:v>-39.43031018723719</c:v>
                      </c:pt>
                      <c:pt idx="174">
                        <c:v>-39.775877886705864</c:v>
                      </c:pt>
                      <c:pt idx="175">
                        <c:v>-40.025854251625169</c:v>
                      </c:pt>
                      <c:pt idx="176">
                        <c:v>-40.212333455798408</c:v>
                      </c:pt>
                      <c:pt idx="177">
                        <c:v>-40.357801505825471</c:v>
                      </c:pt>
                      <c:pt idx="178">
                        <c:v>-40.482905861705696</c:v>
                      </c:pt>
                      <c:pt idx="179">
                        <c:v>-40.588030166873232</c:v>
                      </c:pt>
                      <c:pt idx="180">
                        <c:v>-40.673719799448584</c:v>
                      </c:pt>
                      <c:pt idx="181">
                        <c:v>-40.742136834796192</c:v>
                      </c:pt>
                      <c:pt idx="182">
                        <c:v>-40.809593944939486</c:v>
                      </c:pt>
                      <c:pt idx="183">
                        <c:v>-40.859966821109658</c:v>
                      </c:pt>
                      <c:pt idx="184">
                        <c:v>-40.909531569194733</c:v>
                      </c:pt>
                      <c:pt idx="185">
                        <c:v>-40.94236434507345</c:v>
                      </c:pt>
                      <c:pt idx="186">
                        <c:v>-40.991314866201314</c:v>
                      </c:pt>
                      <c:pt idx="187">
                        <c:v>-41.023738227860555</c:v>
                      </c:pt>
                      <c:pt idx="188">
                        <c:v>-41.056288396708645</c:v>
                      </c:pt>
                      <c:pt idx="189">
                        <c:v>-41.088242374824894</c:v>
                      </c:pt>
                      <c:pt idx="190">
                        <c:v>-41.120321635711882</c:v>
                      </c:pt>
                      <c:pt idx="191">
                        <c:v>-41.136225527118746</c:v>
                      </c:pt>
                      <c:pt idx="192">
                        <c:v>-41.152162052801522</c:v>
                      </c:pt>
                      <c:pt idx="193">
                        <c:v>-41.183772901714043</c:v>
                      </c:pt>
                      <c:pt idx="194">
                        <c:v>-41.199439832055013</c:v>
                      </c:pt>
                      <c:pt idx="195">
                        <c:v>-41.215139016352133</c:v>
                      </c:pt>
                      <c:pt idx="196">
                        <c:v>-41.230869884272956</c:v>
                      </c:pt>
                      <c:pt idx="197">
                        <c:v>-41.246631862836388</c:v>
                      </c:pt>
                      <c:pt idx="198">
                        <c:v>-41.262071213337997</c:v>
                      </c:pt>
                      <c:pt idx="199">
                        <c:v>-41.277534387221415</c:v>
                      </c:pt>
                      <c:pt idx="200">
                        <c:v>-41.293028864408818</c:v>
                      </c:pt>
                      <c:pt idx="201">
                        <c:v>-41.30855407456766</c:v>
                      </c:pt>
                      <c:pt idx="202">
                        <c:v>-41.324109444716946</c:v>
                      </c:pt>
                      <c:pt idx="203">
                        <c:v>-41.324109444716946</c:v>
                      </c:pt>
                      <c:pt idx="204">
                        <c:v>-41.339345883785235</c:v>
                      </c:pt>
                      <c:pt idx="205">
                        <c:v>-41.35460530121113</c:v>
                      </c:pt>
                      <c:pt idx="206">
                        <c:v>-41.369895071288774</c:v>
                      </c:pt>
                      <c:pt idx="207">
                        <c:v>-41.385214623685691</c:v>
                      </c:pt>
                      <c:pt idx="208">
                        <c:v>-41.400563385420817</c:v>
                      </c:pt>
                      <c:pt idx="209">
                        <c:v>-41.400563385420817</c:v>
                      </c:pt>
                      <c:pt idx="210">
                        <c:v>-41.400563385420817</c:v>
                      </c:pt>
                      <c:pt idx="211">
                        <c:v>-41.400563385420817</c:v>
                      </c:pt>
                      <c:pt idx="212">
                        <c:v>-41.400563385420817</c:v>
                      </c:pt>
                      <c:pt idx="213">
                        <c:v>-41.400563385420817</c:v>
                      </c:pt>
                      <c:pt idx="214">
                        <c:v>-41.415596913055744</c:v>
                      </c:pt>
                      <c:pt idx="215">
                        <c:v>-41.430652574024116</c:v>
                      </c:pt>
                      <c:pt idx="216">
                        <c:v>-41.445737636992042</c:v>
                      </c:pt>
                      <c:pt idx="217">
                        <c:v>-41.460851531626993</c:v>
                      </c:pt>
                      <c:pt idx="218">
                        <c:v>-41.475993684947944</c:v>
                      </c:pt>
                      <c:pt idx="219">
                        <c:v>-41.475993684947944</c:v>
                      </c:pt>
                      <c:pt idx="220">
                        <c:v>-41.475993684947944</c:v>
                      </c:pt>
                      <c:pt idx="221">
                        <c:v>-41.475993684947944</c:v>
                      </c:pt>
                      <c:pt idx="222">
                        <c:v>-41.475993684947944</c:v>
                      </c:pt>
                      <c:pt idx="223">
                        <c:v>-41.475993684947944</c:v>
                      </c:pt>
                      <c:pt idx="224">
                        <c:v>-41.475993684947944</c:v>
                      </c:pt>
                      <c:pt idx="225">
                        <c:v>-41.475993684947944</c:v>
                      </c:pt>
                      <c:pt idx="226">
                        <c:v>-41.475993684947944</c:v>
                      </c:pt>
                      <c:pt idx="227">
                        <c:v>-41.475993684947944</c:v>
                      </c:pt>
                      <c:pt idx="228">
                        <c:v>-41.475993684947944</c:v>
                      </c:pt>
                      <c:pt idx="229">
                        <c:v>-41.490824301149537</c:v>
                      </c:pt>
                      <c:pt idx="230">
                        <c:v>-41.534485967474744</c:v>
                      </c:pt>
                      <c:pt idx="231">
                        <c:v>-41.619608375213538</c:v>
                      </c:pt>
                      <c:pt idx="232">
                        <c:v>-41.769443986845523</c:v>
                      </c:pt>
                      <c:pt idx="233">
                        <c:v>-42.002012886201662</c:v>
                      </c:pt>
                      <c:pt idx="234">
                        <c:v>-42.322280358261928</c:v>
                      </c:pt>
                      <c:pt idx="235">
                        <c:v>-42.670919996314005</c:v>
                      </c:pt>
                      <c:pt idx="236">
                        <c:v>-43.019893194781993</c:v>
                      </c:pt>
                      <c:pt idx="237">
                        <c:v>-43.335333602895282</c:v>
                      </c:pt>
                      <c:pt idx="238">
                        <c:v>-43.573324549276272</c:v>
                      </c:pt>
                      <c:pt idx="239">
                        <c:v>-43.716762169395487</c:v>
                      </c:pt>
                      <c:pt idx="240">
                        <c:v>-43.812536389480805</c:v>
                      </c:pt>
                      <c:pt idx="241">
                        <c:v>-43.875813480614802</c:v>
                      </c:pt>
                      <c:pt idx="242">
                        <c:v>-43.912315888391042</c:v>
                      </c:pt>
                      <c:pt idx="243">
                        <c:v>-43.941834400594352</c:v>
                      </c:pt>
                      <c:pt idx="244">
                        <c:v>-43.965081921390542</c:v>
                      </c:pt>
                      <c:pt idx="245">
                        <c:v>-43.983099390301568</c:v>
                      </c:pt>
                      <c:pt idx="246">
                        <c:v>-43.996233066580253</c:v>
                      </c:pt>
                      <c:pt idx="247">
                        <c:v>-44.008875198014131</c:v>
                      </c:pt>
                      <c:pt idx="248">
                        <c:v>-44.017098158515076</c:v>
                      </c:pt>
                      <c:pt idx="249">
                        <c:v>-44.021129037557209</c:v>
                      </c:pt>
                      <c:pt idx="250">
                        <c:v>-44.025137413046899</c:v>
                      </c:pt>
                      <c:pt idx="251">
                        <c:v>-44.032996110804596</c:v>
                      </c:pt>
                      <c:pt idx="252">
                        <c:v>-44.036845166609133</c:v>
                      </c:pt>
                      <c:pt idx="253">
                        <c:v>-44.040671338541536</c:v>
                      </c:pt>
                      <c:pt idx="254">
                        <c:v>-44.044474056269301</c:v>
                      </c:pt>
                      <c:pt idx="255">
                        <c:v>-44.04825274681135</c:v>
                      </c:pt>
                      <c:pt idx="256">
                        <c:v>-44.04825274681135</c:v>
                      </c:pt>
                      <c:pt idx="257">
                        <c:v>-44.04825274681135</c:v>
                      </c:pt>
                      <c:pt idx="258">
                        <c:v>-44.04825274681135</c:v>
                      </c:pt>
                      <c:pt idx="259">
                        <c:v>-44.04825274681135</c:v>
                      </c:pt>
                      <c:pt idx="260">
                        <c:v>-44.04825274681135</c:v>
                      </c:pt>
                      <c:pt idx="261">
                        <c:v>-44.04825274681135</c:v>
                      </c:pt>
                      <c:pt idx="262">
                        <c:v>-44.044474056269301</c:v>
                      </c:pt>
                      <c:pt idx="263">
                        <c:v>-44.040671338541536</c:v>
                      </c:pt>
                      <c:pt idx="264">
                        <c:v>-44.036845166609133</c:v>
                      </c:pt>
                      <c:pt idx="265">
                        <c:v>-44.032996110804596</c:v>
                      </c:pt>
                      <c:pt idx="266">
                        <c:v>-44.029122712003122</c:v>
                      </c:pt>
                      <c:pt idx="267">
                        <c:v>-44.029122712003122</c:v>
                      </c:pt>
                      <c:pt idx="268">
                        <c:v>-44.029122712003122</c:v>
                      </c:pt>
                      <c:pt idx="269">
                        <c:v>-44.029122712003122</c:v>
                      </c:pt>
                      <c:pt idx="270">
                        <c:v>-44.029122712003122</c:v>
                      </c:pt>
                      <c:pt idx="271">
                        <c:v>-44.029122712003122</c:v>
                      </c:pt>
                      <c:pt idx="272">
                        <c:v>-44.029122712003122</c:v>
                      </c:pt>
                      <c:pt idx="273">
                        <c:v>-44.029122712003122</c:v>
                      </c:pt>
                      <c:pt idx="274">
                        <c:v>-44.029122712003122</c:v>
                      </c:pt>
                      <c:pt idx="275">
                        <c:v>-44.029122712003122</c:v>
                      </c:pt>
                      <c:pt idx="276">
                        <c:v>-44.029122712003122</c:v>
                      </c:pt>
                      <c:pt idx="277">
                        <c:v>-44.029122712003122</c:v>
                      </c:pt>
                      <c:pt idx="278">
                        <c:v>-44.029122712003122</c:v>
                      </c:pt>
                      <c:pt idx="279">
                        <c:v>-44.029122712003122</c:v>
                      </c:pt>
                      <c:pt idx="280">
                        <c:v>-44.029122712003122</c:v>
                      </c:pt>
                      <c:pt idx="281">
                        <c:v>-44.029122712003122</c:v>
                      </c:pt>
                      <c:pt idx="282">
                        <c:v>-44.029122712003122</c:v>
                      </c:pt>
                      <c:pt idx="283">
                        <c:v>-44.029122712003122</c:v>
                      </c:pt>
                      <c:pt idx="284">
                        <c:v>-44.029122712003122</c:v>
                      </c:pt>
                      <c:pt idx="285">
                        <c:v>-44.029122712003122</c:v>
                      </c:pt>
                      <c:pt idx="286">
                        <c:v>-44.029122712003122</c:v>
                      </c:pt>
                      <c:pt idx="287">
                        <c:v>-44.029122712003122</c:v>
                      </c:pt>
                      <c:pt idx="288">
                        <c:v>-44.029122712003122</c:v>
                      </c:pt>
                      <c:pt idx="289">
                        <c:v>-44.029122712003122</c:v>
                      </c:pt>
                      <c:pt idx="290">
                        <c:v>-44.032996110804596</c:v>
                      </c:pt>
                      <c:pt idx="291">
                        <c:v>-44.036845166609133</c:v>
                      </c:pt>
                      <c:pt idx="292">
                        <c:v>-44.040671338541536</c:v>
                      </c:pt>
                      <c:pt idx="293">
                        <c:v>-44.048168204073384</c:v>
                      </c:pt>
                      <c:pt idx="294">
                        <c:v>-44.059110090007444</c:v>
                      </c:pt>
                      <c:pt idx="295">
                        <c:v>-44.062708062498679</c:v>
                      </c:pt>
                      <c:pt idx="296">
                        <c:v>-44.066279245337945</c:v>
                      </c:pt>
                      <c:pt idx="297">
                        <c:v>-44.069826716377683</c:v>
                      </c:pt>
                      <c:pt idx="298">
                        <c:v>-44.069826716377683</c:v>
                      </c:pt>
                      <c:pt idx="299">
                        <c:v>-44.066359140442877</c:v>
                      </c:pt>
                      <c:pt idx="300">
                        <c:v>-44.066359140442877</c:v>
                      </c:pt>
                      <c:pt idx="301">
                        <c:v>-44.066359140442877</c:v>
                      </c:pt>
                      <c:pt idx="302">
                        <c:v>-44.066359140442877</c:v>
                      </c:pt>
                      <c:pt idx="303">
                        <c:v>-44.062787058314974</c:v>
                      </c:pt>
                      <c:pt idx="304">
                        <c:v>-44.059189998349161</c:v>
                      </c:pt>
                      <c:pt idx="305">
                        <c:v>-44.055568533526518</c:v>
                      </c:pt>
                      <c:pt idx="306">
                        <c:v>-44.05192323417949</c:v>
                      </c:pt>
                      <c:pt idx="307">
                        <c:v>-44.04825274681135</c:v>
                      </c:pt>
                      <c:pt idx="308">
                        <c:v>-44.04825274681135</c:v>
                      </c:pt>
                      <c:pt idx="309">
                        <c:v>-44.04825274681135</c:v>
                      </c:pt>
                      <c:pt idx="310">
                        <c:v>-44.04825274681135</c:v>
                      </c:pt>
                      <c:pt idx="311">
                        <c:v>-44.04825274681135</c:v>
                      </c:pt>
                      <c:pt idx="312">
                        <c:v>-44.04825274681135</c:v>
                      </c:pt>
                      <c:pt idx="313">
                        <c:v>-44.04825274681135</c:v>
                      </c:pt>
                      <c:pt idx="314">
                        <c:v>-44.04825274681135</c:v>
                      </c:pt>
                      <c:pt idx="315">
                        <c:v>-44.04825274681135</c:v>
                      </c:pt>
                      <c:pt idx="316">
                        <c:v>-44.04825274681135</c:v>
                      </c:pt>
                      <c:pt idx="317">
                        <c:v>-44.04825274681135</c:v>
                      </c:pt>
                      <c:pt idx="318">
                        <c:v>-44.04825274681135</c:v>
                      </c:pt>
                      <c:pt idx="319">
                        <c:v>-44.04825274681135</c:v>
                      </c:pt>
                      <c:pt idx="320">
                        <c:v>-44.04825274681135</c:v>
                      </c:pt>
                      <c:pt idx="321">
                        <c:v>-44.04825274681135</c:v>
                      </c:pt>
                      <c:pt idx="322">
                        <c:v>-44.04825274681135</c:v>
                      </c:pt>
                      <c:pt idx="323">
                        <c:v>-44.04825274681135</c:v>
                      </c:pt>
                      <c:pt idx="324">
                        <c:v>-44.04825274681135</c:v>
                      </c:pt>
                      <c:pt idx="325">
                        <c:v>-44.04825274681135</c:v>
                      </c:pt>
                      <c:pt idx="326">
                        <c:v>-44.04825274681135</c:v>
                      </c:pt>
                      <c:pt idx="327">
                        <c:v>-44.04825274681135</c:v>
                      </c:pt>
                      <c:pt idx="328">
                        <c:v>-44.04825274681135</c:v>
                      </c:pt>
                      <c:pt idx="329">
                        <c:v>-44.04825274681135</c:v>
                      </c:pt>
                      <c:pt idx="330">
                        <c:v>-44.04825274681135</c:v>
                      </c:pt>
                      <c:pt idx="331">
                        <c:v>-44.05192323417949</c:v>
                      </c:pt>
                      <c:pt idx="332">
                        <c:v>-44.055568533526518</c:v>
                      </c:pt>
                      <c:pt idx="333">
                        <c:v>-44.059189998349161</c:v>
                      </c:pt>
                      <c:pt idx="334">
                        <c:v>-44.062787058314974</c:v>
                      </c:pt>
                      <c:pt idx="335">
                        <c:v>-44.066359140442877</c:v>
                      </c:pt>
                      <c:pt idx="336">
                        <c:v>-44.066359140442877</c:v>
                      </c:pt>
                      <c:pt idx="337">
                        <c:v>-44.066359140442877</c:v>
                      </c:pt>
                      <c:pt idx="338">
                        <c:v>-44.066359140442877</c:v>
                      </c:pt>
                      <c:pt idx="339">
                        <c:v>-44.066359140442877</c:v>
                      </c:pt>
                      <c:pt idx="340">
                        <c:v>-44.066359140442877</c:v>
                      </c:pt>
                      <c:pt idx="341">
                        <c:v>-44.066359140442877</c:v>
                      </c:pt>
                      <c:pt idx="342">
                        <c:v>-44.066359140442877</c:v>
                      </c:pt>
                      <c:pt idx="343">
                        <c:v>-44.066359140442877</c:v>
                      </c:pt>
                      <c:pt idx="344">
                        <c:v>-44.066359140442877</c:v>
                      </c:pt>
                      <c:pt idx="345">
                        <c:v>-44.066359140442877</c:v>
                      </c:pt>
                      <c:pt idx="346">
                        <c:v>-44.066359140442877</c:v>
                      </c:pt>
                      <c:pt idx="347">
                        <c:v>-44.069826716377683</c:v>
                      </c:pt>
                      <c:pt idx="348">
                        <c:v>-44.076609650643398</c:v>
                      </c:pt>
                      <c:pt idx="349">
                        <c:v>-44.083293087736031</c:v>
                      </c:pt>
                      <c:pt idx="350">
                        <c:v>-44.093014725617586</c:v>
                      </c:pt>
                      <c:pt idx="351">
                        <c:v>-44.09943040433695</c:v>
                      </c:pt>
                      <c:pt idx="352">
                        <c:v>-44.102562757243923</c:v>
                      </c:pt>
                      <c:pt idx="353">
                        <c:v>-44.102562757243923</c:v>
                      </c:pt>
                      <c:pt idx="354">
                        <c:v>-44.086706557399161</c:v>
                      </c:pt>
                      <c:pt idx="355">
                        <c:v>-44.089944343831142</c:v>
                      </c:pt>
                      <c:pt idx="356">
                        <c:v>-44.09315639443431</c:v>
                      </c:pt>
                      <c:pt idx="357">
                        <c:v>-44.096342138876231</c:v>
                      </c:pt>
                      <c:pt idx="358">
                        <c:v>-44.099501004175814</c:v>
                      </c:pt>
                      <c:pt idx="359">
                        <c:v>-44.099501004175814</c:v>
                      </c:pt>
                      <c:pt idx="360">
                        <c:v>-44.102562757243923</c:v>
                      </c:pt>
                      <c:pt idx="361">
                        <c:v>-44.108537848385161</c:v>
                      </c:pt>
                      <c:pt idx="362">
                        <c:v>-44.111518847590524</c:v>
                      </c:pt>
                      <c:pt idx="363">
                        <c:v>-44.114470522071379</c:v>
                      </c:pt>
                      <c:pt idx="364">
                        <c:v>-44.114470522071379</c:v>
                      </c:pt>
                      <c:pt idx="365">
                        <c:v>-44.111518847590524</c:v>
                      </c:pt>
                      <c:pt idx="366">
                        <c:v>-44.102493078682876</c:v>
                      </c:pt>
                      <c:pt idx="367">
                        <c:v>-44.096272227069953</c:v>
                      </c:pt>
                      <c:pt idx="368">
                        <c:v>-44.089944343831142</c:v>
                      </c:pt>
                      <c:pt idx="369">
                        <c:v>-44.086706557399161</c:v>
                      </c:pt>
                      <c:pt idx="370">
                        <c:v>-44.083441892897689</c:v>
                      </c:pt>
                      <c:pt idx="371">
                        <c:v>-44.083441892897689</c:v>
                      </c:pt>
                      <c:pt idx="372">
                        <c:v>-44.083441892897689</c:v>
                      </c:pt>
                      <c:pt idx="373">
                        <c:v>-44.083441892897689</c:v>
                      </c:pt>
                      <c:pt idx="374">
                        <c:v>-44.08007641918396</c:v>
                      </c:pt>
                      <c:pt idx="375">
                        <c:v>-44.08007641918396</c:v>
                      </c:pt>
                      <c:pt idx="376">
                        <c:v>-44.0766850169801</c:v>
                      </c:pt>
                      <c:pt idx="377">
                        <c:v>-44.0766850169801</c:v>
                      </c:pt>
                      <c:pt idx="378">
                        <c:v>-44.073268259267174</c:v>
                      </c:pt>
                      <c:pt idx="379">
                        <c:v>-44.0766850169801</c:v>
                      </c:pt>
                      <c:pt idx="380">
                        <c:v>-44.0766850169801</c:v>
                      </c:pt>
                      <c:pt idx="381">
                        <c:v>-44.08007641918396</c:v>
                      </c:pt>
                      <c:pt idx="382">
                        <c:v>-44.08007641918396</c:v>
                      </c:pt>
                      <c:pt idx="383">
                        <c:v>-44.083441892897689</c:v>
                      </c:pt>
                      <c:pt idx="384">
                        <c:v>-44.083441892897689</c:v>
                      </c:pt>
                      <c:pt idx="385">
                        <c:v>-44.083441892897689</c:v>
                      </c:pt>
                      <c:pt idx="386">
                        <c:v>-44.083441892897689</c:v>
                      </c:pt>
                      <c:pt idx="387">
                        <c:v>-44.083441892897689</c:v>
                      </c:pt>
                      <c:pt idx="388">
                        <c:v>-44.083441892897689</c:v>
                      </c:pt>
                      <c:pt idx="389">
                        <c:v>-44.083441892897689</c:v>
                      </c:pt>
                      <c:pt idx="390">
                        <c:v>-44.083441892897689</c:v>
                      </c:pt>
                      <c:pt idx="391">
                        <c:v>-44.083441892897689</c:v>
                      </c:pt>
                      <c:pt idx="392">
                        <c:v>-44.083441892897689</c:v>
                      </c:pt>
                      <c:pt idx="393">
                        <c:v>-44.083441892897689</c:v>
                      </c:pt>
                      <c:pt idx="394">
                        <c:v>-44.083441892897689</c:v>
                      </c:pt>
                      <c:pt idx="395">
                        <c:v>-44.083441892897689</c:v>
                      </c:pt>
                      <c:pt idx="396">
                        <c:v>-44.083441892897689</c:v>
                      </c:pt>
                      <c:pt idx="397">
                        <c:v>-44.083441892897689</c:v>
                      </c:pt>
                      <c:pt idx="398">
                        <c:v>-44.083441892897689</c:v>
                      </c:pt>
                      <c:pt idx="399">
                        <c:v>-44.083441892897689</c:v>
                      </c:pt>
                      <c:pt idx="400">
                        <c:v>-44.083441892897689</c:v>
                      </c:pt>
                      <c:pt idx="401">
                        <c:v>-44.083441892897689</c:v>
                      </c:pt>
                      <c:pt idx="402">
                        <c:v>-44.083441892897689</c:v>
                      </c:pt>
                      <c:pt idx="403">
                        <c:v>-44.083441892897689</c:v>
                      </c:pt>
                      <c:pt idx="404">
                        <c:v>-44.083441892897689</c:v>
                      </c:pt>
                      <c:pt idx="405">
                        <c:v>-44.083441892897689</c:v>
                      </c:pt>
                      <c:pt idx="406">
                        <c:v>-44.086706557399161</c:v>
                      </c:pt>
                      <c:pt idx="407">
                        <c:v>-44.089944343831142</c:v>
                      </c:pt>
                      <c:pt idx="408">
                        <c:v>-44.09315639443431</c:v>
                      </c:pt>
                      <c:pt idx="409">
                        <c:v>-44.096342138876231</c:v>
                      </c:pt>
                      <c:pt idx="410">
                        <c:v>-44.099501004175814</c:v>
                      </c:pt>
                      <c:pt idx="411">
                        <c:v>-44.099501004175814</c:v>
                      </c:pt>
                      <c:pt idx="412">
                        <c:v>-44.099501004175814</c:v>
                      </c:pt>
                      <c:pt idx="413">
                        <c:v>-44.099501004175814</c:v>
                      </c:pt>
                      <c:pt idx="414">
                        <c:v>-44.099501004175814</c:v>
                      </c:pt>
                      <c:pt idx="415">
                        <c:v>-44.099501004175814</c:v>
                      </c:pt>
                      <c:pt idx="416">
                        <c:v>-44.099501004175814</c:v>
                      </c:pt>
                      <c:pt idx="417">
                        <c:v>-44.099501004175814</c:v>
                      </c:pt>
                      <c:pt idx="418">
                        <c:v>-44.099501004175814</c:v>
                      </c:pt>
                      <c:pt idx="419">
                        <c:v>-44.099501004175814</c:v>
                      </c:pt>
                      <c:pt idx="420">
                        <c:v>-44.099501004175814</c:v>
                      </c:pt>
                      <c:pt idx="421">
                        <c:v>-44.099501004175814</c:v>
                      </c:pt>
                      <c:pt idx="422">
                        <c:v>-44.099501004175814</c:v>
                      </c:pt>
                      <c:pt idx="423">
                        <c:v>-44.099501004175814</c:v>
                      </c:pt>
                      <c:pt idx="424">
                        <c:v>-44.099501004175814</c:v>
                      </c:pt>
                      <c:pt idx="425">
                        <c:v>-44.099501004175814</c:v>
                      </c:pt>
                      <c:pt idx="426">
                        <c:v>-44.099501004175814</c:v>
                      </c:pt>
                      <c:pt idx="427">
                        <c:v>-44.099501004175814</c:v>
                      </c:pt>
                      <c:pt idx="428">
                        <c:v>-44.099501004175814</c:v>
                      </c:pt>
                      <c:pt idx="429">
                        <c:v>-44.099501004175814</c:v>
                      </c:pt>
                      <c:pt idx="430">
                        <c:v>-44.102562757243923</c:v>
                      </c:pt>
                      <c:pt idx="431">
                        <c:v>-44.105596787218381</c:v>
                      </c:pt>
                      <c:pt idx="432">
                        <c:v>-44.108604130711832</c:v>
                      </c:pt>
                      <c:pt idx="433">
                        <c:v>-44.111584217391801</c:v>
                      </c:pt>
                      <c:pt idx="434">
                        <c:v>-44.114536474277195</c:v>
                      </c:pt>
                      <c:pt idx="435">
                        <c:v>-44.114536474277195</c:v>
                      </c:pt>
                      <c:pt idx="436">
                        <c:v>-44.114536474277195</c:v>
                      </c:pt>
                      <c:pt idx="437">
                        <c:v>-44.114536474277195</c:v>
                      </c:pt>
                      <c:pt idx="438">
                        <c:v>-44.114536474277195</c:v>
                      </c:pt>
                      <c:pt idx="439">
                        <c:v>-44.114536474277195</c:v>
                      </c:pt>
                      <c:pt idx="440">
                        <c:v>-44.114536474277195</c:v>
                      </c:pt>
                      <c:pt idx="441">
                        <c:v>-44.114536474277195</c:v>
                      </c:pt>
                      <c:pt idx="442">
                        <c:v>-44.114536474277195</c:v>
                      </c:pt>
                      <c:pt idx="443">
                        <c:v>-44.114536474277195</c:v>
                      </c:pt>
                      <c:pt idx="444">
                        <c:v>-44.114536474277195</c:v>
                      </c:pt>
                      <c:pt idx="445">
                        <c:v>-44.114536474277195</c:v>
                      </c:pt>
                      <c:pt idx="446">
                        <c:v>-44.114536474277195</c:v>
                      </c:pt>
                      <c:pt idx="447">
                        <c:v>-44.114536474277195</c:v>
                      </c:pt>
                      <c:pt idx="448">
                        <c:v>-44.114536474277195</c:v>
                      </c:pt>
                      <c:pt idx="449">
                        <c:v>-44.114536474277195</c:v>
                      </c:pt>
                      <c:pt idx="450">
                        <c:v>-44.114536474277195</c:v>
                      </c:pt>
                      <c:pt idx="451">
                        <c:v>-44.114536474277195</c:v>
                      </c:pt>
                      <c:pt idx="452">
                        <c:v>-44.114536474277195</c:v>
                      </c:pt>
                      <c:pt idx="453">
                        <c:v>-44.117395315911985</c:v>
                      </c:pt>
                      <c:pt idx="454">
                        <c:v>-44.120225589428919</c:v>
                      </c:pt>
                      <c:pt idx="455">
                        <c:v>-44.123028225812625</c:v>
                      </c:pt>
                      <c:pt idx="456">
                        <c:v>-44.125802654730641</c:v>
                      </c:pt>
                      <c:pt idx="457">
                        <c:v>-44.128548303201903</c:v>
                      </c:pt>
                      <c:pt idx="458">
                        <c:v>-44.128548303201903</c:v>
                      </c:pt>
                      <c:pt idx="459">
                        <c:v>-44.128548303201903</c:v>
                      </c:pt>
                      <c:pt idx="460">
                        <c:v>-44.128548303201903</c:v>
                      </c:pt>
                      <c:pt idx="461">
                        <c:v>-44.128548303201903</c:v>
                      </c:pt>
                      <c:pt idx="462">
                        <c:v>-44.128548303201903</c:v>
                      </c:pt>
                      <c:pt idx="463">
                        <c:v>-44.128548303201903</c:v>
                      </c:pt>
                      <c:pt idx="464">
                        <c:v>-44.128548303201903</c:v>
                      </c:pt>
                      <c:pt idx="465">
                        <c:v>-44.128548303201903</c:v>
                      </c:pt>
                      <c:pt idx="466">
                        <c:v>-44.128548303201903</c:v>
                      </c:pt>
                      <c:pt idx="467">
                        <c:v>-44.128548303201903</c:v>
                      </c:pt>
                      <c:pt idx="468">
                        <c:v>-44.128548303201903</c:v>
                      </c:pt>
                      <c:pt idx="469">
                        <c:v>-44.128548303201903</c:v>
                      </c:pt>
                      <c:pt idx="470">
                        <c:v>-44.128548303201903</c:v>
                      </c:pt>
                      <c:pt idx="471">
                        <c:v>-44.128548303201903</c:v>
                      </c:pt>
                      <c:pt idx="472">
                        <c:v>-44.128548303201903</c:v>
                      </c:pt>
                      <c:pt idx="473">
                        <c:v>-44.128548303201903</c:v>
                      </c:pt>
                      <c:pt idx="474">
                        <c:v>-44.128548303201903</c:v>
                      </c:pt>
                      <c:pt idx="475">
                        <c:v>-44.128548303201903</c:v>
                      </c:pt>
                      <c:pt idx="476">
                        <c:v>-44.131204233403345</c:v>
                      </c:pt>
                      <c:pt idx="477">
                        <c:v>-44.133830750462756</c:v>
                      </c:pt>
                      <c:pt idx="478">
                        <c:v>-44.136428679736731</c:v>
                      </c:pt>
                      <c:pt idx="479">
                        <c:v>-44.138997450892781</c:v>
                      </c:pt>
                      <c:pt idx="480">
                        <c:v>-44.141536490949882</c:v>
                      </c:pt>
                      <c:pt idx="481">
                        <c:v>-44.141536490949882</c:v>
                      </c:pt>
                      <c:pt idx="482">
                        <c:v>-44.141536490949882</c:v>
                      </c:pt>
                      <c:pt idx="483">
                        <c:v>-44.141536490949882</c:v>
                      </c:pt>
                      <c:pt idx="484">
                        <c:v>-44.141536490949882</c:v>
                      </c:pt>
                      <c:pt idx="485">
                        <c:v>-44.141536490949882</c:v>
                      </c:pt>
                      <c:pt idx="486">
                        <c:v>-44.141536490949882</c:v>
                      </c:pt>
                      <c:pt idx="487">
                        <c:v>-44.141536490949882</c:v>
                      </c:pt>
                      <c:pt idx="488">
                        <c:v>-44.141536490949882</c:v>
                      </c:pt>
                      <c:pt idx="489">
                        <c:v>-44.141536490949882</c:v>
                      </c:pt>
                      <c:pt idx="490">
                        <c:v>-44.141536490949882</c:v>
                      </c:pt>
                      <c:pt idx="491">
                        <c:v>-44.141536490949882</c:v>
                      </c:pt>
                      <c:pt idx="492">
                        <c:v>-44.141536490949882</c:v>
                      </c:pt>
                      <c:pt idx="493">
                        <c:v>-44.141536490949882</c:v>
                      </c:pt>
                      <c:pt idx="494">
                        <c:v>-44.141536490949882</c:v>
                      </c:pt>
                      <c:pt idx="495">
                        <c:v>-44.141536490949882</c:v>
                      </c:pt>
                      <c:pt idx="496">
                        <c:v>-44.141536490949882</c:v>
                      </c:pt>
                      <c:pt idx="497">
                        <c:v>-44.141536490949882</c:v>
                      </c:pt>
                      <c:pt idx="498">
                        <c:v>-44.141536490949882</c:v>
                      </c:pt>
                      <c:pt idx="499">
                        <c:v>-44.143989509718004</c:v>
                      </c:pt>
                      <c:pt idx="500">
                        <c:v>-44.146412270319864</c:v>
                      </c:pt>
                      <c:pt idx="501">
                        <c:v>-44.148805492484108</c:v>
                      </c:pt>
                      <c:pt idx="502">
                        <c:v>-44.151168605878233</c:v>
                      </c:pt>
                      <c:pt idx="503">
                        <c:v>-44.153501037521146</c:v>
                      </c:pt>
                      <c:pt idx="504">
                        <c:v>-44.153501037521146</c:v>
                      </c:pt>
                      <c:pt idx="505">
                        <c:v>-44.153501037521146</c:v>
                      </c:pt>
                      <c:pt idx="506">
                        <c:v>-44.153501037521146</c:v>
                      </c:pt>
                      <c:pt idx="507">
                        <c:v>-44.153501037521146</c:v>
                      </c:pt>
                      <c:pt idx="508">
                        <c:v>-44.153501037521146</c:v>
                      </c:pt>
                      <c:pt idx="509">
                        <c:v>-44.153501037521146</c:v>
                      </c:pt>
                      <c:pt idx="510">
                        <c:v>-44.153501037521146</c:v>
                      </c:pt>
                      <c:pt idx="511">
                        <c:v>-44.153501037521146</c:v>
                      </c:pt>
                      <c:pt idx="512">
                        <c:v>-44.153501037521146</c:v>
                      </c:pt>
                      <c:pt idx="513">
                        <c:v>-44.153501037521146</c:v>
                      </c:pt>
                      <c:pt idx="514">
                        <c:v>-44.153501037521146</c:v>
                      </c:pt>
                      <c:pt idx="515">
                        <c:v>-44.153501037521146</c:v>
                      </c:pt>
                      <c:pt idx="516">
                        <c:v>-44.153501037521146</c:v>
                      </c:pt>
                      <c:pt idx="517">
                        <c:v>-44.155751144855934</c:v>
                      </c:pt>
                      <c:pt idx="518">
                        <c:v>-44.157970149000285</c:v>
                      </c:pt>
                      <c:pt idx="519">
                        <c:v>-44.160158664054784</c:v>
                      </c:pt>
                      <c:pt idx="520">
                        <c:v>-44.162316119686956</c:v>
                      </c:pt>
                      <c:pt idx="521">
                        <c:v>-44.164441942915722</c:v>
                      </c:pt>
                      <c:pt idx="522">
                        <c:v>-44.164441942915722</c:v>
                      </c:pt>
                      <c:pt idx="523">
                        <c:v>-44.164441942915722</c:v>
                      </c:pt>
                      <c:pt idx="524">
                        <c:v>-44.164441942915722</c:v>
                      </c:pt>
                      <c:pt idx="525">
                        <c:v>-44.164441942915722</c:v>
                      </c:pt>
                      <c:pt idx="526">
                        <c:v>-44.164441942915722</c:v>
                      </c:pt>
                      <c:pt idx="527">
                        <c:v>-44.164441942915722</c:v>
                      </c:pt>
                      <c:pt idx="528">
                        <c:v>-44.164441942915722</c:v>
                      </c:pt>
                      <c:pt idx="529">
                        <c:v>-44.164441942915722</c:v>
                      </c:pt>
                      <c:pt idx="530">
                        <c:v>-44.164441942915722</c:v>
                      </c:pt>
                      <c:pt idx="531">
                        <c:v>-44.164441942915722</c:v>
                      </c:pt>
                      <c:pt idx="532">
                        <c:v>-44.164441942915722</c:v>
                      </c:pt>
                      <c:pt idx="533">
                        <c:v>-44.164441942915722</c:v>
                      </c:pt>
                      <c:pt idx="534">
                        <c:v>-44.166489138817177</c:v>
                      </c:pt>
                      <c:pt idx="535">
                        <c:v>-44.16850438650399</c:v>
                      </c:pt>
                      <c:pt idx="536">
                        <c:v>-44.170488194448758</c:v>
                      </c:pt>
                      <c:pt idx="537">
                        <c:v>-44.172439992318978</c:v>
                      </c:pt>
                      <c:pt idx="538">
                        <c:v>-44.174359207133584</c:v>
                      </c:pt>
                      <c:pt idx="539">
                        <c:v>-44.174359207133584</c:v>
                      </c:pt>
                      <c:pt idx="540">
                        <c:v>-44.174359207133584</c:v>
                      </c:pt>
                      <c:pt idx="541">
                        <c:v>-44.174359207133584</c:v>
                      </c:pt>
                      <c:pt idx="542">
                        <c:v>-44.174359207133584</c:v>
                      </c:pt>
                      <c:pt idx="543">
                        <c:v>-44.174359207133584</c:v>
                      </c:pt>
                      <c:pt idx="544">
                        <c:v>-44.174359207133584</c:v>
                      </c:pt>
                      <c:pt idx="545">
                        <c:v>-44.174359207133584</c:v>
                      </c:pt>
                      <c:pt idx="546">
                        <c:v>-44.174359207133584</c:v>
                      </c:pt>
                      <c:pt idx="547">
                        <c:v>-44.174359207133584</c:v>
                      </c:pt>
                      <c:pt idx="548">
                        <c:v>-44.17620349160169</c:v>
                      </c:pt>
                      <c:pt idx="549">
                        <c:v>-44.178014982831009</c:v>
                      </c:pt>
                      <c:pt idx="550">
                        <c:v>-44.179794083666017</c:v>
                      </c:pt>
                      <c:pt idx="551">
                        <c:v>-44.18154022377427</c:v>
                      </c:pt>
                      <c:pt idx="552">
                        <c:v>-44.183252830174744</c:v>
                      </c:pt>
                      <c:pt idx="553">
                        <c:v>-44.183252830174744</c:v>
                      </c:pt>
                      <c:pt idx="554">
                        <c:v>-44.183252830174744</c:v>
                      </c:pt>
                      <c:pt idx="555">
                        <c:v>-44.183252830174744</c:v>
                      </c:pt>
                      <c:pt idx="556">
                        <c:v>-44.183252830174744</c:v>
                      </c:pt>
                      <c:pt idx="557">
                        <c:v>-44.183252830174744</c:v>
                      </c:pt>
                      <c:pt idx="558">
                        <c:v>-44.183252830174744</c:v>
                      </c:pt>
                      <c:pt idx="559">
                        <c:v>-44.183252830174744</c:v>
                      </c:pt>
                      <c:pt idx="560">
                        <c:v>-44.183252830174744</c:v>
                      </c:pt>
                      <c:pt idx="561">
                        <c:v>-44.183252830174744</c:v>
                      </c:pt>
                      <c:pt idx="562">
                        <c:v>-44.184894203209531</c:v>
                      </c:pt>
                      <c:pt idx="563">
                        <c:v>-44.186501937981298</c:v>
                      </c:pt>
                      <c:pt idx="564">
                        <c:v>-44.18807633170659</c:v>
                      </c:pt>
                      <c:pt idx="565">
                        <c:v>-44.18961681405289</c:v>
                      </c:pt>
                      <c:pt idx="566">
                        <c:v>-44.19112281203919</c:v>
                      </c:pt>
                      <c:pt idx="567">
                        <c:v>-44.19112281203919</c:v>
                      </c:pt>
                      <c:pt idx="568">
                        <c:v>-44.19112281203919</c:v>
                      </c:pt>
                      <c:pt idx="569">
                        <c:v>-44.19112281203919</c:v>
                      </c:pt>
                      <c:pt idx="570">
                        <c:v>-44.19112281203919</c:v>
                      </c:pt>
                      <c:pt idx="571">
                        <c:v>-44.19112281203919</c:v>
                      </c:pt>
                      <c:pt idx="572">
                        <c:v>-44.192561273640642</c:v>
                      </c:pt>
                      <c:pt idx="573">
                        <c:v>-44.193965251954886</c:v>
                      </c:pt>
                      <c:pt idx="574">
                        <c:v>-44.195334938570433</c:v>
                      </c:pt>
                      <c:pt idx="575">
                        <c:v>-44.19666976315478</c:v>
                      </c:pt>
                      <c:pt idx="576">
                        <c:v>-44.197969152726905</c:v>
                      </c:pt>
                      <c:pt idx="577">
                        <c:v>-44.197969152726905</c:v>
                      </c:pt>
                      <c:pt idx="578">
                        <c:v>-44.197969152726905</c:v>
                      </c:pt>
                      <c:pt idx="579">
                        <c:v>-44.197969152726905</c:v>
                      </c:pt>
                      <c:pt idx="580">
                        <c:v>-44.197969152726905</c:v>
                      </c:pt>
                      <c:pt idx="581">
                        <c:v>-44.19920470289501</c:v>
                      </c:pt>
                      <c:pt idx="582">
                        <c:v>-44.200404924751744</c:v>
                      </c:pt>
                      <c:pt idx="583">
                        <c:v>-44.20156990425756</c:v>
                      </c:pt>
                      <c:pt idx="584">
                        <c:v>-44.202699071079984</c:v>
                      </c:pt>
                      <c:pt idx="585">
                        <c:v>-44.203791852237948</c:v>
                      </c:pt>
                      <c:pt idx="586">
                        <c:v>-44.203791852237948</c:v>
                      </c:pt>
                      <c:pt idx="587">
                        <c:v>-44.203791852237948</c:v>
                      </c:pt>
                      <c:pt idx="588">
                        <c:v>-44.203791852237948</c:v>
                      </c:pt>
                      <c:pt idx="589">
                        <c:v>-44.203791852237948</c:v>
                      </c:pt>
                      <c:pt idx="590">
                        <c:v>-44.203791852237948</c:v>
                      </c:pt>
                      <c:pt idx="591">
                        <c:v>-44.203791852237948</c:v>
                      </c:pt>
                      <c:pt idx="592">
                        <c:v>-44.203791852237948</c:v>
                      </c:pt>
                      <c:pt idx="593">
                        <c:v>-44.204824490972719</c:v>
                      </c:pt>
                      <c:pt idx="594">
                        <c:v>-44.205820956371916</c:v>
                      </c:pt>
                      <c:pt idx="595">
                        <c:v>-44.206781228768001</c:v>
                      </c:pt>
                      <c:pt idx="596">
                        <c:v>-44.207704737828486</c:v>
                      </c:pt>
                      <c:pt idx="597">
                        <c:v>-44.208590910572262</c:v>
                      </c:pt>
                      <c:pt idx="598">
                        <c:v>-44.208590910572262</c:v>
                      </c:pt>
                      <c:pt idx="599">
                        <c:v>-44.208590910572262</c:v>
                      </c:pt>
                      <c:pt idx="600">
                        <c:v>-44.208590910572262</c:v>
                      </c:pt>
                      <c:pt idx="601">
                        <c:v>-44.208590910572262</c:v>
                      </c:pt>
                      <c:pt idx="602">
                        <c:v>-44.208590910572262</c:v>
                      </c:pt>
                      <c:pt idx="603">
                        <c:v>-44.208590910572262</c:v>
                      </c:pt>
                      <c:pt idx="604">
                        <c:v>-44.209420637873713</c:v>
                      </c:pt>
                      <c:pt idx="605">
                        <c:v>-44.210213346815372</c:v>
                      </c:pt>
                      <c:pt idx="606">
                        <c:v>-44.210968912101713</c:v>
                      </c:pt>
                      <c:pt idx="607">
                        <c:v>-44.211686763400259</c:v>
                      </c:pt>
                      <c:pt idx="608">
                        <c:v>-44.212366327729889</c:v>
                      </c:pt>
                      <c:pt idx="609">
                        <c:v>-44.212366327729889</c:v>
                      </c:pt>
                      <c:pt idx="610">
                        <c:v>-44.212366327729889</c:v>
                      </c:pt>
                      <c:pt idx="611">
                        <c:v>-44.212993143597991</c:v>
                      </c:pt>
                      <c:pt idx="612">
                        <c:v>-44.213582096082142</c:v>
                      </c:pt>
                      <c:pt idx="613">
                        <c:v>-44.214132954258737</c:v>
                      </c:pt>
                      <c:pt idx="614">
                        <c:v>-44.214645147795331</c:v>
                      </c:pt>
                      <c:pt idx="615">
                        <c:v>-44.215118103710815</c:v>
                      </c:pt>
                      <c:pt idx="616">
                        <c:v>-44.215118103710815</c:v>
                      </c:pt>
                      <c:pt idx="617">
                        <c:v>-44.215118103710815</c:v>
                      </c:pt>
                      <c:pt idx="618">
                        <c:v>-44.215118103710815</c:v>
                      </c:pt>
                      <c:pt idx="619">
                        <c:v>-44.215118103710815</c:v>
                      </c:pt>
                      <c:pt idx="620">
                        <c:v>-44.215118103710815</c:v>
                      </c:pt>
                      <c:pt idx="621">
                        <c:v>-44.215542008145569</c:v>
                      </c:pt>
                      <c:pt idx="622">
                        <c:v>-44.215927204172196</c:v>
                      </c:pt>
                      <c:pt idx="623">
                        <c:v>-44.216273355239061</c:v>
                      </c:pt>
                      <c:pt idx="624">
                        <c:v>-44.216579891013659</c:v>
                      </c:pt>
                      <c:pt idx="625">
                        <c:v>-44.216846238514982</c:v>
                      </c:pt>
                      <c:pt idx="626">
                        <c:v>-44.216846238514982</c:v>
                      </c:pt>
                      <c:pt idx="627">
                        <c:v>-44.216846238514982</c:v>
                      </c:pt>
                      <c:pt idx="628">
                        <c:v>-44.216846238514982</c:v>
                      </c:pt>
                      <c:pt idx="629">
                        <c:v>-44.217067231516417</c:v>
                      </c:pt>
                      <c:pt idx="630">
                        <c:v>-44.217248671085535</c:v>
                      </c:pt>
                      <c:pt idx="631">
                        <c:v>-44.217390115042669</c:v>
                      </c:pt>
                      <c:pt idx="632">
                        <c:v>-44.217490993055328</c:v>
                      </c:pt>
                      <c:pt idx="633">
                        <c:v>-44.217550732142477</c:v>
                      </c:pt>
                      <c:pt idx="634">
                        <c:v>-44.217568813710578</c:v>
                      </c:pt>
                      <c:pt idx="635">
                        <c:v>-44.217546496822173</c:v>
                      </c:pt>
                      <c:pt idx="636">
                        <c:v>-44.217483233669562</c:v>
                      </c:pt>
                      <c:pt idx="637">
                        <c:v>-44.217378453920283</c:v>
                      </c:pt>
                      <c:pt idx="638">
                        <c:v>-44.217231584593272</c:v>
                      </c:pt>
                      <c:pt idx="639">
                        <c:v>-44.217231584593272</c:v>
                      </c:pt>
                      <c:pt idx="640">
                        <c:v>-44.217231584593272</c:v>
                      </c:pt>
                      <c:pt idx="641">
                        <c:v>-44.217046754728024</c:v>
                      </c:pt>
                      <c:pt idx="642">
                        <c:v>-44.216820681382096</c:v>
                      </c:pt>
                      <c:pt idx="643">
                        <c:v>-44.216552711119725</c:v>
                      </c:pt>
                      <c:pt idx="644">
                        <c:v>-44.216242273608522</c:v>
                      </c:pt>
                      <c:pt idx="645">
                        <c:v>-44.21588879586735</c:v>
                      </c:pt>
                      <c:pt idx="646">
                        <c:v>-44.215501054568769</c:v>
                      </c:pt>
                      <c:pt idx="647">
                        <c:v>-44.215071224765303</c:v>
                      </c:pt>
                      <c:pt idx="648">
                        <c:v>-44.21459854739323</c:v>
                      </c:pt>
                      <c:pt idx="649">
                        <c:v>-44.214082452120046</c:v>
                      </c:pt>
                      <c:pt idx="650">
                        <c:v>-44.213522365964714</c:v>
                      </c:pt>
                      <c:pt idx="651">
                        <c:v>-44.213522365964714</c:v>
                      </c:pt>
                      <c:pt idx="652">
                        <c:v>-44.212931713232813</c:v>
                      </c:pt>
                      <c:pt idx="653">
                        <c:v>-44.21229812697181</c:v>
                      </c:pt>
                      <c:pt idx="654">
                        <c:v>-44.211620742489991</c:v>
                      </c:pt>
                      <c:pt idx="655">
                        <c:v>-44.210150000074243</c:v>
                      </c:pt>
                      <c:pt idx="656">
                        <c:v>-44.209338730720141</c:v>
                      </c:pt>
                      <c:pt idx="657">
                        <c:v>-44.208501388001615</c:v>
                      </c:pt>
                      <c:pt idx="658">
                        <c:v>-44.207619296410066</c:v>
                      </c:pt>
                      <c:pt idx="659">
                        <c:v>-44.205740935451253</c:v>
                      </c:pt>
                      <c:pt idx="660">
                        <c:v>-44.204745381130458</c:v>
                      </c:pt>
                      <c:pt idx="661">
                        <c:v>-44.202594209153425</c:v>
                      </c:pt>
                      <c:pt idx="662">
                        <c:v>-44.202594209153425</c:v>
                      </c:pt>
                      <c:pt idx="663">
                        <c:v>-44.201461140594382</c:v>
                      </c:pt>
                      <c:pt idx="664">
                        <c:v>-44.201461140594382</c:v>
                      </c:pt>
                      <c:pt idx="665">
                        <c:v>-44.200308229651547</c:v>
                      </c:pt>
                      <c:pt idx="666">
                        <c:v>-44.199109763897432</c:v>
                      </c:pt>
                      <c:pt idx="667">
                        <c:v>-44.195236766703154</c:v>
                      </c:pt>
                    </c:numCache>
                  </c:numRef>
                </c:yVal>
                <c:smooth val="1"/>
                <c:extLst xmlns:c15="http://schemas.microsoft.com/office/drawing/2012/chart">
                  <c:ext xmlns:c16="http://schemas.microsoft.com/office/drawing/2014/chart" uri="{C3380CC4-5D6E-409C-BE32-E72D297353CC}">
                    <c16:uniqueId val="{0000000C-7B3A-45B3-8B9C-4F4F84D696EC}"/>
                  </c:ext>
                </c:extLst>
              </c15:ser>
            </c15:filteredScatterSeries>
            <c15:filteredScatterSeries>
              <c15:ser>
                <c:idx val="12"/>
                <c:order val="12"/>
                <c:tx>
                  <c:v>T condenser primary drying</c:v>
                </c:tx>
                <c:marker>
                  <c:symbol val="none"/>
                </c:marker>
                <c:xVal>
                  <c:numRef>
                    <c:extLst xmlns:c15="http://schemas.microsoft.com/office/drawing/2012/chart">
                      <c:ext xmlns:c15="http://schemas.microsoft.com/office/drawing/2012/chart" uri="{02D57815-91ED-43cb-92C2-25804820EDAC}">
                        <c15:formulaRef>
                          <c15:sqref>'[2]16062772_data log'!$B$304:$B$1163</c15:sqref>
                        </c15:formulaRef>
                      </c:ext>
                    </c:extLst>
                    <c:numCache>
                      <c:formatCode>0.00</c:formatCode>
                      <c:ptCount val="860"/>
                      <c:pt idx="0">
                        <c:v>10</c:v>
                      </c:pt>
                      <c:pt idx="1">
                        <c:v>10.033333333333333</c:v>
                      </c:pt>
                      <c:pt idx="2">
                        <c:v>10.066666666666666</c:v>
                      </c:pt>
                      <c:pt idx="3">
                        <c:v>10.1</c:v>
                      </c:pt>
                      <c:pt idx="4">
                        <c:v>10.133333333333333</c:v>
                      </c:pt>
                      <c:pt idx="5">
                        <c:v>10.166666666666666</c:v>
                      </c:pt>
                      <c:pt idx="6">
                        <c:v>10.199999999999999</c:v>
                      </c:pt>
                      <c:pt idx="7">
                        <c:v>10.233333333333333</c:v>
                      </c:pt>
                      <c:pt idx="8">
                        <c:v>10.266666666666667</c:v>
                      </c:pt>
                      <c:pt idx="9">
                        <c:v>10.3</c:v>
                      </c:pt>
                      <c:pt idx="10">
                        <c:v>10.333333333333334</c:v>
                      </c:pt>
                      <c:pt idx="11">
                        <c:v>10.366666666666667</c:v>
                      </c:pt>
                      <c:pt idx="12">
                        <c:v>10.4</c:v>
                      </c:pt>
                      <c:pt idx="13">
                        <c:v>10.433333333333334</c:v>
                      </c:pt>
                      <c:pt idx="14">
                        <c:v>10.466666666666667</c:v>
                      </c:pt>
                      <c:pt idx="15">
                        <c:v>10.5</c:v>
                      </c:pt>
                      <c:pt idx="16">
                        <c:v>10.533333333333333</c:v>
                      </c:pt>
                      <c:pt idx="17">
                        <c:v>10.566666666666666</c:v>
                      </c:pt>
                      <c:pt idx="18">
                        <c:v>10.6</c:v>
                      </c:pt>
                      <c:pt idx="19">
                        <c:v>10.633333333333333</c:v>
                      </c:pt>
                      <c:pt idx="20">
                        <c:v>10.666666666666666</c:v>
                      </c:pt>
                      <c:pt idx="21">
                        <c:v>10.7</c:v>
                      </c:pt>
                      <c:pt idx="22">
                        <c:v>10.733333333333333</c:v>
                      </c:pt>
                      <c:pt idx="23">
                        <c:v>10.766666666666667</c:v>
                      </c:pt>
                      <c:pt idx="24">
                        <c:v>10.8</c:v>
                      </c:pt>
                      <c:pt idx="25">
                        <c:v>10.833333333333334</c:v>
                      </c:pt>
                      <c:pt idx="26">
                        <c:v>10.866666666666667</c:v>
                      </c:pt>
                      <c:pt idx="27">
                        <c:v>10.9</c:v>
                      </c:pt>
                      <c:pt idx="28">
                        <c:v>10.933333333333334</c:v>
                      </c:pt>
                      <c:pt idx="29">
                        <c:v>10.966666666666667</c:v>
                      </c:pt>
                      <c:pt idx="30">
                        <c:v>11</c:v>
                      </c:pt>
                      <c:pt idx="31">
                        <c:v>11.033333333333333</c:v>
                      </c:pt>
                      <c:pt idx="32">
                        <c:v>11.066666666666666</c:v>
                      </c:pt>
                      <c:pt idx="33">
                        <c:v>11.1</c:v>
                      </c:pt>
                      <c:pt idx="34">
                        <c:v>11.133333333333333</c:v>
                      </c:pt>
                      <c:pt idx="35">
                        <c:v>11.166666666666666</c:v>
                      </c:pt>
                      <c:pt idx="36">
                        <c:v>11.2</c:v>
                      </c:pt>
                      <c:pt idx="37">
                        <c:v>11.233333333333333</c:v>
                      </c:pt>
                      <c:pt idx="38">
                        <c:v>11.266666666666667</c:v>
                      </c:pt>
                      <c:pt idx="39">
                        <c:v>11.3</c:v>
                      </c:pt>
                      <c:pt idx="40">
                        <c:v>11.333333333333334</c:v>
                      </c:pt>
                      <c:pt idx="41">
                        <c:v>11.366666666666667</c:v>
                      </c:pt>
                      <c:pt idx="42">
                        <c:v>11.4</c:v>
                      </c:pt>
                      <c:pt idx="43">
                        <c:v>11.433333333333334</c:v>
                      </c:pt>
                      <c:pt idx="44">
                        <c:v>11.466666666666667</c:v>
                      </c:pt>
                      <c:pt idx="45">
                        <c:v>11.5</c:v>
                      </c:pt>
                      <c:pt idx="46">
                        <c:v>11.533333333333333</c:v>
                      </c:pt>
                      <c:pt idx="47">
                        <c:v>11.566666666666666</c:v>
                      </c:pt>
                      <c:pt idx="48">
                        <c:v>11.6</c:v>
                      </c:pt>
                      <c:pt idx="49">
                        <c:v>11.633333333333333</c:v>
                      </c:pt>
                      <c:pt idx="50">
                        <c:v>11.666666666666666</c:v>
                      </c:pt>
                      <c:pt idx="51">
                        <c:v>11.7</c:v>
                      </c:pt>
                      <c:pt idx="52">
                        <c:v>11.733333333333333</c:v>
                      </c:pt>
                      <c:pt idx="53">
                        <c:v>11.766666666666667</c:v>
                      </c:pt>
                      <c:pt idx="54">
                        <c:v>11.8</c:v>
                      </c:pt>
                      <c:pt idx="55">
                        <c:v>11.833333333333334</c:v>
                      </c:pt>
                      <c:pt idx="56">
                        <c:v>11.866666666666667</c:v>
                      </c:pt>
                      <c:pt idx="57">
                        <c:v>11.9</c:v>
                      </c:pt>
                      <c:pt idx="58">
                        <c:v>11.933333333333334</c:v>
                      </c:pt>
                      <c:pt idx="59">
                        <c:v>11.966666666666667</c:v>
                      </c:pt>
                      <c:pt idx="60">
                        <c:v>12</c:v>
                      </c:pt>
                      <c:pt idx="61">
                        <c:v>12.033333333333333</c:v>
                      </c:pt>
                      <c:pt idx="62">
                        <c:v>12.066666666666666</c:v>
                      </c:pt>
                      <c:pt idx="63">
                        <c:v>12.1</c:v>
                      </c:pt>
                      <c:pt idx="64">
                        <c:v>12.133333333333333</c:v>
                      </c:pt>
                      <c:pt idx="65">
                        <c:v>12.166666666666666</c:v>
                      </c:pt>
                      <c:pt idx="66">
                        <c:v>12.2</c:v>
                      </c:pt>
                      <c:pt idx="67">
                        <c:v>12.233333333333333</c:v>
                      </c:pt>
                      <c:pt idx="68">
                        <c:v>12.266666666666667</c:v>
                      </c:pt>
                      <c:pt idx="69">
                        <c:v>12.3</c:v>
                      </c:pt>
                      <c:pt idx="70">
                        <c:v>12.333333333333334</c:v>
                      </c:pt>
                      <c:pt idx="71">
                        <c:v>12.366666666666667</c:v>
                      </c:pt>
                      <c:pt idx="72">
                        <c:v>12.4</c:v>
                      </c:pt>
                      <c:pt idx="73">
                        <c:v>12.433333333333334</c:v>
                      </c:pt>
                      <c:pt idx="74">
                        <c:v>12.466666666666667</c:v>
                      </c:pt>
                      <c:pt idx="75">
                        <c:v>12.5</c:v>
                      </c:pt>
                      <c:pt idx="76">
                        <c:v>12.533333333333333</c:v>
                      </c:pt>
                      <c:pt idx="77">
                        <c:v>12.566666666666666</c:v>
                      </c:pt>
                      <c:pt idx="78">
                        <c:v>12.6</c:v>
                      </c:pt>
                      <c:pt idx="79">
                        <c:v>12.633333333333333</c:v>
                      </c:pt>
                      <c:pt idx="80">
                        <c:v>12.666666666666666</c:v>
                      </c:pt>
                      <c:pt idx="81">
                        <c:v>12.7</c:v>
                      </c:pt>
                      <c:pt idx="82">
                        <c:v>12.733333333333333</c:v>
                      </c:pt>
                      <c:pt idx="83">
                        <c:v>12.766666666666667</c:v>
                      </c:pt>
                      <c:pt idx="84">
                        <c:v>12.8</c:v>
                      </c:pt>
                      <c:pt idx="85">
                        <c:v>12.833333333333334</c:v>
                      </c:pt>
                      <c:pt idx="86">
                        <c:v>12.866666666666667</c:v>
                      </c:pt>
                      <c:pt idx="87">
                        <c:v>12.9</c:v>
                      </c:pt>
                      <c:pt idx="88">
                        <c:v>12.933333333333334</c:v>
                      </c:pt>
                      <c:pt idx="89">
                        <c:v>12.966666666666667</c:v>
                      </c:pt>
                      <c:pt idx="90">
                        <c:v>13</c:v>
                      </c:pt>
                      <c:pt idx="91">
                        <c:v>13.033333333333333</c:v>
                      </c:pt>
                      <c:pt idx="92">
                        <c:v>13.066666666666666</c:v>
                      </c:pt>
                      <c:pt idx="93">
                        <c:v>13.1</c:v>
                      </c:pt>
                      <c:pt idx="94">
                        <c:v>13.133333333333333</c:v>
                      </c:pt>
                      <c:pt idx="95">
                        <c:v>13.166666666666666</c:v>
                      </c:pt>
                      <c:pt idx="96">
                        <c:v>13.2</c:v>
                      </c:pt>
                      <c:pt idx="97">
                        <c:v>13.233333333333333</c:v>
                      </c:pt>
                      <c:pt idx="98">
                        <c:v>13.266666666666667</c:v>
                      </c:pt>
                      <c:pt idx="99">
                        <c:v>13.3</c:v>
                      </c:pt>
                      <c:pt idx="100">
                        <c:v>13.333333333333334</c:v>
                      </c:pt>
                      <c:pt idx="101">
                        <c:v>13.366666666666667</c:v>
                      </c:pt>
                      <c:pt idx="102">
                        <c:v>13.4</c:v>
                      </c:pt>
                      <c:pt idx="103">
                        <c:v>13.433333333333334</c:v>
                      </c:pt>
                      <c:pt idx="104">
                        <c:v>13.466666666666667</c:v>
                      </c:pt>
                      <c:pt idx="105">
                        <c:v>13.5</c:v>
                      </c:pt>
                      <c:pt idx="106">
                        <c:v>13.533333333333333</c:v>
                      </c:pt>
                      <c:pt idx="107">
                        <c:v>13.566666666666666</c:v>
                      </c:pt>
                      <c:pt idx="108">
                        <c:v>13.6</c:v>
                      </c:pt>
                      <c:pt idx="109">
                        <c:v>13.633333333333333</c:v>
                      </c:pt>
                      <c:pt idx="110">
                        <c:v>13.666666666666666</c:v>
                      </c:pt>
                      <c:pt idx="111">
                        <c:v>13.7</c:v>
                      </c:pt>
                      <c:pt idx="112">
                        <c:v>13.733333333333333</c:v>
                      </c:pt>
                      <c:pt idx="113">
                        <c:v>13.766666666666667</c:v>
                      </c:pt>
                      <c:pt idx="114">
                        <c:v>13.8</c:v>
                      </c:pt>
                      <c:pt idx="115">
                        <c:v>13.833333333333334</c:v>
                      </c:pt>
                      <c:pt idx="116">
                        <c:v>13.866666666666667</c:v>
                      </c:pt>
                      <c:pt idx="117">
                        <c:v>13.9</c:v>
                      </c:pt>
                      <c:pt idx="118">
                        <c:v>13.933333333333334</c:v>
                      </c:pt>
                      <c:pt idx="119">
                        <c:v>13.966666666666667</c:v>
                      </c:pt>
                      <c:pt idx="120">
                        <c:v>14</c:v>
                      </c:pt>
                      <c:pt idx="121">
                        <c:v>14.033333333333333</c:v>
                      </c:pt>
                      <c:pt idx="122">
                        <c:v>14.066666666666666</c:v>
                      </c:pt>
                      <c:pt idx="123">
                        <c:v>14.1</c:v>
                      </c:pt>
                      <c:pt idx="124">
                        <c:v>14.133333333333333</c:v>
                      </c:pt>
                      <c:pt idx="125">
                        <c:v>14.166666666666666</c:v>
                      </c:pt>
                      <c:pt idx="126">
                        <c:v>14.2</c:v>
                      </c:pt>
                      <c:pt idx="127">
                        <c:v>14.233333333333333</c:v>
                      </c:pt>
                      <c:pt idx="128">
                        <c:v>14.266666666666667</c:v>
                      </c:pt>
                      <c:pt idx="129">
                        <c:v>14.3</c:v>
                      </c:pt>
                      <c:pt idx="130">
                        <c:v>14.333333333333334</c:v>
                      </c:pt>
                      <c:pt idx="131">
                        <c:v>14.366666666666667</c:v>
                      </c:pt>
                      <c:pt idx="132">
                        <c:v>14.4</c:v>
                      </c:pt>
                      <c:pt idx="133">
                        <c:v>14.433333333333334</c:v>
                      </c:pt>
                      <c:pt idx="134">
                        <c:v>14.466666666666667</c:v>
                      </c:pt>
                      <c:pt idx="135">
                        <c:v>14.5</c:v>
                      </c:pt>
                      <c:pt idx="136">
                        <c:v>14.533333333333333</c:v>
                      </c:pt>
                      <c:pt idx="137">
                        <c:v>14.566666666666666</c:v>
                      </c:pt>
                      <c:pt idx="138">
                        <c:v>14.6</c:v>
                      </c:pt>
                      <c:pt idx="139">
                        <c:v>14.633333333333333</c:v>
                      </c:pt>
                      <c:pt idx="140">
                        <c:v>14.666666666666666</c:v>
                      </c:pt>
                      <c:pt idx="141">
                        <c:v>14.7</c:v>
                      </c:pt>
                      <c:pt idx="142">
                        <c:v>14.733333333333333</c:v>
                      </c:pt>
                      <c:pt idx="143">
                        <c:v>14.766666666666667</c:v>
                      </c:pt>
                      <c:pt idx="144">
                        <c:v>14.8</c:v>
                      </c:pt>
                      <c:pt idx="145">
                        <c:v>14.833333333333334</c:v>
                      </c:pt>
                      <c:pt idx="146">
                        <c:v>14.866666666666667</c:v>
                      </c:pt>
                      <c:pt idx="147">
                        <c:v>14.9</c:v>
                      </c:pt>
                      <c:pt idx="148">
                        <c:v>14.933333333333334</c:v>
                      </c:pt>
                      <c:pt idx="149">
                        <c:v>14.966666666666667</c:v>
                      </c:pt>
                      <c:pt idx="150">
                        <c:v>15</c:v>
                      </c:pt>
                      <c:pt idx="151">
                        <c:v>15.033333333333333</c:v>
                      </c:pt>
                      <c:pt idx="152">
                        <c:v>15.066666666666666</c:v>
                      </c:pt>
                      <c:pt idx="153">
                        <c:v>15.1</c:v>
                      </c:pt>
                      <c:pt idx="154">
                        <c:v>15.133333333333333</c:v>
                      </c:pt>
                      <c:pt idx="155">
                        <c:v>15.166666666666666</c:v>
                      </c:pt>
                      <c:pt idx="156">
                        <c:v>15.2</c:v>
                      </c:pt>
                      <c:pt idx="157">
                        <c:v>15.233333333333333</c:v>
                      </c:pt>
                      <c:pt idx="158">
                        <c:v>15.266666666666667</c:v>
                      </c:pt>
                      <c:pt idx="159">
                        <c:v>15.3</c:v>
                      </c:pt>
                      <c:pt idx="160">
                        <c:v>15.333333333333334</c:v>
                      </c:pt>
                      <c:pt idx="161">
                        <c:v>15.366666666666667</c:v>
                      </c:pt>
                      <c:pt idx="162">
                        <c:v>15.4</c:v>
                      </c:pt>
                      <c:pt idx="163">
                        <c:v>15.433333333333334</c:v>
                      </c:pt>
                      <c:pt idx="164">
                        <c:v>15.466666666666667</c:v>
                      </c:pt>
                      <c:pt idx="165">
                        <c:v>15.5</c:v>
                      </c:pt>
                      <c:pt idx="166">
                        <c:v>15.533333333333333</c:v>
                      </c:pt>
                      <c:pt idx="167">
                        <c:v>15.566666666666666</c:v>
                      </c:pt>
                      <c:pt idx="168">
                        <c:v>15.6</c:v>
                      </c:pt>
                      <c:pt idx="169">
                        <c:v>15.633333333333333</c:v>
                      </c:pt>
                      <c:pt idx="170">
                        <c:v>15.666666666666666</c:v>
                      </c:pt>
                      <c:pt idx="171">
                        <c:v>15.7</c:v>
                      </c:pt>
                      <c:pt idx="172">
                        <c:v>15.733333333333333</c:v>
                      </c:pt>
                      <c:pt idx="173">
                        <c:v>15.766666666666667</c:v>
                      </c:pt>
                      <c:pt idx="174">
                        <c:v>15.8</c:v>
                      </c:pt>
                      <c:pt idx="175">
                        <c:v>15.833333333333334</c:v>
                      </c:pt>
                      <c:pt idx="176">
                        <c:v>15.866666666666667</c:v>
                      </c:pt>
                      <c:pt idx="177">
                        <c:v>15.9</c:v>
                      </c:pt>
                      <c:pt idx="178">
                        <c:v>15.933333333333334</c:v>
                      </c:pt>
                      <c:pt idx="179">
                        <c:v>15.966666666666667</c:v>
                      </c:pt>
                      <c:pt idx="180">
                        <c:v>16</c:v>
                      </c:pt>
                      <c:pt idx="181">
                        <c:v>16.033333333333335</c:v>
                      </c:pt>
                      <c:pt idx="182">
                        <c:v>16.066666666666666</c:v>
                      </c:pt>
                      <c:pt idx="183">
                        <c:v>16.100000000000001</c:v>
                      </c:pt>
                      <c:pt idx="184">
                        <c:v>16.133333333333333</c:v>
                      </c:pt>
                      <c:pt idx="185">
                        <c:v>16.166666666666668</c:v>
                      </c:pt>
                      <c:pt idx="186">
                        <c:v>16.2</c:v>
                      </c:pt>
                      <c:pt idx="187">
                        <c:v>16.233333333333334</c:v>
                      </c:pt>
                      <c:pt idx="188">
                        <c:v>16.266666666666666</c:v>
                      </c:pt>
                      <c:pt idx="189">
                        <c:v>16.3</c:v>
                      </c:pt>
                      <c:pt idx="190">
                        <c:v>16.333333333333332</c:v>
                      </c:pt>
                      <c:pt idx="191">
                        <c:v>16.366666666666667</c:v>
                      </c:pt>
                      <c:pt idx="192">
                        <c:v>16.399999999999999</c:v>
                      </c:pt>
                      <c:pt idx="193">
                        <c:v>16.433333333333334</c:v>
                      </c:pt>
                      <c:pt idx="194">
                        <c:v>16.466666666666665</c:v>
                      </c:pt>
                      <c:pt idx="195">
                        <c:v>16.5</c:v>
                      </c:pt>
                      <c:pt idx="196">
                        <c:v>16.533333333333335</c:v>
                      </c:pt>
                      <c:pt idx="197">
                        <c:v>16.566666666666666</c:v>
                      </c:pt>
                      <c:pt idx="198">
                        <c:v>16.600000000000001</c:v>
                      </c:pt>
                      <c:pt idx="199">
                        <c:v>16.633333333333333</c:v>
                      </c:pt>
                      <c:pt idx="200">
                        <c:v>16.666666666666668</c:v>
                      </c:pt>
                      <c:pt idx="201">
                        <c:v>16.7</c:v>
                      </c:pt>
                      <c:pt idx="202">
                        <c:v>16.733333333333334</c:v>
                      </c:pt>
                      <c:pt idx="203">
                        <c:v>16.766666666666666</c:v>
                      </c:pt>
                      <c:pt idx="204">
                        <c:v>16.8</c:v>
                      </c:pt>
                      <c:pt idx="205">
                        <c:v>16.833333333333332</c:v>
                      </c:pt>
                      <c:pt idx="206">
                        <c:v>16.866666666666667</c:v>
                      </c:pt>
                      <c:pt idx="207">
                        <c:v>16.899999999999999</c:v>
                      </c:pt>
                      <c:pt idx="208">
                        <c:v>16.933333333333334</c:v>
                      </c:pt>
                      <c:pt idx="209">
                        <c:v>16.966666666666665</c:v>
                      </c:pt>
                      <c:pt idx="210">
                        <c:v>17</c:v>
                      </c:pt>
                      <c:pt idx="211">
                        <c:v>17.033333333333335</c:v>
                      </c:pt>
                      <c:pt idx="212">
                        <c:v>17.066666666666666</c:v>
                      </c:pt>
                      <c:pt idx="213">
                        <c:v>17.100000000000001</c:v>
                      </c:pt>
                      <c:pt idx="214">
                        <c:v>17.133333333333333</c:v>
                      </c:pt>
                      <c:pt idx="215">
                        <c:v>17.166666666666668</c:v>
                      </c:pt>
                      <c:pt idx="216">
                        <c:v>17.2</c:v>
                      </c:pt>
                      <c:pt idx="217">
                        <c:v>17.233333333333334</c:v>
                      </c:pt>
                      <c:pt idx="218">
                        <c:v>17.266666666666666</c:v>
                      </c:pt>
                      <c:pt idx="219">
                        <c:v>17.3</c:v>
                      </c:pt>
                      <c:pt idx="220">
                        <c:v>17.333333333333332</c:v>
                      </c:pt>
                      <c:pt idx="221">
                        <c:v>17.366666666666667</c:v>
                      </c:pt>
                      <c:pt idx="222">
                        <c:v>17.399999999999999</c:v>
                      </c:pt>
                      <c:pt idx="223">
                        <c:v>17.433333333333334</c:v>
                      </c:pt>
                      <c:pt idx="224">
                        <c:v>17.466666666666665</c:v>
                      </c:pt>
                      <c:pt idx="225">
                        <c:v>17.5</c:v>
                      </c:pt>
                      <c:pt idx="226">
                        <c:v>17.533333333333335</c:v>
                      </c:pt>
                      <c:pt idx="227">
                        <c:v>17.566666666666666</c:v>
                      </c:pt>
                      <c:pt idx="228">
                        <c:v>17.600000000000001</c:v>
                      </c:pt>
                      <c:pt idx="229">
                        <c:v>17.633333333333333</c:v>
                      </c:pt>
                      <c:pt idx="230">
                        <c:v>17.666666666666668</c:v>
                      </c:pt>
                      <c:pt idx="231">
                        <c:v>17.7</c:v>
                      </c:pt>
                      <c:pt idx="232">
                        <c:v>17.733333333333334</c:v>
                      </c:pt>
                      <c:pt idx="233">
                        <c:v>17.766666666666666</c:v>
                      </c:pt>
                      <c:pt idx="234">
                        <c:v>17.8</c:v>
                      </c:pt>
                      <c:pt idx="235">
                        <c:v>17.833333333333332</c:v>
                      </c:pt>
                      <c:pt idx="236">
                        <c:v>17.866666666666667</c:v>
                      </c:pt>
                      <c:pt idx="237">
                        <c:v>17.899999999999999</c:v>
                      </c:pt>
                      <c:pt idx="238">
                        <c:v>17.933333333333334</c:v>
                      </c:pt>
                      <c:pt idx="239">
                        <c:v>17.966666666666665</c:v>
                      </c:pt>
                      <c:pt idx="240">
                        <c:v>18</c:v>
                      </c:pt>
                      <c:pt idx="241">
                        <c:v>18.033333333333335</c:v>
                      </c:pt>
                      <c:pt idx="242">
                        <c:v>18.066666666666666</c:v>
                      </c:pt>
                      <c:pt idx="243">
                        <c:v>18.100000000000001</c:v>
                      </c:pt>
                      <c:pt idx="244">
                        <c:v>18.133333333333333</c:v>
                      </c:pt>
                      <c:pt idx="245">
                        <c:v>18.166666666666668</c:v>
                      </c:pt>
                      <c:pt idx="246">
                        <c:v>18.2</c:v>
                      </c:pt>
                      <c:pt idx="247">
                        <c:v>18.233333333333334</c:v>
                      </c:pt>
                      <c:pt idx="248">
                        <c:v>18.266666666666666</c:v>
                      </c:pt>
                      <c:pt idx="249">
                        <c:v>18.3</c:v>
                      </c:pt>
                      <c:pt idx="250">
                        <c:v>18.333333333333332</c:v>
                      </c:pt>
                      <c:pt idx="251">
                        <c:v>18.366666666666667</c:v>
                      </c:pt>
                      <c:pt idx="252">
                        <c:v>18.399999999999999</c:v>
                      </c:pt>
                      <c:pt idx="253">
                        <c:v>18.433333333333334</c:v>
                      </c:pt>
                      <c:pt idx="254">
                        <c:v>18.466666666666665</c:v>
                      </c:pt>
                      <c:pt idx="255">
                        <c:v>18.5</c:v>
                      </c:pt>
                      <c:pt idx="256">
                        <c:v>18.533333333333335</c:v>
                      </c:pt>
                      <c:pt idx="257">
                        <c:v>18.566666666666666</c:v>
                      </c:pt>
                      <c:pt idx="258">
                        <c:v>18.600000000000001</c:v>
                      </c:pt>
                      <c:pt idx="259">
                        <c:v>18.633333333333333</c:v>
                      </c:pt>
                      <c:pt idx="260">
                        <c:v>18.666666666666668</c:v>
                      </c:pt>
                      <c:pt idx="261">
                        <c:v>18.7</c:v>
                      </c:pt>
                      <c:pt idx="262">
                        <c:v>18.733333333333334</c:v>
                      </c:pt>
                      <c:pt idx="263">
                        <c:v>18.766666666666666</c:v>
                      </c:pt>
                      <c:pt idx="264">
                        <c:v>18.8</c:v>
                      </c:pt>
                      <c:pt idx="265">
                        <c:v>18.833333333333332</c:v>
                      </c:pt>
                      <c:pt idx="266">
                        <c:v>18.866666666666667</c:v>
                      </c:pt>
                      <c:pt idx="267">
                        <c:v>18.899999999999999</c:v>
                      </c:pt>
                      <c:pt idx="268">
                        <c:v>18.933333333333334</c:v>
                      </c:pt>
                      <c:pt idx="269">
                        <c:v>18.966666666666665</c:v>
                      </c:pt>
                      <c:pt idx="270">
                        <c:v>19</c:v>
                      </c:pt>
                      <c:pt idx="271">
                        <c:v>19.033333333333335</c:v>
                      </c:pt>
                      <c:pt idx="272">
                        <c:v>19.066666666666666</c:v>
                      </c:pt>
                      <c:pt idx="273">
                        <c:v>19.100000000000001</c:v>
                      </c:pt>
                      <c:pt idx="274">
                        <c:v>19.133333333333333</c:v>
                      </c:pt>
                      <c:pt idx="275">
                        <c:v>19.166666666666668</c:v>
                      </c:pt>
                      <c:pt idx="276">
                        <c:v>19.2</c:v>
                      </c:pt>
                      <c:pt idx="277">
                        <c:v>19.233333333333334</c:v>
                      </c:pt>
                      <c:pt idx="278">
                        <c:v>19.266666666666666</c:v>
                      </c:pt>
                      <c:pt idx="279">
                        <c:v>19.3</c:v>
                      </c:pt>
                      <c:pt idx="280">
                        <c:v>19.333333333333332</c:v>
                      </c:pt>
                      <c:pt idx="281">
                        <c:v>19.366666666666667</c:v>
                      </c:pt>
                      <c:pt idx="282">
                        <c:v>19.399999999999999</c:v>
                      </c:pt>
                      <c:pt idx="283">
                        <c:v>19.433333333333334</c:v>
                      </c:pt>
                      <c:pt idx="284">
                        <c:v>19.466666666666665</c:v>
                      </c:pt>
                      <c:pt idx="285">
                        <c:v>19.5</c:v>
                      </c:pt>
                      <c:pt idx="286">
                        <c:v>19.533333333333335</c:v>
                      </c:pt>
                      <c:pt idx="287">
                        <c:v>19.566666666666666</c:v>
                      </c:pt>
                      <c:pt idx="288">
                        <c:v>19.600000000000001</c:v>
                      </c:pt>
                      <c:pt idx="289">
                        <c:v>19.633333333333333</c:v>
                      </c:pt>
                      <c:pt idx="290">
                        <c:v>19.666666666666668</c:v>
                      </c:pt>
                      <c:pt idx="291">
                        <c:v>19.7</c:v>
                      </c:pt>
                      <c:pt idx="292">
                        <c:v>19.733333333333334</c:v>
                      </c:pt>
                      <c:pt idx="293">
                        <c:v>19.766666666666666</c:v>
                      </c:pt>
                      <c:pt idx="294">
                        <c:v>19.8</c:v>
                      </c:pt>
                      <c:pt idx="295">
                        <c:v>19.833333333333332</c:v>
                      </c:pt>
                      <c:pt idx="296">
                        <c:v>19.866666666666667</c:v>
                      </c:pt>
                      <c:pt idx="297">
                        <c:v>19.899999999999999</c:v>
                      </c:pt>
                      <c:pt idx="298">
                        <c:v>19.933333333333334</c:v>
                      </c:pt>
                      <c:pt idx="299">
                        <c:v>19.966666666666665</c:v>
                      </c:pt>
                      <c:pt idx="300">
                        <c:v>20</c:v>
                      </c:pt>
                      <c:pt idx="301">
                        <c:v>20.033333333333335</c:v>
                      </c:pt>
                      <c:pt idx="302">
                        <c:v>20.066666666666666</c:v>
                      </c:pt>
                      <c:pt idx="303">
                        <c:v>20.100000000000001</c:v>
                      </c:pt>
                      <c:pt idx="304">
                        <c:v>20.133333333333333</c:v>
                      </c:pt>
                      <c:pt idx="305">
                        <c:v>20.166666666666668</c:v>
                      </c:pt>
                      <c:pt idx="306">
                        <c:v>20.2</c:v>
                      </c:pt>
                      <c:pt idx="307">
                        <c:v>20.233333333333334</c:v>
                      </c:pt>
                      <c:pt idx="308">
                        <c:v>20.266666666666666</c:v>
                      </c:pt>
                      <c:pt idx="309">
                        <c:v>20.3</c:v>
                      </c:pt>
                      <c:pt idx="310">
                        <c:v>20.333333333333332</c:v>
                      </c:pt>
                      <c:pt idx="311">
                        <c:v>20.366666666666667</c:v>
                      </c:pt>
                      <c:pt idx="312">
                        <c:v>20.399999999999999</c:v>
                      </c:pt>
                      <c:pt idx="313">
                        <c:v>20.433333333333334</c:v>
                      </c:pt>
                      <c:pt idx="314">
                        <c:v>20.466666666666665</c:v>
                      </c:pt>
                      <c:pt idx="315">
                        <c:v>20.5</c:v>
                      </c:pt>
                      <c:pt idx="316">
                        <c:v>20.533333333333335</c:v>
                      </c:pt>
                      <c:pt idx="317">
                        <c:v>20.566666666666666</c:v>
                      </c:pt>
                      <c:pt idx="318">
                        <c:v>20.6</c:v>
                      </c:pt>
                      <c:pt idx="319">
                        <c:v>20.633333333333333</c:v>
                      </c:pt>
                      <c:pt idx="320">
                        <c:v>20.666666666666668</c:v>
                      </c:pt>
                      <c:pt idx="321">
                        <c:v>20.7</c:v>
                      </c:pt>
                      <c:pt idx="322">
                        <c:v>20.733333333333334</c:v>
                      </c:pt>
                      <c:pt idx="323">
                        <c:v>20.766666666666666</c:v>
                      </c:pt>
                      <c:pt idx="324">
                        <c:v>20.8</c:v>
                      </c:pt>
                      <c:pt idx="325">
                        <c:v>20.833333333333332</c:v>
                      </c:pt>
                      <c:pt idx="326">
                        <c:v>20.866666666666667</c:v>
                      </c:pt>
                      <c:pt idx="327">
                        <c:v>20.9</c:v>
                      </c:pt>
                      <c:pt idx="328">
                        <c:v>20.933333333333334</c:v>
                      </c:pt>
                      <c:pt idx="329">
                        <c:v>20.966666666666665</c:v>
                      </c:pt>
                      <c:pt idx="330">
                        <c:v>21</c:v>
                      </c:pt>
                      <c:pt idx="331">
                        <c:v>21.033333333333335</c:v>
                      </c:pt>
                      <c:pt idx="332">
                        <c:v>21.066666666666666</c:v>
                      </c:pt>
                      <c:pt idx="333">
                        <c:v>21.1</c:v>
                      </c:pt>
                      <c:pt idx="334">
                        <c:v>21.133333333333333</c:v>
                      </c:pt>
                      <c:pt idx="335">
                        <c:v>21.166666666666668</c:v>
                      </c:pt>
                      <c:pt idx="336">
                        <c:v>21.2</c:v>
                      </c:pt>
                      <c:pt idx="337">
                        <c:v>21.233333333333334</c:v>
                      </c:pt>
                      <c:pt idx="338">
                        <c:v>21.266666666666666</c:v>
                      </c:pt>
                      <c:pt idx="339">
                        <c:v>21.3</c:v>
                      </c:pt>
                      <c:pt idx="340">
                        <c:v>21.333333333333332</c:v>
                      </c:pt>
                      <c:pt idx="341">
                        <c:v>21.366666666666667</c:v>
                      </c:pt>
                      <c:pt idx="342">
                        <c:v>21.4</c:v>
                      </c:pt>
                      <c:pt idx="343">
                        <c:v>21.433333333333334</c:v>
                      </c:pt>
                      <c:pt idx="344">
                        <c:v>21.466666666666665</c:v>
                      </c:pt>
                      <c:pt idx="345">
                        <c:v>21.5</c:v>
                      </c:pt>
                      <c:pt idx="346">
                        <c:v>21.533333333333335</c:v>
                      </c:pt>
                      <c:pt idx="347">
                        <c:v>21.566666666666666</c:v>
                      </c:pt>
                      <c:pt idx="348">
                        <c:v>21.6</c:v>
                      </c:pt>
                      <c:pt idx="349">
                        <c:v>21.633333333333333</c:v>
                      </c:pt>
                      <c:pt idx="350">
                        <c:v>21.666666666666668</c:v>
                      </c:pt>
                      <c:pt idx="351">
                        <c:v>21.7</c:v>
                      </c:pt>
                      <c:pt idx="352">
                        <c:v>21.733333333333334</c:v>
                      </c:pt>
                      <c:pt idx="353">
                        <c:v>21.766666666666666</c:v>
                      </c:pt>
                      <c:pt idx="354">
                        <c:v>21.8</c:v>
                      </c:pt>
                      <c:pt idx="355">
                        <c:v>21.833333333333332</c:v>
                      </c:pt>
                      <c:pt idx="356">
                        <c:v>21.866666666666667</c:v>
                      </c:pt>
                      <c:pt idx="357">
                        <c:v>21.9</c:v>
                      </c:pt>
                      <c:pt idx="358">
                        <c:v>21.933333333333334</c:v>
                      </c:pt>
                      <c:pt idx="359">
                        <c:v>21.966666666666665</c:v>
                      </c:pt>
                      <c:pt idx="360">
                        <c:v>22</c:v>
                      </c:pt>
                      <c:pt idx="361">
                        <c:v>22.033333333333335</c:v>
                      </c:pt>
                      <c:pt idx="362">
                        <c:v>22.066666666666666</c:v>
                      </c:pt>
                      <c:pt idx="363">
                        <c:v>22.1</c:v>
                      </c:pt>
                      <c:pt idx="364">
                        <c:v>22.133333333333333</c:v>
                      </c:pt>
                      <c:pt idx="365">
                        <c:v>22.166666666666668</c:v>
                      </c:pt>
                      <c:pt idx="366">
                        <c:v>22.2</c:v>
                      </c:pt>
                      <c:pt idx="367">
                        <c:v>22.233333333333334</c:v>
                      </c:pt>
                      <c:pt idx="368">
                        <c:v>22.266666666666666</c:v>
                      </c:pt>
                      <c:pt idx="369">
                        <c:v>22.3</c:v>
                      </c:pt>
                      <c:pt idx="370">
                        <c:v>22.333333333333332</c:v>
                      </c:pt>
                      <c:pt idx="371">
                        <c:v>22.366666666666667</c:v>
                      </c:pt>
                      <c:pt idx="372">
                        <c:v>22.4</c:v>
                      </c:pt>
                      <c:pt idx="373">
                        <c:v>22.433333333333334</c:v>
                      </c:pt>
                      <c:pt idx="374">
                        <c:v>22.466666666666665</c:v>
                      </c:pt>
                      <c:pt idx="375">
                        <c:v>22.5</c:v>
                      </c:pt>
                      <c:pt idx="376">
                        <c:v>22.533333333333335</c:v>
                      </c:pt>
                      <c:pt idx="377">
                        <c:v>22.566666666666666</c:v>
                      </c:pt>
                      <c:pt idx="378">
                        <c:v>22.6</c:v>
                      </c:pt>
                      <c:pt idx="379">
                        <c:v>22.633333333333333</c:v>
                      </c:pt>
                      <c:pt idx="380">
                        <c:v>22.666666666666668</c:v>
                      </c:pt>
                      <c:pt idx="381">
                        <c:v>22.7</c:v>
                      </c:pt>
                      <c:pt idx="382">
                        <c:v>22.733333333333334</c:v>
                      </c:pt>
                      <c:pt idx="383">
                        <c:v>22.766666666666666</c:v>
                      </c:pt>
                      <c:pt idx="384">
                        <c:v>22.8</c:v>
                      </c:pt>
                      <c:pt idx="385">
                        <c:v>22.833333333333332</c:v>
                      </c:pt>
                      <c:pt idx="386">
                        <c:v>22.866666666666667</c:v>
                      </c:pt>
                      <c:pt idx="387">
                        <c:v>22.9</c:v>
                      </c:pt>
                      <c:pt idx="388">
                        <c:v>22.933333333333334</c:v>
                      </c:pt>
                      <c:pt idx="389">
                        <c:v>22.966666666666665</c:v>
                      </c:pt>
                      <c:pt idx="390">
                        <c:v>23</c:v>
                      </c:pt>
                      <c:pt idx="391">
                        <c:v>23.033333333333335</c:v>
                      </c:pt>
                      <c:pt idx="392">
                        <c:v>23.066666666666666</c:v>
                      </c:pt>
                      <c:pt idx="393">
                        <c:v>23.1</c:v>
                      </c:pt>
                      <c:pt idx="394">
                        <c:v>23.133333333333333</c:v>
                      </c:pt>
                      <c:pt idx="395">
                        <c:v>23.166666666666668</c:v>
                      </c:pt>
                      <c:pt idx="396">
                        <c:v>23.2</c:v>
                      </c:pt>
                      <c:pt idx="397">
                        <c:v>23.233333333333334</c:v>
                      </c:pt>
                      <c:pt idx="398">
                        <c:v>23.266666666666666</c:v>
                      </c:pt>
                      <c:pt idx="399">
                        <c:v>23.3</c:v>
                      </c:pt>
                      <c:pt idx="400">
                        <c:v>23.333333333333332</c:v>
                      </c:pt>
                      <c:pt idx="401">
                        <c:v>23.366666666666667</c:v>
                      </c:pt>
                      <c:pt idx="402">
                        <c:v>23.4</c:v>
                      </c:pt>
                      <c:pt idx="403">
                        <c:v>23.433333333333334</c:v>
                      </c:pt>
                      <c:pt idx="404">
                        <c:v>23.466666666666665</c:v>
                      </c:pt>
                      <c:pt idx="405">
                        <c:v>23.5</c:v>
                      </c:pt>
                      <c:pt idx="406">
                        <c:v>23.533333333333335</c:v>
                      </c:pt>
                      <c:pt idx="407">
                        <c:v>23.566666666666666</c:v>
                      </c:pt>
                      <c:pt idx="408">
                        <c:v>23.6</c:v>
                      </c:pt>
                      <c:pt idx="409">
                        <c:v>23.633333333333333</c:v>
                      </c:pt>
                      <c:pt idx="410">
                        <c:v>23.666666666666668</c:v>
                      </c:pt>
                      <c:pt idx="411">
                        <c:v>23.7</c:v>
                      </c:pt>
                      <c:pt idx="412">
                        <c:v>23.733333333333334</c:v>
                      </c:pt>
                      <c:pt idx="413">
                        <c:v>23.766666666666666</c:v>
                      </c:pt>
                      <c:pt idx="414">
                        <c:v>23.8</c:v>
                      </c:pt>
                      <c:pt idx="415">
                        <c:v>23.833333333333332</c:v>
                      </c:pt>
                      <c:pt idx="416">
                        <c:v>23.866666666666667</c:v>
                      </c:pt>
                      <c:pt idx="417">
                        <c:v>23.9</c:v>
                      </c:pt>
                      <c:pt idx="418">
                        <c:v>23.933333333333334</c:v>
                      </c:pt>
                      <c:pt idx="419">
                        <c:v>23.966666666666665</c:v>
                      </c:pt>
                      <c:pt idx="420">
                        <c:v>24</c:v>
                      </c:pt>
                      <c:pt idx="421">
                        <c:v>24.033333333333335</c:v>
                      </c:pt>
                      <c:pt idx="422">
                        <c:v>24.066666666666666</c:v>
                      </c:pt>
                      <c:pt idx="423">
                        <c:v>24.1</c:v>
                      </c:pt>
                      <c:pt idx="424">
                        <c:v>24.133333333333333</c:v>
                      </c:pt>
                      <c:pt idx="425">
                        <c:v>24.166666666666668</c:v>
                      </c:pt>
                      <c:pt idx="426">
                        <c:v>24.2</c:v>
                      </c:pt>
                      <c:pt idx="427">
                        <c:v>24.233333333333334</c:v>
                      </c:pt>
                      <c:pt idx="428">
                        <c:v>24.266666666666666</c:v>
                      </c:pt>
                      <c:pt idx="429">
                        <c:v>24.3</c:v>
                      </c:pt>
                      <c:pt idx="430">
                        <c:v>24.333333333333332</c:v>
                      </c:pt>
                      <c:pt idx="431">
                        <c:v>24.366666666666667</c:v>
                      </c:pt>
                      <c:pt idx="432">
                        <c:v>24.4</c:v>
                      </c:pt>
                      <c:pt idx="433">
                        <c:v>24.433333333333334</c:v>
                      </c:pt>
                      <c:pt idx="434">
                        <c:v>24.466666666666665</c:v>
                      </c:pt>
                      <c:pt idx="435">
                        <c:v>24.5</c:v>
                      </c:pt>
                      <c:pt idx="436">
                        <c:v>24.533333333333335</c:v>
                      </c:pt>
                      <c:pt idx="437">
                        <c:v>24.566666666666666</c:v>
                      </c:pt>
                      <c:pt idx="438">
                        <c:v>24.6</c:v>
                      </c:pt>
                      <c:pt idx="439">
                        <c:v>24.633333333333333</c:v>
                      </c:pt>
                      <c:pt idx="440">
                        <c:v>24.666666666666668</c:v>
                      </c:pt>
                      <c:pt idx="441">
                        <c:v>24.7</c:v>
                      </c:pt>
                      <c:pt idx="442">
                        <c:v>24.733333333333334</c:v>
                      </c:pt>
                      <c:pt idx="443">
                        <c:v>24.766666666666666</c:v>
                      </c:pt>
                      <c:pt idx="444">
                        <c:v>24.8</c:v>
                      </c:pt>
                      <c:pt idx="445">
                        <c:v>24.833333333333332</c:v>
                      </c:pt>
                      <c:pt idx="446">
                        <c:v>24.866666666666667</c:v>
                      </c:pt>
                      <c:pt idx="447">
                        <c:v>24.9</c:v>
                      </c:pt>
                      <c:pt idx="448">
                        <c:v>24.933333333333334</c:v>
                      </c:pt>
                      <c:pt idx="449">
                        <c:v>24.966666666666665</c:v>
                      </c:pt>
                      <c:pt idx="450">
                        <c:v>25</c:v>
                      </c:pt>
                      <c:pt idx="451">
                        <c:v>25.033333333333335</c:v>
                      </c:pt>
                      <c:pt idx="452">
                        <c:v>25.066666666666666</c:v>
                      </c:pt>
                      <c:pt idx="453">
                        <c:v>25.1</c:v>
                      </c:pt>
                      <c:pt idx="454">
                        <c:v>25.133333333333333</c:v>
                      </c:pt>
                      <c:pt idx="455">
                        <c:v>25.166666666666668</c:v>
                      </c:pt>
                      <c:pt idx="456">
                        <c:v>25.2</c:v>
                      </c:pt>
                      <c:pt idx="457">
                        <c:v>25.233333333333334</c:v>
                      </c:pt>
                      <c:pt idx="458">
                        <c:v>25.266666666666666</c:v>
                      </c:pt>
                      <c:pt idx="459">
                        <c:v>25.3</c:v>
                      </c:pt>
                      <c:pt idx="460">
                        <c:v>25.333333333333332</c:v>
                      </c:pt>
                      <c:pt idx="461">
                        <c:v>25.366666666666667</c:v>
                      </c:pt>
                      <c:pt idx="462">
                        <c:v>25.4</c:v>
                      </c:pt>
                      <c:pt idx="463">
                        <c:v>25.433333333333334</c:v>
                      </c:pt>
                      <c:pt idx="464">
                        <c:v>25.466666666666665</c:v>
                      </c:pt>
                      <c:pt idx="465">
                        <c:v>25.5</c:v>
                      </c:pt>
                      <c:pt idx="466">
                        <c:v>25.533333333333335</c:v>
                      </c:pt>
                      <c:pt idx="467">
                        <c:v>25.566666666666666</c:v>
                      </c:pt>
                      <c:pt idx="468">
                        <c:v>25.6</c:v>
                      </c:pt>
                      <c:pt idx="469">
                        <c:v>25.633333333333333</c:v>
                      </c:pt>
                      <c:pt idx="470">
                        <c:v>25.666666666666668</c:v>
                      </c:pt>
                      <c:pt idx="471">
                        <c:v>25.7</c:v>
                      </c:pt>
                      <c:pt idx="472">
                        <c:v>25.733333333333334</c:v>
                      </c:pt>
                      <c:pt idx="473">
                        <c:v>25.766666666666666</c:v>
                      </c:pt>
                      <c:pt idx="474">
                        <c:v>25.8</c:v>
                      </c:pt>
                      <c:pt idx="475">
                        <c:v>25.833333333333332</c:v>
                      </c:pt>
                      <c:pt idx="476">
                        <c:v>25.866666666666667</c:v>
                      </c:pt>
                      <c:pt idx="477">
                        <c:v>25.9</c:v>
                      </c:pt>
                      <c:pt idx="478">
                        <c:v>25.933333333333334</c:v>
                      </c:pt>
                      <c:pt idx="479">
                        <c:v>25.966666666666665</c:v>
                      </c:pt>
                      <c:pt idx="480">
                        <c:v>26</c:v>
                      </c:pt>
                      <c:pt idx="481">
                        <c:v>26.033333333333335</c:v>
                      </c:pt>
                      <c:pt idx="482">
                        <c:v>26.066666666666666</c:v>
                      </c:pt>
                      <c:pt idx="483">
                        <c:v>26.1</c:v>
                      </c:pt>
                      <c:pt idx="484">
                        <c:v>26.133333333333333</c:v>
                      </c:pt>
                      <c:pt idx="485">
                        <c:v>26.166666666666668</c:v>
                      </c:pt>
                      <c:pt idx="486">
                        <c:v>26.2</c:v>
                      </c:pt>
                      <c:pt idx="487">
                        <c:v>26.233333333333334</c:v>
                      </c:pt>
                      <c:pt idx="488">
                        <c:v>26.266666666666666</c:v>
                      </c:pt>
                      <c:pt idx="489">
                        <c:v>26.3</c:v>
                      </c:pt>
                      <c:pt idx="490">
                        <c:v>26.333333333333332</c:v>
                      </c:pt>
                      <c:pt idx="491">
                        <c:v>26.366666666666667</c:v>
                      </c:pt>
                      <c:pt idx="492">
                        <c:v>26.4</c:v>
                      </c:pt>
                      <c:pt idx="493">
                        <c:v>26.433333333333334</c:v>
                      </c:pt>
                      <c:pt idx="494">
                        <c:v>26.466666666666665</c:v>
                      </c:pt>
                      <c:pt idx="495">
                        <c:v>26.5</c:v>
                      </c:pt>
                      <c:pt idx="496">
                        <c:v>26.533333333333335</c:v>
                      </c:pt>
                      <c:pt idx="497">
                        <c:v>26.566666666666666</c:v>
                      </c:pt>
                      <c:pt idx="498">
                        <c:v>26.6</c:v>
                      </c:pt>
                      <c:pt idx="499">
                        <c:v>26.633333333333333</c:v>
                      </c:pt>
                      <c:pt idx="500">
                        <c:v>26.666666666666668</c:v>
                      </c:pt>
                      <c:pt idx="501">
                        <c:v>26.7</c:v>
                      </c:pt>
                      <c:pt idx="502">
                        <c:v>26.733333333333334</c:v>
                      </c:pt>
                      <c:pt idx="503">
                        <c:v>26.766666666666666</c:v>
                      </c:pt>
                      <c:pt idx="504">
                        <c:v>26.8</c:v>
                      </c:pt>
                      <c:pt idx="505">
                        <c:v>26.833333333333332</c:v>
                      </c:pt>
                      <c:pt idx="506">
                        <c:v>26.866666666666667</c:v>
                      </c:pt>
                      <c:pt idx="507">
                        <c:v>26.9</c:v>
                      </c:pt>
                      <c:pt idx="508">
                        <c:v>26.933333333333334</c:v>
                      </c:pt>
                      <c:pt idx="509">
                        <c:v>26.966666666666665</c:v>
                      </c:pt>
                      <c:pt idx="510">
                        <c:v>27</c:v>
                      </c:pt>
                      <c:pt idx="511">
                        <c:v>27.033333333333335</c:v>
                      </c:pt>
                      <c:pt idx="512">
                        <c:v>27.066666666666666</c:v>
                      </c:pt>
                      <c:pt idx="513">
                        <c:v>27.1</c:v>
                      </c:pt>
                      <c:pt idx="514">
                        <c:v>27.133333333333333</c:v>
                      </c:pt>
                      <c:pt idx="515">
                        <c:v>27.166666666666668</c:v>
                      </c:pt>
                      <c:pt idx="516">
                        <c:v>27.2</c:v>
                      </c:pt>
                      <c:pt idx="517">
                        <c:v>27.233333333333334</c:v>
                      </c:pt>
                      <c:pt idx="518">
                        <c:v>27.266666666666666</c:v>
                      </c:pt>
                      <c:pt idx="519">
                        <c:v>27.3</c:v>
                      </c:pt>
                      <c:pt idx="520">
                        <c:v>27.333333333333332</c:v>
                      </c:pt>
                      <c:pt idx="521">
                        <c:v>27.366666666666667</c:v>
                      </c:pt>
                      <c:pt idx="522">
                        <c:v>27.4</c:v>
                      </c:pt>
                      <c:pt idx="523">
                        <c:v>27.433333333333334</c:v>
                      </c:pt>
                      <c:pt idx="524">
                        <c:v>27.466666666666665</c:v>
                      </c:pt>
                      <c:pt idx="525">
                        <c:v>27.5</c:v>
                      </c:pt>
                      <c:pt idx="526">
                        <c:v>27.533333333333335</c:v>
                      </c:pt>
                      <c:pt idx="527">
                        <c:v>27.566666666666666</c:v>
                      </c:pt>
                      <c:pt idx="528">
                        <c:v>27.6</c:v>
                      </c:pt>
                      <c:pt idx="529">
                        <c:v>27.633333333333333</c:v>
                      </c:pt>
                      <c:pt idx="530">
                        <c:v>27.666666666666668</c:v>
                      </c:pt>
                      <c:pt idx="531">
                        <c:v>27.7</c:v>
                      </c:pt>
                      <c:pt idx="532">
                        <c:v>27.733333333333334</c:v>
                      </c:pt>
                      <c:pt idx="533">
                        <c:v>27.766666666666666</c:v>
                      </c:pt>
                      <c:pt idx="534">
                        <c:v>27.8</c:v>
                      </c:pt>
                      <c:pt idx="535">
                        <c:v>27.833333333333332</c:v>
                      </c:pt>
                      <c:pt idx="536">
                        <c:v>27.866666666666667</c:v>
                      </c:pt>
                      <c:pt idx="537">
                        <c:v>27.9</c:v>
                      </c:pt>
                      <c:pt idx="538">
                        <c:v>27.933333333333334</c:v>
                      </c:pt>
                      <c:pt idx="539">
                        <c:v>27.966666666666665</c:v>
                      </c:pt>
                      <c:pt idx="540">
                        <c:v>28</c:v>
                      </c:pt>
                      <c:pt idx="541">
                        <c:v>28.033333333333335</c:v>
                      </c:pt>
                      <c:pt idx="542">
                        <c:v>28.066666666666666</c:v>
                      </c:pt>
                      <c:pt idx="543">
                        <c:v>28.1</c:v>
                      </c:pt>
                      <c:pt idx="544">
                        <c:v>28.133333333333333</c:v>
                      </c:pt>
                      <c:pt idx="545">
                        <c:v>28.166666666666668</c:v>
                      </c:pt>
                      <c:pt idx="546">
                        <c:v>28.2</c:v>
                      </c:pt>
                      <c:pt idx="547">
                        <c:v>28.233333333333334</c:v>
                      </c:pt>
                      <c:pt idx="548">
                        <c:v>28.266666666666666</c:v>
                      </c:pt>
                      <c:pt idx="549">
                        <c:v>28.3</c:v>
                      </c:pt>
                      <c:pt idx="550">
                        <c:v>28.333333333333332</c:v>
                      </c:pt>
                      <c:pt idx="551">
                        <c:v>28.366666666666667</c:v>
                      </c:pt>
                      <c:pt idx="552">
                        <c:v>28.4</c:v>
                      </c:pt>
                      <c:pt idx="553">
                        <c:v>28.433333333333334</c:v>
                      </c:pt>
                      <c:pt idx="554">
                        <c:v>28.466666666666665</c:v>
                      </c:pt>
                      <c:pt idx="555">
                        <c:v>28.5</c:v>
                      </c:pt>
                      <c:pt idx="556">
                        <c:v>28.533333333333335</c:v>
                      </c:pt>
                      <c:pt idx="557">
                        <c:v>28.566666666666666</c:v>
                      </c:pt>
                      <c:pt idx="558">
                        <c:v>28.6</c:v>
                      </c:pt>
                      <c:pt idx="559">
                        <c:v>28.633333333333333</c:v>
                      </c:pt>
                      <c:pt idx="560">
                        <c:v>28.666666666666668</c:v>
                      </c:pt>
                      <c:pt idx="561">
                        <c:v>28.7</c:v>
                      </c:pt>
                      <c:pt idx="562">
                        <c:v>28.733333333333334</c:v>
                      </c:pt>
                      <c:pt idx="563">
                        <c:v>28.766666666666666</c:v>
                      </c:pt>
                      <c:pt idx="564">
                        <c:v>28.8</c:v>
                      </c:pt>
                      <c:pt idx="565">
                        <c:v>28.833333333333332</c:v>
                      </c:pt>
                      <c:pt idx="566">
                        <c:v>28.866666666666667</c:v>
                      </c:pt>
                      <c:pt idx="567">
                        <c:v>28.9</c:v>
                      </c:pt>
                      <c:pt idx="568">
                        <c:v>28.933333333333334</c:v>
                      </c:pt>
                      <c:pt idx="569">
                        <c:v>28.966666666666665</c:v>
                      </c:pt>
                      <c:pt idx="570">
                        <c:v>29</c:v>
                      </c:pt>
                      <c:pt idx="571">
                        <c:v>29.033333333333335</c:v>
                      </c:pt>
                      <c:pt idx="572">
                        <c:v>29.066666666666666</c:v>
                      </c:pt>
                      <c:pt idx="573">
                        <c:v>29.1</c:v>
                      </c:pt>
                      <c:pt idx="574">
                        <c:v>29.133333333333333</c:v>
                      </c:pt>
                      <c:pt idx="575">
                        <c:v>29.166666666666668</c:v>
                      </c:pt>
                      <c:pt idx="576">
                        <c:v>29.2</c:v>
                      </c:pt>
                      <c:pt idx="577">
                        <c:v>29.233333333333334</c:v>
                      </c:pt>
                      <c:pt idx="578">
                        <c:v>29.266666666666666</c:v>
                      </c:pt>
                      <c:pt idx="579">
                        <c:v>29.3</c:v>
                      </c:pt>
                      <c:pt idx="580">
                        <c:v>29.333333333333332</c:v>
                      </c:pt>
                      <c:pt idx="581">
                        <c:v>29.366666666666667</c:v>
                      </c:pt>
                      <c:pt idx="582">
                        <c:v>29.4</c:v>
                      </c:pt>
                      <c:pt idx="583">
                        <c:v>29.433333333333334</c:v>
                      </c:pt>
                      <c:pt idx="584">
                        <c:v>29.466666666666665</c:v>
                      </c:pt>
                      <c:pt idx="585">
                        <c:v>29.5</c:v>
                      </c:pt>
                      <c:pt idx="586">
                        <c:v>29.533333333333335</c:v>
                      </c:pt>
                      <c:pt idx="587">
                        <c:v>29.566666666666666</c:v>
                      </c:pt>
                      <c:pt idx="588">
                        <c:v>29.6</c:v>
                      </c:pt>
                      <c:pt idx="589">
                        <c:v>29.633333333333333</c:v>
                      </c:pt>
                      <c:pt idx="590">
                        <c:v>29.666666666666668</c:v>
                      </c:pt>
                      <c:pt idx="591">
                        <c:v>29.7</c:v>
                      </c:pt>
                      <c:pt idx="592">
                        <c:v>29.733333333333334</c:v>
                      </c:pt>
                      <c:pt idx="593">
                        <c:v>29.766666666666666</c:v>
                      </c:pt>
                      <c:pt idx="594">
                        <c:v>29.8</c:v>
                      </c:pt>
                      <c:pt idx="595">
                        <c:v>29.833333333333332</c:v>
                      </c:pt>
                      <c:pt idx="596">
                        <c:v>29.866666666666667</c:v>
                      </c:pt>
                      <c:pt idx="597">
                        <c:v>29.9</c:v>
                      </c:pt>
                      <c:pt idx="598">
                        <c:v>29.933333333333334</c:v>
                      </c:pt>
                      <c:pt idx="599">
                        <c:v>29.966666666666665</c:v>
                      </c:pt>
                      <c:pt idx="600">
                        <c:v>30</c:v>
                      </c:pt>
                      <c:pt idx="601">
                        <c:v>30.033333333333335</c:v>
                      </c:pt>
                      <c:pt idx="602">
                        <c:v>30.066666666666666</c:v>
                      </c:pt>
                      <c:pt idx="603">
                        <c:v>30.1</c:v>
                      </c:pt>
                      <c:pt idx="604">
                        <c:v>30.133333333333333</c:v>
                      </c:pt>
                      <c:pt idx="605">
                        <c:v>30.166666666666668</c:v>
                      </c:pt>
                      <c:pt idx="606">
                        <c:v>30.2</c:v>
                      </c:pt>
                      <c:pt idx="607">
                        <c:v>30.233333333333334</c:v>
                      </c:pt>
                      <c:pt idx="608">
                        <c:v>30.266666666666666</c:v>
                      </c:pt>
                      <c:pt idx="609">
                        <c:v>30.3</c:v>
                      </c:pt>
                      <c:pt idx="610">
                        <c:v>30.333333333333332</c:v>
                      </c:pt>
                      <c:pt idx="611">
                        <c:v>30.366666666666667</c:v>
                      </c:pt>
                      <c:pt idx="612">
                        <c:v>30.4</c:v>
                      </c:pt>
                      <c:pt idx="613">
                        <c:v>30.433333333333334</c:v>
                      </c:pt>
                      <c:pt idx="614">
                        <c:v>30.466666666666665</c:v>
                      </c:pt>
                      <c:pt idx="615">
                        <c:v>30.5</c:v>
                      </c:pt>
                      <c:pt idx="616">
                        <c:v>30.533333333333335</c:v>
                      </c:pt>
                      <c:pt idx="617">
                        <c:v>30.566666666666666</c:v>
                      </c:pt>
                      <c:pt idx="618">
                        <c:v>30.6</c:v>
                      </c:pt>
                      <c:pt idx="619">
                        <c:v>30.633333333333333</c:v>
                      </c:pt>
                      <c:pt idx="620">
                        <c:v>30.666666666666668</c:v>
                      </c:pt>
                      <c:pt idx="621">
                        <c:v>30.7</c:v>
                      </c:pt>
                      <c:pt idx="622">
                        <c:v>30.733333333333334</c:v>
                      </c:pt>
                      <c:pt idx="623">
                        <c:v>30.766666666666666</c:v>
                      </c:pt>
                      <c:pt idx="624">
                        <c:v>30.8</c:v>
                      </c:pt>
                      <c:pt idx="625">
                        <c:v>30.833333333333332</c:v>
                      </c:pt>
                      <c:pt idx="626">
                        <c:v>30.866666666666667</c:v>
                      </c:pt>
                      <c:pt idx="627">
                        <c:v>30.9</c:v>
                      </c:pt>
                      <c:pt idx="628">
                        <c:v>30.933333333333334</c:v>
                      </c:pt>
                      <c:pt idx="629">
                        <c:v>30.966666666666665</c:v>
                      </c:pt>
                      <c:pt idx="630">
                        <c:v>31</c:v>
                      </c:pt>
                      <c:pt idx="631">
                        <c:v>31.033333333333335</c:v>
                      </c:pt>
                      <c:pt idx="632">
                        <c:v>31.066666666666666</c:v>
                      </c:pt>
                      <c:pt idx="633">
                        <c:v>31.1</c:v>
                      </c:pt>
                      <c:pt idx="634">
                        <c:v>31.133333333333333</c:v>
                      </c:pt>
                      <c:pt idx="635">
                        <c:v>31.166666666666668</c:v>
                      </c:pt>
                      <c:pt idx="636">
                        <c:v>31.2</c:v>
                      </c:pt>
                      <c:pt idx="637">
                        <c:v>31.233333333333334</c:v>
                      </c:pt>
                      <c:pt idx="638">
                        <c:v>31.266666666666666</c:v>
                      </c:pt>
                      <c:pt idx="639">
                        <c:v>31.3</c:v>
                      </c:pt>
                      <c:pt idx="640">
                        <c:v>31.333333333333332</c:v>
                      </c:pt>
                      <c:pt idx="641">
                        <c:v>31.366666666666667</c:v>
                      </c:pt>
                      <c:pt idx="642">
                        <c:v>31.4</c:v>
                      </c:pt>
                      <c:pt idx="643">
                        <c:v>31.433333333333334</c:v>
                      </c:pt>
                      <c:pt idx="644">
                        <c:v>31.466666666666665</c:v>
                      </c:pt>
                      <c:pt idx="645">
                        <c:v>31.5</c:v>
                      </c:pt>
                      <c:pt idx="646">
                        <c:v>31.533333333333335</c:v>
                      </c:pt>
                      <c:pt idx="647">
                        <c:v>31.566666666666666</c:v>
                      </c:pt>
                      <c:pt idx="648">
                        <c:v>31.6</c:v>
                      </c:pt>
                      <c:pt idx="649">
                        <c:v>31.633333333333333</c:v>
                      </c:pt>
                      <c:pt idx="650">
                        <c:v>31.666666666666668</c:v>
                      </c:pt>
                      <c:pt idx="651">
                        <c:v>31.7</c:v>
                      </c:pt>
                      <c:pt idx="652">
                        <c:v>31.733333333333334</c:v>
                      </c:pt>
                      <c:pt idx="653">
                        <c:v>31.766666666666666</c:v>
                      </c:pt>
                      <c:pt idx="654">
                        <c:v>31.8</c:v>
                      </c:pt>
                      <c:pt idx="655">
                        <c:v>31.833333333333332</c:v>
                      </c:pt>
                      <c:pt idx="656">
                        <c:v>31.866666666666667</c:v>
                      </c:pt>
                      <c:pt idx="657">
                        <c:v>31.9</c:v>
                      </c:pt>
                      <c:pt idx="658">
                        <c:v>31.933333333333334</c:v>
                      </c:pt>
                      <c:pt idx="659">
                        <c:v>31.966666666666665</c:v>
                      </c:pt>
                      <c:pt idx="660">
                        <c:v>32</c:v>
                      </c:pt>
                      <c:pt idx="661">
                        <c:v>32.033333333333331</c:v>
                      </c:pt>
                      <c:pt idx="662">
                        <c:v>32.06666666666667</c:v>
                      </c:pt>
                      <c:pt idx="663">
                        <c:v>32.1</c:v>
                      </c:pt>
                      <c:pt idx="664">
                        <c:v>32.133333333333333</c:v>
                      </c:pt>
                      <c:pt idx="665">
                        <c:v>32.166666666666664</c:v>
                      </c:pt>
                      <c:pt idx="666">
                        <c:v>32.200000000000003</c:v>
                      </c:pt>
                      <c:pt idx="667">
                        <c:v>32.233333333333334</c:v>
                      </c:pt>
                      <c:pt idx="668">
                        <c:v>32.266666666666666</c:v>
                      </c:pt>
                      <c:pt idx="669">
                        <c:v>32.299999999999997</c:v>
                      </c:pt>
                      <c:pt idx="670">
                        <c:v>32.333333333333336</c:v>
                      </c:pt>
                      <c:pt idx="671">
                        <c:v>32.366666666666667</c:v>
                      </c:pt>
                      <c:pt idx="672">
                        <c:v>32.4</c:v>
                      </c:pt>
                      <c:pt idx="673">
                        <c:v>32.43333333333333</c:v>
                      </c:pt>
                      <c:pt idx="674">
                        <c:v>32.466666666666669</c:v>
                      </c:pt>
                      <c:pt idx="675">
                        <c:v>32.5</c:v>
                      </c:pt>
                      <c:pt idx="676">
                        <c:v>32.533333333333331</c:v>
                      </c:pt>
                      <c:pt idx="677">
                        <c:v>32.56666666666667</c:v>
                      </c:pt>
                      <c:pt idx="678">
                        <c:v>32.6</c:v>
                      </c:pt>
                      <c:pt idx="679">
                        <c:v>32.633333333333333</c:v>
                      </c:pt>
                      <c:pt idx="680">
                        <c:v>32.666666666666664</c:v>
                      </c:pt>
                      <c:pt idx="681">
                        <c:v>32.700000000000003</c:v>
                      </c:pt>
                      <c:pt idx="682">
                        <c:v>32.733333333333334</c:v>
                      </c:pt>
                      <c:pt idx="683">
                        <c:v>32.766666666666666</c:v>
                      </c:pt>
                      <c:pt idx="684">
                        <c:v>32.799999999999997</c:v>
                      </c:pt>
                      <c:pt idx="685">
                        <c:v>32.833333333333336</c:v>
                      </c:pt>
                      <c:pt idx="686">
                        <c:v>32.866666666666667</c:v>
                      </c:pt>
                      <c:pt idx="687">
                        <c:v>32.9</c:v>
                      </c:pt>
                      <c:pt idx="688">
                        <c:v>32.93333333333333</c:v>
                      </c:pt>
                      <c:pt idx="689">
                        <c:v>32.966666666666669</c:v>
                      </c:pt>
                      <c:pt idx="690">
                        <c:v>33</c:v>
                      </c:pt>
                      <c:pt idx="691">
                        <c:v>33.033333333333331</c:v>
                      </c:pt>
                      <c:pt idx="692">
                        <c:v>33.06666666666667</c:v>
                      </c:pt>
                      <c:pt idx="693">
                        <c:v>33.1</c:v>
                      </c:pt>
                      <c:pt idx="694">
                        <c:v>33.133333333333333</c:v>
                      </c:pt>
                      <c:pt idx="695">
                        <c:v>33.166666666666664</c:v>
                      </c:pt>
                      <c:pt idx="696">
                        <c:v>33.200000000000003</c:v>
                      </c:pt>
                      <c:pt idx="697">
                        <c:v>33.233333333333334</c:v>
                      </c:pt>
                      <c:pt idx="698">
                        <c:v>33.266666666666666</c:v>
                      </c:pt>
                      <c:pt idx="699">
                        <c:v>33.299999999999997</c:v>
                      </c:pt>
                      <c:pt idx="700">
                        <c:v>33.333333333333336</c:v>
                      </c:pt>
                      <c:pt idx="701">
                        <c:v>33.366666666666667</c:v>
                      </c:pt>
                      <c:pt idx="702">
                        <c:v>33.4</c:v>
                      </c:pt>
                      <c:pt idx="703">
                        <c:v>33.43333333333333</c:v>
                      </c:pt>
                      <c:pt idx="704">
                        <c:v>33.466666666666669</c:v>
                      </c:pt>
                      <c:pt idx="705">
                        <c:v>33.5</c:v>
                      </c:pt>
                      <c:pt idx="706">
                        <c:v>33.533333333333331</c:v>
                      </c:pt>
                      <c:pt idx="707">
                        <c:v>33.56666666666667</c:v>
                      </c:pt>
                      <c:pt idx="708">
                        <c:v>33.6</c:v>
                      </c:pt>
                      <c:pt idx="709">
                        <c:v>33.633333333333333</c:v>
                      </c:pt>
                      <c:pt idx="710">
                        <c:v>33.666666666666664</c:v>
                      </c:pt>
                      <c:pt idx="711">
                        <c:v>33.700000000000003</c:v>
                      </c:pt>
                      <c:pt idx="712">
                        <c:v>33.733333333333334</c:v>
                      </c:pt>
                      <c:pt idx="713">
                        <c:v>33.766666666666666</c:v>
                      </c:pt>
                      <c:pt idx="714">
                        <c:v>33.799999999999997</c:v>
                      </c:pt>
                      <c:pt idx="715">
                        <c:v>33.833333333333336</c:v>
                      </c:pt>
                      <c:pt idx="716">
                        <c:v>33.866666666666667</c:v>
                      </c:pt>
                      <c:pt idx="717">
                        <c:v>33.9</c:v>
                      </c:pt>
                      <c:pt idx="718">
                        <c:v>33.93333333333333</c:v>
                      </c:pt>
                      <c:pt idx="719">
                        <c:v>33.966666666666669</c:v>
                      </c:pt>
                      <c:pt idx="720">
                        <c:v>34</c:v>
                      </c:pt>
                      <c:pt idx="721">
                        <c:v>34.033333333333331</c:v>
                      </c:pt>
                      <c:pt idx="722">
                        <c:v>34.06666666666667</c:v>
                      </c:pt>
                      <c:pt idx="723">
                        <c:v>34.1</c:v>
                      </c:pt>
                      <c:pt idx="724">
                        <c:v>34.133333333333333</c:v>
                      </c:pt>
                      <c:pt idx="725">
                        <c:v>34.166666666666664</c:v>
                      </c:pt>
                      <c:pt idx="726">
                        <c:v>34.200000000000003</c:v>
                      </c:pt>
                      <c:pt idx="727">
                        <c:v>34.233333333333334</c:v>
                      </c:pt>
                      <c:pt idx="728">
                        <c:v>34.266666666666666</c:v>
                      </c:pt>
                      <c:pt idx="729">
                        <c:v>34.299999999999997</c:v>
                      </c:pt>
                      <c:pt idx="730">
                        <c:v>34.333333333333336</c:v>
                      </c:pt>
                      <c:pt idx="731">
                        <c:v>34.366666666666667</c:v>
                      </c:pt>
                      <c:pt idx="732">
                        <c:v>34.4</c:v>
                      </c:pt>
                      <c:pt idx="733">
                        <c:v>34.43333333333333</c:v>
                      </c:pt>
                      <c:pt idx="734">
                        <c:v>34.466666666666669</c:v>
                      </c:pt>
                      <c:pt idx="735">
                        <c:v>34.5</c:v>
                      </c:pt>
                      <c:pt idx="736">
                        <c:v>34.533333333333331</c:v>
                      </c:pt>
                      <c:pt idx="737">
                        <c:v>34.56666666666667</c:v>
                      </c:pt>
                      <c:pt idx="738">
                        <c:v>34.6</c:v>
                      </c:pt>
                      <c:pt idx="739">
                        <c:v>34.633333333333333</c:v>
                      </c:pt>
                      <c:pt idx="740">
                        <c:v>34.666666666666664</c:v>
                      </c:pt>
                      <c:pt idx="741">
                        <c:v>34.700000000000003</c:v>
                      </c:pt>
                      <c:pt idx="742">
                        <c:v>34.733333333333334</c:v>
                      </c:pt>
                      <c:pt idx="743">
                        <c:v>34.766666666666666</c:v>
                      </c:pt>
                      <c:pt idx="744">
                        <c:v>34.799999999999997</c:v>
                      </c:pt>
                      <c:pt idx="745">
                        <c:v>34.833333333333336</c:v>
                      </c:pt>
                      <c:pt idx="746">
                        <c:v>34.866666666666667</c:v>
                      </c:pt>
                      <c:pt idx="747">
                        <c:v>34.9</c:v>
                      </c:pt>
                      <c:pt idx="748">
                        <c:v>34.93333333333333</c:v>
                      </c:pt>
                      <c:pt idx="749">
                        <c:v>34.966666666666669</c:v>
                      </c:pt>
                      <c:pt idx="750">
                        <c:v>35</c:v>
                      </c:pt>
                      <c:pt idx="751">
                        <c:v>35.033333333333331</c:v>
                      </c:pt>
                      <c:pt idx="752">
                        <c:v>35.06666666666667</c:v>
                      </c:pt>
                      <c:pt idx="753">
                        <c:v>35.1</c:v>
                      </c:pt>
                      <c:pt idx="754">
                        <c:v>35.133333333333333</c:v>
                      </c:pt>
                      <c:pt idx="755">
                        <c:v>35.166666666666664</c:v>
                      </c:pt>
                      <c:pt idx="756">
                        <c:v>35.200000000000003</c:v>
                      </c:pt>
                      <c:pt idx="757">
                        <c:v>35.233333333333334</c:v>
                      </c:pt>
                      <c:pt idx="758">
                        <c:v>35.266666666666666</c:v>
                      </c:pt>
                      <c:pt idx="759">
                        <c:v>35.299999999999997</c:v>
                      </c:pt>
                      <c:pt idx="760">
                        <c:v>35.333333333333336</c:v>
                      </c:pt>
                      <c:pt idx="761">
                        <c:v>35.366666666666667</c:v>
                      </c:pt>
                      <c:pt idx="762">
                        <c:v>35.4</c:v>
                      </c:pt>
                      <c:pt idx="763">
                        <c:v>35.43333333333333</c:v>
                      </c:pt>
                      <c:pt idx="764">
                        <c:v>35.466666666666669</c:v>
                      </c:pt>
                      <c:pt idx="765">
                        <c:v>35.5</c:v>
                      </c:pt>
                      <c:pt idx="766">
                        <c:v>35.533333333333331</c:v>
                      </c:pt>
                      <c:pt idx="767">
                        <c:v>35.56666666666667</c:v>
                      </c:pt>
                      <c:pt idx="768">
                        <c:v>35.6</c:v>
                      </c:pt>
                      <c:pt idx="769">
                        <c:v>35.633333333333333</c:v>
                      </c:pt>
                      <c:pt idx="770">
                        <c:v>35.666666666666664</c:v>
                      </c:pt>
                      <c:pt idx="771">
                        <c:v>35.700000000000003</c:v>
                      </c:pt>
                      <c:pt idx="772">
                        <c:v>35.733333333333334</c:v>
                      </c:pt>
                      <c:pt idx="773">
                        <c:v>35.766666666666666</c:v>
                      </c:pt>
                      <c:pt idx="774">
                        <c:v>35.799999999999997</c:v>
                      </c:pt>
                      <c:pt idx="775">
                        <c:v>35.833333333333336</c:v>
                      </c:pt>
                      <c:pt idx="776">
                        <c:v>35.866666666666667</c:v>
                      </c:pt>
                      <c:pt idx="777">
                        <c:v>35.9</c:v>
                      </c:pt>
                      <c:pt idx="778">
                        <c:v>35.93333333333333</c:v>
                      </c:pt>
                      <c:pt idx="779">
                        <c:v>35.966666666666669</c:v>
                      </c:pt>
                      <c:pt idx="780">
                        <c:v>36</c:v>
                      </c:pt>
                      <c:pt idx="781">
                        <c:v>36.033333333333331</c:v>
                      </c:pt>
                      <c:pt idx="782">
                        <c:v>36.06666666666667</c:v>
                      </c:pt>
                      <c:pt idx="783">
                        <c:v>36.1</c:v>
                      </c:pt>
                      <c:pt idx="784">
                        <c:v>36.133333333333333</c:v>
                      </c:pt>
                      <c:pt idx="785">
                        <c:v>36.166666666666664</c:v>
                      </c:pt>
                      <c:pt idx="786">
                        <c:v>36.200000000000003</c:v>
                      </c:pt>
                      <c:pt idx="787">
                        <c:v>36.233333333333334</c:v>
                      </c:pt>
                      <c:pt idx="788">
                        <c:v>36.266666666666666</c:v>
                      </c:pt>
                      <c:pt idx="789">
                        <c:v>36.299999999999997</c:v>
                      </c:pt>
                      <c:pt idx="790">
                        <c:v>36.333333333333336</c:v>
                      </c:pt>
                      <c:pt idx="791">
                        <c:v>36.366666666666667</c:v>
                      </c:pt>
                      <c:pt idx="792">
                        <c:v>36.4</c:v>
                      </c:pt>
                      <c:pt idx="793">
                        <c:v>36.43333333333333</c:v>
                      </c:pt>
                      <c:pt idx="794">
                        <c:v>36.466666666666669</c:v>
                      </c:pt>
                      <c:pt idx="795">
                        <c:v>36.5</c:v>
                      </c:pt>
                      <c:pt idx="796">
                        <c:v>36.533333333333331</c:v>
                      </c:pt>
                      <c:pt idx="797">
                        <c:v>36.56666666666667</c:v>
                      </c:pt>
                      <c:pt idx="798">
                        <c:v>36.6</c:v>
                      </c:pt>
                      <c:pt idx="799">
                        <c:v>36.633333333333333</c:v>
                      </c:pt>
                      <c:pt idx="800">
                        <c:v>36.666666666666664</c:v>
                      </c:pt>
                      <c:pt idx="801">
                        <c:v>36.700000000000003</c:v>
                      </c:pt>
                      <c:pt idx="802">
                        <c:v>36.733333333333334</c:v>
                      </c:pt>
                      <c:pt idx="803">
                        <c:v>36.766666666666666</c:v>
                      </c:pt>
                      <c:pt idx="804">
                        <c:v>36.799999999999997</c:v>
                      </c:pt>
                      <c:pt idx="805">
                        <c:v>36.833333333333336</c:v>
                      </c:pt>
                      <c:pt idx="806">
                        <c:v>36.866666666666667</c:v>
                      </c:pt>
                      <c:pt idx="807">
                        <c:v>36.9</c:v>
                      </c:pt>
                      <c:pt idx="808">
                        <c:v>36.93333333333333</c:v>
                      </c:pt>
                      <c:pt idx="809">
                        <c:v>36.966666666666669</c:v>
                      </c:pt>
                      <c:pt idx="810">
                        <c:v>37</c:v>
                      </c:pt>
                      <c:pt idx="811">
                        <c:v>37.033333333333331</c:v>
                      </c:pt>
                      <c:pt idx="812">
                        <c:v>37.06666666666667</c:v>
                      </c:pt>
                      <c:pt idx="813">
                        <c:v>37.1</c:v>
                      </c:pt>
                      <c:pt idx="814">
                        <c:v>37.133333333333333</c:v>
                      </c:pt>
                      <c:pt idx="815">
                        <c:v>37.166666666666664</c:v>
                      </c:pt>
                      <c:pt idx="816">
                        <c:v>37.200000000000003</c:v>
                      </c:pt>
                      <c:pt idx="817">
                        <c:v>37.233333333333334</c:v>
                      </c:pt>
                      <c:pt idx="818">
                        <c:v>37.266666666666666</c:v>
                      </c:pt>
                      <c:pt idx="819">
                        <c:v>37.299999999999997</c:v>
                      </c:pt>
                      <c:pt idx="820">
                        <c:v>37.333333333333336</c:v>
                      </c:pt>
                      <c:pt idx="821">
                        <c:v>37.366666666666667</c:v>
                      </c:pt>
                      <c:pt idx="822">
                        <c:v>37.4</c:v>
                      </c:pt>
                      <c:pt idx="823">
                        <c:v>37.43333333333333</c:v>
                      </c:pt>
                      <c:pt idx="824">
                        <c:v>37.466666666666669</c:v>
                      </c:pt>
                      <c:pt idx="825">
                        <c:v>37.5</c:v>
                      </c:pt>
                      <c:pt idx="826">
                        <c:v>37.533333333333331</c:v>
                      </c:pt>
                      <c:pt idx="827">
                        <c:v>37.56666666666667</c:v>
                      </c:pt>
                      <c:pt idx="828">
                        <c:v>37.6</c:v>
                      </c:pt>
                      <c:pt idx="829">
                        <c:v>37.633333333333333</c:v>
                      </c:pt>
                      <c:pt idx="830">
                        <c:v>37.666666666666664</c:v>
                      </c:pt>
                      <c:pt idx="831">
                        <c:v>37.700000000000003</c:v>
                      </c:pt>
                      <c:pt idx="832">
                        <c:v>37.733333333333334</c:v>
                      </c:pt>
                      <c:pt idx="833">
                        <c:v>37.766666666666666</c:v>
                      </c:pt>
                      <c:pt idx="834">
                        <c:v>37.799999999999997</c:v>
                      </c:pt>
                      <c:pt idx="835">
                        <c:v>37.833333333333336</c:v>
                      </c:pt>
                      <c:pt idx="836">
                        <c:v>37.866666666666667</c:v>
                      </c:pt>
                      <c:pt idx="837">
                        <c:v>37.9</c:v>
                      </c:pt>
                      <c:pt idx="838">
                        <c:v>37.93333333333333</c:v>
                      </c:pt>
                      <c:pt idx="839">
                        <c:v>37.966666666666669</c:v>
                      </c:pt>
                      <c:pt idx="840">
                        <c:v>38</c:v>
                      </c:pt>
                      <c:pt idx="841">
                        <c:v>38.033333333333331</c:v>
                      </c:pt>
                      <c:pt idx="842">
                        <c:v>38.06666666666667</c:v>
                      </c:pt>
                      <c:pt idx="843">
                        <c:v>38.1</c:v>
                      </c:pt>
                      <c:pt idx="844">
                        <c:v>38.133333333333333</c:v>
                      </c:pt>
                      <c:pt idx="845">
                        <c:v>38.166666666666664</c:v>
                      </c:pt>
                      <c:pt idx="846">
                        <c:v>38.200000000000003</c:v>
                      </c:pt>
                      <c:pt idx="847">
                        <c:v>38.233333333333334</c:v>
                      </c:pt>
                      <c:pt idx="848">
                        <c:v>38.266666666666666</c:v>
                      </c:pt>
                      <c:pt idx="849">
                        <c:v>38.299999999999997</c:v>
                      </c:pt>
                      <c:pt idx="850">
                        <c:v>38.333333333333336</c:v>
                      </c:pt>
                      <c:pt idx="851">
                        <c:v>38.366666666666667</c:v>
                      </c:pt>
                      <c:pt idx="852">
                        <c:v>38.4</c:v>
                      </c:pt>
                      <c:pt idx="853">
                        <c:v>38.43333333333333</c:v>
                      </c:pt>
                      <c:pt idx="854">
                        <c:v>38.466666666666669</c:v>
                      </c:pt>
                      <c:pt idx="855">
                        <c:v>38.5</c:v>
                      </c:pt>
                      <c:pt idx="856">
                        <c:v>38.533333333333331</c:v>
                      </c:pt>
                      <c:pt idx="857">
                        <c:v>38.56666666666667</c:v>
                      </c:pt>
                      <c:pt idx="858">
                        <c:v>38.6</c:v>
                      </c:pt>
                      <c:pt idx="859">
                        <c:v>38.633333333333333</c:v>
                      </c:pt>
                    </c:numCache>
                  </c:numRef>
                </c:xVal>
                <c:yVal>
                  <c:numRef>
                    <c:extLst xmlns:c15="http://schemas.microsoft.com/office/drawing/2012/chart">
                      <c:ext xmlns:c15="http://schemas.microsoft.com/office/drawing/2012/chart" uri="{02D57815-91ED-43cb-92C2-25804820EDAC}">
                        <c15:formulaRef>
                          <c15:sqref>'[2]16062772_data log'!$I$304:$I$1163</c15:sqref>
                        </c15:formulaRef>
                      </c:ext>
                    </c:extLst>
                    <c:numCache>
                      <c:formatCode>General</c:formatCode>
                      <c:ptCount val="860"/>
                      <c:pt idx="0">
                        <c:v>-61.8</c:v>
                      </c:pt>
                      <c:pt idx="1">
                        <c:v>-64.2</c:v>
                      </c:pt>
                      <c:pt idx="2">
                        <c:v>-64.5</c:v>
                      </c:pt>
                      <c:pt idx="3">
                        <c:v>-64.599999999999994</c:v>
                      </c:pt>
                      <c:pt idx="4">
                        <c:v>-65.7</c:v>
                      </c:pt>
                      <c:pt idx="5">
                        <c:v>-63.9</c:v>
                      </c:pt>
                      <c:pt idx="6">
                        <c:v>-65.3</c:v>
                      </c:pt>
                      <c:pt idx="7">
                        <c:v>-64.8</c:v>
                      </c:pt>
                      <c:pt idx="8">
                        <c:v>-65.599999999999994</c:v>
                      </c:pt>
                      <c:pt idx="9">
                        <c:v>-64.8</c:v>
                      </c:pt>
                      <c:pt idx="10">
                        <c:v>-65.5</c:v>
                      </c:pt>
                      <c:pt idx="11">
                        <c:v>-63.5</c:v>
                      </c:pt>
                      <c:pt idx="12">
                        <c:v>-67.3</c:v>
                      </c:pt>
                      <c:pt idx="13">
                        <c:v>-64</c:v>
                      </c:pt>
                      <c:pt idx="14">
                        <c:v>-67.7</c:v>
                      </c:pt>
                      <c:pt idx="15">
                        <c:v>-64.400000000000006</c:v>
                      </c:pt>
                      <c:pt idx="16">
                        <c:v>-67.900000000000006</c:v>
                      </c:pt>
                      <c:pt idx="17">
                        <c:v>-64.8</c:v>
                      </c:pt>
                      <c:pt idx="18">
                        <c:v>-68</c:v>
                      </c:pt>
                      <c:pt idx="19">
                        <c:v>-64.400000000000006</c:v>
                      </c:pt>
                      <c:pt idx="20">
                        <c:v>-67.400000000000006</c:v>
                      </c:pt>
                      <c:pt idx="21">
                        <c:v>-63.5</c:v>
                      </c:pt>
                      <c:pt idx="22">
                        <c:v>-67.900000000000006</c:v>
                      </c:pt>
                      <c:pt idx="23">
                        <c:v>-64.400000000000006</c:v>
                      </c:pt>
                      <c:pt idx="24">
                        <c:v>-67.8</c:v>
                      </c:pt>
                      <c:pt idx="25">
                        <c:v>-65.2</c:v>
                      </c:pt>
                      <c:pt idx="26">
                        <c:v>-66.3</c:v>
                      </c:pt>
                      <c:pt idx="27">
                        <c:v>-64.900000000000006</c:v>
                      </c:pt>
                      <c:pt idx="28">
                        <c:v>-66.5</c:v>
                      </c:pt>
                      <c:pt idx="29">
                        <c:v>-65.7</c:v>
                      </c:pt>
                      <c:pt idx="30">
                        <c:v>-65.400000000000006</c:v>
                      </c:pt>
                      <c:pt idx="31">
                        <c:v>-64.8</c:v>
                      </c:pt>
                      <c:pt idx="32">
                        <c:v>-65.2</c:v>
                      </c:pt>
                      <c:pt idx="33">
                        <c:v>-65.599999999999994</c:v>
                      </c:pt>
                      <c:pt idx="34">
                        <c:v>-64.599999999999994</c:v>
                      </c:pt>
                      <c:pt idx="35">
                        <c:v>-65.599999999999994</c:v>
                      </c:pt>
                      <c:pt idx="36">
                        <c:v>-63.7</c:v>
                      </c:pt>
                      <c:pt idx="37">
                        <c:v>-66</c:v>
                      </c:pt>
                      <c:pt idx="38">
                        <c:v>-65.7</c:v>
                      </c:pt>
                      <c:pt idx="39">
                        <c:v>-67.400000000000006</c:v>
                      </c:pt>
                      <c:pt idx="40">
                        <c:v>-63.6</c:v>
                      </c:pt>
                      <c:pt idx="41">
                        <c:v>-65.599999999999994</c:v>
                      </c:pt>
                      <c:pt idx="42">
                        <c:v>-63.7</c:v>
                      </c:pt>
                      <c:pt idx="43">
                        <c:v>-67.8</c:v>
                      </c:pt>
                      <c:pt idx="44">
                        <c:v>-63</c:v>
                      </c:pt>
                      <c:pt idx="45">
                        <c:v>-66.599999999999994</c:v>
                      </c:pt>
                      <c:pt idx="46">
                        <c:v>-64.5</c:v>
                      </c:pt>
                      <c:pt idx="47">
                        <c:v>-67</c:v>
                      </c:pt>
                      <c:pt idx="48">
                        <c:v>-63.9</c:v>
                      </c:pt>
                      <c:pt idx="49">
                        <c:v>-67.2</c:v>
                      </c:pt>
                      <c:pt idx="50">
                        <c:v>-63.9</c:v>
                      </c:pt>
                      <c:pt idx="51">
                        <c:v>-67.099999999999994</c:v>
                      </c:pt>
                      <c:pt idx="52">
                        <c:v>-64.599999999999994</c:v>
                      </c:pt>
                      <c:pt idx="53">
                        <c:v>-66.900000000000006</c:v>
                      </c:pt>
                      <c:pt idx="54">
                        <c:v>-63.9</c:v>
                      </c:pt>
                      <c:pt idx="55">
                        <c:v>-66.099999999999994</c:v>
                      </c:pt>
                      <c:pt idx="56">
                        <c:v>-63.4</c:v>
                      </c:pt>
                      <c:pt idx="57">
                        <c:v>-65.7</c:v>
                      </c:pt>
                      <c:pt idx="58">
                        <c:v>-66.3</c:v>
                      </c:pt>
                      <c:pt idx="59">
                        <c:v>-65.7</c:v>
                      </c:pt>
                      <c:pt idx="60">
                        <c:v>-64.599999999999994</c:v>
                      </c:pt>
                      <c:pt idx="61">
                        <c:v>-64.8</c:v>
                      </c:pt>
                      <c:pt idx="62">
                        <c:v>-66</c:v>
                      </c:pt>
                      <c:pt idx="63">
                        <c:v>-64.2</c:v>
                      </c:pt>
                      <c:pt idx="64">
                        <c:v>-65.7</c:v>
                      </c:pt>
                      <c:pt idx="65">
                        <c:v>-64.900000000000006</c:v>
                      </c:pt>
                      <c:pt idx="66">
                        <c:v>-66.5</c:v>
                      </c:pt>
                      <c:pt idx="67">
                        <c:v>-64.7</c:v>
                      </c:pt>
                      <c:pt idx="68">
                        <c:v>-65.3</c:v>
                      </c:pt>
                      <c:pt idx="69">
                        <c:v>-64.7</c:v>
                      </c:pt>
                      <c:pt idx="70">
                        <c:v>-64</c:v>
                      </c:pt>
                      <c:pt idx="71">
                        <c:v>-64.8</c:v>
                      </c:pt>
                      <c:pt idx="72">
                        <c:v>-67.099999999999994</c:v>
                      </c:pt>
                      <c:pt idx="73">
                        <c:v>-65</c:v>
                      </c:pt>
                      <c:pt idx="74">
                        <c:v>-66.5</c:v>
                      </c:pt>
                      <c:pt idx="75">
                        <c:v>-62.9</c:v>
                      </c:pt>
                      <c:pt idx="76">
                        <c:v>-67.2</c:v>
                      </c:pt>
                      <c:pt idx="77">
                        <c:v>-63.7</c:v>
                      </c:pt>
                      <c:pt idx="78">
                        <c:v>-66.400000000000006</c:v>
                      </c:pt>
                      <c:pt idx="79">
                        <c:v>-64.2</c:v>
                      </c:pt>
                      <c:pt idx="80">
                        <c:v>-66.900000000000006</c:v>
                      </c:pt>
                      <c:pt idx="81">
                        <c:v>-63.1</c:v>
                      </c:pt>
                      <c:pt idx="82">
                        <c:v>-67</c:v>
                      </c:pt>
                      <c:pt idx="83">
                        <c:v>-63.9</c:v>
                      </c:pt>
                      <c:pt idx="84">
                        <c:v>-67.099999999999994</c:v>
                      </c:pt>
                      <c:pt idx="85">
                        <c:v>-64</c:v>
                      </c:pt>
                      <c:pt idx="86">
                        <c:v>-66.099999999999994</c:v>
                      </c:pt>
                      <c:pt idx="87">
                        <c:v>-64</c:v>
                      </c:pt>
                      <c:pt idx="88">
                        <c:v>-65.599999999999994</c:v>
                      </c:pt>
                      <c:pt idx="89">
                        <c:v>-66</c:v>
                      </c:pt>
                      <c:pt idx="90">
                        <c:v>-63.9</c:v>
                      </c:pt>
                      <c:pt idx="91">
                        <c:v>-63.7</c:v>
                      </c:pt>
                      <c:pt idx="92">
                        <c:v>-65.099999999999994</c:v>
                      </c:pt>
                      <c:pt idx="93">
                        <c:v>-64.400000000000006</c:v>
                      </c:pt>
                      <c:pt idx="94">
                        <c:v>-65.5</c:v>
                      </c:pt>
                      <c:pt idx="95">
                        <c:v>-65.2</c:v>
                      </c:pt>
                      <c:pt idx="96">
                        <c:v>-64.400000000000006</c:v>
                      </c:pt>
                      <c:pt idx="97">
                        <c:v>-66.400000000000006</c:v>
                      </c:pt>
                      <c:pt idx="98">
                        <c:v>-64.599999999999994</c:v>
                      </c:pt>
                      <c:pt idx="99">
                        <c:v>-65.3</c:v>
                      </c:pt>
                      <c:pt idx="100">
                        <c:v>-63.6</c:v>
                      </c:pt>
                      <c:pt idx="101">
                        <c:v>-66.2</c:v>
                      </c:pt>
                      <c:pt idx="102">
                        <c:v>-64.599999999999994</c:v>
                      </c:pt>
                      <c:pt idx="103">
                        <c:v>-66.599999999999994</c:v>
                      </c:pt>
                      <c:pt idx="104">
                        <c:v>-63</c:v>
                      </c:pt>
                      <c:pt idx="105">
                        <c:v>-65.3</c:v>
                      </c:pt>
                      <c:pt idx="106">
                        <c:v>-63.1</c:v>
                      </c:pt>
                      <c:pt idx="107">
                        <c:v>-66.7</c:v>
                      </c:pt>
                      <c:pt idx="108">
                        <c:v>-63.1</c:v>
                      </c:pt>
                      <c:pt idx="109">
                        <c:v>-66.5</c:v>
                      </c:pt>
                      <c:pt idx="110">
                        <c:v>-63</c:v>
                      </c:pt>
                      <c:pt idx="111">
                        <c:v>-66.900000000000006</c:v>
                      </c:pt>
                      <c:pt idx="112">
                        <c:v>-62.9</c:v>
                      </c:pt>
                      <c:pt idx="113">
                        <c:v>-67</c:v>
                      </c:pt>
                      <c:pt idx="114">
                        <c:v>-63.1</c:v>
                      </c:pt>
                      <c:pt idx="115">
                        <c:v>-66.400000000000006</c:v>
                      </c:pt>
                      <c:pt idx="116">
                        <c:v>-64.400000000000006</c:v>
                      </c:pt>
                      <c:pt idx="117">
                        <c:v>-66.599999999999994</c:v>
                      </c:pt>
                      <c:pt idx="118">
                        <c:v>-63.1</c:v>
                      </c:pt>
                      <c:pt idx="119">
                        <c:v>-66.900000000000006</c:v>
                      </c:pt>
                      <c:pt idx="120">
                        <c:v>-63.1</c:v>
                      </c:pt>
                      <c:pt idx="121">
                        <c:v>-66.900000000000006</c:v>
                      </c:pt>
                      <c:pt idx="122">
                        <c:v>-63.8</c:v>
                      </c:pt>
                      <c:pt idx="123">
                        <c:v>-66.8</c:v>
                      </c:pt>
                      <c:pt idx="124">
                        <c:v>-62.9</c:v>
                      </c:pt>
                      <c:pt idx="125">
                        <c:v>-65.5</c:v>
                      </c:pt>
                      <c:pt idx="126">
                        <c:v>-63.7</c:v>
                      </c:pt>
                      <c:pt idx="127">
                        <c:v>-65.5</c:v>
                      </c:pt>
                      <c:pt idx="128">
                        <c:v>-63.6</c:v>
                      </c:pt>
                      <c:pt idx="129">
                        <c:v>-65.5</c:v>
                      </c:pt>
                      <c:pt idx="130">
                        <c:v>-64.7</c:v>
                      </c:pt>
                      <c:pt idx="131">
                        <c:v>-65.2</c:v>
                      </c:pt>
                      <c:pt idx="132">
                        <c:v>-64.8</c:v>
                      </c:pt>
                      <c:pt idx="133">
                        <c:v>-64.5</c:v>
                      </c:pt>
                      <c:pt idx="134">
                        <c:v>-64.900000000000006</c:v>
                      </c:pt>
                      <c:pt idx="135">
                        <c:v>-64</c:v>
                      </c:pt>
                      <c:pt idx="136">
                        <c:v>-65.599999999999994</c:v>
                      </c:pt>
                      <c:pt idx="137">
                        <c:v>-63.8</c:v>
                      </c:pt>
                      <c:pt idx="138">
                        <c:v>-65.3</c:v>
                      </c:pt>
                      <c:pt idx="139">
                        <c:v>-63.7</c:v>
                      </c:pt>
                      <c:pt idx="140">
                        <c:v>-64.5</c:v>
                      </c:pt>
                      <c:pt idx="141">
                        <c:v>-63.8</c:v>
                      </c:pt>
                      <c:pt idx="142">
                        <c:v>-66.3</c:v>
                      </c:pt>
                      <c:pt idx="143">
                        <c:v>-62.9</c:v>
                      </c:pt>
                      <c:pt idx="144">
                        <c:v>-65.099999999999994</c:v>
                      </c:pt>
                      <c:pt idx="145">
                        <c:v>-62.2</c:v>
                      </c:pt>
                      <c:pt idx="146">
                        <c:v>-66.2</c:v>
                      </c:pt>
                      <c:pt idx="147">
                        <c:v>-63.4</c:v>
                      </c:pt>
                      <c:pt idx="148">
                        <c:v>-66.099999999999994</c:v>
                      </c:pt>
                      <c:pt idx="149">
                        <c:v>-62.9</c:v>
                      </c:pt>
                      <c:pt idx="150">
                        <c:v>-65.2</c:v>
                      </c:pt>
                      <c:pt idx="151">
                        <c:v>-62.9</c:v>
                      </c:pt>
                      <c:pt idx="152">
                        <c:v>-66.599999999999994</c:v>
                      </c:pt>
                      <c:pt idx="153">
                        <c:v>-63.7</c:v>
                      </c:pt>
                      <c:pt idx="154">
                        <c:v>-66.7</c:v>
                      </c:pt>
                      <c:pt idx="155">
                        <c:v>-64.2</c:v>
                      </c:pt>
                      <c:pt idx="156">
                        <c:v>-66.3</c:v>
                      </c:pt>
                      <c:pt idx="157">
                        <c:v>-63.1</c:v>
                      </c:pt>
                      <c:pt idx="158">
                        <c:v>-66.900000000000006</c:v>
                      </c:pt>
                      <c:pt idx="159">
                        <c:v>-62.1</c:v>
                      </c:pt>
                      <c:pt idx="160">
                        <c:v>-67.2</c:v>
                      </c:pt>
                      <c:pt idx="161">
                        <c:v>-62.1</c:v>
                      </c:pt>
                      <c:pt idx="162">
                        <c:v>-65.400000000000006</c:v>
                      </c:pt>
                      <c:pt idx="163">
                        <c:v>-64</c:v>
                      </c:pt>
                      <c:pt idx="164">
                        <c:v>-65</c:v>
                      </c:pt>
                      <c:pt idx="165">
                        <c:v>-64.5</c:v>
                      </c:pt>
                      <c:pt idx="166">
                        <c:v>-66.5</c:v>
                      </c:pt>
                      <c:pt idx="167">
                        <c:v>-64.400000000000006</c:v>
                      </c:pt>
                      <c:pt idx="168">
                        <c:v>-64.5</c:v>
                      </c:pt>
                      <c:pt idx="169">
                        <c:v>-65.2</c:v>
                      </c:pt>
                      <c:pt idx="170">
                        <c:v>-64.599999999999994</c:v>
                      </c:pt>
                      <c:pt idx="171">
                        <c:v>-65.099999999999994</c:v>
                      </c:pt>
                      <c:pt idx="172">
                        <c:v>-63.7</c:v>
                      </c:pt>
                      <c:pt idx="173">
                        <c:v>-62.9</c:v>
                      </c:pt>
                      <c:pt idx="174">
                        <c:v>-64.2</c:v>
                      </c:pt>
                      <c:pt idx="175">
                        <c:v>-64.900000000000006</c:v>
                      </c:pt>
                      <c:pt idx="176">
                        <c:v>-64.599999999999994</c:v>
                      </c:pt>
                      <c:pt idx="177">
                        <c:v>-64.8</c:v>
                      </c:pt>
                      <c:pt idx="178">
                        <c:v>-62.9</c:v>
                      </c:pt>
                      <c:pt idx="179">
                        <c:v>-64.400000000000006</c:v>
                      </c:pt>
                      <c:pt idx="180">
                        <c:v>-63.6</c:v>
                      </c:pt>
                      <c:pt idx="181">
                        <c:v>-66.900000000000006</c:v>
                      </c:pt>
                      <c:pt idx="182">
                        <c:v>-62.9</c:v>
                      </c:pt>
                      <c:pt idx="183">
                        <c:v>-66.400000000000006</c:v>
                      </c:pt>
                      <c:pt idx="184">
                        <c:v>-62.9</c:v>
                      </c:pt>
                      <c:pt idx="185">
                        <c:v>-66</c:v>
                      </c:pt>
                      <c:pt idx="186">
                        <c:v>-63.1</c:v>
                      </c:pt>
                      <c:pt idx="187">
                        <c:v>-66.7</c:v>
                      </c:pt>
                      <c:pt idx="188">
                        <c:v>-62.2</c:v>
                      </c:pt>
                      <c:pt idx="189">
                        <c:v>-66.7</c:v>
                      </c:pt>
                      <c:pt idx="190">
                        <c:v>-63.1</c:v>
                      </c:pt>
                      <c:pt idx="191">
                        <c:v>-66.5</c:v>
                      </c:pt>
                      <c:pt idx="192">
                        <c:v>-62.9</c:v>
                      </c:pt>
                      <c:pt idx="193">
                        <c:v>-66.599999999999994</c:v>
                      </c:pt>
                      <c:pt idx="194">
                        <c:v>-63.6</c:v>
                      </c:pt>
                      <c:pt idx="195">
                        <c:v>-65.400000000000006</c:v>
                      </c:pt>
                      <c:pt idx="196">
                        <c:v>-61.9</c:v>
                      </c:pt>
                      <c:pt idx="197">
                        <c:v>-65.5</c:v>
                      </c:pt>
                      <c:pt idx="198">
                        <c:v>-63.3</c:v>
                      </c:pt>
                      <c:pt idx="199">
                        <c:v>-65.3</c:v>
                      </c:pt>
                      <c:pt idx="200">
                        <c:v>-61.9</c:v>
                      </c:pt>
                      <c:pt idx="201">
                        <c:v>-64.2</c:v>
                      </c:pt>
                      <c:pt idx="202">
                        <c:v>-63.5</c:v>
                      </c:pt>
                      <c:pt idx="203">
                        <c:v>-65.5</c:v>
                      </c:pt>
                      <c:pt idx="204">
                        <c:v>-62.8</c:v>
                      </c:pt>
                      <c:pt idx="205">
                        <c:v>-63.5</c:v>
                      </c:pt>
                      <c:pt idx="206">
                        <c:v>-63.7</c:v>
                      </c:pt>
                      <c:pt idx="207">
                        <c:v>-62.8</c:v>
                      </c:pt>
                      <c:pt idx="208">
                        <c:v>-65.3</c:v>
                      </c:pt>
                      <c:pt idx="209">
                        <c:v>-63.7</c:v>
                      </c:pt>
                      <c:pt idx="210">
                        <c:v>-64</c:v>
                      </c:pt>
                      <c:pt idx="211">
                        <c:v>-63.6</c:v>
                      </c:pt>
                      <c:pt idx="212">
                        <c:v>-64.400000000000006</c:v>
                      </c:pt>
                      <c:pt idx="213">
                        <c:v>-62.8</c:v>
                      </c:pt>
                      <c:pt idx="214">
                        <c:v>-66.5</c:v>
                      </c:pt>
                      <c:pt idx="215">
                        <c:v>-61.6</c:v>
                      </c:pt>
                      <c:pt idx="216">
                        <c:v>-66.400000000000006</c:v>
                      </c:pt>
                      <c:pt idx="217">
                        <c:v>-61.9</c:v>
                      </c:pt>
                      <c:pt idx="218">
                        <c:v>-66.8</c:v>
                      </c:pt>
                      <c:pt idx="219">
                        <c:v>-62.3</c:v>
                      </c:pt>
                      <c:pt idx="220">
                        <c:v>-65.7</c:v>
                      </c:pt>
                      <c:pt idx="221">
                        <c:v>-64</c:v>
                      </c:pt>
                      <c:pt idx="222">
                        <c:v>-66.099999999999994</c:v>
                      </c:pt>
                      <c:pt idx="223">
                        <c:v>-63</c:v>
                      </c:pt>
                      <c:pt idx="224">
                        <c:v>-66.7</c:v>
                      </c:pt>
                      <c:pt idx="225">
                        <c:v>-63.2</c:v>
                      </c:pt>
                      <c:pt idx="226">
                        <c:v>-66</c:v>
                      </c:pt>
                      <c:pt idx="227">
                        <c:v>-63.1</c:v>
                      </c:pt>
                      <c:pt idx="228">
                        <c:v>-65.5</c:v>
                      </c:pt>
                      <c:pt idx="229">
                        <c:v>-61</c:v>
                      </c:pt>
                      <c:pt idx="230">
                        <c:v>-65.3</c:v>
                      </c:pt>
                      <c:pt idx="231">
                        <c:v>-62</c:v>
                      </c:pt>
                      <c:pt idx="232">
                        <c:v>-66</c:v>
                      </c:pt>
                      <c:pt idx="233">
                        <c:v>-63.5</c:v>
                      </c:pt>
                      <c:pt idx="234">
                        <c:v>-63.7</c:v>
                      </c:pt>
                      <c:pt idx="235">
                        <c:v>-62.5</c:v>
                      </c:pt>
                      <c:pt idx="236">
                        <c:v>-64.599999999999994</c:v>
                      </c:pt>
                      <c:pt idx="237">
                        <c:v>-62.8</c:v>
                      </c:pt>
                      <c:pt idx="238">
                        <c:v>-65.400000000000006</c:v>
                      </c:pt>
                      <c:pt idx="239">
                        <c:v>-63</c:v>
                      </c:pt>
                      <c:pt idx="240">
                        <c:v>-64.2</c:v>
                      </c:pt>
                      <c:pt idx="241">
                        <c:v>-65.3</c:v>
                      </c:pt>
                      <c:pt idx="242">
                        <c:v>-64.400000000000006</c:v>
                      </c:pt>
                      <c:pt idx="243">
                        <c:v>-65.400000000000006</c:v>
                      </c:pt>
                      <c:pt idx="244">
                        <c:v>-62.9</c:v>
                      </c:pt>
                      <c:pt idx="245">
                        <c:v>-65.099999999999994</c:v>
                      </c:pt>
                      <c:pt idx="246">
                        <c:v>-63.1</c:v>
                      </c:pt>
                      <c:pt idx="247">
                        <c:v>-64.900000000000006</c:v>
                      </c:pt>
                      <c:pt idx="248">
                        <c:v>-62.1</c:v>
                      </c:pt>
                      <c:pt idx="249">
                        <c:v>-67</c:v>
                      </c:pt>
                      <c:pt idx="250">
                        <c:v>-61.5</c:v>
                      </c:pt>
                      <c:pt idx="251">
                        <c:v>-66.8</c:v>
                      </c:pt>
                      <c:pt idx="252">
                        <c:v>-62.1</c:v>
                      </c:pt>
                      <c:pt idx="253">
                        <c:v>-66.900000000000006</c:v>
                      </c:pt>
                      <c:pt idx="254">
                        <c:v>-62</c:v>
                      </c:pt>
                      <c:pt idx="255">
                        <c:v>-66.900000000000006</c:v>
                      </c:pt>
                      <c:pt idx="256">
                        <c:v>-62</c:v>
                      </c:pt>
                      <c:pt idx="257">
                        <c:v>-66.3</c:v>
                      </c:pt>
                      <c:pt idx="258">
                        <c:v>-62.8</c:v>
                      </c:pt>
                      <c:pt idx="259">
                        <c:v>-66.599999999999994</c:v>
                      </c:pt>
                      <c:pt idx="260">
                        <c:v>-62.3</c:v>
                      </c:pt>
                      <c:pt idx="261">
                        <c:v>-66</c:v>
                      </c:pt>
                      <c:pt idx="262">
                        <c:v>-62.2</c:v>
                      </c:pt>
                      <c:pt idx="263">
                        <c:v>-65.099999999999994</c:v>
                      </c:pt>
                      <c:pt idx="264">
                        <c:v>-62.8</c:v>
                      </c:pt>
                      <c:pt idx="265">
                        <c:v>-66.599999999999994</c:v>
                      </c:pt>
                      <c:pt idx="266">
                        <c:v>-61.8</c:v>
                      </c:pt>
                      <c:pt idx="267">
                        <c:v>-65.2</c:v>
                      </c:pt>
                      <c:pt idx="268">
                        <c:v>-62.8</c:v>
                      </c:pt>
                      <c:pt idx="269">
                        <c:v>-64.7</c:v>
                      </c:pt>
                      <c:pt idx="270">
                        <c:v>-64.2</c:v>
                      </c:pt>
                      <c:pt idx="271">
                        <c:v>-65</c:v>
                      </c:pt>
                      <c:pt idx="272">
                        <c:v>-63.9</c:v>
                      </c:pt>
                      <c:pt idx="273">
                        <c:v>-63.9</c:v>
                      </c:pt>
                      <c:pt idx="274">
                        <c:v>-65</c:v>
                      </c:pt>
                      <c:pt idx="275">
                        <c:v>-64.7</c:v>
                      </c:pt>
                      <c:pt idx="276">
                        <c:v>-63.3</c:v>
                      </c:pt>
                      <c:pt idx="277">
                        <c:v>-63.7</c:v>
                      </c:pt>
                      <c:pt idx="278">
                        <c:v>-64.900000000000006</c:v>
                      </c:pt>
                      <c:pt idx="279">
                        <c:v>-63.5</c:v>
                      </c:pt>
                      <c:pt idx="280">
                        <c:v>-65.7</c:v>
                      </c:pt>
                      <c:pt idx="281">
                        <c:v>-64.8</c:v>
                      </c:pt>
                      <c:pt idx="282">
                        <c:v>-64.8</c:v>
                      </c:pt>
                      <c:pt idx="283">
                        <c:v>-63.2</c:v>
                      </c:pt>
                      <c:pt idx="284">
                        <c:v>-63.6</c:v>
                      </c:pt>
                      <c:pt idx="285">
                        <c:v>-63.7</c:v>
                      </c:pt>
                      <c:pt idx="286">
                        <c:v>-65</c:v>
                      </c:pt>
                      <c:pt idx="287">
                        <c:v>-62.1</c:v>
                      </c:pt>
                      <c:pt idx="288">
                        <c:v>-67</c:v>
                      </c:pt>
                      <c:pt idx="289">
                        <c:v>-61.9</c:v>
                      </c:pt>
                      <c:pt idx="290">
                        <c:v>-66.599999999999994</c:v>
                      </c:pt>
                      <c:pt idx="291">
                        <c:v>-63</c:v>
                      </c:pt>
                      <c:pt idx="292">
                        <c:v>-66.900000000000006</c:v>
                      </c:pt>
                      <c:pt idx="293">
                        <c:v>-61.6</c:v>
                      </c:pt>
                      <c:pt idx="294">
                        <c:v>-66.7</c:v>
                      </c:pt>
                      <c:pt idx="295">
                        <c:v>-63</c:v>
                      </c:pt>
                      <c:pt idx="296">
                        <c:v>-66.7</c:v>
                      </c:pt>
                      <c:pt idx="297">
                        <c:v>-61.8</c:v>
                      </c:pt>
                      <c:pt idx="298">
                        <c:v>-66.599999999999994</c:v>
                      </c:pt>
                      <c:pt idx="299">
                        <c:v>-62.6</c:v>
                      </c:pt>
                      <c:pt idx="300">
                        <c:v>-65.2</c:v>
                      </c:pt>
                      <c:pt idx="301">
                        <c:v>-63.7</c:v>
                      </c:pt>
                      <c:pt idx="302">
                        <c:v>-64.900000000000006</c:v>
                      </c:pt>
                      <c:pt idx="303">
                        <c:v>-64.400000000000006</c:v>
                      </c:pt>
                      <c:pt idx="304">
                        <c:v>-65.5</c:v>
                      </c:pt>
                      <c:pt idx="305">
                        <c:v>-63</c:v>
                      </c:pt>
                      <c:pt idx="306">
                        <c:v>-64.400000000000006</c:v>
                      </c:pt>
                      <c:pt idx="307">
                        <c:v>-65.3</c:v>
                      </c:pt>
                      <c:pt idx="308">
                        <c:v>-63.7</c:v>
                      </c:pt>
                      <c:pt idx="309">
                        <c:v>-64.2</c:v>
                      </c:pt>
                      <c:pt idx="310">
                        <c:v>-63</c:v>
                      </c:pt>
                      <c:pt idx="311">
                        <c:v>-65.599999999999994</c:v>
                      </c:pt>
                      <c:pt idx="312">
                        <c:v>-62.9</c:v>
                      </c:pt>
                      <c:pt idx="313">
                        <c:v>-64.7</c:v>
                      </c:pt>
                      <c:pt idx="314">
                        <c:v>-63.7</c:v>
                      </c:pt>
                      <c:pt idx="315">
                        <c:v>-64.7</c:v>
                      </c:pt>
                      <c:pt idx="316">
                        <c:v>-62.9</c:v>
                      </c:pt>
                      <c:pt idx="317">
                        <c:v>-64.900000000000006</c:v>
                      </c:pt>
                      <c:pt idx="318">
                        <c:v>-61.9</c:v>
                      </c:pt>
                      <c:pt idx="319">
                        <c:v>-66.3</c:v>
                      </c:pt>
                      <c:pt idx="320">
                        <c:v>-62</c:v>
                      </c:pt>
                      <c:pt idx="321">
                        <c:v>-66.8</c:v>
                      </c:pt>
                      <c:pt idx="322">
                        <c:v>-62</c:v>
                      </c:pt>
                      <c:pt idx="323">
                        <c:v>-66.7</c:v>
                      </c:pt>
                      <c:pt idx="324">
                        <c:v>-63.9</c:v>
                      </c:pt>
                      <c:pt idx="325">
                        <c:v>-65.7</c:v>
                      </c:pt>
                      <c:pt idx="326">
                        <c:v>-62.9</c:v>
                      </c:pt>
                      <c:pt idx="327">
                        <c:v>-65.7</c:v>
                      </c:pt>
                      <c:pt idx="328">
                        <c:v>-62</c:v>
                      </c:pt>
                      <c:pt idx="329">
                        <c:v>-66.400000000000006</c:v>
                      </c:pt>
                      <c:pt idx="330">
                        <c:v>-62.1</c:v>
                      </c:pt>
                      <c:pt idx="331">
                        <c:v>-70.900000000000006</c:v>
                      </c:pt>
                      <c:pt idx="332">
                        <c:v>-58.7</c:v>
                      </c:pt>
                      <c:pt idx="333">
                        <c:v>-66.400000000000006</c:v>
                      </c:pt>
                      <c:pt idx="334">
                        <c:v>-62.5</c:v>
                      </c:pt>
                      <c:pt idx="335">
                        <c:v>-65.3</c:v>
                      </c:pt>
                      <c:pt idx="336">
                        <c:v>-62.2</c:v>
                      </c:pt>
                      <c:pt idx="337">
                        <c:v>-65.7</c:v>
                      </c:pt>
                      <c:pt idx="338">
                        <c:v>-62</c:v>
                      </c:pt>
                      <c:pt idx="339">
                        <c:v>-66.5</c:v>
                      </c:pt>
                      <c:pt idx="340">
                        <c:v>-61.7</c:v>
                      </c:pt>
                      <c:pt idx="341">
                        <c:v>-66.3</c:v>
                      </c:pt>
                      <c:pt idx="342">
                        <c:v>-63</c:v>
                      </c:pt>
                      <c:pt idx="343">
                        <c:v>-66</c:v>
                      </c:pt>
                      <c:pt idx="344">
                        <c:v>-62.1</c:v>
                      </c:pt>
                      <c:pt idx="345">
                        <c:v>-64.7</c:v>
                      </c:pt>
                      <c:pt idx="346">
                        <c:v>-63.6</c:v>
                      </c:pt>
                      <c:pt idx="347">
                        <c:v>-64.5</c:v>
                      </c:pt>
                      <c:pt idx="348">
                        <c:v>-63.1</c:v>
                      </c:pt>
                      <c:pt idx="349">
                        <c:v>-64.8</c:v>
                      </c:pt>
                      <c:pt idx="350">
                        <c:v>-64.5</c:v>
                      </c:pt>
                      <c:pt idx="351">
                        <c:v>-65.599999999999994</c:v>
                      </c:pt>
                      <c:pt idx="352">
                        <c:v>-63.6</c:v>
                      </c:pt>
                      <c:pt idx="353">
                        <c:v>-64.2</c:v>
                      </c:pt>
                      <c:pt idx="354">
                        <c:v>-63.7</c:v>
                      </c:pt>
                      <c:pt idx="355">
                        <c:v>-64</c:v>
                      </c:pt>
                      <c:pt idx="356">
                        <c:v>-63.9</c:v>
                      </c:pt>
                      <c:pt idx="357">
                        <c:v>-63.3</c:v>
                      </c:pt>
                      <c:pt idx="358">
                        <c:v>-64.8</c:v>
                      </c:pt>
                      <c:pt idx="359">
                        <c:v>-62.9</c:v>
                      </c:pt>
                      <c:pt idx="360">
                        <c:v>-65.5</c:v>
                      </c:pt>
                      <c:pt idx="361">
                        <c:v>-62.3</c:v>
                      </c:pt>
                      <c:pt idx="362">
                        <c:v>-65.599999999999994</c:v>
                      </c:pt>
                      <c:pt idx="363">
                        <c:v>-63.4</c:v>
                      </c:pt>
                      <c:pt idx="364">
                        <c:v>-64.900000000000006</c:v>
                      </c:pt>
                      <c:pt idx="365">
                        <c:v>-62.5</c:v>
                      </c:pt>
                      <c:pt idx="366">
                        <c:v>-63.8</c:v>
                      </c:pt>
                      <c:pt idx="367">
                        <c:v>-62.5</c:v>
                      </c:pt>
                      <c:pt idx="368">
                        <c:v>-66.8</c:v>
                      </c:pt>
                      <c:pt idx="369">
                        <c:v>-62.9</c:v>
                      </c:pt>
                      <c:pt idx="370">
                        <c:v>-66.7</c:v>
                      </c:pt>
                      <c:pt idx="371">
                        <c:v>-61.9</c:v>
                      </c:pt>
                      <c:pt idx="372">
                        <c:v>-66.3</c:v>
                      </c:pt>
                      <c:pt idx="373">
                        <c:v>-63.1</c:v>
                      </c:pt>
                      <c:pt idx="374">
                        <c:v>-65.7</c:v>
                      </c:pt>
                      <c:pt idx="375">
                        <c:v>-63.2</c:v>
                      </c:pt>
                      <c:pt idx="376">
                        <c:v>-65</c:v>
                      </c:pt>
                      <c:pt idx="377">
                        <c:v>-61.7</c:v>
                      </c:pt>
                      <c:pt idx="378">
                        <c:v>-65.099999999999994</c:v>
                      </c:pt>
                      <c:pt idx="379">
                        <c:v>-62.6</c:v>
                      </c:pt>
                      <c:pt idx="380">
                        <c:v>-65.099999999999994</c:v>
                      </c:pt>
                      <c:pt idx="381">
                        <c:v>-64</c:v>
                      </c:pt>
                      <c:pt idx="382">
                        <c:v>-63.7</c:v>
                      </c:pt>
                      <c:pt idx="383">
                        <c:v>-65.099999999999994</c:v>
                      </c:pt>
                      <c:pt idx="384">
                        <c:v>-63.5</c:v>
                      </c:pt>
                      <c:pt idx="385">
                        <c:v>-66.400000000000006</c:v>
                      </c:pt>
                      <c:pt idx="386">
                        <c:v>-62.9</c:v>
                      </c:pt>
                      <c:pt idx="387">
                        <c:v>-64.8</c:v>
                      </c:pt>
                      <c:pt idx="388">
                        <c:v>-64.2</c:v>
                      </c:pt>
                      <c:pt idx="389">
                        <c:v>-65.5</c:v>
                      </c:pt>
                      <c:pt idx="390">
                        <c:v>-63.5</c:v>
                      </c:pt>
                      <c:pt idx="391">
                        <c:v>-64.599999999999994</c:v>
                      </c:pt>
                      <c:pt idx="392">
                        <c:v>-61.9</c:v>
                      </c:pt>
                      <c:pt idx="393">
                        <c:v>-66</c:v>
                      </c:pt>
                      <c:pt idx="394">
                        <c:v>-63.8</c:v>
                      </c:pt>
                      <c:pt idx="395">
                        <c:v>-65.599999999999994</c:v>
                      </c:pt>
                      <c:pt idx="396">
                        <c:v>-62.5</c:v>
                      </c:pt>
                      <c:pt idx="397">
                        <c:v>-66.5</c:v>
                      </c:pt>
                      <c:pt idx="398">
                        <c:v>-62.8</c:v>
                      </c:pt>
                      <c:pt idx="399">
                        <c:v>-66</c:v>
                      </c:pt>
                      <c:pt idx="400">
                        <c:v>-62.2</c:v>
                      </c:pt>
                      <c:pt idx="401">
                        <c:v>-66</c:v>
                      </c:pt>
                      <c:pt idx="402">
                        <c:v>-62.8</c:v>
                      </c:pt>
                      <c:pt idx="403">
                        <c:v>-66</c:v>
                      </c:pt>
                      <c:pt idx="404">
                        <c:v>-63.5</c:v>
                      </c:pt>
                      <c:pt idx="405">
                        <c:v>-64.7</c:v>
                      </c:pt>
                      <c:pt idx="406">
                        <c:v>-61.8</c:v>
                      </c:pt>
                      <c:pt idx="407">
                        <c:v>-65.5</c:v>
                      </c:pt>
                      <c:pt idx="408">
                        <c:v>-63.8</c:v>
                      </c:pt>
                      <c:pt idx="409">
                        <c:v>-64.599999999999994</c:v>
                      </c:pt>
                      <c:pt idx="410">
                        <c:v>-64.400000000000006</c:v>
                      </c:pt>
                      <c:pt idx="411">
                        <c:v>-63.5</c:v>
                      </c:pt>
                      <c:pt idx="412">
                        <c:v>-65</c:v>
                      </c:pt>
                      <c:pt idx="413">
                        <c:v>-63.8</c:v>
                      </c:pt>
                      <c:pt idx="414">
                        <c:v>-63.7</c:v>
                      </c:pt>
                      <c:pt idx="415">
                        <c:v>-62.8</c:v>
                      </c:pt>
                      <c:pt idx="416">
                        <c:v>-63.4</c:v>
                      </c:pt>
                      <c:pt idx="417">
                        <c:v>-64.2</c:v>
                      </c:pt>
                      <c:pt idx="418">
                        <c:v>-63.6</c:v>
                      </c:pt>
                      <c:pt idx="419">
                        <c:v>-61.8</c:v>
                      </c:pt>
                      <c:pt idx="420">
                        <c:v>-65.400000000000006</c:v>
                      </c:pt>
                      <c:pt idx="421">
                        <c:v>-62.8</c:v>
                      </c:pt>
                      <c:pt idx="422">
                        <c:v>-66.7</c:v>
                      </c:pt>
                      <c:pt idx="423">
                        <c:v>-62</c:v>
                      </c:pt>
                      <c:pt idx="424">
                        <c:v>-65</c:v>
                      </c:pt>
                      <c:pt idx="425">
                        <c:v>-62.8</c:v>
                      </c:pt>
                      <c:pt idx="426">
                        <c:v>-66.599999999999994</c:v>
                      </c:pt>
                      <c:pt idx="427">
                        <c:v>-61.6</c:v>
                      </c:pt>
                      <c:pt idx="428">
                        <c:v>-66.7</c:v>
                      </c:pt>
                      <c:pt idx="429">
                        <c:v>-62.2</c:v>
                      </c:pt>
                      <c:pt idx="430">
                        <c:v>-65.599999999999994</c:v>
                      </c:pt>
                      <c:pt idx="431">
                        <c:v>-63</c:v>
                      </c:pt>
                      <c:pt idx="432">
                        <c:v>-65.7</c:v>
                      </c:pt>
                      <c:pt idx="433">
                        <c:v>-63.6</c:v>
                      </c:pt>
                      <c:pt idx="434">
                        <c:v>-64.900000000000006</c:v>
                      </c:pt>
                      <c:pt idx="435">
                        <c:v>-63.3</c:v>
                      </c:pt>
                      <c:pt idx="436">
                        <c:v>-65.099999999999994</c:v>
                      </c:pt>
                      <c:pt idx="437">
                        <c:v>-61.7</c:v>
                      </c:pt>
                      <c:pt idx="438">
                        <c:v>-65.2</c:v>
                      </c:pt>
                      <c:pt idx="439">
                        <c:v>-63.3</c:v>
                      </c:pt>
                      <c:pt idx="440">
                        <c:v>-63.7</c:v>
                      </c:pt>
                      <c:pt idx="441">
                        <c:v>-62.6</c:v>
                      </c:pt>
                      <c:pt idx="442">
                        <c:v>-63.9</c:v>
                      </c:pt>
                      <c:pt idx="443">
                        <c:v>-64.5</c:v>
                      </c:pt>
                      <c:pt idx="444">
                        <c:v>-62.9</c:v>
                      </c:pt>
                      <c:pt idx="445">
                        <c:v>-64.2</c:v>
                      </c:pt>
                      <c:pt idx="446">
                        <c:v>-63.8</c:v>
                      </c:pt>
                      <c:pt idx="447">
                        <c:v>-63.8</c:v>
                      </c:pt>
                      <c:pt idx="448">
                        <c:v>-62.6</c:v>
                      </c:pt>
                      <c:pt idx="449">
                        <c:v>-64.2</c:v>
                      </c:pt>
                      <c:pt idx="450">
                        <c:v>-62.6</c:v>
                      </c:pt>
                      <c:pt idx="451">
                        <c:v>-66</c:v>
                      </c:pt>
                      <c:pt idx="452">
                        <c:v>-62.3</c:v>
                      </c:pt>
                      <c:pt idx="453">
                        <c:v>-64.8</c:v>
                      </c:pt>
                      <c:pt idx="454">
                        <c:v>-62.5</c:v>
                      </c:pt>
                      <c:pt idx="455">
                        <c:v>-65.7</c:v>
                      </c:pt>
                      <c:pt idx="456">
                        <c:v>-62</c:v>
                      </c:pt>
                      <c:pt idx="457">
                        <c:v>-66.7</c:v>
                      </c:pt>
                      <c:pt idx="458">
                        <c:v>-62.1</c:v>
                      </c:pt>
                      <c:pt idx="459">
                        <c:v>-66.3</c:v>
                      </c:pt>
                      <c:pt idx="460">
                        <c:v>-62</c:v>
                      </c:pt>
                      <c:pt idx="461">
                        <c:v>-66</c:v>
                      </c:pt>
                      <c:pt idx="462">
                        <c:v>-63.4</c:v>
                      </c:pt>
                      <c:pt idx="463">
                        <c:v>-64.599999999999994</c:v>
                      </c:pt>
                      <c:pt idx="464">
                        <c:v>-62.3</c:v>
                      </c:pt>
                      <c:pt idx="465">
                        <c:v>-65.099999999999994</c:v>
                      </c:pt>
                      <c:pt idx="466">
                        <c:v>-62.6</c:v>
                      </c:pt>
                      <c:pt idx="467">
                        <c:v>-66.400000000000006</c:v>
                      </c:pt>
                      <c:pt idx="468">
                        <c:v>-61.9</c:v>
                      </c:pt>
                      <c:pt idx="469">
                        <c:v>-63.6</c:v>
                      </c:pt>
                      <c:pt idx="470">
                        <c:v>-63.4</c:v>
                      </c:pt>
                      <c:pt idx="471">
                        <c:v>-63.4</c:v>
                      </c:pt>
                      <c:pt idx="472">
                        <c:v>-63.9</c:v>
                      </c:pt>
                      <c:pt idx="473">
                        <c:v>-63.7</c:v>
                      </c:pt>
                      <c:pt idx="474">
                        <c:v>-63.1</c:v>
                      </c:pt>
                      <c:pt idx="475">
                        <c:v>-62.9</c:v>
                      </c:pt>
                      <c:pt idx="476">
                        <c:v>-64.8</c:v>
                      </c:pt>
                      <c:pt idx="477">
                        <c:v>-61.8</c:v>
                      </c:pt>
                      <c:pt idx="478">
                        <c:v>-65</c:v>
                      </c:pt>
                      <c:pt idx="479">
                        <c:v>-62.6</c:v>
                      </c:pt>
                      <c:pt idx="480">
                        <c:v>-64.7</c:v>
                      </c:pt>
                      <c:pt idx="481">
                        <c:v>-62.6</c:v>
                      </c:pt>
                      <c:pt idx="482">
                        <c:v>-64.7</c:v>
                      </c:pt>
                      <c:pt idx="483">
                        <c:v>-62.8</c:v>
                      </c:pt>
                      <c:pt idx="484">
                        <c:v>-65.5</c:v>
                      </c:pt>
                      <c:pt idx="485">
                        <c:v>-62.3</c:v>
                      </c:pt>
                      <c:pt idx="486">
                        <c:v>-65.599999999999994</c:v>
                      </c:pt>
                      <c:pt idx="487">
                        <c:v>-61.9</c:v>
                      </c:pt>
                      <c:pt idx="488">
                        <c:v>-65.599999999999994</c:v>
                      </c:pt>
                      <c:pt idx="489">
                        <c:v>-62.8</c:v>
                      </c:pt>
                      <c:pt idx="490">
                        <c:v>-65.599999999999994</c:v>
                      </c:pt>
                      <c:pt idx="491">
                        <c:v>-62.8</c:v>
                      </c:pt>
                      <c:pt idx="492">
                        <c:v>-66.599999999999994</c:v>
                      </c:pt>
                      <c:pt idx="493">
                        <c:v>-61.7</c:v>
                      </c:pt>
                      <c:pt idx="494">
                        <c:v>-65.2</c:v>
                      </c:pt>
                      <c:pt idx="495">
                        <c:v>-62.2</c:v>
                      </c:pt>
                      <c:pt idx="496">
                        <c:v>-66.2</c:v>
                      </c:pt>
                      <c:pt idx="497">
                        <c:v>-62.5</c:v>
                      </c:pt>
                      <c:pt idx="498">
                        <c:v>-65.099999999999994</c:v>
                      </c:pt>
                      <c:pt idx="499">
                        <c:v>-61.7</c:v>
                      </c:pt>
                      <c:pt idx="500">
                        <c:v>-64.5</c:v>
                      </c:pt>
                      <c:pt idx="501">
                        <c:v>-65.099999999999994</c:v>
                      </c:pt>
                      <c:pt idx="502">
                        <c:v>-64</c:v>
                      </c:pt>
                      <c:pt idx="503">
                        <c:v>-64</c:v>
                      </c:pt>
                      <c:pt idx="504">
                        <c:v>-62.6</c:v>
                      </c:pt>
                      <c:pt idx="505">
                        <c:v>-63.8</c:v>
                      </c:pt>
                      <c:pt idx="506">
                        <c:v>-63.5</c:v>
                      </c:pt>
                      <c:pt idx="507">
                        <c:v>-64.2</c:v>
                      </c:pt>
                      <c:pt idx="508">
                        <c:v>-62.8</c:v>
                      </c:pt>
                      <c:pt idx="509">
                        <c:v>-64.5</c:v>
                      </c:pt>
                      <c:pt idx="510">
                        <c:v>-63.9</c:v>
                      </c:pt>
                      <c:pt idx="511">
                        <c:v>-66.099999999999994</c:v>
                      </c:pt>
                      <c:pt idx="512">
                        <c:v>-61.8</c:v>
                      </c:pt>
                      <c:pt idx="513">
                        <c:v>-64.5</c:v>
                      </c:pt>
                      <c:pt idx="514">
                        <c:v>-61.9</c:v>
                      </c:pt>
                      <c:pt idx="515">
                        <c:v>-66.3</c:v>
                      </c:pt>
                      <c:pt idx="516">
                        <c:v>-61.9</c:v>
                      </c:pt>
                      <c:pt idx="517">
                        <c:v>-66.099999999999994</c:v>
                      </c:pt>
                      <c:pt idx="518">
                        <c:v>-62</c:v>
                      </c:pt>
                      <c:pt idx="519">
                        <c:v>-65.599999999999994</c:v>
                      </c:pt>
                      <c:pt idx="520">
                        <c:v>-61.9</c:v>
                      </c:pt>
                      <c:pt idx="521">
                        <c:v>-66.5</c:v>
                      </c:pt>
                      <c:pt idx="522">
                        <c:v>-61.7</c:v>
                      </c:pt>
                      <c:pt idx="523">
                        <c:v>-66.2</c:v>
                      </c:pt>
                      <c:pt idx="524">
                        <c:v>-61.7</c:v>
                      </c:pt>
                      <c:pt idx="525">
                        <c:v>-66.2</c:v>
                      </c:pt>
                      <c:pt idx="526">
                        <c:v>-61.8</c:v>
                      </c:pt>
                      <c:pt idx="527">
                        <c:v>-64.599999999999994</c:v>
                      </c:pt>
                      <c:pt idx="528">
                        <c:v>-62.6</c:v>
                      </c:pt>
                      <c:pt idx="529">
                        <c:v>-65</c:v>
                      </c:pt>
                      <c:pt idx="530">
                        <c:v>-63.5</c:v>
                      </c:pt>
                      <c:pt idx="531">
                        <c:v>-64.5</c:v>
                      </c:pt>
                      <c:pt idx="532">
                        <c:v>-64.2</c:v>
                      </c:pt>
                      <c:pt idx="533">
                        <c:v>-63.5</c:v>
                      </c:pt>
                      <c:pt idx="534">
                        <c:v>-62.8</c:v>
                      </c:pt>
                      <c:pt idx="535">
                        <c:v>-63.8</c:v>
                      </c:pt>
                      <c:pt idx="536">
                        <c:v>-64.7</c:v>
                      </c:pt>
                      <c:pt idx="537">
                        <c:v>-62.6</c:v>
                      </c:pt>
                      <c:pt idx="538">
                        <c:v>-65.2</c:v>
                      </c:pt>
                      <c:pt idx="539">
                        <c:v>-62.6</c:v>
                      </c:pt>
                      <c:pt idx="540">
                        <c:v>-65.7</c:v>
                      </c:pt>
                      <c:pt idx="541">
                        <c:v>-61.8</c:v>
                      </c:pt>
                      <c:pt idx="542">
                        <c:v>-65.599999999999994</c:v>
                      </c:pt>
                      <c:pt idx="543">
                        <c:v>-61.8</c:v>
                      </c:pt>
                      <c:pt idx="544">
                        <c:v>-66.3</c:v>
                      </c:pt>
                      <c:pt idx="545">
                        <c:v>-61.8</c:v>
                      </c:pt>
                      <c:pt idx="546">
                        <c:v>-65.5</c:v>
                      </c:pt>
                      <c:pt idx="547">
                        <c:v>-61.5</c:v>
                      </c:pt>
                      <c:pt idx="548">
                        <c:v>-65.400000000000006</c:v>
                      </c:pt>
                      <c:pt idx="549">
                        <c:v>-62.6</c:v>
                      </c:pt>
                      <c:pt idx="550">
                        <c:v>-65.5</c:v>
                      </c:pt>
                      <c:pt idx="551">
                        <c:v>-61.9</c:v>
                      </c:pt>
                      <c:pt idx="552">
                        <c:v>-66.3</c:v>
                      </c:pt>
                      <c:pt idx="553">
                        <c:v>-61.9</c:v>
                      </c:pt>
                      <c:pt idx="554">
                        <c:v>-65.599999999999994</c:v>
                      </c:pt>
                      <c:pt idx="555">
                        <c:v>-63.5</c:v>
                      </c:pt>
                      <c:pt idx="556">
                        <c:v>-65.5</c:v>
                      </c:pt>
                      <c:pt idx="557">
                        <c:v>-62.6</c:v>
                      </c:pt>
                      <c:pt idx="558">
                        <c:v>-65</c:v>
                      </c:pt>
                      <c:pt idx="559">
                        <c:v>-62.8</c:v>
                      </c:pt>
                      <c:pt idx="560">
                        <c:v>-65</c:v>
                      </c:pt>
                      <c:pt idx="561">
                        <c:v>-63.2</c:v>
                      </c:pt>
                      <c:pt idx="562">
                        <c:v>-62.8</c:v>
                      </c:pt>
                      <c:pt idx="563">
                        <c:v>-66.7</c:v>
                      </c:pt>
                      <c:pt idx="564">
                        <c:v>-63.1</c:v>
                      </c:pt>
                      <c:pt idx="565">
                        <c:v>-65.599999999999994</c:v>
                      </c:pt>
                      <c:pt idx="566">
                        <c:v>-62.8</c:v>
                      </c:pt>
                      <c:pt idx="567">
                        <c:v>-64.599999999999994</c:v>
                      </c:pt>
                      <c:pt idx="568">
                        <c:v>-62.9</c:v>
                      </c:pt>
                      <c:pt idx="569">
                        <c:v>-65.7</c:v>
                      </c:pt>
                      <c:pt idx="570">
                        <c:v>-62.2</c:v>
                      </c:pt>
                      <c:pt idx="571">
                        <c:v>-64.8</c:v>
                      </c:pt>
                      <c:pt idx="572">
                        <c:v>-62.3</c:v>
                      </c:pt>
                      <c:pt idx="573">
                        <c:v>-65.7</c:v>
                      </c:pt>
                      <c:pt idx="574">
                        <c:v>-62.1</c:v>
                      </c:pt>
                      <c:pt idx="575">
                        <c:v>-65.400000000000006</c:v>
                      </c:pt>
                      <c:pt idx="576">
                        <c:v>-62.1</c:v>
                      </c:pt>
                      <c:pt idx="577">
                        <c:v>-65.5</c:v>
                      </c:pt>
                      <c:pt idx="578">
                        <c:v>-63.5</c:v>
                      </c:pt>
                      <c:pt idx="579">
                        <c:v>-65.599999999999994</c:v>
                      </c:pt>
                      <c:pt idx="580">
                        <c:v>-63</c:v>
                      </c:pt>
                      <c:pt idx="581">
                        <c:v>-64.900000000000006</c:v>
                      </c:pt>
                      <c:pt idx="582">
                        <c:v>-61.5</c:v>
                      </c:pt>
                      <c:pt idx="583">
                        <c:v>-65</c:v>
                      </c:pt>
                      <c:pt idx="584">
                        <c:v>-62</c:v>
                      </c:pt>
                      <c:pt idx="585">
                        <c:v>-66.2</c:v>
                      </c:pt>
                      <c:pt idx="586">
                        <c:v>-62.9</c:v>
                      </c:pt>
                      <c:pt idx="587">
                        <c:v>-64.8</c:v>
                      </c:pt>
                      <c:pt idx="588">
                        <c:v>-63.6</c:v>
                      </c:pt>
                      <c:pt idx="589">
                        <c:v>-64.8</c:v>
                      </c:pt>
                      <c:pt idx="590">
                        <c:v>-63</c:v>
                      </c:pt>
                      <c:pt idx="591">
                        <c:v>-64</c:v>
                      </c:pt>
                      <c:pt idx="592">
                        <c:v>-62.6</c:v>
                      </c:pt>
                      <c:pt idx="593">
                        <c:v>-64</c:v>
                      </c:pt>
                      <c:pt idx="594">
                        <c:v>-63.5</c:v>
                      </c:pt>
                      <c:pt idx="595">
                        <c:v>-62.6</c:v>
                      </c:pt>
                      <c:pt idx="596">
                        <c:v>-63.8</c:v>
                      </c:pt>
                      <c:pt idx="597">
                        <c:v>-63.5</c:v>
                      </c:pt>
                      <c:pt idx="598">
                        <c:v>-64.599999999999994</c:v>
                      </c:pt>
                      <c:pt idx="599">
                        <c:v>-61.8</c:v>
                      </c:pt>
                      <c:pt idx="600">
                        <c:v>-65.7</c:v>
                      </c:pt>
                      <c:pt idx="601">
                        <c:v>-61.9</c:v>
                      </c:pt>
                      <c:pt idx="602">
                        <c:v>-66.900000000000006</c:v>
                      </c:pt>
                      <c:pt idx="603">
                        <c:v>-63.6</c:v>
                      </c:pt>
                      <c:pt idx="604">
                        <c:v>-65.400000000000006</c:v>
                      </c:pt>
                      <c:pt idx="605">
                        <c:v>-62.9</c:v>
                      </c:pt>
                      <c:pt idx="606">
                        <c:v>-65.7</c:v>
                      </c:pt>
                      <c:pt idx="607">
                        <c:v>-62</c:v>
                      </c:pt>
                      <c:pt idx="608">
                        <c:v>-66.099999999999994</c:v>
                      </c:pt>
                      <c:pt idx="609">
                        <c:v>-61.9</c:v>
                      </c:pt>
                      <c:pt idx="610">
                        <c:v>-65</c:v>
                      </c:pt>
                      <c:pt idx="611">
                        <c:v>-61.6</c:v>
                      </c:pt>
                      <c:pt idx="612">
                        <c:v>-66.2</c:v>
                      </c:pt>
                      <c:pt idx="613">
                        <c:v>-63</c:v>
                      </c:pt>
                      <c:pt idx="614">
                        <c:v>-65.7</c:v>
                      </c:pt>
                      <c:pt idx="615">
                        <c:v>-62.2</c:v>
                      </c:pt>
                      <c:pt idx="616">
                        <c:v>-65.3</c:v>
                      </c:pt>
                      <c:pt idx="617">
                        <c:v>-62.6</c:v>
                      </c:pt>
                      <c:pt idx="618">
                        <c:v>-65.2</c:v>
                      </c:pt>
                      <c:pt idx="619">
                        <c:v>-62.6</c:v>
                      </c:pt>
                      <c:pt idx="620">
                        <c:v>-63.9</c:v>
                      </c:pt>
                      <c:pt idx="621">
                        <c:v>-63</c:v>
                      </c:pt>
                      <c:pt idx="622">
                        <c:v>-63.6</c:v>
                      </c:pt>
                      <c:pt idx="623">
                        <c:v>-64</c:v>
                      </c:pt>
                      <c:pt idx="624">
                        <c:v>-63.4</c:v>
                      </c:pt>
                      <c:pt idx="625">
                        <c:v>-63.6</c:v>
                      </c:pt>
                      <c:pt idx="626">
                        <c:v>-63.3</c:v>
                      </c:pt>
                      <c:pt idx="627">
                        <c:v>-64.599999999999994</c:v>
                      </c:pt>
                      <c:pt idx="628">
                        <c:v>-62.9</c:v>
                      </c:pt>
                      <c:pt idx="629">
                        <c:v>-64.599999999999994</c:v>
                      </c:pt>
                      <c:pt idx="630">
                        <c:v>-62</c:v>
                      </c:pt>
                      <c:pt idx="631">
                        <c:v>-65.7</c:v>
                      </c:pt>
                      <c:pt idx="632">
                        <c:v>-63.7</c:v>
                      </c:pt>
                      <c:pt idx="633">
                        <c:v>-66.599999999999994</c:v>
                      </c:pt>
                      <c:pt idx="634">
                        <c:v>-62</c:v>
                      </c:pt>
                      <c:pt idx="635">
                        <c:v>-66</c:v>
                      </c:pt>
                      <c:pt idx="636">
                        <c:v>-62.2</c:v>
                      </c:pt>
                      <c:pt idx="637">
                        <c:v>-66.400000000000006</c:v>
                      </c:pt>
                      <c:pt idx="638">
                        <c:v>-62.8</c:v>
                      </c:pt>
                      <c:pt idx="639">
                        <c:v>-65.5</c:v>
                      </c:pt>
                      <c:pt idx="640">
                        <c:v>-63.4</c:v>
                      </c:pt>
                      <c:pt idx="641">
                        <c:v>-65.7</c:v>
                      </c:pt>
                      <c:pt idx="642">
                        <c:v>-63.4</c:v>
                      </c:pt>
                      <c:pt idx="643">
                        <c:v>-64.7</c:v>
                      </c:pt>
                      <c:pt idx="644">
                        <c:v>-63</c:v>
                      </c:pt>
                      <c:pt idx="645">
                        <c:v>-65.2</c:v>
                      </c:pt>
                      <c:pt idx="646">
                        <c:v>-62.9</c:v>
                      </c:pt>
                      <c:pt idx="647">
                        <c:v>-65.099999999999994</c:v>
                      </c:pt>
                      <c:pt idx="648">
                        <c:v>-63</c:v>
                      </c:pt>
                      <c:pt idx="649">
                        <c:v>-64.5</c:v>
                      </c:pt>
                      <c:pt idx="650">
                        <c:v>-63.7</c:v>
                      </c:pt>
                      <c:pt idx="651">
                        <c:v>-64</c:v>
                      </c:pt>
                      <c:pt idx="652">
                        <c:v>-63.5</c:v>
                      </c:pt>
                      <c:pt idx="653">
                        <c:v>-63.7</c:v>
                      </c:pt>
                      <c:pt idx="654">
                        <c:v>-63.8</c:v>
                      </c:pt>
                      <c:pt idx="655">
                        <c:v>-64.2</c:v>
                      </c:pt>
                      <c:pt idx="656">
                        <c:v>-65.3</c:v>
                      </c:pt>
                      <c:pt idx="657">
                        <c:v>-65.3</c:v>
                      </c:pt>
                      <c:pt idx="658">
                        <c:v>-63.6</c:v>
                      </c:pt>
                      <c:pt idx="659">
                        <c:v>-63.7</c:v>
                      </c:pt>
                      <c:pt idx="660">
                        <c:v>-65.599999999999994</c:v>
                      </c:pt>
                      <c:pt idx="661">
                        <c:v>-63.2</c:v>
                      </c:pt>
                      <c:pt idx="662">
                        <c:v>-64.8</c:v>
                      </c:pt>
                      <c:pt idx="663">
                        <c:v>-63.3</c:v>
                      </c:pt>
                      <c:pt idx="664">
                        <c:v>-65.7</c:v>
                      </c:pt>
                      <c:pt idx="665">
                        <c:v>-62</c:v>
                      </c:pt>
                      <c:pt idx="666">
                        <c:v>-66.599999999999994</c:v>
                      </c:pt>
                      <c:pt idx="667">
                        <c:v>-61.4</c:v>
                      </c:pt>
                      <c:pt idx="668">
                        <c:v>-65.7</c:v>
                      </c:pt>
                      <c:pt idx="669">
                        <c:v>-63.5</c:v>
                      </c:pt>
                      <c:pt idx="670">
                        <c:v>-65.7</c:v>
                      </c:pt>
                      <c:pt idx="671">
                        <c:v>-63.6</c:v>
                      </c:pt>
                      <c:pt idx="672">
                        <c:v>-65.599999999999994</c:v>
                      </c:pt>
                      <c:pt idx="673">
                        <c:v>-63.5</c:v>
                      </c:pt>
                      <c:pt idx="674">
                        <c:v>-64.8</c:v>
                      </c:pt>
                      <c:pt idx="675">
                        <c:v>-64.2</c:v>
                      </c:pt>
                      <c:pt idx="676">
                        <c:v>-65.099999999999994</c:v>
                      </c:pt>
                      <c:pt idx="677">
                        <c:v>-63.8</c:v>
                      </c:pt>
                      <c:pt idx="678">
                        <c:v>-64.400000000000006</c:v>
                      </c:pt>
                      <c:pt idx="679">
                        <c:v>-62.9</c:v>
                      </c:pt>
                      <c:pt idx="680">
                        <c:v>-64.400000000000006</c:v>
                      </c:pt>
                      <c:pt idx="681">
                        <c:v>-64.2</c:v>
                      </c:pt>
                      <c:pt idx="682">
                        <c:v>-63.7</c:v>
                      </c:pt>
                      <c:pt idx="683">
                        <c:v>-63.8</c:v>
                      </c:pt>
                      <c:pt idx="684">
                        <c:v>-63.5</c:v>
                      </c:pt>
                      <c:pt idx="685">
                        <c:v>-66.099999999999994</c:v>
                      </c:pt>
                      <c:pt idx="686">
                        <c:v>-64.400000000000006</c:v>
                      </c:pt>
                      <c:pt idx="687">
                        <c:v>-64.8</c:v>
                      </c:pt>
                      <c:pt idx="688">
                        <c:v>-62.6</c:v>
                      </c:pt>
                      <c:pt idx="689">
                        <c:v>-66.599999999999994</c:v>
                      </c:pt>
                      <c:pt idx="690">
                        <c:v>-63.9</c:v>
                      </c:pt>
                      <c:pt idx="691">
                        <c:v>-64.8</c:v>
                      </c:pt>
                      <c:pt idx="692">
                        <c:v>-63</c:v>
                      </c:pt>
                      <c:pt idx="693">
                        <c:v>-66.400000000000006</c:v>
                      </c:pt>
                      <c:pt idx="694">
                        <c:v>-63.7</c:v>
                      </c:pt>
                      <c:pt idx="695">
                        <c:v>-66.400000000000006</c:v>
                      </c:pt>
                      <c:pt idx="696">
                        <c:v>-61.6</c:v>
                      </c:pt>
                      <c:pt idx="697">
                        <c:v>-66.5</c:v>
                      </c:pt>
                      <c:pt idx="698">
                        <c:v>-61.7</c:v>
                      </c:pt>
                      <c:pt idx="699">
                        <c:v>-66.599999999999994</c:v>
                      </c:pt>
                      <c:pt idx="700">
                        <c:v>-62.1</c:v>
                      </c:pt>
                      <c:pt idx="701">
                        <c:v>-66.599999999999994</c:v>
                      </c:pt>
                      <c:pt idx="702">
                        <c:v>-62</c:v>
                      </c:pt>
                      <c:pt idx="703">
                        <c:v>-65.400000000000006</c:v>
                      </c:pt>
                      <c:pt idx="704">
                        <c:v>-62.5</c:v>
                      </c:pt>
                      <c:pt idx="705">
                        <c:v>-65.099999999999994</c:v>
                      </c:pt>
                      <c:pt idx="706">
                        <c:v>-62.6</c:v>
                      </c:pt>
                      <c:pt idx="707">
                        <c:v>-64.2</c:v>
                      </c:pt>
                      <c:pt idx="708">
                        <c:v>-64.5</c:v>
                      </c:pt>
                      <c:pt idx="709">
                        <c:v>-64.7</c:v>
                      </c:pt>
                      <c:pt idx="710">
                        <c:v>-65.5</c:v>
                      </c:pt>
                      <c:pt idx="711">
                        <c:v>-64.599999999999994</c:v>
                      </c:pt>
                      <c:pt idx="712">
                        <c:v>-64.5</c:v>
                      </c:pt>
                      <c:pt idx="713">
                        <c:v>-64</c:v>
                      </c:pt>
                      <c:pt idx="714">
                        <c:v>-65</c:v>
                      </c:pt>
                      <c:pt idx="715">
                        <c:v>-62.5</c:v>
                      </c:pt>
                      <c:pt idx="716">
                        <c:v>-63.5</c:v>
                      </c:pt>
                      <c:pt idx="717">
                        <c:v>-63.5</c:v>
                      </c:pt>
                      <c:pt idx="718">
                        <c:v>-65.7</c:v>
                      </c:pt>
                      <c:pt idx="719">
                        <c:v>-63.2</c:v>
                      </c:pt>
                      <c:pt idx="720">
                        <c:v>-65</c:v>
                      </c:pt>
                      <c:pt idx="721">
                        <c:v>-62.1</c:v>
                      </c:pt>
                      <c:pt idx="722">
                        <c:v>-65.599999999999994</c:v>
                      </c:pt>
                      <c:pt idx="723">
                        <c:v>-63.3</c:v>
                      </c:pt>
                      <c:pt idx="724">
                        <c:v>-65.7</c:v>
                      </c:pt>
                      <c:pt idx="725">
                        <c:v>-63.1</c:v>
                      </c:pt>
                      <c:pt idx="726">
                        <c:v>-65.7</c:v>
                      </c:pt>
                      <c:pt idx="727">
                        <c:v>-63.3</c:v>
                      </c:pt>
                      <c:pt idx="728">
                        <c:v>-65.7</c:v>
                      </c:pt>
                      <c:pt idx="729">
                        <c:v>-63.3</c:v>
                      </c:pt>
                      <c:pt idx="730">
                        <c:v>-65.7</c:v>
                      </c:pt>
                      <c:pt idx="731">
                        <c:v>-63.3</c:v>
                      </c:pt>
                      <c:pt idx="732">
                        <c:v>-64.900000000000006</c:v>
                      </c:pt>
                      <c:pt idx="733">
                        <c:v>-63.3</c:v>
                      </c:pt>
                      <c:pt idx="734">
                        <c:v>-65.099999999999994</c:v>
                      </c:pt>
                      <c:pt idx="735">
                        <c:v>-63.7</c:v>
                      </c:pt>
                      <c:pt idx="736">
                        <c:v>-65.2</c:v>
                      </c:pt>
                      <c:pt idx="737">
                        <c:v>-63.2</c:v>
                      </c:pt>
                      <c:pt idx="738">
                        <c:v>-63.6</c:v>
                      </c:pt>
                      <c:pt idx="739">
                        <c:v>-63.4</c:v>
                      </c:pt>
                      <c:pt idx="740">
                        <c:v>-64</c:v>
                      </c:pt>
                      <c:pt idx="741">
                        <c:v>-63.7</c:v>
                      </c:pt>
                      <c:pt idx="742">
                        <c:v>-62.9</c:v>
                      </c:pt>
                      <c:pt idx="743">
                        <c:v>-63.8</c:v>
                      </c:pt>
                      <c:pt idx="744">
                        <c:v>-64.2</c:v>
                      </c:pt>
                      <c:pt idx="745">
                        <c:v>-64.7</c:v>
                      </c:pt>
                      <c:pt idx="746">
                        <c:v>-63.3</c:v>
                      </c:pt>
                      <c:pt idx="747">
                        <c:v>-64.8</c:v>
                      </c:pt>
                      <c:pt idx="748">
                        <c:v>-64.2</c:v>
                      </c:pt>
                      <c:pt idx="749">
                        <c:v>-66</c:v>
                      </c:pt>
                      <c:pt idx="750">
                        <c:v>-62.6</c:v>
                      </c:pt>
                      <c:pt idx="751">
                        <c:v>-65.7</c:v>
                      </c:pt>
                      <c:pt idx="752">
                        <c:v>-62.9</c:v>
                      </c:pt>
                      <c:pt idx="753">
                        <c:v>-66</c:v>
                      </c:pt>
                      <c:pt idx="754">
                        <c:v>-63.1</c:v>
                      </c:pt>
                      <c:pt idx="755">
                        <c:v>-64.8</c:v>
                      </c:pt>
                      <c:pt idx="756">
                        <c:v>-62.5</c:v>
                      </c:pt>
                      <c:pt idx="757">
                        <c:v>-66.2</c:v>
                      </c:pt>
                      <c:pt idx="758">
                        <c:v>-63.8</c:v>
                      </c:pt>
                      <c:pt idx="759">
                        <c:v>-66</c:v>
                      </c:pt>
                      <c:pt idx="760">
                        <c:v>-62.9</c:v>
                      </c:pt>
                      <c:pt idx="761">
                        <c:v>-65.3</c:v>
                      </c:pt>
                      <c:pt idx="762">
                        <c:v>-62.5</c:v>
                      </c:pt>
                      <c:pt idx="763">
                        <c:v>-65.599999999999994</c:v>
                      </c:pt>
                      <c:pt idx="764">
                        <c:v>-61.5</c:v>
                      </c:pt>
                      <c:pt idx="765">
                        <c:v>-64.5</c:v>
                      </c:pt>
                      <c:pt idx="766">
                        <c:v>-62.2</c:v>
                      </c:pt>
                      <c:pt idx="767">
                        <c:v>-64.400000000000006</c:v>
                      </c:pt>
                      <c:pt idx="768">
                        <c:v>-62.9</c:v>
                      </c:pt>
                      <c:pt idx="769">
                        <c:v>-63.1</c:v>
                      </c:pt>
                      <c:pt idx="770">
                        <c:v>-64.599999999999994</c:v>
                      </c:pt>
                      <c:pt idx="771">
                        <c:v>-63.1</c:v>
                      </c:pt>
                      <c:pt idx="772">
                        <c:v>-65</c:v>
                      </c:pt>
                      <c:pt idx="773">
                        <c:v>-63.6</c:v>
                      </c:pt>
                      <c:pt idx="774">
                        <c:v>-63.9</c:v>
                      </c:pt>
                      <c:pt idx="775">
                        <c:v>-63.5</c:v>
                      </c:pt>
                      <c:pt idx="776">
                        <c:v>-64.7</c:v>
                      </c:pt>
                      <c:pt idx="777">
                        <c:v>-62.8</c:v>
                      </c:pt>
                      <c:pt idx="778">
                        <c:v>-65.3</c:v>
                      </c:pt>
                      <c:pt idx="779">
                        <c:v>-62.6</c:v>
                      </c:pt>
                      <c:pt idx="780">
                        <c:v>-63.7</c:v>
                      </c:pt>
                      <c:pt idx="781">
                        <c:v>-63.2</c:v>
                      </c:pt>
                      <c:pt idx="782">
                        <c:v>-66.3</c:v>
                      </c:pt>
                      <c:pt idx="783">
                        <c:v>-62.5</c:v>
                      </c:pt>
                      <c:pt idx="784">
                        <c:v>-65.5</c:v>
                      </c:pt>
                      <c:pt idx="785">
                        <c:v>-63.4</c:v>
                      </c:pt>
                      <c:pt idx="786">
                        <c:v>-65.7</c:v>
                      </c:pt>
                      <c:pt idx="787">
                        <c:v>-62.9</c:v>
                      </c:pt>
                      <c:pt idx="788">
                        <c:v>-66</c:v>
                      </c:pt>
                      <c:pt idx="789">
                        <c:v>-63.4</c:v>
                      </c:pt>
                      <c:pt idx="790">
                        <c:v>-64.8</c:v>
                      </c:pt>
                      <c:pt idx="791">
                        <c:v>-62.8</c:v>
                      </c:pt>
                      <c:pt idx="792">
                        <c:v>-64.900000000000006</c:v>
                      </c:pt>
                      <c:pt idx="793">
                        <c:v>-63.7</c:v>
                      </c:pt>
                      <c:pt idx="794">
                        <c:v>-63.8</c:v>
                      </c:pt>
                      <c:pt idx="795">
                        <c:v>-63</c:v>
                      </c:pt>
                      <c:pt idx="796">
                        <c:v>-64.5</c:v>
                      </c:pt>
                      <c:pt idx="797">
                        <c:v>-62.8</c:v>
                      </c:pt>
                      <c:pt idx="798">
                        <c:v>-63.6</c:v>
                      </c:pt>
                      <c:pt idx="799">
                        <c:v>-64.400000000000006</c:v>
                      </c:pt>
                      <c:pt idx="800">
                        <c:v>-62.9</c:v>
                      </c:pt>
                      <c:pt idx="801">
                        <c:v>-64.7</c:v>
                      </c:pt>
                      <c:pt idx="802">
                        <c:v>-63.7</c:v>
                      </c:pt>
                      <c:pt idx="803">
                        <c:v>-64.599999999999994</c:v>
                      </c:pt>
                      <c:pt idx="804">
                        <c:v>-63</c:v>
                      </c:pt>
                      <c:pt idx="805">
                        <c:v>-65.7</c:v>
                      </c:pt>
                      <c:pt idx="806">
                        <c:v>-63.1</c:v>
                      </c:pt>
                      <c:pt idx="807">
                        <c:v>-65</c:v>
                      </c:pt>
                      <c:pt idx="808">
                        <c:v>-62.8</c:v>
                      </c:pt>
                      <c:pt idx="809">
                        <c:v>-66</c:v>
                      </c:pt>
                      <c:pt idx="810">
                        <c:v>-62.1</c:v>
                      </c:pt>
                      <c:pt idx="811">
                        <c:v>-66.5</c:v>
                      </c:pt>
                      <c:pt idx="812">
                        <c:v>-62.5</c:v>
                      </c:pt>
                      <c:pt idx="813">
                        <c:v>-66.7</c:v>
                      </c:pt>
                      <c:pt idx="814">
                        <c:v>-61.6</c:v>
                      </c:pt>
                      <c:pt idx="815">
                        <c:v>-66.599999999999994</c:v>
                      </c:pt>
                      <c:pt idx="816">
                        <c:v>-62.8</c:v>
                      </c:pt>
                      <c:pt idx="817">
                        <c:v>-66.400000000000006</c:v>
                      </c:pt>
                      <c:pt idx="818">
                        <c:v>-61.7</c:v>
                      </c:pt>
                      <c:pt idx="819">
                        <c:v>-66.599999999999994</c:v>
                      </c:pt>
                      <c:pt idx="820">
                        <c:v>-63.1</c:v>
                      </c:pt>
                      <c:pt idx="821">
                        <c:v>-66.7</c:v>
                      </c:pt>
                      <c:pt idx="822">
                        <c:v>-61.9</c:v>
                      </c:pt>
                      <c:pt idx="823">
                        <c:v>-65.400000000000006</c:v>
                      </c:pt>
                      <c:pt idx="824">
                        <c:v>-63.1</c:v>
                      </c:pt>
                      <c:pt idx="825">
                        <c:v>-65.3</c:v>
                      </c:pt>
                      <c:pt idx="826">
                        <c:v>-62.6</c:v>
                      </c:pt>
                      <c:pt idx="827">
                        <c:v>-63.9</c:v>
                      </c:pt>
                      <c:pt idx="828">
                        <c:v>-62.6</c:v>
                      </c:pt>
                      <c:pt idx="829">
                        <c:v>-64.2</c:v>
                      </c:pt>
                      <c:pt idx="830">
                        <c:v>-63.9</c:v>
                      </c:pt>
                      <c:pt idx="831">
                        <c:v>-64.599999999999994</c:v>
                      </c:pt>
                      <c:pt idx="832">
                        <c:v>-64.599999999999994</c:v>
                      </c:pt>
                      <c:pt idx="833">
                        <c:v>-63.5</c:v>
                      </c:pt>
                      <c:pt idx="834">
                        <c:v>-64.8</c:v>
                      </c:pt>
                      <c:pt idx="835">
                        <c:v>-64.599999999999994</c:v>
                      </c:pt>
                      <c:pt idx="836">
                        <c:v>-64.599999999999994</c:v>
                      </c:pt>
                      <c:pt idx="837">
                        <c:v>-62.3</c:v>
                      </c:pt>
                      <c:pt idx="838">
                        <c:v>-66.099999999999994</c:v>
                      </c:pt>
                      <c:pt idx="839">
                        <c:v>-63</c:v>
                      </c:pt>
                      <c:pt idx="840">
                        <c:v>-65.5</c:v>
                      </c:pt>
                      <c:pt idx="841">
                        <c:v>-63.1</c:v>
                      </c:pt>
                      <c:pt idx="842">
                        <c:v>-64.900000000000006</c:v>
                      </c:pt>
                      <c:pt idx="843">
                        <c:v>-63</c:v>
                      </c:pt>
                      <c:pt idx="844">
                        <c:v>-66.099999999999994</c:v>
                      </c:pt>
                      <c:pt idx="845">
                        <c:v>-62.2</c:v>
                      </c:pt>
                      <c:pt idx="846">
                        <c:v>-66.7</c:v>
                      </c:pt>
                      <c:pt idx="847">
                        <c:v>-62.3</c:v>
                      </c:pt>
                      <c:pt idx="848">
                        <c:v>-65.599999999999994</c:v>
                      </c:pt>
                      <c:pt idx="849">
                        <c:v>-63.2</c:v>
                      </c:pt>
                      <c:pt idx="850">
                        <c:v>-65.599999999999994</c:v>
                      </c:pt>
                      <c:pt idx="851">
                        <c:v>-61.3</c:v>
                      </c:pt>
                      <c:pt idx="852">
                        <c:v>-66.2</c:v>
                      </c:pt>
                      <c:pt idx="853">
                        <c:v>-61.5</c:v>
                      </c:pt>
                      <c:pt idx="854">
                        <c:v>-65.3</c:v>
                      </c:pt>
                      <c:pt idx="855">
                        <c:v>-63.9</c:v>
                      </c:pt>
                      <c:pt idx="856">
                        <c:v>-65.099999999999994</c:v>
                      </c:pt>
                      <c:pt idx="857">
                        <c:v>-64</c:v>
                      </c:pt>
                      <c:pt idx="858">
                        <c:v>-64</c:v>
                      </c:pt>
                      <c:pt idx="859">
                        <c:v>-64</c:v>
                      </c:pt>
                    </c:numCache>
                  </c:numRef>
                </c:yVal>
                <c:smooth val="1"/>
                <c:extLst xmlns:c15="http://schemas.microsoft.com/office/drawing/2012/chart">
                  <c:ext xmlns:c16="http://schemas.microsoft.com/office/drawing/2014/chart" uri="{C3380CC4-5D6E-409C-BE32-E72D297353CC}">
                    <c16:uniqueId val="{0000000D-7B3A-45B3-8B9C-4F4F84D696EC}"/>
                  </c:ext>
                </c:extLst>
              </c15:ser>
            </c15:filteredScatterSeries>
            <c15:filteredScatterSeries>
              <c15:ser>
                <c:idx val="13"/>
                <c:order val="13"/>
                <c:tx>
                  <c:v>Tcondenser</c:v>
                </c:tx>
                <c:marker>
                  <c:symbol val="none"/>
                </c:marker>
                <c:xVal>
                  <c:numRef>
                    <c:extLst xmlns:c15="http://schemas.microsoft.com/office/drawing/2012/chart">
                      <c:ext xmlns:c15="http://schemas.microsoft.com/office/drawing/2012/chart" uri="{02D57815-91ED-43cb-92C2-25804820EDAC}">
                        <c15:formulaRef>
                          <c15:sqref>'[2]16062772_data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'[2]16062772_data log'!$I$4:$I$1163</c15:sqref>
                        </c15:formulaRef>
                      </c:ext>
                    </c:extLst>
                    <c:numCache>
                      <c:formatCode>General</c:formatCode>
                      <c:ptCount val="1160"/>
                      <c:pt idx="0">
                        <c:v>24.5</c:v>
                      </c:pt>
                      <c:pt idx="1">
                        <c:v>-24.4</c:v>
                      </c:pt>
                      <c:pt idx="2">
                        <c:v>-37.9</c:v>
                      </c:pt>
                      <c:pt idx="3">
                        <c:v>-40.700000000000003</c:v>
                      </c:pt>
                      <c:pt idx="4">
                        <c:v>-52.1</c:v>
                      </c:pt>
                      <c:pt idx="5">
                        <c:v>-56.1</c:v>
                      </c:pt>
                      <c:pt idx="6">
                        <c:v>-57.1</c:v>
                      </c:pt>
                      <c:pt idx="7">
                        <c:v>-55</c:v>
                      </c:pt>
                      <c:pt idx="8">
                        <c:v>-58.7</c:v>
                      </c:pt>
                      <c:pt idx="9">
                        <c:v>-57.4</c:v>
                      </c:pt>
                      <c:pt idx="10">
                        <c:v>-58.1</c:v>
                      </c:pt>
                      <c:pt idx="11">
                        <c:v>-57.1</c:v>
                      </c:pt>
                      <c:pt idx="12">
                        <c:v>-57.2</c:v>
                      </c:pt>
                      <c:pt idx="13">
                        <c:v>-55.8</c:v>
                      </c:pt>
                      <c:pt idx="14">
                        <c:v>-57.5</c:v>
                      </c:pt>
                      <c:pt idx="15">
                        <c:v>-56.7</c:v>
                      </c:pt>
                      <c:pt idx="16">
                        <c:v>-56.7</c:v>
                      </c:pt>
                      <c:pt idx="17">
                        <c:v>-51.6</c:v>
                      </c:pt>
                      <c:pt idx="18">
                        <c:v>-55.7</c:v>
                      </c:pt>
                      <c:pt idx="19">
                        <c:v>-54.8</c:v>
                      </c:pt>
                      <c:pt idx="20">
                        <c:v>-55.7</c:v>
                      </c:pt>
                      <c:pt idx="21">
                        <c:v>-53.6</c:v>
                      </c:pt>
                      <c:pt idx="22">
                        <c:v>-52.8</c:v>
                      </c:pt>
                      <c:pt idx="23">
                        <c:v>-52.8</c:v>
                      </c:pt>
                      <c:pt idx="24">
                        <c:v>-52.7</c:v>
                      </c:pt>
                      <c:pt idx="25">
                        <c:v>-53.6</c:v>
                      </c:pt>
                      <c:pt idx="26">
                        <c:v>-49.3</c:v>
                      </c:pt>
                      <c:pt idx="27">
                        <c:v>-51.7</c:v>
                      </c:pt>
                      <c:pt idx="28">
                        <c:v>-49.2</c:v>
                      </c:pt>
                      <c:pt idx="29">
                        <c:v>-47.1</c:v>
                      </c:pt>
                      <c:pt idx="30">
                        <c:v>-46.9</c:v>
                      </c:pt>
                      <c:pt idx="31">
                        <c:v>-45.8</c:v>
                      </c:pt>
                      <c:pt idx="32">
                        <c:v>-42.2</c:v>
                      </c:pt>
                      <c:pt idx="33">
                        <c:v>-42.2</c:v>
                      </c:pt>
                      <c:pt idx="34">
                        <c:v>-40.299999999999997</c:v>
                      </c:pt>
                      <c:pt idx="35">
                        <c:v>-36.799999999999997</c:v>
                      </c:pt>
                      <c:pt idx="36">
                        <c:v>-31.5</c:v>
                      </c:pt>
                      <c:pt idx="37">
                        <c:v>-33.299999999999997</c:v>
                      </c:pt>
                      <c:pt idx="38">
                        <c:v>-19.8</c:v>
                      </c:pt>
                      <c:pt idx="39">
                        <c:v>-12.2</c:v>
                      </c:pt>
                      <c:pt idx="40">
                        <c:v>-17.5</c:v>
                      </c:pt>
                      <c:pt idx="41">
                        <c:v>-33.700000000000003</c:v>
                      </c:pt>
                      <c:pt idx="42">
                        <c:v>-34</c:v>
                      </c:pt>
                      <c:pt idx="43">
                        <c:v>-19.5</c:v>
                      </c:pt>
                      <c:pt idx="44">
                        <c:v>-39.4</c:v>
                      </c:pt>
                      <c:pt idx="45">
                        <c:v>-29.4</c:v>
                      </c:pt>
                      <c:pt idx="46">
                        <c:v>-31.7</c:v>
                      </c:pt>
                      <c:pt idx="47">
                        <c:v>-29</c:v>
                      </c:pt>
                      <c:pt idx="48">
                        <c:v>-17.8</c:v>
                      </c:pt>
                      <c:pt idx="49">
                        <c:v>-11.4</c:v>
                      </c:pt>
                      <c:pt idx="50">
                        <c:v>-7.6</c:v>
                      </c:pt>
                      <c:pt idx="51">
                        <c:v>-5.0999999999999996</c:v>
                      </c:pt>
                      <c:pt idx="52">
                        <c:v>-11.3</c:v>
                      </c:pt>
                      <c:pt idx="53">
                        <c:v>-6.6</c:v>
                      </c:pt>
                      <c:pt idx="54">
                        <c:v>-17.600000000000001</c:v>
                      </c:pt>
                      <c:pt idx="55">
                        <c:v>-33.1</c:v>
                      </c:pt>
                      <c:pt idx="56">
                        <c:v>-40.1</c:v>
                      </c:pt>
                      <c:pt idx="57">
                        <c:v>-50.2</c:v>
                      </c:pt>
                      <c:pt idx="58">
                        <c:v>-42.4</c:v>
                      </c:pt>
                      <c:pt idx="59">
                        <c:v>-55.1</c:v>
                      </c:pt>
                      <c:pt idx="60">
                        <c:v>-47.8</c:v>
                      </c:pt>
                      <c:pt idx="61">
                        <c:v>-53.5</c:v>
                      </c:pt>
                      <c:pt idx="62">
                        <c:v>-48.2</c:v>
                      </c:pt>
                      <c:pt idx="63">
                        <c:v>-58.3</c:v>
                      </c:pt>
                      <c:pt idx="64">
                        <c:v>-48.7</c:v>
                      </c:pt>
                      <c:pt idx="65">
                        <c:v>-55.4</c:v>
                      </c:pt>
                      <c:pt idx="66">
                        <c:v>-55</c:v>
                      </c:pt>
                      <c:pt idx="67">
                        <c:v>-55</c:v>
                      </c:pt>
                      <c:pt idx="68">
                        <c:v>-60.2</c:v>
                      </c:pt>
                      <c:pt idx="69">
                        <c:v>-55.1</c:v>
                      </c:pt>
                      <c:pt idx="70">
                        <c:v>-56.2</c:v>
                      </c:pt>
                      <c:pt idx="71">
                        <c:v>-55.5</c:v>
                      </c:pt>
                      <c:pt idx="72">
                        <c:v>-62.3</c:v>
                      </c:pt>
                      <c:pt idx="73">
                        <c:v>-57.6</c:v>
                      </c:pt>
                      <c:pt idx="74">
                        <c:v>-62.1</c:v>
                      </c:pt>
                      <c:pt idx="75">
                        <c:v>-55.8</c:v>
                      </c:pt>
                      <c:pt idx="76">
                        <c:v>-61.4</c:v>
                      </c:pt>
                      <c:pt idx="77">
                        <c:v>-55.4</c:v>
                      </c:pt>
                      <c:pt idx="78">
                        <c:v>-59.6</c:v>
                      </c:pt>
                      <c:pt idx="79">
                        <c:v>-55.3</c:v>
                      </c:pt>
                      <c:pt idx="80">
                        <c:v>-61.6</c:v>
                      </c:pt>
                      <c:pt idx="81">
                        <c:v>-55.1</c:v>
                      </c:pt>
                      <c:pt idx="82">
                        <c:v>-59.6</c:v>
                      </c:pt>
                      <c:pt idx="83">
                        <c:v>-55</c:v>
                      </c:pt>
                      <c:pt idx="84">
                        <c:v>-60.3</c:v>
                      </c:pt>
                      <c:pt idx="85">
                        <c:v>-59.1</c:v>
                      </c:pt>
                      <c:pt idx="86">
                        <c:v>-58.9</c:v>
                      </c:pt>
                      <c:pt idx="87">
                        <c:v>-62.3</c:v>
                      </c:pt>
                      <c:pt idx="88">
                        <c:v>-59.2</c:v>
                      </c:pt>
                      <c:pt idx="89">
                        <c:v>-63.3</c:v>
                      </c:pt>
                      <c:pt idx="90">
                        <c:v>-58.4</c:v>
                      </c:pt>
                      <c:pt idx="91">
                        <c:v>-63.7</c:v>
                      </c:pt>
                      <c:pt idx="92">
                        <c:v>-57</c:v>
                      </c:pt>
                      <c:pt idx="93">
                        <c:v>-63.3</c:v>
                      </c:pt>
                      <c:pt idx="94">
                        <c:v>-58</c:v>
                      </c:pt>
                      <c:pt idx="95">
                        <c:v>-63.7</c:v>
                      </c:pt>
                      <c:pt idx="96">
                        <c:v>-57</c:v>
                      </c:pt>
                      <c:pt idx="97">
                        <c:v>-64.400000000000006</c:v>
                      </c:pt>
                      <c:pt idx="98">
                        <c:v>-58.1</c:v>
                      </c:pt>
                      <c:pt idx="99">
                        <c:v>-62.9</c:v>
                      </c:pt>
                      <c:pt idx="100">
                        <c:v>-57.1</c:v>
                      </c:pt>
                      <c:pt idx="101">
                        <c:v>-61.2</c:v>
                      </c:pt>
                      <c:pt idx="102">
                        <c:v>-58.4</c:v>
                      </c:pt>
                      <c:pt idx="103">
                        <c:v>-63.1</c:v>
                      </c:pt>
                      <c:pt idx="104">
                        <c:v>-60.5</c:v>
                      </c:pt>
                      <c:pt idx="105">
                        <c:v>-60.1</c:v>
                      </c:pt>
                      <c:pt idx="106">
                        <c:v>-62.9</c:v>
                      </c:pt>
                      <c:pt idx="107">
                        <c:v>-61.2</c:v>
                      </c:pt>
                      <c:pt idx="108">
                        <c:v>-63.6</c:v>
                      </c:pt>
                      <c:pt idx="109">
                        <c:v>-60.2</c:v>
                      </c:pt>
                      <c:pt idx="110">
                        <c:v>-63.5</c:v>
                      </c:pt>
                      <c:pt idx="111">
                        <c:v>-59.2</c:v>
                      </c:pt>
                      <c:pt idx="112">
                        <c:v>-66.3</c:v>
                      </c:pt>
                      <c:pt idx="113">
                        <c:v>-64</c:v>
                      </c:pt>
                      <c:pt idx="114">
                        <c:v>-67.900000000000006</c:v>
                      </c:pt>
                      <c:pt idx="115">
                        <c:v>-66.599999999999994</c:v>
                      </c:pt>
                      <c:pt idx="116">
                        <c:v>-68.7</c:v>
                      </c:pt>
                      <c:pt idx="117">
                        <c:v>-67.8</c:v>
                      </c:pt>
                      <c:pt idx="118">
                        <c:v>-68</c:v>
                      </c:pt>
                      <c:pt idx="119">
                        <c:v>-68.599999999999994</c:v>
                      </c:pt>
                      <c:pt idx="120">
                        <c:v>-67.099999999999994</c:v>
                      </c:pt>
                      <c:pt idx="121">
                        <c:v>-69</c:v>
                      </c:pt>
                      <c:pt idx="122">
                        <c:v>-66.900000000000006</c:v>
                      </c:pt>
                      <c:pt idx="123">
                        <c:v>-69.5</c:v>
                      </c:pt>
                      <c:pt idx="124">
                        <c:v>-67.3</c:v>
                      </c:pt>
                      <c:pt idx="125">
                        <c:v>-69.5</c:v>
                      </c:pt>
                      <c:pt idx="126">
                        <c:v>-69.2</c:v>
                      </c:pt>
                      <c:pt idx="127">
                        <c:v>-69.5</c:v>
                      </c:pt>
                      <c:pt idx="128">
                        <c:v>-69.400000000000006</c:v>
                      </c:pt>
                      <c:pt idx="129">
                        <c:v>-69.900000000000006</c:v>
                      </c:pt>
                      <c:pt idx="130">
                        <c:v>-70</c:v>
                      </c:pt>
                      <c:pt idx="131">
                        <c:v>-69.900000000000006</c:v>
                      </c:pt>
                      <c:pt idx="132">
                        <c:v>-70</c:v>
                      </c:pt>
                      <c:pt idx="133">
                        <c:v>-68.900000000000006</c:v>
                      </c:pt>
                      <c:pt idx="134">
                        <c:v>-69.8</c:v>
                      </c:pt>
                      <c:pt idx="135">
                        <c:v>-68.7</c:v>
                      </c:pt>
                      <c:pt idx="136">
                        <c:v>-69.900000000000006</c:v>
                      </c:pt>
                      <c:pt idx="137">
                        <c:v>-68.3</c:v>
                      </c:pt>
                      <c:pt idx="138">
                        <c:v>-70</c:v>
                      </c:pt>
                      <c:pt idx="139">
                        <c:v>-69.5</c:v>
                      </c:pt>
                      <c:pt idx="140">
                        <c:v>-70</c:v>
                      </c:pt>
                      <c:pt idx="141">
                        <c:v>-69.5</c:v>
                      </c:pt>
                      <c:pt idx="142">
                        <c:v>-68.7</c:v>
                      </c:pt>
                      <c:pt idx="143">
                        <c:v>-67.3</c:v>
                      </c:pt>
                      <c:pt idx="144">
                        <c:v>-68.2</c:v>
                      </c:pt>
                      <c:pt idx="145">
                        <c:v>-67.400000000000006</c:v>
                      </c:pt>
                      <c:pt idx="146">
                        <c:v>-68.5</c:v>
                      </c:pt>
                      <c:pt idx="147">
                        <c:v>-67.8</c:v>
                      </c:pt>
                      <c:pt idx="148">
                        <c:v>-66.8</c:v>
                      </c:pt>
                      <c:pt idx="149">
                        <c:v>-67.7</c:v>
                      </c:pt>
                      <c:pt idx="150">
                        <c:v>-67</c:v>
                      </c:pt>
                      <c:pt idx="151">
                        <c:v>-67.8</c:v>
                      </c:pt>
                      <c:pt idx="152">
                        <c:v>-67.099999999999994</c:v>
                      </c:pt>
                      <c:pt idx="153">
                        <c:v>-68.099999999999994</c:v>
                      </c:pt>
                      <c:pt idx="154">
                        <c:v>-65.7</c:v>
                      </c:pt>
                      <c:pt idx="155">
                        <c:v>-67.900000000000006</c:v>
                      </c:pt>
                      <c:pt idx="156">
                        <c:v>-66.400000000000006</c:v>
                      </c:pt>
                      <c:pt idx="157">
                        <c:v>-67.3</c:v>
                      </c:pt>
                      <c:pt idx="158">
                        <c:v>-66.5</c:v>
                      </c:pt>
                      <c:pt idx="159">
                        <c:v>-67.400000000000006</c:v>
                      </c:pt>
                      <c:pt idx="160">
                        <c:v>-66.900000000000006</c:v>
                      </c:pt>
                      <c:pt idx="161">
                        <c:v>-67.400000000000006</c:v>
                      </c:pt>
                      <c:pt idx="162">
                        <c:v>-66.900000000000006</c:v>
                      </c:pt>
                      <c:pt idx="163">
                        <c:v>-67.400000000000006</c:v>
                      </c:pt>
                      <c:pt idx="164">
                        <c:v>-66.8</c:v>
                      </c:pt>
                      <c:pt idx="165">
                        <c:v>-67.400000000000006</c:v>
                      </c:pt>
                      <c:pt idx="166">
                        <c:v>-66.8</c:v>
                      </c:pt>
                      <c:pt idx="167">
                        <c:v>-66.2</c:v>
                      </c:pt>
                      <c:pt idx="168">
                        <c:v>-66.599999999999994</c:v>
                      </c:pt>
                      <c:pt idx="169">
                        <c:v>-64.2</c:v>
                      </c:pt>
                      <c:pt idx="170">
                        <c:v>-66.099999999999994</c:v>
                      </c:pt>
                      <c:pt idx="171">
                        <c:v>-64</c:v>
                      </c:pt>
                      <c:pt idx="172">
                        <c:v>-67.2</c:v>
                      </c:pt>
                      <c:pt idx="173">
                        <c:v>-65.599999999999994</c:v>
                      </c:pt>
                      <c:pt idx="174">
                        <c:v>-66.599999999999994</c:v>
                      </c:pt>
                      <c:pt idx="175">
                        <c:v>-65.5</c:v>
                      </c:pt>
                      <c:pt idx="176">
                        <c:v>-66.5</c:v>
                      </c:pt>
                      <c:pt idx="177">
                        <c:v>-65.3</c:v>
                      </c:pt>
                      <c:pt idx="178">
                        <c:v>-66.400000000000006</c:v>
                      </c:pt>
                      <c:pt idx="179">
                        <c:v>-64.900000000000006</c:v>
                      </c:pt>
                      <c:pt idx="180">
                        <c:v>-67.3</c:v>
                      </c:pt>
                      <c:pt idx="181">
                        <c:v>-66.599999999999994</c:v>
                      </c:pt>
                      <c:pt idx="182">
                        <c:v>-68.099999999999994</c:v>
                      </c:pt>
                      <c:pt idx="183">
                        <c:v>-66.5</c:v>
                      </c:pt>
                      <c:pt idx="184">
                        <c:v>-65.3</c:v>
                      </c:pt>
                      <c:pt idx="185">
                        <c:v>-67.7</c:v>
                      </c:pt>
                      <c:pt idx="186">
                        <c:v>-66.7</c:v>
                      </c:pt>
                      <c:pt idx="187">
                        <c:v>-66.2</c:v>
                      </c:pt>
                      <c:pt idx="188">
                        <c:v>-66.2</c:v>
                      </c:pt>
                      <c:pt idx="189">
                        <c:v>-66.7</c:v>
                      </c:pt>
                      <c:pt idx="190">
                        <c:v>-65</c:v>
                      </c:pt>
                      <c:pt idx="191">
                        <c:v>-66.8</c:v>
                      </c:pt>
                      <c:pt idx="192">
                        <c:v>-65.5</c:v>
                      </c:pt>
                      <c:pt idx="193">
                        <c:v>-67.099999999999994</c:v>
                      </c:pt>
                      <c:pt idx="194">
                        <c:v>-66.099999999999994</c:v>
                      </c:pt>
                      <c:pt idx="195">
                        <c:v>-67.099999999999994</c:v>
                      </c:pt>
                      <c:pt idx="196">
                        <c:v>-67.099999999999994</c:v>
                      </c:pt>
                      <c:pt idx="197">
                        <c:v>-66.7</c:v>
                      </c:pt>
                      <c:pt idx="198">
                        <c:v>-65.7</c:v>
                      </c:pt>
                      <c:pt idx="199">
                        <c:v>-64</c:v>
                      </c:pt>
                      <c:pt idx="200">
                        <c:v>-66.7</c:v>
                      </c:pt>
                      <c:pt idx="201">
                        <c:v>-66.2</c:v>
                      </c:pt>
                      <c:pt idx="202">
                        <c:v>-67.400000000000006</c:v>
                      </c:pt>
                      <c:pt idx="203">
                        <c:v>-62.8</c:v>
                      </c:pt>
                      <c:pt idx="204">
                        <c:v>-64.599999999999994</c:v>
                      </c:pt>
                      <c:pt idx="205">
                        <c:v>-61.6</c:v>
                      </c:pt>
                      <c:pt idx="206">
                        <c:v>-62.6</c:v>
                      </c:pt>
                      <c:pt idx="207">
                        <c:v>-58.6</c:v>
                      </c:pt>
                      <c:pt idx="208">
                        <c:v>-62</c:v>
                      </c:pt>
                      <c:pt idx="209">
                        <c:v>-58.6</c:v>
                      </c:pt>
                      <c:pt idx="210">
                        <c:v>-60.8</c:v>
                      </c:pt>
                      <c:pt idx="211">
                        <c:v>-55.4</c:v>
                      </c:pt>
                      <c:pt idx="212">
                        <c:v>-60.3</c:v>
                      </c:pt>
                      <c:pt idx="213">
                        <c:v>-53.3</c:v>
                      </c:pt>
                      <c:pt idx="214">
                        <c:v>-59.9</c:v>
                      </c:pt>
                      <c:pt idx="215">
                        <c:v>-52.7</c:v>
                      </c:pt>
                      <c:pt idx="216">
                        <c:v>-58.4</c:v>
                      </c:pt>
                      <c:pt idx="217">
                        <c:v>-50.7</c:v>
                      </c:pt>
                      <c:pt idx="218">
                        <c:v>-56.1</c:v>
                      </c:pt>
                      <c:pt idx="219">
                        <c:v>-48.3</c:v>
                      </c:pt>
                      <c:pt idx="220">
                        <c:v>-57.5</c:v>
                      </c:pt>
                      <c:pt idx="221">
                        <c:v>-48</c:v>
                      </c:pt>
                      <c:pt idx="222">
                        <c:v>-52.1</c:v>
                      </c:pt>
                      <c:pt idx="223">
                        <c:v>-46.5</c:v>
                      </c:pt>
                      <c:pt idx="224">
                        <c:v>-49.5</c:v>
                      </c:pt>
                      <c:pt idx="225">
                        <c:v>-39</c:v>
                      </c:pt>
                      <c:pt idx="226">
                        <c:v>-40.200000000000003</c:v>
                      </c:pt>
                      <c:pt idx="227">
                        <c:v>-34.4</c:v>
                      </c:pt>
                      <c:pt idx="228">
                        <c:v>-31.7</c:v>
                      </c:pt>
                      <c:pt idx="229">
                        <c:v>-23.3</c:v>
                      </c:pt>
                      <c:pt idx="230">
                        <c:v>-18.8</c:v>
                      </c:pt>
                      <c:pt idx="231">
                        <c:v>-14.6</c:v>
                      </c:pt>
                      <c:pt idx="232">
                        <c:v>-12.4</c:v>
                      </c:pt>
                      <c:pt idx="233">
                        <c:v>-40.799999999999997</c:v>
                      </c:pt>
                      <c:pt idx="234">
                        <c:v>-43.4</c:v>
                      </c:pt>
                      <c:pt idx="235">
                        <c:v>-47.5</c:v>
                      </c:pt>
                      <c:pt idx="236">
                        <c:v>-46.8</c:v>
                      </c:pt>
                      <c:pt idx="237">
                        <c:v>-51.4</c:v>
                      </c:pt>
                      <c:pt idx="238">
                        <c:v>-58.3</c:v>
                      </c:pt>
                      <c:pt idx="239">
                        <c:v>-53.7</c:v>
                      </c:pt>
                      <c:pt idx="240">
                        <c:v>-60.4</c:v>
                      </c:pt>
                      <c:pt idx="241">
                        <c:v>-56.4</c:v>
                      </c:pt>
                      <c:pt idx="242">
                        <c:v>-61.3</c:v>
                      </c:pt>
                      <c:pt idx="243">
                        <c:v>-54.8</c:v>
                      </c:pt>
                      <c:pt idx="244">
                        <c:v>-60.1</c:v>
                      </c:pt>
                      <c:pt idx="245">
                        <c:v>-54.8</c:v>
                      </c:pt>
                      <c:pt idx="246">
                        <c:v>-61.4</c:v>
                      </c:pt>
                      <c:pt idx="247">
                        <c:v>-54.8</c:v>
                      </c:pt>
                      <c:pt idx="248">
                        <c:v>-59.7</c:v>
                      </c:pt>
                      <c:pt idx="249">
                        <c:v>-58.3</c:v>
                      </c:pt>
                      <c:pt idx="250">
                        <c:v>-61.9</c:v>
                      </c:pt>
                      <c:pt idx="251">
                        <c:v>-59.1</c:v>
                      </c:pt>
                      <c:pt idx="252">
                        <c:v>-58.7</c:v>
                      </c:pt>
                      <c:pt idx="253">
                        <c:v>-63.4</c:v>
                      </c:pt>
                      <c:pt idx="254">
                        <c:v>-58.2</c:v>
                      </c:pt>
                      <c:pt idx="255">
                        <c:v>-62.5</c:v>
                      </c:pt>
                      <c:pt idx="256">
                        <c:v>-59.8</c:v>
                      </c:pt>
                      <c:pt idx="257">
                        <c:v>-63.9</c:v>
                      </c:pt>
                      <c:pt idx="258">
                        <c:v>-59.1</c:v>
                      </c:pt>
                      <c:pt idx="259">
                        <c:v>-64</c:v>
                      </c:pt>
                      <c:pt idx="260">
                        <c:v>-58.9</c:v>
                      </c:pt>
                      <c:pt idx="261">
                        <c:v>-64.599999999999994</c:v>
                      </c:pt>
                      <c:pt idx="262">
                        <c:v>-58.5</c:v>
                      </c:pt>
                      <c:pt idx="263">
                        <c:v>-64.5</c:v>
                      </c:pt>
                      <c:pt idx="264">
                        <c:v>-60.2</c:v>
                      </c:pt>
                      <c:pt idx="265">
                        <c:v>-64.400000000000006</c:v>
                      </c:pt>
                      <c:pt idx="266">
                        <c:v>-58.2</c:v>
                      </c:pt>
                      <c:pt idx="267">
                        <c:v>-63.2</c:v>
                      </c:pt>
                      <c:pt idx="268">
                        <c:v>-60.6</c:v>
                      </c:pt>
                      <c:pt idx="269">
                        <c:v>-61.4</c:v>
                      </c:pt>
                      <c:pt idx="270">
                        <c:v>-63.1</c:v>
                      </c:pt>
                      <c:pt idx="271">
                        <c:v>-61.3</c:v>
                      </c:pt>
                      <c:pt idx="272">
                        <c:v>-63.2</c:v>
                      </c:pt>
                      <c:pt idx="273">
                        <c:v>-60.4</c:v>
                      </c:pt>
                      <c:pt idx="274">
                        <c:v>-63.7</c:v>
                      </c:pt>
                      <c:pt idx="275">
                        <c:v>-61.5</c:v>
                      </c:pt>
                      <c:pt idx="276">
                        <c:v>-63.7</c:v>
                      </c:pt>
                      <c:pt idx="277">
                        <c:v>-59.6</c:v>
                      </c:pt>
                      <c:pt idx="278">
                        <c:v>-64.5</c:v>
                      </c:pt>
                      <c:pt idx="279">
                        <c:v>-58.7</c:v>
                      </c:pt>
                      <c:pt idx="280">
                        <c:v>-64.8</c:v>
                      </c:pt>
                      <c:pt idx="281">
                        <c:v>-59.7</c:v>
                      </c:pt>
                      <c:pt idx="282">
                        <c:v>-64.900000000000006</c:v>
                      </c:pt>
                      <c:pt idx="283">
                        <c:v>-58.8</c:v>
                      </c:pt>
                      <c:pt idx="284">
                        <c:v>-63.7</c:v>
                      </c:pt>
                      <c:pt idx="285">
                        <c:v>-58.8</c:v>
                      </c:pt>
                      <c:pt idx="286">
                        <c:v>-64.900000000000006</c:v>
                      </c:pt>
                      <c:pt idx="287">
                        <c:v>-58.4</c:v>
                      </c:pt>
                      <c:pt idx="288">
                        <c:v>-61.8</c:v>
                      </c:pt>
                      <c:pt idx="289">
                        <c:v>-60.8</c:v>
                      </c:pt>
                      <c:pt idx="290">
                        <c:v>-63.8</c:v>
                      </c:pt>
                      <c:pt idx="291">
                        <c:v>-61.3</c:v>
                      </c:pt>
                      <c:pt idx="292">
                        <c:v>-61.6</c:v>
                      </c:pt>
                      <c:pt idx="293">
                        <c:v>-58.5</c:v>
                      </c:pt>
                      <c:pt idx="294">
                        <c:v>-56.7</c:v>
                      </c:pt>
                      <c:pt idx="295">
                        <c:v>-57.8</c:v>
                      </c:pt>
                      <c:pt idx="296">
                        <c:v>-58.3</c:v>
                      </c:pt>
                      <c:pt idx="297">
                        <c:v>-58.5</c:v>
                      </c:pt>
                      <c:pt idx="298">
                        <c:v>-62</c:v>
                      </c:pt>
                      <c:pt idx="299">
                        <c:v>-63.6</c:v>
                      </c:pt>
                      <c:pt idx="300">
                        <c:v>-61.8</c:v>
                      </c:pt>
                      <c:pt idx="301">
                        <c:v>-64.2</c:v>
                      </c:pt>
                      <c:pt idx="302">
                        <c:v>-64.5</c:v>
                      </c:pt>
                      <c:pt idx="303">
                        <c:v>-64.599999999999994</c:v>
                      </c:pt>
                      <c:pt idx="304">
                        <c:v>-65.7</c:v>
                      </c:pt>
                      <c:pt idx="305">
                        <c:v>-63.9</c:v>
                      </c:pt>
                      <c:pt idx="306">
                        <c:v>-65.3</c:v>
                      </c:pt>
                      <c:pt idx="307">
                        <c:v>-64.8</c:v>
                      </c:pt>
                      <c:pt idx="308">
                        <c:v>-65.599999999999994</c:v>
                      </c:pt>
                      <c:pt idx="309">
                        <c:v>-64.8</c:v>
                      </c:pt>
                      <c:pt idx="310">
                        <c:v>-65.5</c:v>
                      </c:pt>
                      <c:pt idx="311">
                        <c:v>-63.5</c:v>
                      </c:pt>
                      <c:pt idx="312">
                        <c:v>-67.3</c:v>
                      </c:pt>
                      <c:pt idx="313">
                        <c:v>-64</c:v>
                      </c:pt>
                      <c:pt idx="314">
                        <c:v>-67.7</c:v>
                      </c:pt>
                      <c:pt idx="315">
                        <c:v>-64.400000000000006</c:v>
                      </c:pt>
                      <c:pt idx="316">
                        <c:v>-67.900000000000006</c:v>
                      </c:pt>
                      <c:pt idx="317">
                        <c:v>-64.8</c:v>
                      </c:pt>
                      <c:pt idx="318">
                        <c:v>-68</c:v>
                      </c:pt>
                      <c:pt idx="319">
                        <c:v>-64.400000000000006</c:v>
                      </c:pt>
                      <c:pt idx="320">
                        <c:v>-67.400000000000006</c:v>
                      </c:pt>
                      <c:pt idx="321">
                        <c:v>-63.5</c:v>
                      </c:pt>
                      <c:pt idx="322">
                        <c:v>-67.900000000000006</c:v>
                      </c:pt>
                      <c:pt idx="323">
                        <c:v>-64.400000000000006</c:v>
                      </c:pt>
                      <c:pt idx="324">
                        <c:v>-67.8</c:v>
                      </c:pt>
                      <c:pt idx="325">
                        <c:v>-65.2</c:v>
                      </c:pt>
                      <c:pt idx="326">
                        <c:v>-66.3</c:v>
                      </c:pt>
                      <c:pt idx="327">
                        <c:v>-64.900000000000006</c:v>
                      </c:pt>
                      <c:pt idx="328">
                        <c:v>-66.5</c:v>
                      </c:pt>
                      <c:pt idx="329">
                        <c:v>-65.7</c:v>
                      </c:pt>
                      <c:pt idx="330">
                        <c:v>-65.400000000000006</c:v>
                      </c:pt>
                      <c:pt idx="331">
                        <c:v>-64.8</c:v>
                      </c:pt>
                      <c:pt idx="332">
                        <c:v>-65.2</c:v>
                      </c:pt>
                      <c:pt idx="333">
                        <c:v>-65.599999999999994</c:v>
                      </c:pt>
                      <c:pt idx="334">
                        <c:v>-64.599999999999994</c:v>
                      </c:pt>
                      <c:pt idx="335">
                        <c:v>-65.599999999999994</c:v>
                      </c:pt>
                      <c:pt idx="336">
                        <c:v>-63.7</c:v>
                      </c:pt>
                      <c:pt idx="337">
                        <c:v>-66</c:v>
                      </c:pt>
                      <c:pt idx="338">
                        <c:v>-65.7</c:v>
                      </c:pt>
                      <c:pt idx="339">
                        <c:v>-67.400000000000006</c:v>
                      </c:pt>
                      <c:pt idx="340">
                        <c:v>-63.6</c:v>
                      </c:pt>
                      <c:pt idx="341">
                        <c:v>-65.599999999999994</c:v>
                      </c:pt>
                      <c:pt idx="342">
                        <c:v>-63.7</c:v>
                      </c:pt>
                      <c:pt idx="343">
                        <c:v>-67.8</c:v>
                      </c:pt>
                      <c:pt idx="344">
                        <c:v>-63</c:v>
                      </c:pt>
                      <c:pt idx="345">
                        <c:v>-66.599999999999994</c:v>
                      </c:pt>
                      <c:pt idx="346">
                        <c:v>-64.5</c:v>
                      </c:pt>
                      <c:pt idx="347">
                        <c:v>-67</c:v>
                      </c:pt>
                      <c:pt idx="348">
                        <c:v>-63.9</c:v>
                      </c:pt>
                      <c:pt idx="349">
                        <c:v>-67.2</c:v>
                      </c:pt>
                      <c:pt idx="350">
                        <c:v>-63.9</c:v>
                      </c:pt>
                      <c:pt idx="351">
                        <c:v>-67.099999999999994</c:v>
                      </c:pt>
                      <c:pt idx="352">
                        <c:v>-64.599999999999994</c:v>
                      </c:pt>
                      <c:pt idx="353">
                        <c:v>-66.900000000000006</c:v>
                      </c:pt>
                      <c:pt idx="354">
                        <c:v>-63.9</c:v>
                      </c:pt>
                      <c:pt idx="355">
                        <c:v>-66.099999999999994</c:v>
                      </c:pt>
                      <c:pt idx="356">
                        <c:v>-63.4</c:v>
                      </c:pt>
                      <c:pt idx="357">
                        <c:v>-65.7</c:v>
                      </c:pt>
                      <c:pt idx="358">
                        <c:v>-66.3</c:v>
                      </c:pt>
                      <c:pt idx="359">
                        <c:v>-65.7</c:v>
                      </c:pt>
                      <c:pt idx="360">
                        <c:v>-64.599999999999994</c:v>
                      </c:pt>
                      <c:pt idx="361">
                        <c:v>-64.8</c:v>
                      </c:pt>
                      <c:pt idx="362">
                        <c:v>-66</c:v>
                      </c:pt>
                      <c:pt idx="363">
                        <c:v>-64.2</c:v>
                      </c:pt>
                      <c:pt idx="364">
                        <c:v>-65.7</c:v>
                      </c:pt>
                      <c:pt idx="365">
                        <c:v>-64.900000000000006</c:v>
                      </c:pt>
                      <c:pt idx="366">
                        <c:v>-66.5</c:v>
                      </c:pt>
                      <c:pt idx="367">
                        <c:v>-64.7</c:v>
                      </c:pt>
                      <c:pt idx="368">
                        <c:v>-65.3</c:v>
                      </c:pt>
                      <c:pt idx="369">
                        <c:v>-64.7</c:v>
                      </c:pt>
                      <c:pt idx="370">
                        <c:v>-64</c:v>
                      </c:pt>
                      <c:pt idx="371">
                        <c:v>-64.8</c:v>
                      </c:pt>
                      <c:pt idx="372">
                        <c:v>-67.099999999999994</c:v>
                      </c:pt>
                      <c:pt idx="373">
                        <c:v>-65</c:v>
                      </c:pt>
                      <c:pt idx="374">
                        <c:v>-66.5</c:v>
                      </c:pt>
                      <c:pt idx="375">
                        <c:v>-62.9</c:v>
                      </c:pt>
                      <c:pt idx="376">
                        <c:v>-67.2</c:v>
                      </c:pt>
                      <c:pt idx="377">
                        <c:v>-63.7</c:v>
                      </c:pt>
                      <c:pt idx="378">
                        <c:v>-66.400000000000006</c:v>
                      </c:pt>
                      <c:pt idx="379">
                        <c:v>-64.2</c:v>
                      </c:pt>
                      <c:pt idx="380">
                        <c:v>-66.900000000000006</c:v>
                      </c:pt>
                      <c:pt idx="381">
                        <c:v>-63.1</c:v>
                      </c:pt>
                      <c:pt idx="382">
                        <c:v>-67</c:v>
                      </c:pt>
                      <c:pt idx="383">
                        <c:v>-63.9</c:v>
                      </c:pt>
                      <c:pt idx="384">
                        <c:v>-67.099999999999994</c:v>
                      </c:pt>
                      <c:pt idx="385">
                        <c:v>-64</c:v>
                      </c:pt>
                      <c:pt idx="386">
                        <c:v>-66.099999999999994</c:v>
                      </c:pt>
                      <c:pt idx="387">
                        <c:v>-64</c:v>
                      </c:pt>
                      <c:pt idx="388">
                        <c:v>-65.599999999999994</c:v>
                      </c:pt>
                      <c:pt idx="389">
                        <c:v>-66</c:v>
                      </c:pt>
                      <c:pt idx="390">
                        <c:v>-63.9</c:v>
                      </c:pt>
                      <c:pt idx="391">
                        <c:v>-63.7</c:v>
                      </c:pt>
                      <c:pt idx="392">
                        <c:v>-65.099999999999994</c:v>
                      </c:pt>
                      <c:pt idx="393">
                        <c:v>-64.400000000000006</c:v>
                      </c:pt>
                      <c:pt idx="394">
                        <c:v>-65.5</c:v>
                      </c:pt>
                      <c:pt idx="395">
                        <c:v>-65.2</c:v>
                      </c:pt>
                      <c:pt idx="396">
                        <c:v>-64.400000000000006</c:v>
                      </c:pt>
                      <c:pt idx="397">
                        <c:v>-66.400000000000006</c:v>
                      </c:pt>
                      <c:pt idx="398">
                        <c:v>-64.599999999999994</c:v>
                      </c:pt>
                      <c:pt idx="399">
                        <c:v>-65.3</c:v>
                      </c:pt>
                      <c:pt idx="400">
                        <c:v>-63.6</c:v>
                      </c:pt>
                      <c:pt idx="401">
                        <c:v>-66.2</c:v>
                      </c:pt>
                      <c:pt idx="402">
                        <c:v>-64.599999999999994</c:v>
                      </c:pt>
                      <c:pt idx="403">
                        <c:v>-66.599999999999994</c:v>
                      </c:pt>
                      <c:pt idx="404">
                        <c:v>-63</c:v>
                      </c:pt>
                      <c:pt idx="405">
                        <c:v>-65.3</c:v>
                      </c:pt>
                      <c:pt idx="406">
                        <c:v>-63.1</c:v>
                      </c:pt>
                      <c:pt idx="407">
                        <c:v>-66.7</c:v>
                      </c:pt>
                      <c:pt idx="408">
                        <c:v>-63.1</c:v>
                      </c:pt>
                      <c:pt idx="409">
                        <c:v>-66.5</c:v>
                      </c:pt>
                      <c:pt idx="410">
                        <c:v>-63</c:v>
                      </c:pt>
                      <c:pt idx="411">
                        <c:v>-66.900000000000006</c:v>
                      </c:pt>
                      <c:pt idx="412">
                        <c:v>-62.9</c:v>
                      </c:pt>
                      <c:pt idx="413">
                        <c:v>-67</c:v>
                      </c:pt>
                      <c:pt idx="414">
                        <c:v>-63.1</c:v>
                      </c:pt>
                      <c:pt idx="415">
                        <c:v>-66.400000000000006</c:v>
                      </c:pt>
                      <c:pt idx="416">
                        <c:v>-64.400000000000006</c:v>
                      </c:pt>
                      <c:pt idx="417">
                        <c:v>-66.599999999999994</c:v>
                      </c:pt>
                      <c:pt idx="418">
                        <c:v>-63.1</c:v>
                      </c:pt>
                      <c:pt idx="419">
                        <c:v>-66.900000000000006</c:v>
                      </c:pt>
                      <c:pt idx="420">
                        <c:v>-63.1</c:v>
                      </c:pt>
                      <c:pt idx="421">
                        <c:v>-66.900000000000006</c:v>
                      </c:pt>
                      <c:pt idx="422">
                        <c:v>-63.8</c:v>
                      </c:pt>
                      <c:pt idx="423">
                        <c:v>-66.8</c:v>
                      </c:pt>
                      <c:pt idx="424">
                        <c:v>-62.9</c:v>
                      </c:pt>
                      <c:pt idx="425">
                        <c:v>-65.5</c:v>
                      </c:pt>
                      <c:pt idx="426">
                        <c:v>-63.7</c:v>
                      </c:pt>
                      <c:pt idx="427">
                        <c:v>-65.5</c:v>
                      </c:pt>
                      <c:pt idx="428">
                        <c:v>-63.6</c:v>
                      </c:pt>
                      <c:pt idx="429">
                        <c:v>-65.5</c:v>
                      </c:pt>
                      <c:pt idx="430">
                        <c:v>-64.7</c:v>
                      </c:pt>
                      <c:pt idx="431">
                        <c:v>-65.2</c:v>
                      </c:pt>
                      <c:pt idx="432">
                        <c:v>-64.8</c:v>
                      </c:pt>
                      <c:pt idx="433">
                        <c:v>-64.5</c:v>
                      </c:pt>
                      <c:pt idx="434">
                        <c:v>-64.900000000000006</c:v>
                      </c:pt>
                      <c:pt idx="435">
                        <c:v>-64</c:v>
                      </c:pt>
                      <c:pt idx="436">
                        <c:v>-65.599999999999994</c:v>
                      </c:pt>
                      <c:pt idx="437">
                        <c:v>-63.8</c:v>
                      </c:pt>
                      <c:pt idx="438">
                        <c:v>-65.3</c:v>
                      </c:pt>
                      <c:pt idx="439">
                        <c:v>-63.7</c:v>
                      </c:pt>
                      <c:pt idx="440">
                        <c:v>-64.5</c:v>
                      </c:pt>
                      <c:pt idx="441">
                        <c:v>-63.8</c:v>
                      </c:pt>
                      <c:pt idx="442">
                        <c:v>-66.3</c:v>
                      </c:pt>
                      <c:pt idx="443">
                        <c:v>-62.9</c:v>
                      </c:pt>
                      <c:pt idx="444">
                        <c:v>-65.099999999999994</c:v>
                      </c:pt>
                      <c:pt idx="445">
                        <c:v>-62.2</c:v>
                      </c:pt>
                      <c:pt idx="446">
                        <c:v>-66.2</c:v>
                      </c:pt>
                      <c:pt idx="447">
                        <c:v>-63.4</c:v>
                      </c:pt>
                      <c:pt idx="448">
                        <c:v>-66.099999999999994</c:v>
                      </c:pt>
                      <c:pt idx="449">
                        <c:v>-62.9</c:v>
                      </c:pt>
                      <c:pt idx="450">
                        <c:v>-65.2</c:v>
                      </c:pt>
                      <c:pt idx="451">
                        <c:v>-62.9</c:v>
                      </c:pt>
                      <c:pt idx="452">
                        <c:v>-66.599999999999994</c:v>
                      </c:pt>
                      <c:pt idx="453">
                        <c:v>-63.7</c:v>
                      </c:pt>
                      <c:pt idx="454">
                        <c:v>-66.7</c:v>
                      </c:pt>
                      <c:pt idx="455">
                        <c:v>-64.2</c:v>
                      </c:pt>
                      <c:pt idx="456">
                        <c:v>-66.3</c:v>
                      </c:pt>
                      <c:pt idx="457">
                        <c:v>-63.1</c:v>
                      </c:pt>
                      <c:pt idx="458">
                        <c:v>-66.900000000000006</c:v>
                      </c:pt>
                      <c:pt idx="459">
                        <c:v>-62.1</c:v>
                      </c:pt>
                      <c:pt idx="460">
                        <c:v>-67.2</c:v>
                      </c:pt>
                      <c:pt idx="461">
                        <c:v>-62.1</c:v>
                      </c:pt>
                      <c:pt idx="462">
                        <c:v>-65.400000000000006</c:v>
                      </c:pt>
                      <c:pt idx="463">
                        <c:v>-64</c:v>
                      </c:pt>
                      <c:pt idx="464">
                        <c:v>-65</c:v>
                      </c:pt>
                      <c:pt idx="465">
                        <c:v>-64.5</c:v>
                      </c:pt>
                      <c:pt idx="466">
                        <c:v>-66.5</c:v>
                      </c:pt>
                      <c:pt idx="467">
                        <c:v>-64.400000000000006</c:v>
                      </c:pt>
                      <c:pt idx="468">
                        <c:v>-64.5</c:v>
                      </c:pt>
                      <c:pt idx="469">
                        <c:v>-65.2</c:v>
                      </c:pt>
                      <c:pt idx="470">
                        <c:v>-64.599999999999994</c:v>
                      </c:pt>
                      <c:pt idx="471">
                        <c:v>-65.099999999999994</c:v>
                      </c:pt>
                      <c:pt idx="472">
                        <c:v>-63.7</c:v>
                      </c:pt>
                      <c:pt idx="473">
                        <c:v>-62.9</c:v>
                      </c:pt>
                      <c:pt idx="474">
                        <c:v>-64.2</c:v>
                      </c:pt>
                      <c:pt idx="475">
                        <c:v>-64.900000000000006</c:v>
                      </c:pt>
                      <c:pt idx="476">
                        <c:v>-64.599999999999994</c:v>
                      </c:pt>
                      <c:pt idx="477">
                        <c:v>-64.8</c:v>
                      </c:pt>
                      <c:pt idx="478">
                        <c:v>-62.9</c:v>
                      </c:pt>
                      <c:pt idx="479">
                        <c:v>-64.400000000000006</c:v>
                      </c:pt>
                      <c:pt idx="480">
                        <c:v>-63.6</c:v>
                      </c:pt>
                      <c:pt idx="481">
                        <c:v>-66.900000000000006</c:v>
                      </c:pt>
                      <c:pt idx="482">
                        <c:v>-62.9</c:v>
                      </c:pt>
                      <c:pt idx="483">
                        <c:v>-66.400000000000006</c:v>
                      </c:pt>
                      <c:pt idx="484">
                        <c:v>-62.9</c:v>
                      </c:pt>
                      <c:pt idx="485">
                        <c:v>-66</c:v>
                      </c:pt>
                      <c:pt idx="486">
                        <c:v>-63.1</c:v>
                      </c:pt>
                      <c:pt idx="487">
                        <c:v>-66.7</c:v>
                      </c:pt>
                      <c:pt idx="488">
                        <c:v>-62.2</c:v>
                      </c:pt>
                      <c:pt idx="489">
                        <c:v>-66.7</c:v>
                      </c:pt>
                      <c:pt idx="490">
                        <c:v>-63.1</c:v>
                      </c:pt>
                      <c:pt idx="491">
                        <c:v>-66.5</c:v>
                      </c:pt>
                      <c:pt idx="492">
                        <c:v>-62.9</c:v>
                      </c:pt>
                      <c:pt idx="493">
                        <c:v>-66.599999999999994</c:v>
                      </c:pt>
                      <c:pt idx="494">
                        <c:v>-63.6</c:v>
                      </c:pt>
                      <c:pt idx="495">
                        <c:v>-65.400000000000006</c:v>
                      </c:pt>
                      <c:pt idx="496">
                        <c:v>-61.9</c:v>
                      </c:pt>
                      <c:pt idx="497">
                        <c:v>-65.5</c:v>
                      </c:pt>
                      <c:pt idx="498">
                        <c:v>-63.3</c:v>
                      </c:pt>
                      <c:pt idx="499">
                        <c:v>-65.3</c:v>
                      </c:pt>
                      <c:pt idx="500">
                        <c:v>-61.9</c:v>
                      </c:pt>
                      <c:pt idx="501">
                        <c:v>-64.2</c:v>
                      </c:pt>
                      <c:pt idx="502">
                        <c:v>-63.5</c:v>
                      </c:pt>
                      <c:pt idx="503">
                        <c:v>-65.5</c:v>
                      </c:pt>
                      <c:pt idx="504">
                        <c:v>-62.8</c:v>
                      </c:pt>
                      <c:pt idx="505">
                        <c:v>-63.5</c:v>
                      </c:pt>
                      <c:pt idx="506">
                        <c:v>-63.7</c:v>
                      </c:pt>
                      <c:pt idx="507">
                        <c:v>-62.8</c:v>
                      </c:pt>
                      <c:pt idx="508">
                        <c:v>-65.3</c:v>
                      </c:pt>
                      <c:pt idx="509">
                        <c:v>-63.7</c:v>
                      </c:pt>
                      <c:pt idx="510">
                        <c:v>-64</c:v>
                      </c:pt>
                      <c:pt idx="511">
                        <c:v>-63.6</c:v>
                      </c:pt>
                      <c:pt idx="512">
                        <c:v>-64.400000000000006</c:v>
                      </c:pt>
                      <c:pt idx="513">
                        <c:v>-62.8</c:v>
                      </c:pt>
                      <c:pt idx="514">
                        <c:v>-66.5</c:v>
                      </c:pt>
                      <c:pt idx="515">
                        <c:v>-61.6</c:v>
                      </c:pt>
                      <c:pt idx="516">
                        <c:v>-66.400000000000006</c:v>
                      </c:pt>
                      <c:pt idx="517">
                        <c:v>-61.9</c:v>
                      </c:pt>
                      <c:pt idx="518">
                        <c:v>-66.8</c:v>
                      </c:pt>
                      <c:pt idx="519">
                        <c:v>-62.3</c:v>
                      </c:pt>
                      <c:pt idx="520">
                        <c:v>-65.7</c:v>
                      </c:pt>
                      <c:pt idx="521">
                        <c:v>-64</c:v>
                      </c:pt>
                      <c:pt idx="522">
                        <c:v>-66.099999999999994</c:v>
                      </c:pt>
                      <c:pt idx="523">
                        <c:v>-63</c:v>
                      </c:pt>
                      <c:pt idx="524">
                        <c:v>-66.7</c:v>
                      </c:pt>
                      <c:pt idx="525">
                        <c:v>-63.2</c:v>
                      </c:pt>
                      <c:pt idx="526">
                        <c:v>-66</c:v>
                      </c:pt>
                      <c:pt idx="527">
                        <c:v>-63.1</c:v>
                      </c:pt>
                      <c:pt idx="528">
                        <c:v>-65.5</c:v>
                      </c:pt>
                      <c:pt idx="529">
                        <c:v>-61</c:v>
                      </c:pt>
                      <c:pt idx="530">
                        <c:v>-65.3</c:v>
                      </c:pt>
                      <c:pt idx="531">
                        <c:v>-62</c:v>
                      </c:pt>
                      <c:pt idx="532">
                        <c:v>-66</c:v>
                      </c:pt>
                      <c:pt idx="533">
                        <c:v>-63.5</c:v>
                      </c:pt>
                      <c:pt idx="534">
                        <c:v>-63.7</c:v>
                      </c:pt>
                      <c:pt idx="535">
                        <c:v>-62.5</c:v>
                      </c:pt>
                      <c:pt idx="536">
                        <c:v>-64.599999999999994</c:v>
                      </c:pt>
                      <c:pt idx="537">
                        <c:v>-62.8</c:v>
                      </c:pt>
                      <c:pt idx="538">
                        <c:v>-65.400000000000006</c:v>
                      </c:pt>
                      <c:pt idx="539">
                        <c:v>-63</c:v>
                      </c:pt>
                      <c:pt idx="540">
                        <c:v>-64.2</c:v>
                      </c:pt>
                      <c:pt idx="541">
                        <c:v>-65.3</c:v>
                      </c:pt>
                      <c:pt idx="542">
                        <c:v>-64.400000000000006</c:v>
                      </c:pt>
                      <c:pt idx="543">
                        <c:v>-65.400000000000006</c:v>
                      </c:pt>
                      <c:pt idx="544">
                        <c:v>-62.9</c:v>
                      </c:pt>
                      <c:pt idx="545">
                        <c:v>-65.099999999999994</c:v>
                      </c:pt>
                      <c:pt idx="546">
                        <c:v>-63.1</c:v>
                      </c:pt>
                      <c:pt idx="547">
                        <c:v>-64.900000000000006</c:v>
                      </c:pt>
                      <c:pt idx="548">
                        <c:v>-62.1</c:v>
                      </c:pt>
                      <c:pt idx="549">
                        <c:v>-67</c:v>
                      </c:pt>
                      <c:pt idx="550">
                        <c:v>-61.5</c:v>
                      </c:pt>
                      <c:pt idx="551">
                        <c:v>-66.8</c:v>
                      </c:pt>
                      <c:pt idx="552">
                        <c:v>-62.1</c:v>
                      </c:pt>
                      <c:pt idx="553">
                        <c:v>-66.900000000000006</c:v>
                      </c:pt>
                      <c:pt idx="554">
                        <c:v>-62</c:v>
                      </c:pt>
                      <c:pt idx="555">
                        <c:v>-66.900000000000006</c:v>
                      </c:pt>
                      <c:pt idx="556">
                        <c:v>-62</c:v>
                      </c:pt>
                      <c:pt idx="557">
                        <c:v>-66.3</c:v>
                      </c:pt>
                      <c:pt idx="558">
                        <c:v>-62.8</c:v>
                      </c:pt>
                      <c:pt idx="559">
                        <c:v>-66.599999999999994</c:v>
                      </c:pt>
                      <c:pt idx="560">
                        <c:v>-62.3</c:v>
                      </c:pt>
                      <c:pt idx="561">
                        <c:v>-66</c:v>
                      </c:pt>
                      <c:pt idx="562">
                        <c:v>-62.2</c:v>
                      </c:pt>
                      <c:pt idx="563">
                        <c:v>-65.099999999999994</c:v>
                      </c:pt>
                      <c:pt idx="564">
                        <c:v>-62.8</c:v>
                      </c:pt>
                      <c:pt idx="565">
                        <c:v>-66.599999999999994</c:v>
                      </c:pt>
                      <c:pt idx="566">
                        <c:v>-61.8</c:v>
                      </c:pt>
                      <c:pt idx="567">
                        <c:v>-65.2</c:v>
                      </c:pt>
                      <c:pt idx="568">
                        <c:v>-62.8</c:v>
                      </c:pt>
                      <c:pt idx="569">
                        <c:v>-64.7</c:v>
                      </c:pt>
                      <c:pt idx="570">
                        <c:v>-64.2</c:v>
                      </c:pt>
                      <c:pt idx="571">
                        <c:v>-65</c:v>
                      </c:pt>
                      <c:pt idx="572">
                        <c:v>-63.9</c:v>
                      </c:pt>
                      <c:pt idx="573">
                        <c:v>-63.9</c:v>
                      </c:pt>
                      <c:pt idx="574">
                        <c:v>-65</c:v>
                      </c:pt>
                      <c:pt idx="575">
                        <c:v>-64.7</c:v>
                      </c:pt>
                      <c:pt idx="576">
                        <c:v>-63.3</c:v>
                      </c:pt>
                      <c:pt idx="577">
                        <c:v>-63.7</c:v>
                      </c:pt>
                      <c:pt idx="578">
                        <c:v>-64.900000000000006</c:v>
                      </c:pt>
                      <c:pt idx="579">
                        <c:v>-63.5</c:v>
                      </c:pt>
                      <c:pt idx="580">
                        <c:v>-65.7</c:v>
                      </c:pt>
                      <c:pt idx="581">
                        <c:v>-64.8</c:v>
                      </c:pt>
                      <c:pt idx="582">
                        <c:v>-64.8</c:v>
                      </c:pt>
                      <c:pt idx="583">
                        <c:v>-63.2</c:v>
                      </c:pt>
                      <c:pt idx="584">
                        <c:v>-63.6</c:v>
                      </c:pt>
                      <c:pt idx="585">
                        <c:v>-63.7</c:v>
                      </c:pt>
                      <c:pt idx="586">
                        <c:v>-65</c:v>
                      </c:pt>
                      <c:pt idx="587">
                        <c:v>-62.1</c:v>
                      </c:pt>
                      <c:pt idx="588">
                        <c:v>-67</c:v>
                      </c:pt>
                      <c:pt idx="589">
                        <c:v>-61.9</c:v>
                      </c:pt>
                      <c:pt idx="590">
                        <c:v>-66.599999999999994</c:v>
                      </c:pt>
                      <c:pt idx="591">
                        <c:v>-63</c:v>
                      </c:pt>
                      <c:pt idx="592">
                        <c:v>-66.900000000000006</c:v>
                      </c:pt>
                      <c:pt idx="593">
                        <c:v>-61.6</c:v>
                      </c:pt>
                      <c:pt idx="594">
                        <c:v>-66.7</c:v>
                      </c:pt>
                      <c:pt idx="595">
                        <c:v>-63</c:v>
                      </c:pt>
                      <c:pt idx="596">
                        <c:v>-66.7</c:v>
                      </c:pt>
                      <c:pt idx="597">
                        <c:v>-61.8</c:v>
                      </c:pt>
                      <c:pt idx="598">
                        <c:v>-66.599999999999994</c:v>
                      </c:pt>
                      <c:pt idx="599">
                        <c:v>-62.6</c:v>
                      </c:pt>
                      <c:pt idx="600">
                        <c:v>-65.2</c:v>
                      </c:pt>
                      <c:pt idx="601">
                        <c:v>-63.7</c:v>
                      </c:pt>
                      <c:pt idx="602">
                        <c:v>-64.900000000000006</c:v>
                      </c:pt>
                      <c:pt idx="603">
                        <c:v>-64.400000000000006</c:v>
                      </c:pt>
                      <c:pt idx="604">
                        <c:v>-65.5</c:v>
                      </c:pt>
                      <c:pt idx="605">
                        <c:v>-63</c:v>
                      </c:pt>
                      <c:pt idx="606">
                        <c:v>-64.400000000000006</c:v>
                      </c:pt>
                      <c:pt idx="607">
                        <c:v>-65.3</c:v>
                      </c:pt>
                      <c:pt idx="608">
                        <c:v>-63.7</c:v>
                      </c:pt>
                      <c:pt idx="609">
                        <c:v>-64.2</c:v>
                      </c:pt>
                      <c:pt idx="610">
                        <c:v>-63</c:v>
                      </c:pt>
                      <c:pt idx="611">
                        <c:v>-65.599999999999994</c:v>
                      </c:pt>
                      <c:pt idx="612">
                        <c:v>-62.9</c:v>
                      </c:pt>
                      <c:pt idx="613">
                        <c:v>-64.7</c:v>
                      </c:pt>
                      <c:pt idx="614">
                        <c:v>-63.7</c:v>
                      </c:pt>
                      <c:pt idx="615">
                        <c:v>-64.7</c:v>
                      </c:pt>
                      <c:pt idx="616">
                        <c:v>-62.9</c:v>
                      </c:pt>
                      <c:pt idx="617">
                        <c:v>-64.900000000000006</c:v>
                      </c:pt>
                      <c:pt idx="618">
                        <c:v>-61.9</c:v>
                      </c:pt>
                      <c:pt idx="619">
                        <c:v>-66.3</c:v>
                      </c:pt>
                      <c:pt idx="620">
                        <c:v>-62</c:v>
                      </c:pt>
                      <c:pt idx="621">
                        <c:v>-66.8</c:v>
                      </c:pt>
                      <c:pt idx="622">
                        <c:v>-62</c:v>
                      </c:pt>
                      <c:pt idx="623">
                        <c:v>-66.7</c:v>
                      </c:pt>
                      <c:pt idx="624">
                        <c:v>-63.9</c:v>
                      </c:pt>
                      <c:pt idx="625">
                        <c:v>-65.7</c:v>
                      </c:pt>
                      <c:pt idx="626">
                        <c:v>-62.9</c:v>
                      </c:pt>
                      <c:pt idx="627">
                        <c:v>-65.7</c:v>
                      </c:pt>
                      <c:pt idx="628">
                        <c:v>-62</c:v>
                      </c:pt>
                      <c:pt idx="629">
                        <c:v>-66.400000000000006</c:v>
                      </c:pt>
                      <c:pt idx="630">
                        <c:v>-62.1</c:v>
                      </c:pt>
                      <c:pt idx="631">
                        <c:v>-70.900000000000006</c:v>
                      </c:pt>
                      <c:pt idx="632">
                        <c:v>-58.7</c:v>
                      </c:pt>
                      <c:pt idx="633">
                        <c:v>-66.400000000000006</c:v>
                      </c:pt>
                      <c:pt idx="634">
                        <c:v>-62.5</c:v>
                      </c:pt>
                      <c:pt idx="635">
                        <c:v>-65.3</c:v>
                      </c:pt>
                      <c:pt idx="636">
                        <c:v>-62.2</c:v>
                      </c:pt>
                      <c:pt idx="637">
                        <c:v>-65.7</c:v>
                      </c:pt>
                      <c:pt idx="638">
                        <c:v>-62</c:v>
                      </c:pt>
                      <c:pt idx="639">
                        <c:v>-66.5</c:v>
                      </c:pt>
                      <c:pt idx="640">
                        <c:v>-61.7</c:v>
                      </c:pt>
                      <c:pt idx="641">
                        <c:v>-66.3</c:v>
                      </c:pt>
                      <c:pt idx="642">
                        <c:v>-63</c:v>
                      </c:pt>
                      <c:pt idx="643">
                        <c:v>-66</c:v>
                      </c:pt>
                      <c:pt idx="644">
                        <c:v>-62.1</c:v>
                      </c:pt>
                      <c:pt idx="645">
                        <c:v>-64.7</c:v>
                      </c:pt>
                      <c:pt idx="646">
                        <c:v>-63.6</c:v>
                      </c:pt>
                      <c:pt idx="647">
                        <c:v>-64.5</c:v>
                      </c:pt>
                      <c:pt idx="648">
                        <c:v>-63.1</c:v>
                      </c:pt>
                      <c:pt idx="649">
                        <c:v>-64.8</c:v>
                      </c:pt>
                      <c:pt idx="650">
                        <c:v>-64.5</c:v>
                      </c:pt>
                      <c:pt idx="651">
                        <c:v>-65.599999999999994</c:v>
                      </c:pt>
                      <c:pt idx="652">
                        <c:v>-63.6</c:v>
                      </c:pt>
                      <c:pt idx="653">
                        <c:v>-64.2</c:v>
                      </c:pt>
                      <c:pt idx="654">
                        <c:v>-63.7</c:v>
                      </c:pt>
                      <c:pt idx="655">
                        <c:v>-64</c:v>
                      </c:pt>
                      <c:pt idx="656">
                        <c:v>-63.9</c:v>
                      </c:pt>
                      <c:pt idx="657">
                        <c:v>-63.3</c:v>
                      </c:pt>
                      <c:pt idx="658">
                        <c:v>-64.8</c:v>
                      </c:pt>
                      <c:pt idx="659">
                        <c:v>-62.9</c:v>
                      </c:pt>
                      <c:pt idx="660">
                        <c:v>-65.5</c:v>
                      </c:pt>
                      <c:pt idx="661">
                        <c:v>-62.3</c:v>
                      </c:pt>
                      <c:pt idx="662">
                        <c:v>-65.599999999999994</c:v>
                      </c:pt>
                      <c:pt idx="663">
                        <c:v>-63.4</c:v>
                      </c:pt>
                      <c:pt idx="664">
                        <c:v>-64.900000000000006</c:v>
                      </c:pt>
                      <c:pt idx="665">
                        <c:v>-62.5</c:v>
                      </c:pt>
                      <c:pt idx="666">
                        <c:v>-63.8</c:v>
                      </c:pt>
                      <c:pt idx="667">
                        <c:v>-62.5</c:v>
                      </c:pt>
                      <c:pt idx="668">
                        <c:v>-66.8</c:v>
                      </c:pt>
                      <c:pt idx="669">
                        <c:v>-62.9</c:v>
                      </c:pt>
                      <c:pt idx="670">
                        <c:v>-66.7</c:v>
                      </c:pt>
                      <c:pt idx="671">
                        <c:v>-61.9</c:v>
                      </c:pt>
                      <c:pt idx="672">
                        <c:v>-66.3</c:v>
                      </c:pt>
                      <c:pt idx="673">
                        <c:v>-63.1</c:v>
                      </c:pt>
                      <c:pt idx="674">
                        <c:v>-65.7</c:v>
                      </c:pt>
                      <c:pt idx="675">
                        <c:v>-63.2</c:v>
                      </c:pt>
                      <c:pt idx="676">
                        <c:v>-65</c:v>
                      </c:pt>
                      <c:pt idx="677">
                        <c:v>-61.7</c:v>
                      </c:pt>
                      <c:pt idx="678">
                        <c:v>-65.099999999999994</c:v>
                      </c:pt>
                      <c:pt idx="679">
                        <c:v>-62.6</c:v>
                      </c:pt>
                      <c:pt idx="680">
                        <c:v>-65.099999999999994</c:v>
                      </c:pt>
                      <c:pt idx="681">
                        <c:v>-64</c:v>
                      </c:pt>
                      <c:pt idx="682">
                        <c:v>-63.7</c:v>
                      </c:pt>
                      <c:pt idx="683">
                        <c:v>-65.099999999999994</c:v>
                      </c:pt>
                      <c:pt idx="684">
                        <c:v>-63.5</c:v>
                      </c:pt>
                      <c:pt idx="685">
                        <c:v>-66.400000000000006</c:v>
                      </c:pt>
                      <c:pt idx="686">
                        <c:v>-62.9</c:v>
                      </c:pt>
                      <c:pt idx="687">
                        <c:v>-64.8</c:v>
                      </c:pt>
                      <c:pt idx="688">
                        <c:v>-64.2</c:v>
                      </c:pt>
                      <c:pt idx="689">
                        <c:v>-65.5</c:v>
                      </c:pt>
                      <c:pt idx="690">
                        <c:v>-63.5</c:v>
                      </c:pt>
                      <c:pt idx="691">
                        <c:v>-64.599999999999994</c:v>
                      </c:pt>
                      <c:pt idx="692">
                        <c:v>-61.9</c:v>
                      </c:pt>
                      <c:pt idx="693">
                        <c:v>-66</c:v>
                      </c:pt>
                      <c:pt idx="694">
                        <c:v>-63.8</c:v>
                      </c:pt>
                      <c:pt idx="695">
                        <c:v>-65.599999999999994</c:v>
                      </c:pt>
                      <c:pt idx="696">
                        <c:v>-62.5</c:v>
                      </c:pt>
                      <c:pt idx="697">
                        <c:v>-66.5</c:v>
                      </c:pt>
                      <c:pt idx="698">
                        <c:v>-62.8</c:v>
                      </c:pt>
                      <c:pt idx="699">
                        <c:v>-66</c:v>
                      </c:pt>
                      <c:pt idx="700">
                        <c:v>-62.2</c:v>
                      </c:pt>
                      <c:pt idx="701">
                        <c:v>-66</c:v>
                      </c:pt>
                      <c:pt idx="702">
                        <c:v>-62.8</c:v>
                      </c:pt>
                      <c:pt idx="703">
                        <c:v>-66</c:v>
                      </c:pt>
                      <c:pt idx="704">
                        <c:v>-63.5</c:v>
                      </c:pt>
                      <c:pt idx="705">
                        <c:v>-64.7</c:v>
                      </c:pt>
                      <c:pt idx="706">
                        <c:v>-61.8</c:v>
                      </c:pt>
                      <c:pt idx="707">
                        <c:v>-65.5</c:v>
                      </c:pt>
                      <c:pt idx="708">
                        <c:v>-63.8</c:v>
                      </c:pt>
                      <c:pt idx="709">
                        <c:v>-64.599999999999994</c:v>
                      </c:pt>
                      <c:pt idx="710">
                        <c:v>-64.400000000000006</c:v>
                      </c:pt>
                      <c:pt idx="711">
                        <c:v>-63.5</c:v>
                      </c:pt>
                      <c:pt idx="712">
                        <c:v>-65</c:v>
                      </c:pt>
                      <c:pt idx="713">
                        <c:v>-63.8</c:v>
                      </c:pt>
                      <c:pt idx="714">
                        <c:v>-63.7</c:v>
                      </c:pt>
                      <c:pt idx="715">
                        <c:v>-62.8</c:v>
                      </c:pt>
                      <c:pt idx="716">
                        <c:v>-63.4</c:v>
                      </c:pt>
                      <c:pt idx="717">
                        <c:v>-64.2</c:v>
                      </c:pt>
                      <c:pt idx="718">
                        <c:v>-63.6</c:v>
                      </c:pt>
                      <c:pt idx="719">
                        <c:v>-61.8</c:v>
                      </c:pt>
                      <c:pt idx="720">
                        <c:v>-65.400000000000006</c:v>
                      </c:pt>
                      <c:pt idx="721">
                        <c:v>-62.8</c:v>
                      </c:pt>
                      <c:pt idx="722">
                        <c:v>-66.7</c:v>
                      </c:pt>
                      <c:pt idx="723">
                        <c:v>-62</c:v>
                      </c:pt>
                      <c:pt idx="724">
                        <c:v>-65</c:v>
                      </c:pt>
                      <c:pt idx="725">
                        <c:v>-62.8</c:v>
                      </c:pt>
                      <c:pt idx="726">
                        <c:v>-66.599999999999994</c:v>
                      </c:pt>
                      <c:pt idx="727">
                        <c:v>-61.6</c:v>
                      </c:pt>
                      <c:pt idx="728">
                        <c:v>-66.7</c:v>
                      </c:pt>
                      <c:pt idx="729">
                        <c:v>-62.2</c:v>
                      </c:pt>
                      <c:pt idx="730">
                        <c:v>-65.599999999999994</c:v>
                      </c:pt>
                      <c:pt idx="731">
                        <c:v>-63</c:v>
                      </c:pt>
                      <c:pt idx="732">
                        <c:v>-65.7</c:v>
                      </c:pt>
                      <c:pt idx="733">
                        <c:v>-63.6</c:v>
                      </c:pt>
                      <c:pt idx="734">
                        <c:v>-64.900000000000006</c:v>
                      </c:pt>
                      <c:pt idx="735">
                        <c:v>-63.3</c:v>
                      </c:pt>
                      <c:pt idx="736">
                        <c:v>-65.099999999999994</c:v>
                      </c:pt>
                      <c:pt idx="737">
                        <c:v>-61.7</c:v>
                      </c:pt>
                      <c:pt idx="738">
                        <c:v>-65.2</c:v>
                      </c:pt>
                      <c:pt idx="739">
                        <c:v>-63.3</c:v>
                      </c:pt>
                      <c:pt idx="740">
                        <c:v>-63.7</c:v>
                      </c:pt>
                      <c:pt idx="741">
                        <c:v>-62.6</c:v>
                      </c:pt>
                      <c:pt idx="742">
                        <c:v>-63.9</c:v>
                      </c:pt>
                      <c:pt idx="743">
                        <c:v>-64.5</c:v>
                      </c:pt>
                      <c:pt idx="744">
                        <c:v>-62.9</c:v>
                      </c:pt>
                      <c:pt idx="745">
                        <c:v>-64.2</c:v>
                      </c:pt>
                      <c:pt idx="746">
                        <c:v>-63.8</c:v>
                      </c:pt>
                      <c:pt idx="747">
                        <c:v>-63.8</c:v>
                      </c:pt>
                      <c:pt idx="748">
                        <c:v>-62.6</c:v>
                      </c:pt>
                      <c:pt idx="749">
                        <c:v>-64.2</c:v>
                      </c:pt>
                      <c:pt idx="750">
                        <c:v>-62.6</c:v>
                      </c:pt>
                      <c:pt idx="751">
                        <c:v>-66</c:v>
                      </c:pt>
                      <c:pt idx="752">
                        <c:v>-62.3</c:v>
                      </c:pt>
                      <c:pt idx="753">
                        <c:v>-64.8</c:v>
                      </c:pt>
                      <c:pt idx="754">
                        <c:v>-62.5</c:v>
                      </c:pt>
                      <c:pt idx="755">
                        <c:v>-65.7</c:v>
                      </c:pt>
                      <c:pt idx="756">
                        <c:v>-62</c:v>
                      </c:pt>
                      <c:pt idx="757">
                        <c:v>-66.7</c:v>
                      </c:pt>
                      <c:pt idx="758">
                        <c:v>-62.1</c:v>
                      </c:pt>
                      <c:pt idx="759">
                        <c:v>-66.3</c:v>
                      </c:pt>
                      <c:pt idx="760">
                        <c:v>-62</c:v>
                      </c:pt>
                      <c:pt idx="761">
                        <c:v>-66</c:v>
                      </c:pt>
                      <c:pt idx="762">
                        <c:v>-63.4</c:v>
                      </c:pt>
                      <c:pt idx="763">
                        <c:v>-64.599999999999994</c:v>
                      </c:pt>
                      <c:pt idx="764">
                        <c:v>-62.3</c:v>
                      </c:pt>
                      <c:pt idx="765">
                        <c:v>-65.099999999999994</c:v>
                      </c:pt>
                      <c:pt idx="766">
                        <c:v>-62.6</c:v>
                      </c:pt>
                      <c:pt idx="767">
                        <c:v>-66.400000000000006</c:v>
                      </c:pt>
                      <c:pt idx="768">
                        <c:v>-61.9</c:v>
                      </c:pt>
                      <c:pt idx="769">
                        <c:v>-63.6</c:v>
                      </c:pt>
                      <c:pt idx="770">
                        <c:v>-63.4</c:v>
                      </c:pt>
                      <c:pt idx="771">
                        <c:v>-63.4</c:v>
                      </c:pt>
                      <c:pt idx="772">
                        <c:v>-63.9</c:v>
                      </c:pt>
                      <c:pt idx="773">
                        <c:v>-63.7</c:v>
                      </c:pt>
                      <c:pt idx="774">
                        <c:v>-63.1</c:v>
                      </c:pt>
                      <c:pt idx="775">
                        <c:v>-62.9</c:v>
                      </c:pt>
                      <c:pt idx="776">
                        <c:v>-64.8</c:v>
                      </c:pt>
                      <c:pt idx="777">
                        <c:v>-61.8</c:v>
                      </c:pt>
                      <c:pt idx="778">
                        <c:v>-65</c:v>
                      </c:pt>
                      <c:pt idx="779">
                        <c:v>-62.6</c:v>
                      </c:pt>
                      <c:pt idx="780">
                        <c:v>-64.7</c:v>
                      </c:pt>
                      <c:pt idx="781">
                        <c:v>-62.6</c:v>
                      </c:pt>
                      <c:pt idx="782">
                        <c:v>-64.7</c:v>
                      </c:pt>
                      <c:pt idx="783">
                        <c:v>-62.8</c:v>
                      </c:pt>
                      <c:pt idx="784">
                        <c:v>-65.5</c:v>
                      </c:pt>
                      <c:pt idx="785">
                        <c:v>-62.3</c:v>
                      </c:pt>
                      <c:pt idx="786">
                        <c:v>-65.599999999999994</c:v>
                      </c:pt>
                      <c:pt idx="787">
                        <c:v>-61.9</c:v>
                      </c:pt>
                      <c:pt idx="788">
                        <c:v>-65.599999999999994</c:v>
                      </c:pt>
                      <c:pt idx="789">
                        <c:v>-62.8</c:v>
                      </c:pt>
                      <c:pt idx="790">
                        <c:v>-65.599999999999994</c:v>
                      </c:pt>
                      <c:pt idx="791">
                        <c:v>-62.8</c:v>
                      </c:pt>
                      <c:pt idx="792">
                        <c:v>-66.599999999999994</c:v>
                      </c:pt>
                      <c:pt idx="793">
                        <c:v>-61.7</c:v>
                      </c:pt>
                      <c:pt idx="794">
                        <c:v>-65.2</c:v>
                      </c:pt>
                      <c:pt idx="795">
                        <c:v>-62.2</c:v>
                      </c:pt>
                      <c:pt idx="796">
                        <c:v>-66.2</c:v>
                      </c:pt>
                      <c:pt idx="797">
                        <c:v>-62.5</c:v>
                      </c:pt>
                      <c:pt idx="798">
                        <c:v>-65.099999999999994</c:v>
                      </c:pt>
                      <c:pt idx="799">
                        <c:v>-61.7</c:v>
                      </c:pt>
                      <c:pt idx="800">
                        <c:v>-64.5</c:v>
                      </c:pt>
                      <c:pt idx="801">
                        <c:v>-65.099999999999994</c:v>
                      </c:pt>
                      <c:pt idx="802">
                        <c:v>-64</c:v>
                      </c:pt>
                      <c:pt idx="803">
                        <c:v>-64</c:v>
                      </c:pt>
                      <c:pt idx="804">
                        <c:v>-62.6</c:v>
                      </c:pt>
                      <c:pt idx="805">
                        <c:v>-63.8</c:v>
                      </c:pt>
                      <c:pt idx="806">
                        <c:v>-63.5</c:v>
                      </c:pt>
                      <c:pt idx="807">
                        <c:v>-64.2</c:v>
                      </c:pt>
                      <c:pt idx="808">
                        <c:v>-62.8</c:v>
                      </c:pt>
                      <c:pt idx="809">
                        <c:v>-64.5</c:v>
                      </c:pt>
                      <c:pt idx="810">
                        <c:v>-63.9</c:v>
                      </c:pt>
                      <c:pt idx="811">
                        <c:v>-66.099999999999994</c:v>
                      </c:pt>
                      <c:pt idx="812">
                        <c:v>-61.8</c:v>
                      </c:pt>
                      <c:pt idx="813">
                        <c:v>-64.5</c:v>
                      </c:pt>
                      <c:pt idx="814">
                        <c:v>-61.9</c:v>
                      </c:pt>
                      <c:pt idx="815">
                        <c:v>-66.3</c:v>
                      </c:pt>
                      <c:pt idx="816">
                        <c:v>-61.9</c:v>
                      </c:pt>
                      <c:pt idx="817">
                        <c:v>-66.099999999999994</c:v>
                      </c:pt>
                      <c:pt idx="818">
                        <c:v>-62</c:v>
                      </c:pt>
                      <c:pt idx="819">
                        <c:v>-65.599999999999994</c:v>
                      </c:pt>
                      <c:pt idx="820">
                        <c:v>-61.9</c:v>
                      </c:pt>
                      <c:pt idx="821">
                        <c:v>-66.5</c:v>
                      </c:pt>
                      <c:pt idx="822">
                        <c:v>-61.7</c:v>
                      </c:pt>
                      <c:pt idx="823">
                        <c:v>-66.2</c:v>
                      </c:pt>
                      <c:pt idx="824">
                        <c:v>-61.7</c:v>
                      </c:pt>
                      <c:pt idx="825">
                        <c:v>-66.2</c:v>
                      </c:pt>
                      <c:pt idx="826">
                        <c:v>-61.8</c:v>
                      </c:pt>
                      <c:pt idx="827">
                        <c:v>-64.599999999999994</c:v>
                      </c:pt>
                      <c:pt idx="828">
                        <c:v>-62.6</c:v>
                      </c:pt>
                      <c:pt idx="829">
                        <c:v>-65</c:v>
                      </c:pt>
                      <c:pt idx="830">
                        <c:v>-63.5</c:v>
                      </c:pt>
                      <c:pt idx="831">
                        <c:v>-64.5</c:v>
                      </c:pt>
                      <c:pt idx="832">
                        <c:v>-64.2</c:v>
                      </c:pt>
                      <c:pt idx="833">
                        <c:v>-63.5</c:v>
                      </c:pt>
                      <c:pt idx="834">
                        <c:v>-62.8</c:v>
                      </c:pt>
                      <c:pt idx="835">
                        <c:v>-63.8</c:v>
                      </c:pt>
                      <c:pt idx="836">
                        <c:v>-64.7</c:v>
                      </c:pt>
                      <c:pt idx="837">
                        <c:v>-62.6</c:v>
                      </c:pt>
                      <c:pt idx="838">
                        <c:v>-65.2</c:v>
                      </c:pt>
                      <c:pt idx="839">
                        <c:v>-62.6</c:v>
                      </c:pt>
                      <c:pt idx="840">
                        <c:v>-65.7</c:v>
                      </c:pt>
                      <c:pt idx="841">
                        <c:v>-61.8</c:v>
                      </c:pt>
                      <c:pt idx="842">
                        <c:v>-65.599999999999994</c:v>
                      </c:pt>
                      <c:pt idx="843">
                        <c:v>-61.8</c:v>
                      </c:pt>
                      <c:pt idx="844">
                        <c:v>-66.3</c:v>
                      </c:pt>
                      <c:pt idx="845">
                        <c:v>-61.8</c:v>
                      </c:pt>
                      <c:pt idx="846">
                        <c:v>-65.5</c:v>
                      </c:pt>
                      <c:pt idx="847">
                        <c:v>-61.5</c:v>
                      </c:pt>
                      <c:pt idx="848">
                        <c:v>-65.400000000000006</c:v>
                      </c:pt>
                      <c:pt idx="849">
                        <c:v>-62.6</c:v>
                      </c:pt>
                      <c:pt idx="850">
                        <c:v>-65.5</c:v>
                      </c:pt>
                      <c:pt idx="851">
                        <c:v>-61.9</c:v>
                      </c:pt>
                      <c:pt idx="852">
                        <c:v>-66.3</c:v>
                      </c:pt>
                      <c:pt idx="853">
                        <c:v>-61.9</c:v>
                      </c:pt>
                      <c:pt idx="854">
                        <c:v>-65.599999999999994</c:v>
                      </c:pt>
                      <c:pt idx="855">
                        <c:v>-63.5</c:v>
                      </c:pt>
                      <c:pt idx="856">
                        <c:v>-65.5</c:v>
                      </c:pt>
                      <c:pt idx="857">
                        <c:v>-62.6</c:v>
                      </c:pt>
                      <c:pt idx="858">
                        <c:v>-65</c:v>
                      </c:pt>
                      <c:pt idx="859">
                        <c:v>-62.8</c:v>
                      </c:pt>
                      <c:pt idx="860">
                        <c:v>-65</c:v>
                      </c:pt>
                      <c:pt idx="861">
                        <c:v>-63.2</c:v>
                      </c:pt>
                      <c:pt idx="862">
                        <c:v>-62.8</c:v>
                      </c:pt>
                      <c:pt idx="863">
                        <c:v>-66.7</c:v>
                      </c:pt>
                      <c:pt idx="864">
                        <c:v>-63.1</c:v>
                      </c:pt>
                      <c:pt idx="865">
                        <c:v>-65.599999999999994</c:v>
                      </c:pt>
                      <c:pt idx="866">
                        <c:v>-62.8</c:v>
                      </c:pt>
                      <c:pt idx="867">
                        <c:v>-64.599999999999994</c:v>
                      </c:pt>
                      <c:pt idx="868">
                        <c:v>-62.9</c:v>
                      </c:pt>
                      <c:pt idx="869">
                        <c:v>-65.7</c:v>
                      </c:pt>
                      <c:pt idx="870">
                        <c:v>-62.2</c:v>
                      </c:pt>
                      <c:pt idx="871">
                        <c:v>-64.8</c:v>
                      </c:pt>
                      <c:pt idx="872">
                        <c:v>-62.3</c:v>
                      </c:pt>
                      <c:pt idx="873">
                        <c:v>-65.7</c:v>
                      </c:pt>
                      <c:pt idx="874">
                        <c:v>-62.1</c:v>
                      </c:pt>
                      <c:pt idx="875">
                        <c:v>-65.400000000000006</c:v>
                      </c:pt>
                      <c:pt idx="876">
                        <c:v>-62.1</c:v>
                      </c:pt>
                      <c:pt idx="877">
                        <c:v>-65.5</c:v>
                      </c:pt>
                      <c:pt idx="878">
                        <c:v>-63.5</c:v>
                      </c:pt>
                      <c:pt idx="879">
                        <c:v>-65.599999999999994</c:v>
                      </c:pt>
                      <c:pt idx="880">
                        <c:v>-63</c:v>
                      </c:pt>
                      <c:pt idx="881">
                        <c:v>-64.900000000000006</c:v>
                      </c:pt>
                      <c:pt idx="882">
                        <c:v>-61.5</c:v>
                      </c:pt>
                      <c:pt idx="883">
                        <c:v>-65</c:v>
                      </c:pt>
                      <c:pt idx="884">
                        <c:v>-62</c:v>
                      </c:pt>
                      <c:pt idx="885">
                        <c:v>-66.2</c:v>
                      </c:pt>
                      <c:pt idx="886">
                        <c:v>-62.9</c:v>
                      </c:pt>
                      <c:pt idx="887">
                        <c:v>-64.8</c:v>
                      </c:pt>
                      <c:pt idx="888">
                        <c:v>-63.6</c:v>
                      </c:pt>
                      <c:pt idx="889">
                        <c:v>-64.8</c:v>
                      </c:pt>
                      <c:pt idx="890">
                        <c:v>-63</c:v>
                      </c:pt>
                      <c:pt idx="891">
                        <c:v>-64</c:v>
                      </c:pt>
                      <c:pt idx="892">
                        <c:v>-62.6</c:v>
                      </c:pt>
                      <c:pt idx="893">
                        <c:v>-64</c:v>
                      </c:pt>
                      <c:pt idx="894">
                        <c:v>-63.5</c:v>
                      </c:pt>
                      <c:pt idx="895">
                        <c:v>-62.6</c:v>
                      </c:pt>
                      <c:pt idx="896">
                        <c:v>-63.8</c:v>
                      </c:pt>
                      <c:pt idx="897">
                        <c:v>-63.5</c:v>
                      </c:pt>
                      <c:pt idx="898">
                        <c:v>-64.599999999999994</c:v>
                      </c:pt>
                      <c:pt idx="899">
                        <c:v>-61.8</c:v>
                      </c:pt>
                      <c:pt idx="900">
                        <c:v>-65.7</c:v>
                      </c:pt>
                      <c:pt idx="901">
                        <c:v>-61.9</c:v>
                      </c:pt>
                      <c:pt idx="902">
                        <c:v>-66.900000000000006</c:v>
                      </c:pt>
                      <c:pt idx="903">
                        <c:v>-63.6</c:v>
                      </c:pt>
                      <c:pt idx="904">
                        <c:v>-65.400000000000006</c:v>
                      </c:pt>
                      <c:pt idx="905">
                        <c:v>-62.9</c:v>
                      </c:pt>
                      <c:pt idx="906">
                        <c:v>-65.7</c:v>
                      </c:pt>
                      <c:pt idx="907">
                        <c:v>-62</c:v>
                      </c:pt>
                      <c:pt idx="908">
                        <c:v>-66.099999999999994</c:v>
                      </c:pt>
                      <c:pt idx="909">
                        <c:v>-61.9</c:v>
                      </c:pt>
                      <c:pt idx="910">
                        <c:v>-65</c:v>
                      </c:pt>
                      <c:pt idx="911">
                        <c:v>-61.6</c:v>
                      </c:pt>
                      <c:pt idx="912">
                        <c:v>-66.2</c:v>
                      </c:pt>
                      <c:pt idx="913">
                        <c:v>-63</c:v>
                      </c:pt>
                      <c:pt idx="914">
                        <c:v>-65.7</c:v>
                      </c:pt>
                      <c:pt idx="915">
                        <c:v>-62.2</c:v>
                      </c:pt>
                      <c:pt idx="916">
                        <c:v>-65.3</c:v>
                      </c:pt>
                      <c:pt idx="917">
                        <c:v>-62.6</c:v>
                      </c:pt>
                      <c:pt idx="918">
                        <c:v>-65.2</c:v>
                      </c:pt>
                      <c:pt idx="919">
                        <c:v>-62.6</c:v>
                      </c:pt>
                      <c:pt idx="920">
                        <c:v>-63.9</c:v>
                      </c:pt>
                      <c:pt idx="921">
                        <c:v>-63</c:v>
                      </c:pt>
                      <c:pt idx="922">
                        <c:v>-63.6</c:v>
                      </c:pt>
                      <c:pt idx="923">
                        <c:v>-64</c:v>
                      </c:pt>
                      <c:pt idx="924">
                        <c:v>-63.4</c:v>
                      </c:pt>
                      <c:pt idx="925">
                        <c:v>-63.6</c:v>
                      </c:pt>
                      <c:pt idx="926">
                        <c:v>-63.3</c:v>
                      </c:pt>
                      <c:pt idx="927">
                        <c:v>-64.599999999999994</c:v>
                      </c:pt>
                      <c:pt idx="928">
                        <c:v>-62.9</c:v>
                      </c:pt>
                      <c:pt idx="929">
                        <c:v>-64.599999999999994</c:v>
                      </c:pt>
                      <c:pt idx="930">
                        <c:v>-62</c:v>
                      </c:pt>
                      <c:pt idx="931">
                        <c:v>-65.7</c:v>
                      </c:pt>
                      <c:pt idx="932">
                        <c:v>-63.7</c:v>
                      </c:pt>
                      <c:pt idx="933">
                        <c:v>-66.599999999999994</c:v>
                      </c:pt>
                      <c:pt idx="934">
                        <c:v>-62</c:v>
                      </c:pt>
                      <c:pt idx="935">
                        <c:v>-66</c:v>
                      </c:pt>
                      <c:pt idx="936">
                        <c:v>-62.2</c:v>
                      </c:pt>
                      <c:pt idx="937">
                        <c:v>-66.400000000000006</c:v>
                      </c:pt>
                      <c:pt idx="938">
                        <c:v>-62.8</c:v>
                      </c:pt>
                      <c:pt idx="939">
                        <c:v>-65.5</c:v>
                      </c:pt>
                      <c:pt idx="940">
                        <c:v>-63.4</c:v>
                      </c:pt>
                      <c:pt idx="941">
                        <c:v>-65.7</c:v>
                      </c:pt>
                      <c:pt idx="942">
                        <c:v>-63.4</c:v>
                      </c:pt>
                      <c:pt idx="943">
                        <c:v>-64.7</c:v>
                      </c:pt>
                      <c:pt idx="944">
                        <c:v>-63</c:v>
                      </c:pt>
                      <c:pt idx="945">
                        <c:v>-65.2</c:v>
                      </c:pt>
                      <c:pt idx="946">
                        <c:v>-62.9</c:v>
                      </c:pt>
                      <c:pt idx="947">
                        <c:v>-65.099999999999994</c:v>
                      </c:pt>
                      <c:pt idx="948">
                        <c:v>-63</c:v>
                      </c:pt>
                      <c:pt idx="949">
                        <c:v>-64.5</c:v>
                      </c:pt>
                      <c:pt idx="950">
                        <c:v>-63.7</c:v>
                      </c:pt>
                      <c:pt idx="951">
                        <c:v>-64</c:v>
                      </c:pt>
                      <c:pt idx="952">
                        <c:v>-63.5</c:v>
                      </c:pt>
                      <c:pt idx="953">
                        <c:v>-63.7</c:v>
                      </c:pt>
                      <c:pt idx="954">
                        <c:v>-63.8</c:v>
                      </c:pt>
                      <c:pt idx="955">
                        <c:v>-64.2</c:v>
                      </c:pt>
                      <c:pt idx="956">
                        <c:v>-65.3</c:v>
                      </c:pt>
                      <c:pt idx="957">
                        <c:v>-65.3</c:v>
                      </c:pt>
                      <c:pt idx="958">
                        <c:v>-63.6</c:v>
                      </c:pt>
                      <c:pt idx="959">
                        <c:v>-63.7</c:v>
                      </c:pt>
                      <c:pt idx="960">
                        <c:v>-65.599999999999994</c:v>
                      </c:pt>
                      <c:pt idx="961">
                        <c:v>-63.2</c:v>
                      </c:pt>
                      <c:pt idx="962">
                        <c:v>-64.8</c:v>
                      </c:pt>
                      <c:pt idx="963">
                        <c:v>-63.3</c:v>
                      </c:pt>
                      <c:pt idx="964">
                        <c:v>-65.7</c:v>
                      </c:pt>
                      <c:pt idx="965">
                        <c:v>-62</c:v>
                      </c:pt>
                      <c:pt idx="966">
                        <c:v>-66.599999999999994</c:v>
                      </c:pt>
                      <c:pt idx="967">
                        <c:v>-61.4</c:v>
                      </c:pt>
                      <c:pt idx="968">
                        <c:v>-65.7</c:v>
                      </c:pt>
                      <c:pt idx="969">
                        <c:v>-63.5</c:v>
                      </c:pt>
                      <c:pt idx="970">
                        <c:v>-65.7</c:v>
                      </c:pt>
                      <c:pt idx="971">
                        <c:v>-63.6</c:v>
                      </c:pt>
                      <c:pt idx="972">
                        <c:v>-65.599999999999994</c:v>
                      </c:pt>
                      <c:pt idx="973">
                        <c:v>-63.5</c:v>
                      </c:pt>
                      <c:pt idx="974">
                        <c:v>-64.8</c:v>
                      </c:pt>
                      <c:pt idx="975">
                        <c:v>-64.2</c:v>
                      </c:pt>
                      <c:pt idx="976">
                        <c:v>-65.099999999999994</c:v>
                      </c:pt>
                      <c:pt idx="977">
                        <c:v>-63.8</c:v>
                      </c:pt>
                      <c:pt idx="978">
                        <c:v>-64.400000000000006</c:v>
                      </c:pt>
                      <c:pt idx="979">
                        <c:v>-62.9</c:v>
                      </c:pt>
                      <c:pt idx="980">
                        <c:v>-64.400000000000006</c:v>
                      </c:pt>
                      <c:pt idx="981">
                        <c:v>-64.2</c:v>
                      </c:pt>
                      <c:pt idx="982">
                        <c:v>-63.7</c:v>
                      </c:pt>
                      <c:pt idx="983">
                        <c:v>-63.8</c:v>
                      </c:pt>
                      <c:pt idx="984">
                        <c:v>-63.5</c:v>
                      </c:pt>
                      <c:pt idx="985">
                        <c:v>-66.099999999999994</c:v>
                      </c:pt>
                      <c:pt idx="986">
                        <c:v>-64.400000000000006</c:v>
                      </c:pt>
                      <c:pt idx="987">
                        <c:v>-64.8</c:v>
                      </c:pt>
                      <c:pt idx="988">
                        <c:v>-62.6</c:v>
                      </c:pt>
                      <c:pt idx="989">
                        <c:v>-66.599999999999994</c:v>
                      </c:pt>
                      <c:pt idx="990">
                        <c:v>-63.9</c:v>
                      </c:pt>
                      <c:pt idx="991">
                        <c:v>-64.8</c:v>
                      </c:pt>
                      <c:pt idx="992">
                        <c:v>-63</c:v>
                      </c:pt>
                      <c:pt idx="993">
                        <c:v>-66.400000000000006</c:v>
                      </c:pt>
                      <c:pt idx="994">
                        <c:v>-63.7</c:v>
                      </c:pt>
                      <c:pt idx="995">
                        <c:v>-66.400000000000006</c:v>
                      </c:pt>
                      <c:pt idx="996">
                        <c:v>-61.6</c:v>
                      </c:pt>
                      <c:pt idx="997">
                        <c:v>-66.5</c:v>
                      </c:pt>
                      <c:pt idx="998">
                        <c:v>-61.7</c:v>
                      </c:pt>
                      <c:pt idx="999">
                        <c:v>-66.599999999999994</c:v>
                      </c:pt>
                      <c:pt idx="1000">
                        <c:v>-62.1</c:v>
                      </c:pt>
                      <c:pt idx="1001">
                        <c:v>-66.599999999999994</c:v>
                      </c:pt>
                      <c:pt idx="1002">
                        <c:v>-62</c:v>
                      </c:pt>
                      <c:pt idx="1003">
                        <c:v>-65.400000000000006</c:v>
                      </c:pt>
                      <c:pt idx="1004">
                        <c:v>-62.5</c:v>
                      </c:pt>
                      <c:pt idx="1005">
                        <c:v>-65.099999999999994</c:v>
                      </c:pt>
                      <c:pt idx="1006">
                        <c:v>-62.6</c:v>
                      </c:pt>
                      <c:pt idx="1007">
                        <c:v>-64.2</c:v>
                      </c:pt>
                      <c:pt idx="1008">
                        <c:v>-64.5</c:v>
                      </c:pt>
                      <c:pt idx="1009">
                        <c:v>-64.7</c:v>
                      </c:pt>
                      <c:pt idx="1010">
                        <c:v>-65.5</c:v>
                      </c:pt>
                      <c:pt idx="1011">
                        <c:v>-64.599999999999994</c:v>
                      </c:pt>
                      <c:pt idx="1012">
                        <c:v>-64.5</c:v>
                      </c:pt>
                      <c:pt idx="1013">
                        <c:v>-64</c:v>
                      </c:pt>
                      <c:pt idx="1014">
                        <c:v>-65</c:v>
                      </c:pt>
                      <c:pt idx="1015">
                        <c:v>-62.5</c:v>
                      </c:pt>
                      <c:pt idx="1016">
                        <c:v>-63.5</c:v>
                      </c:pt>
                      <c:pt idx="1017">
                        <c:v>-63.5</c:v>
                      </c:pt>
                      <c:pt idx="1018">
                        <c:v>-65.7</c:v>
                      </c:pt>
                      <c:pt idx="1019">
                        <c:v>-63.2</c:v>
                      </c:pt>
                      <c:pt idx="1020">
                        <c:v>-65</c:v>
                      </c:pt>
                      <c:pt idx="1021">
                        <c:v>-62.1</c:v>
                      </c:pt>
                      <c:pt idx="1022">
                        <c:v>-65.599999999999994</c:v>
                      </c:pt>
                      <c:pt idx="1023">
                        <c:v>-63.3</c:v>
                      </c:pt>
                      <c:pt idx="1024">
                        <c:v>-65.7</c:v>
                      </c:pt>
                      <c:pt idx="1025">
                        <c:v>-63.1</c:v>
                      </c:pt>
                      <c:pt idx="1026">
                        <c:v>-65.7</c:v>
                      </c:pt>
                      <c:pt idx="1027">
                        <c:v>-63.3</c:v>
                      </c:pt>
                      <c:pt idx="1028">
                        <c:v>-65.7</c:v>
                      </c:pt>
                      <c:pt idx="1029">
                        <c:v>-63.3</c:v>
                      </c:pt>
                      <c:pt idx="1030">
                        <c:v>-65.7</c:v>
                      </c:pt>
                      <c:pt idx="1031">
                        <c:v>-63.3</c:v>
                      </c:pt>
                      <c:pt idx="1032">
                        <c:v>-64.900000000000006</c:v>
                      </c:pt>
                      <c:pt idx="1033">
                        <c:v>-63.3</c:v>
                      </c:pt>
                      <c:pt idx="1034">
                        <c:v>-65.099999999999994</c:v>
                      </c:pt>
                      <c:pt idx="1035">
                        <c:v>-63.7</c:v>
                      </c:pt>
                      <c:pt idx="1036">
                        <c:v>-65.2</c:v>
                      </c:pt>
                      <c:pt idx="1037">
                        <c:v>-63.2</c:v>
                      </c:pt>
                      <c:pt idx="1038">
                        <c:v>-63.6</c:v>
                      </c:pt>
                      <c:pt idx="1039">
                        <c:v>-63.4</c:v>
                      </c:pt>
                      <c:pt idx="1040">
                        <c:v>-64</c:v>
                      </c:pt>
                      <c:pt idx="1041">
                        <c:v>-63.7</c:v>
                      </c:pt>
                      <c:pt idx="1042">
                        <c:v>-62.9</c:v>
                      </c:pt>
                      <c:pt idx="1043">
                        <c:v>-63.8</c:v>
                      </c:pt>
                      <c:pt idx="1044">
                        <c:v>-64.2</c:v>
                      </c:pt>
                      <c:pt idx="1045">
                        <c:v>-64.7</c:v>
                      </c:pt>
                      <c:pt idx="1046">
                        <c:v>-63.3</c:v>
                      </c:pt>
                      <c:pt idx="1047">
                        <c:v>-64.8</c:v>
                      </c:pt>
                      <c:pt idx="1048">
                        <c:v>-64.2</c:v>
                      </c:pt>
                      <c:pt idx="1049">
                        <c:v>-66</c:v>
                      </c:pt>
                      <c:pt idx="1050">
                        <c:v>-62.6</c:v>
                      </c:pt>
                      <c:pt idx="1051">
                        <c:v>-65.7</c:v>
                      </c:pt>
                      <c:pt idx="1052">
                        <c:v>-62.9</c:v>
                      </c:pt>
                      <c:pt idx="1053">
                        <c:v>-66</c:v>
                      </c:pt>
                      <c:pt idx="1054">
                        <c:v>-63.1</c:v>
                      </c:pt>
                      <c:pt idx="1055">
                        <c:v>-64.8</c:v>
                      </c:pt>
                      <c:pt idx="1056">
                        <c:v>-62.5</c:v>
                      </c:pt>
                      <c:pt idx="1057">
                        <c:v>-66.2</c:v>
                      </c:pt>
                      <c:pt idx="1058">
                        <c:v>-63.8</c:v>
                      </c:pt>
                      <c:pt idx="1059">
                        <c:v>-66</c:v>
                      </c:pt>
                      <c:pt idx="1060">
                        <c:v>-62.9</c:v>
                      </c:pt>
                      <c:pt idx="1061">
                        <c:v>-65.3</c:v>
                      </c:pt>
                      <c:pt idx="1062">
                        <c:v>-62.5</c:v>
                      </c:pt>
                      <c:pt idx="1063">
                        <c:v>-65.599999999999994</c:v>
                      </c:pt>
                      <c:pt idx="1064">
                        <c:v>-61.5</c:v>
                      </c:pt>
                      <c:pt idx="1065">
                        <c:v>-64.5</c:v>
                      </c:pt>
                      <c:pt idx="1066">
                        <c:v>-62.2</c:v>
                      </c:pt>
                      <c:pt idx="1067">
                        <c:v>-64.400000000000006</c:v>
                      </c:pt>
                      <c:pt idx="1068">
                        <c:v>-62.9</c:v>
                      </c:pt>
                      <c:pt idx="1069">
                        <c:v>-63.1</c:v>
                      </c:pt>
                      <c:pt idx="1070">
                        <c:v>-64.599999999999994</c:v>
                      </c:pt>
                      <c:pt idx="1071">
                        <c:v>-63.1</c:v>
                      </c:pt>
                      <c:pt idx="1072">
                        <c:v>-65</c:v>
                      </c:pt>
                      <c:pt idx="1073">
                        <c:v>-63.6</c:v>
                      </c:pt>
                      <c:pt idx="1074">
                        <c:v>-63.9</c:v>
                      </c:pt>
                      <c:pt idx="1075">
                        <c:v>-63.5</c:v>
                      </c:pt>
                      <c:pt idx="1076">
                        <c:v>-64.7</c:v>
                      </c:pt>
                      <c:pt idx="1077">
                        <c:v>-62.8</c:v>
                      </c:pt>
                      <c:pt idx="1078">
                        <c:v>-65.3</c:v>
                      </c:pt>
                      <c:pt idx="1079">
                        <c:v>-62.6</c:v>
                      </c:pt>
                      <c:pt idx="1080">
                        <c:v>-63.7</c:v>
                      </c:pt>
                      <c:pt idx="1081">
                        <c:v>-63.2</c:v>
                      </c:pt>
                      <c:pt idx="1082">
                        <c:v>-66.3</c:v>
                      </c:pt>
                      <c:pt idx="1083">
                        <c:v>-62.5</c:v>
                      </c:pt>
                      <c:pt idx="1084">
                        <c:v>-65.5</c:v>
                      </c:pt>
                      <c:pt idx="1085">
                        <c:v>-63.4</c:v>
                      </c:pt>
                      <c:pt idx="1086">
                        <c:v>-65.7</c:v>
                      </c:pt>
                      <c:pt idx="1087">
                        <c:v>-62.9</c:v>
                      </c:pt>
                      <c:pt idx="1088">
                        <c:v>-66</c:v>
                      </c:pt>
                      <c:pt idx="1089">
                        <c:v>-63.4</c:v>
                      </c:pt>
                      <c:pt idx="1090">
                        <c:v>-64.8</c:v>
                      </c:pt>
                      <c:pt idx="1091">
                        <c:v>-62.8</c:v>
                      </c:pt>
                      <c:pt idx="1092">
                        <c:v>-64.900000000000006</c:v>
                      </c:pt>
                      <c:pt idx="1093">
                        <c:v>-63.7</c:v>
                      </c:pt>
                      <c:pt idx="1094">
                        <c:v>-63.8</c:v>
                      </c:pt>
                      <c:pt idx="1095">
                        <c:v>-63</c:v>
                      </c:pt>
                      <c:pt idx="1096">
                        <c:v>-64.5</c:v>
                      </c:pt>
                      <c:pt idx="1097">
                        <c:v>-62.8</c:v>
                      </c:pt>
                      <c:pt idx="1098">
                        <c:v>-63.6</c:v>
                      </c:pt>
                      <c:pt idx="1099">
                        <c:v>-64.400000000000006</c:v>
                      </c:pt>
                      <c:pt idx="1100">
                        <c:v>-62.9</c:v>
                      </c:pt>
                      <c:pt idx="1101">
                        <c:v>-64.7</c:v>
                      </c:pt>
                      <c:pt idx="1102">
                        <c:v>-63.7</c:v>
                      </c:pt>
                      <c:pt idx="1103">
                        <c:v>-64.599999999999994</c:v>
                      </c:pt>
                      <c:pt idx="1104">
                        <c:v>-63</c:v>
                      </c:pt>
                      <c:pt idx="1105">
                        <c:v>-65.7</c:v>
                      </c:pt>
                      <c:pt idx="1106">
                        <c:v>-63.1</c:v>
                      </c:pt>
                      <c:pt idx="1107">
                        <c:v>-65</c:v>
                      </c:pt>
                      <c:pt idx="1108">
                        <c:v>-62.8</c:v>
                      </c:pt>
                      <c:pt idx="1109">
                        <c:v>-66</c:v>
                      </c:pt>
                      <c:pt idx="1110">
                        <c:v>-62.1</c:v>
                      </c:pt>
                      <c:pt idx="1111">
                        <c:v>-66.5</c:v>
                      </c:pt>
                      <c:pt idx="1112">
                        <c:v>-62.5</c:v>
                      </c:pt>
                      <c:pt idx="1113">
                        <c:v>-66.7</c:v>
                      </c:pt>
                      <c:pt idx="1114">
                        <c:v>-61.6</c:v>
                      </c:pt>
                      <c:pt idx="1115">
                        <c:v>-66.599999999999994</c:v>
                      </c:pt>
                      <c:pt idx="1116">
                        <c:v>-62.8</c:v>
                      </c:pt>
                      <c:pt idx="1117">
                        <c:v>-66.400000000000006</c:v>
                      </c:pt>
                      <c:pt idx="1118">
                        <c:v>-61.7</c:v>
                      </c:pt>
                      <c:pt idx="1119">
                        <c:v>-66.599999999999994</c:v>
                      </c:pt>
                      <c:pt idx="1120">
                        <c:v>-63.1</c:v>
                      </c:pt>
                      <c:pt idx="1121">
                        <c:v>-66.7</c:v>
                      </c:pt>
                      <c:pt idx="1122">
                        <c:v>-61.9</c:v>
                      </c:pt>
                      <c:pt idx="1123">
                        <c:v>-65.400000000000006</c:v>
                      </c:pt>
                      <c:pt idx="1124">
                        <c:v>-63.1</c:v>
                      </c:pt>
                      <c:pt idx="1125">
                        <c:v>-65.3</c:v>
                      </c:pt>
                      <c:pt idx="1126">
                        <c:v>-62.6</c:v>
                      </c:pt>
                      <c:pt idx="1127">
                        <c:v>-63.9</c:v>
                      </c:pt>
                      <c:pt idx="1128">
                        <c:v>-62.6</c:v>
                      </c:pt>
                      <c:pt idx="1129">
                        <c:v>-64.2</c:v>
                      </c:pt>
                      <c:pt idx="1130">
                        <c:v>-63.9</c:v>
                      </c:pt>
                      <c:pt idx="1131">
                        <c:v>-64.599999999999994</c:v>
                      </c:pt>
                      <c:pt idx="1132">
                        <c:v>-64.599999999999994</c:v>
                      </c:pt>
                      <c:pt idx="1133">
                        <c:v>-63.5</c:v>
                      </c:pt>
                      <c:pt idx="1134">
                        <c:v>-64.8</c:v>
                      </c:pt>
                      <c:pt idx="1135">
                        <c:v>-64.599999999999994</c:v>
                      </c:pt>
                      <c:pt idx="1136">
                        <c:v>-64.599999999999994</c:v>
                      </c:pt>
                      <c:pt idx="1137">
                        <c:v>-62.3</c:v>
                      </c:pt>
                      <c:pt idx="1138">
                        <c:v>-66.099999999999994</c:v>
                      </c:pt>
                      <c:pt idx="1139">
                        <c:v>-63</c:v>
                      </c:pt>
                      <c:pt idx="1140">
                        <c:v>-65.5</c:v>
                      </c:pt>
                      <c:pt idx="1141">
                        <c:v>-63.1</c:v>
                      </c:pt>
                      <c:pt idx="1142">
                        <c:v>-64.900000000000006</c:v>
                      </c:pt>
                      <c:pt idx="1143">
                        <c:v>-63</c:v>
                      </c:pt>
                      <c:pt idx="1144">
                        <c:v>-66.099999999999994</c:v>
                      </c:pt>
                      <c:pt idx="1145">
                        <c:v>-62.2</c:v>
                      </c:pt>
                      <c:pt idx="1146">
                        <c:v>-66.7</c:v>
                      </c:pt>
                      <c:pt idx="1147">
                        <c:v>-62.3</c:v>
                      </c:pt>
                      <c:pt idx="1148">
                        <c:v>-65.599999999999994</c:v>
                      </c:pt>
                      <c:pt idx="1149">
                        <c:v>-63.2</c:v>
                      </c:pt>
                      <c:pt idx="1150">
                        <c:v>-65.599999999999994</c:v>
                      </c:pt>
                      <c:pt idx="1151">
                        <c:v>-61.3</c:v>
                      </c:pt>
                      <c:pt idx="1152">
                        <c:v>-66.2</c:v>
                      </c:pt>
                      <c:pt idx="1153">
                        <c:v>-61.5</c:v>
                      </c:pt>
                      <c:pt idx="1154">
                        <c:v>-65.3</c:v>
                      </c:pt>
                      <c:pt idx="1155">
                        <c:v>-63.9</c:v>
                      </c:pt>
                      <c:pt idx="1156">
                        <c:v>-65.099999999999994</c:v>
                      </c:pt>
                      <c:pt idx="1157">
                        <c:v>-64</c:v>
                      </c:pt>
                      <c:pt idx="1158">
                        <c:v>-64</c:v>
                      </c:pt>
                      <c:pt idx="1159">
                        <c:v>-64</c:v>
                      </c:pt>
                    </c:numCache>
                  </c:numRef>
                </c:yVal>
                <c:smooth val="1"/>
                <c:extLst xmlns:c15="http://schemas.microsoft.com/office/drawing/2012/chart">
                  <c:ext xmlns:c16="http://schemas.microsoft.com/office/drawing/2014/chart" uri="{C3380CC4-5D6E-409C-BE32-E72D297353CC}">
                    <c16:uniqueId val="{0000000E-7B3A-45B3-8B9C-4F4F84D696EC}"/>
                  </c:ext>
                </c:extLst>
              </c15:ser>
            </c15:filteredScatterSeries>
            <c15:filteredScatterSeries>
              <c15:ser>
                <c:idx val="14"/>
                <c:order val="14"/>
                <c:tx>
                  <c:v>Vacuum</c:v>
                </c:tx>
                <c:marker>
                  <c:symbol val="none"/>
                </c:marker>
                <c:xVal>
                  <c:numRef>
                    <c:extLst xmlns:c15="http://schemas.microsoft.com/office/drawing/2012/chart">
                      <c:ext xmlns:c15="http://schemas.microsoft.com/office/drawing/2012/chart" uri="{02D57815-91ED-43cb-92C2-25804820EDAC}">
                        <c15:formulaRef>
                          <c15:sqref>'[2]16062772_data log'!$B$4:$B$1163</c15:sqref>
                        </c15:formulaRef>
                      </c:ext>
                    </c:extLst>
                    <c:numCache>
                      <c:formatCode>0.00</c:formatCode>
                      <c:ptCount val="1160"/>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pt idx="755">
                        <c:v>25.166666666666668</c:v>
                      </c:pt>
                      <c:pt idx="756">
                        <c:v>25.2</c:v>
                      </c:pt>
                      <c:pt idx="757">
                        <c:v>25.233333333333334</c:v>
                      </c:pt>
                      <c:pt idx="758">
                        <c:v>25.266666666666666</c:v>
                      </c:pt>
                      <c:pt idx="759">
                        <c:v>25.3</c:v>
                      </c:pt>
                      <c:pt idx="760">
                        <c:v>25.333333333333332</c:v>
                      </c:pt>
                      <c:pt idx="761">
                        <c:v>25.366666666666667</c:v>
                      </c:pt>
                      <c:pt idx="762">
                        <c:v>25.4</c:v>
                      </c:pt>
                      <c:pt idx="763">
                        <c:v>25.433333333333334</c:v>
                      </c:pt>
                      <c:pt idx="764">
                        <c:v>25.466666666666665</c:v>
                      </c:pt>
                      <c:pt idx="765">
                        <c:v>25.5</c:v>
                      </c:pt>
                      <c:pt idx="766">
                        <c:v>25.533333333333335</c:v>
                      </c:pt>
                      <c:pt idx="767">
                        <c:v>25.566666666666666</c:v>
                      </c:pt>
                      <c:pt idx="768">
                        <c:v>25.6</c:v>
                      </c:pt>
                      <c:pt idx="769">
                        <c:v>25.633333333333333</c:v>
                      </c:pt>
                      <c:pt idx="770">
                        <c:v>25.666666666666668</c:v>
                      </c:pt>
                      <c:pt idx="771">
                        <c:v>25.7</c:v>
                      </c:pt>
                      <c:pt idx="772">
                        <c:v>25.733333333333334</c:v>
                      </c:pt>
                      <c:pt idx="773">
                        <c:v>25.766666666666666</c:v>
                      </c:pt>
                      <c:pt idx="774">
                        <c:v>25.8</c:v>
                      </c:pt>
                      <c:pt idx="775">
                        <c:v>25.833333333333332</c:v>
                      </c:pt>
                      <c:pt idx="776">
                        <c:v>25.866666666666667</c:v>
                      </c:pt>
                      <c:pt idx="777">
                        <c:v>25.9</c:v>
                      </c:pt>
                      <c:pt idx="778">
                        <c:v>25.933333333333334</c:v>
                      </c:pt>
                      <c:pt idx="779">
                        <c:v>25.966666666666665</c:v>
                      </c:pt>
                      <c:pt idx="780">
                        <c:v>26</c:v>
                      </c:pt>
                      <c:pt idx="781">
                        <c:v>26.033333333333335</c:v>
                      </c:pt>
                      <c:pt idx="782">
                        <c:v>26.066666666666666</c:v>
                      </c:pt>
                      <c:pt idx="783">
                        <c:v>26.1</c:v>
                      </c:pt>
                      <c:pt idx="784">
                        <c:v>26.133333333333333</c:v>
                      </c:pt>
                      <c:pt idx="785">
                        <c:v>26.166666666666668</c:v>
                      </c:pt>
                      <c:pt idx="786">
                        <c:v>26.2</c:v>
                      </c:pt>
                      <c:pt idx="787">
                        <c:v>26.233333333333334</c:v>
                      </c:pt>
                      <c:pt idx="788">
                        <c:v>26.266666666666666</c:v>
                      </c:pt>
                      <c:pt idx="789">
                        <c:v>26.3</c:v>
                      </c:pt>
                      <c:pt idx="790">
                        <c:v>26.333333333333332</c:v>
                      </c:pt>
                      <c:pt idx="791">
                        <c:v>26.366666666666667</c:v>
                      </c:pt>
                      <c:pt idx="792">
                        <c:v>26.4</c:v>
                      </c:pt>
                      <c:pt idx="793">
                        <c:v>26.433333333333334</c:v>
                      </c:pt>
                      <c:pt idx="794">
                        <c:v>26.466666666666665</c:v>
                      </c:pt>
                      <c:pt idx="795">
                        <c:v>26.5</c:v>
                      </c:pt>
                      <c:pt idx="796">
                        <c:v>26.533333333333335</c:v>
                      </c:pt>
                      <c:pt idx="797">
                        <c:v>26.566666666666666</c:v>
                      </c:pt>
                      <c:pt idx="798">
                        <c:v>26.6</c:v>
                      </c:pt>
                      <c:pt idx="799">
                        <c:v>26.633333333333333</c:v>
                      </c:pt>
                      <c:pt idx="800">
                        <c:v>26.666666666666668</c:v>
                      </c:pt>
                      <c:pt idx="801">
                        <c:v>26.7</c:v>
                      </c:pt>
                      <c:pt idx="802">
                        <c:v>26.733333333333334</c:v>
                      </c:pt>
                      <c:pt idx="803">
                        <c:v>26.766666666666666</c:v>
                      </c:pt>
                      <c:pt idx="804">
                        <c:v>26.8</c:v>
                      </c:pt>
                      <c:pt idx="805">
                        <c:v>26.833333333333332</c:v>
                      </c:pt>
                      <c:pt idx="806">
                        <c:v>26.866666666666667</c:v>
                      </c:pt>
                      <c:pt idx="807">
                        <c:v>26.9</c:v>
                      </c:pt>
                      <c:pt idx="808">
                        <c:v>26.933333333333334</c:v>
                      </c:pt>
                      <c:pt idx="809">
                        <c:v>26.966666666666665</c:v>
                      </c:pt>
                      <c:pt idx="810">
                        <c:v>27</c:v>
                      </c:pt>
                      <c:pt idx="811">
                        <c:v>27.033333333333335</c:v>
                      </c:pt>
                      <c:pt idx="812">
                        <c:v>27.066666666666666</c:v>
                      </c:pt>
                      <c:pt idx="813">
                        <c:v>27.1</c:v>
                      </c:pt>
                      <c:pt idx="814">
                        <c:v>27.133333333333333</c:v>
                      </c:pt>
                      <c:pt idx="815">
                        <c:v>27.166666666666668</c:v>
                      </c:pt>
                      <c:pt idx="816">
                        <c:v>27.2</c:v>
                      </c:pt>
                      <c:pt idx="817">
                        <c:v>27.233333333333334</c:v>
                      </c:pt>
                      <c:pt idx="818">
                        <c:v>27.266666666666666</c:v>
                      </c:pt>
                      <c:pt idx="819">
                        <c:v>27.3</c:v>
                      </c:pt>
                      <c:pt idx="820">
                        <c:v>27.333333333333332</c:v>
                      </c:pt>
                      <c:pt idx="821">
                        <c:v>27.366666666666667</c:v>
                      </c:pt>
                      <c:pt idx="822">
                        <c:v>27.4</c:v>
                      </c:pt>
                      <c:pt idx="823">
                        <c:v>27.433333333333334</c:v>
                      </c:pt>
                      <c:pt idx="824">
                        <c:v>27.466666666666665</c:v>
                      </c:pt>
                      <c:pt idx="825">
                        <c:v>27.5</c:v>
                      </c:pt>
                      <c:pt idx="826">
                        <c:v>27.533333333333335</c:v>
                      </c:pt>
                      <c:pt idx="827">
                        <c:v>27.566666666666666</c:v>
                      </c:pt>
                      <c:pt idx="828">
                        <c:v>27.6</c:v>
                      </c:pt>
                      <c:pt idx="829">
                        <c:v>27.633333333333333</c:v>
                      </c:pt>
                      <c:pt idx="830">
                        <c:v>27.666666666666668</c:v>
                      </c:pt>
                      <c:pt idx="831">
                        <c:v>27.7</c:v>
                      </c:pt>
                      <c:pt idx="832">
                        <c:v>27.733333333333334</c:v>
                      </c:pt>
                      <c:pt idx="833">
                        <c:v>27.766666666666666</c:v>
                      </c:pt>
                      <c:pt idx="834">
                        <c:v>27.8</c:v>
                      </c:pt>
                      <c:pt idx="835">
                        <c:v>27.833333333333332</c:v>
                      </c:pt>
                      <c:pt idx="836">
                        <c:v>27.866666666666667</c:v>
                      </c:pt>
                      <c:pt idx="837">
                        <c:v>27.9</c:v>
                      </c:pt>
                      <c:pt idx="838">
                        <c:v>27.933333333333334</c:v>
                      </c:pt>
                      <c:pt idx="839">
                        <c:v>27.966666666666665</c:v>
                      </c:pt>
                      <c:pt idx="840">
                        <c:v>28</c:v>
                      </c:pt>
                      <c:pt idx="841">
                        <c:v>28.033333333333335</c:v>
                      </c:pt>
                      <c:pt idx="842">
                        <c:v>28.066666666666666</c:v>
                      </c:pt>
                      <c:pt idx="843">
                        <c:v>28.1</c:v>
                      </c:pt>
                      <c:pt idx="844">
                        <c:v>28.133333333333333</c:v>
                      </c:pt>
                      <c:pt idx="845">
                        <c:v>28.166666666666668</c:v>
                      </c:pt>
                      <c:pt idx="846">
                        <c:v>28.2</c:v>
                      </c:pt>
                      <c:pt idx="847">
                        <c:v>28.233333333333334</c:v>
                      </c:pt>
                      <c:pt idx="848">
                        <c:v>28.266666666666666</c:v>
                      </c:pt>
                      <c:pt idx="849">
                        <c:v>28.3</c:v>
                      </c:pt>
                      <c:pt idx="850">
                        <c:v>28.333333333333332</c:v>
                      </c:pt>
                      <c:pt idx="851">
                        <c:v>28.366666666666667</c:v>
                      </c:pt>
                      <c:pt idx="852">
                        <c:v>28.4</c:v>
                      </c:pt>
                      <c:pt idx="853">
                        <c:v>28.433333333333334</c:v>
                      </c:pt>
                      <c:pt idx="854">
                        <c:v>28.466666666666665</c:v>
                      </c:pt>
                      <c:pt idx="855">
                        <c:v>28.5</c:v>
                      </c:pt>
                      <c:pt idx="856">
                        <c:v>28.533333333333335</c:v>
                      </c:pt>
                      <c:pt idx="857">
                        <c:v>28.566666666666666</c:v>
                      </c:pt>
                      <c:pt idx="858">
                        <c:v>28.6</c:v>
                      </c:pt>
                      <c:pt idx="859">
                        <c:v>28.633333333333333</c:v>
                      </c:pt>
                      <c:pt idx="860">
                        <c:v>28.666666666666668</c:v>
                      </c:pt>
                      <c:pt idx="861">
                        <c:v>28.7</c:v>
                      </c:pt>
                      <c:pt idx="862">
                        <c:v>28.733333333333334</c:v>
                      </c:pt>
                      <c:pt idx="863">
                        <c:v>28.766666666666666</c:v>
                      </c:pt>
                      <c:pt idx="864">
                        <c:v>28.8</c:v>
                      </c:pt>
                      <c:pt idx="865">
                        <c:v>28.833333333333332</c:v>
                      </c:pt>
                      <c:pt idx="866">
                        <c:v>28.866666666666667</c:v>
                      </c:pt>
                      <c:pt idx="867">
                        <c:v>28.9</c:v>
                      </c:pt>
                      <c:pt idx="868">
                        <c:v>28.933333333333334</c:v>
                      </c:pt>
                      <c:pt idx="869">
                        <c:v>28.966666666666665</c:v>
                      </c:pt>
                      <c:pt idx="870">
                        <c:v>29</c:v>
                      </c:pt>
                      <c:pt idx="871">
                        <c:v>29.033333333333335</c:v>
                      </c:pt>
                      <c:pt idx="872">
                        <c:v>29.066666666666666</c:v>
                      </c:pt>
                      <c:pt idx="873">
                        <c:v>29.1</c:v>
                      </c:pt>
                      <c:pt idx="874">
                        <c:v>29.133333333333333</c:v>
                      </c:pt>
                      <c:pt idx="875">
                        <c:v>29.166666666666668</c:v>
                      </c:pt>
                      <c:pt idx="876">
                        <c:v>29.2</c:v>
                      </c:pt>
                      <c:pt idx="877">
                        <c:v>29.233333333333334</c:v>
                      </c:pt>
                      <c:pt idx="878">
                        <c:v>29.266666666666666</c:v>
                      </c:pt>
                      <c:pt idx="879">
                        <c:v>29.3</c:v>
                      </c:pt>
                      <c:pt idx="880">
                        <c:v>29.333333333333332</c:v>
                      </c:pt>
                      <c:pt idx="881">
                        <c:v>29.366666666666667</c:v>
                      </c:pt>
                      <c:pt idx="882">
                        <c:v>29.4</c:v>
                      </c:pt>
                      <c:pt idx="883">
                        <c:v>29.433333333333334</c:v>
                      </c:pt>
                      <c:pt idx="884">
                        <c:v>29.466666666666665</c:v>
                      </c:pt>
                      <c:pt idx="885">
                        <c:v>29.5</c:v>
                      </c:pt>
                      <c:pt idx="886">
                        <c:v>29.533333333333335</c:v>
                      </c:pt>
                      <c:pt idx="887">
                        <c:v>29.566666666666666</c:v>
                      </c:pt>
                      <c:pt idx="888">
                        <c:v>29.6</c:v>
                      </c:pt>
                      <c:pt idx="889">
                        <c:v>29.633333333333333</c:v>
                      </c:pt>
                      <c:pt idx="890">
                        <c:v>29.666666666666668</c:v>
                      </c:pt>
                      <c:pt idx="891">
                        <c:v>29.7</c:v>
                      </c:pt>
                      <c:pt idx="892">
                        <c:v>29.733333333333334</c:v>
                      </c:pt>
                      <c:pt idx="893">
                        <c:v>29.766666666666666</c:v>
                      </c:pt>
                      <c:pt idx="894">
                        <c:v>29.8</c:v>
                      </c:pt>
                      <c:pt idx="895">
                        <c:v>29.833333333333332</c:v>
                      </c:pt>
                      <c:pt idx="896">
                        <c:v>29.866666666666667</c:v>
                      </c:pt>
                      <c:pt idx="897">
                        <c:v>29.9</c:v>
                      </c:pt>
                      <c:pt idx="898">
                        <c:v>29.933333333333334</c:v>
                      </c:pt>
                      <c:pt idx="899">
                        <c:v>29.966666666666665</c:v>
                      </c:pt>
                      <c:pt idx="900">
                        <c:v>30</c:v>
                      </c:pt>
                      <c:pt idx="901">
                        <c:v>30.033333333333335</c:v>
                      </c:pt>
                      <c:pt idx="902">
                        <c:v>30.066666666666666</c:v>
                      </c:pt>
                      <c:pt idx="903">
                        <c:v>30.1</c:v>
                      </c:pt>
                      <c:pt idx="904">
                        <c:v>30.133333333333333</c:v>
                      </c:pt>
                      <c:pt idx="905">
                        <c:v>30.166666666666668</c:v>
                      </c:pt>
                      <c:pt idx="906">
                        <c:v>30.2</c:v>
                      </c:pt>
                      <c:pt idx="907">
                        <c:v>30.233333333333334</c:v>
                      </c:pt>
                      <c:pt idx="908">
                        <c:v>30.266666666666666</c:v>
                      </c:pt>
                      <c:pt idx="909">
                        <c:v>30.3</c:v>
                      </c:pt>
                      <c:pt idx="910">
                        <c:v>30.333333333333332</c:v>
                      </c:pt>
                      <c:pt idx="911">
                        <c:v>30.366666666666667</c:v>
                      </c:pt>
                      <c:pt idx="912">
                        <c:v>30.4</c:v>
                      </c:pt>
                      <c:pt idx="913">
                        <c:v>30.433333333333334</c:v>
                      </c:pt>
                      <c:pt idx="914">
                        <c:v>30.466666666666665</c:v>
                      </c:pt>
                      <c:pt idx="915">
                        <c:v>30.5</c:v>
                      </c:pt>
                      <c:pt idx="916">
                        <c:v>30.533333333333335</c:v>
                      </c:pt>
                      <c:pt idx="917">
                        <c:v>30.566666666666666</c:v>
                      </c:pt>
                      <c:pt idx="918">
                        <c:v>30.6</c:v>
                      </c:pt>
                      <c:pt idx="919">
                        <c:v>30.633333333333333</c:v>
                      </c:pt>
                      <c:pt idx="920">
                        <c:v>30.666666666666668</c:v>
                      </c:pt>
                      <c:pt idx="921">
                        <c:v>30.7</c:v>
                      </c:pt>
                      <c:pt idx="922">
                        <c:v>30.733333333333334</c:v>
                      </c:pt>
                      <c:pt idx="923">
                        <c:v>30.766666666666666</c:v>
                      </c:pt>
                      <c:pt idx="924">
                        <c:v>30.8</c:v>
                      </c:pt>
                      <c:pt idx="925">
                        <c:v>30.833333333333332</c:v>
                      </c:pt>
                      <c:pt idx="926">
                        <c:v>30.866666666666667</c:v>
                      </c:pt>
                      <c:pt idx="927">
                        <c:v>30.9</c:v>
                      </c:pt>
                      <c:pt idx="928">
                        <c:v>30.933333333333334</c:v>
                      </c:pt>
                      <c:pt idx="929">
                        <c:v>30.966666666666665</c:v>
                      </c:pt>
                      <c:pt idx="930">
                        <c:v>31</c:v>
                      </c:pt>
                      <c:pt idx="931">
                        <c:v>31.033333333333335</c:v>
                      </c:pt>
                      <c:pt idx="932">
                        <c:v>31.066666666666666</c:v>
                      </c:pt>
                      <c:pt idx="933">
                        <c:v>31.1</c:v>
                      </c:pt>
                      <c:pt idx="934">
                        <c:v>31.133333333333333</c:v>
                      </c:pt>
                      <c:pt idx="935">
                        <c:v>31.166666666666668</c:v>
                      </c:pt>
                      <c:pt idx="936">
                        <c:v>31.2</c:v>
                      </c:pt>
                      <c:pt idx="937">
                        <c:v>31.233333333333334</c:v>
                      </c:pt>
                      <c:pt idx="938">
                        <c:v>31.266666666666666</c:v>
                      </c:pt>
                      <c:pt idx="939">
                        <c:v>31.3</c:v>
                      </c:pt>
                      <c:pt idx="940">
                        <c:v>31.333333333333332</c:v>
                      </c:pt>
                      <c:pt idx="941">
                        <c:v>31.366666666666667</c:v>
                      </c:pt>
                      <c:pt idx="942">
                        <c:v>31.4</c:v>
                      </c:pt>
                      <c:pt idx="943">
                        <c:v>31.433333333333334</c:v>
                      </c:pt>
                      <c:pt idx="944">
                        <c:v>31.466666666666665</c:v>
                      </c:pt>
                      <c:pt idx="945">
                        <c:v>31.5</c:v>
                      </c:pt>
                      <c:pt idx="946">
                        <c:v>31.533333333333335</c:v>
                      </c:pt>
                      <c:pt idx="947">
                        <c:v>31.566666666666666</c:v>
                      </c:pt>
                      <c:pt idx="948">
                        <c:v>31.6</c:v>
                      </c:pt>
                      <c:pt idx="949">
                        <c:v>31.633333333333333</c:v>
                      </c:pt>
                      <c:pt idx="950">
                        <c:v>31.666666666666668</c:v>
                      </c:pt>
                      <c:pt idx="951">
                        <c:v>31.7</c:v>
                      </c:pt>
                      <c:pt idx="952">
                        <c:v>31.733333333333334</c:v>
                      </c:pt>
                      <c:pt idx="953">
                        <c:v>31.766666666666666</c:v>
                      </c:pt>
                      <c:pt idx="954">
                        <c:v>31.8</c:v>
                      </c:pt>
                      <c:pt idx="955">
                        <c:v>31.833333333333332</c:v>
                      </c:pt>
                      <c:pt idx="956">
                        <c:v>31.866666666666667</c:v>
                      </c:pt>
                      <c:pt idx="957">
                        <c:v>31.9</c:v>
                      </c:pt>
                      <c:pt idx="958">
                        <c:v>31.933333333333334</c:v>
                      </c:pt>
                      <c:pt idx="959">
                        <c:v>31.966666666666665</c:v>
                      </c:pt>
                      <c:pt idx="960">
                        <c:v>32</c:v>
                      </c:pt>
                      <c:pt idx="961">
                        <c:v>32.033333333333331</c:v>
                      </c:pt>
                      <c:pt idx="962">
                        <c:v>32.06666666666667</c:v>
                      </c:pt>
                      <c:pt idx="963">
                        <c:v>32.1</c:v>
                      </c:pt>
                      <c:pt idx="964">
                        <c:v>32.133333333333333</c:v>
                      </c:pt>
                      <c:pt idx="965">
                        <c:v>32.166666666666664</c:v>
                      </c:pt>
                      <c:pt idx="966">
                        <c:v>32.200000000000003</c:v>
                      </c:pt>
                      <c:pt idx="967">
                        <c:v>32.233333333333334</c:v>
                      </c:pt>
                      <c:pt idx="968">
                        <c:v>32.266666666666666</c:v>
                      </c:pt>
                      <c:pt idx="969">
                        <c:v>32.299999999999997</c:v>
                      </c:pt>
                      <c:pt idx="970">
                        <c:v>32.333333333333336</c:v>
                      </c:pt>
                      <c:pt idx="971">
                        <c:v>32.366666666666667</c:v>
                      </c:pt>
                      <c:pt idx="972">
                        <c:v>32.4</c:v>
                      </c:pt>
                      <c:pt idx="973">
                        <c:v>32.43333333333333</c:v>
                      </c:pt>
                      <c:pt idx="974">
                        <c:v>32.466666666666669</c:v>
                      </c:pt>
                      <c:pt idx="975">
                        <c:v>32.5</c:v>
                      </c:pt>
                      <c:pt idx="976">
                        <c:v>32.533333333333331</c:v>
                      </c:pt>
                      <c:pt idx="977">
                        <c:v>32.56666666666667</c:v>
                      </c:pt>
                      <c:pt idx="978">
                        <c:v>32.6</c:v>
                      </c:pt>
                      <c:pt idx="979">
                        <c:v>32.633333333333333</c:v>
                      </c:pt>
                      <c:pt idx="980">
                        <c:v>32.666666666666664</c:v>
                      </c:pt>
                      <c:pt idx="981">
                        <c:v>32.700000000000003</c:v>
                      </c:pt>
                      <c:pt idx="982">
                        <c:v>32.733333333333334</c:v>
                      </c:pt>
                      <c:pt idx="983">
                        <c:v>32.766666666666666</c:v>
                      </c:pt>
                      <c:pt idx="984">
                        <c:v>32.799999999999997</c:v>
                      </c:pt>
                      <c:pt idx="985">
                        <c:v>32.833333333333336</c:v>
                      </c:pt>
                      <c:pt idx="986">
                        <c:v>32.866666666666667</c:v>
                      </c:pt>
                      <c:pt idx="987">
                        <c:v>32.9</c:v>
                      </c:pt>
                      <c:pt idx="988">
                        <c:v>32.93333333333333</c:v>
                      </c:pt>
                      <c:pt idx="989">
                        <c:v>32.966666666666669</c:v>
                      </c:pt>
                      <c:pt idx="990">
                        <c:v>33</c:v>
                      </c:pt>
                      <c:pt idx="991">
                        <c:v>33.033333333333331</c:v>
                      </c:pt>
                      <c:pt idx="992">
                        <c:v>33.06666666666667</c:v>
                      </c:pt>
                      <c:pt idx="993">
                        <c:v>33.1</c:v>
                      </c:pt>
                      <c:pt idx="994">
                        <c:v>33.133333333333333</c:v>
                      </c:pt>
                      <c:pt idx="995">
                        <c:v>33.166666666666664</c:v>
                      </c:pt>
                      <c:pt idx="996">
                        <c:v>33.200000000000003</c:v>
                      </c:pt>
                      <c:pt idx="997">
                        <c:v>33.233333333333334</c:v>
                      </c:pt>
                      <c:pt idx="998">
                        <c:v>33.266666666666666</c:v>
                      </c:pt>
                      <c:pt idx="999">
                        <c:v>33.299999999999997</c:v>
                      </c:pt>
                      <c:pt idx="1000">
                        <c:v>33.333333333333336</c:v>
                      </c:pt>
                      <c:pt idx="1001">
                        <c:v>33.366666666666667</c:v>
                      </c:pt>
                      <c:pt idx="1002">
                        <c:v>33.4</c:v>
                      </c:pt>
                      <c:pt idx="1003">
                        <c:v>33.43333333333333</c:v>
                      </c:pt>
                      <c:pt idx="1004">
                        <c:v>33.466666666666669</c:v>
                      </c:pt>
                      <c:pt idx="1005">
                        <c:v>33.5</c:v>
                      </c:pt>
                      <c:pt idx="1006">
                        <c:v>33.533333333333331</c:v>
                      </c:pt>
                      <c:pt idx="1007">
                        <c:v>33.56666666666667</c:v>
                      </c:pt>
                      <c:pt idx="1008">
                        <c:v>33.6</c:v>
                      </c:pt>
                      <c:pt idx="1009">
                        <c:v>33.633333333333333</c:v>
                      </c:pt>
                      <c:pt idx="1010">
                        <c:v>33.666666666666664</c:v>
                      </c:pt>
                      <c:pt idx="1011">
                        <c:v>33.700000000000003</c:v>
                      </c:pt>
                      <c:pt idx="1012">
                        <c:v>33.733333333333334</c:v>
                      </c:pt>
                      <c:pt idx="1013">
                        <c:v>33.766666666666666</c:v>
                      </c:pt>
                      <c:pt idx="1014">
                        <c:v>33.799999999999997</c:v>
                      </c:pt>
                      <c:pt idx="1015">
                        <c:v>33.833333333333336</c:v>
                      </c:pt>
                      <c:pt idx="1016">
                        <c:v>33.866666666666667</c:v>
                      </c:pt>
                      <c:pt idx="1017">
                        <c:v>33.9</c:v>
                      </c:pt>
                      <c:pt idx="1018">
                        <c:v>33.93333333333333</c:v>
                      </c:pt>
                      <c:pt idx="1019">
                        <c:v>33.966666666666669</c:v>
                      </c:pt>
                      <c:pt idx="1020">
                        <c:v>34</c:v>
                      </c:pt>
                      <c:pt idx="1021">
                        <c:v>34.033333333333331</c:v>
                      </c:pt>
                      <c:pt idx="1022">
                        <c:v>34.06666666666667</c:v>
                      </c:pt>
                      <c:pt idx="1023">
                        <c:v>34.1</c:v>
                      </c:pt>
                      <c:pt idx="1024">
                        <c:v>34.133333333333333</c:v>
                      </c:pt>
                      <c:pt idx="1025">
                        <c:v>34.166666666666664</c:v>
                      </c:pt>
                      <c:pt idx="1026">
                        <c:v>34.200000000000003</c:v>
                      </c:pt>
                      <c:pt idx="1027">
                        <c:v>34.233333333333334</c:v>
                      </c:pt>
                      <c:pt idx="1028">
                        <c:v>34.266666666666666</c:v>
                      </c:pt>
                      <c:pt idx="1029">
                        <c:v>34.299999999999997</c:v>
                      </c:pt>
                      <c:pt idx="1030">
                        <c:v>34.333333333333336</c:v>
                      </c:pt>
                      <c:pt idx="1031">
                        <c:v>34.366666666666667</c:v>
                      </c:pt>
                      <c:pt idx="1032">
                        <c:v>34.4</c:v>
                      </c:pt>
                      <c:pt idx="1033">
                        <c:v>34.43333333333333</c:v>
                      </c:pt>
                      <c:pt idx="1034">
                        <c:v>34.466666666666669</c:v>
                      </c:pt>
                      <c:pt idx="1035">
                        <c:v>34.5</c:v>
                      </c:pt>
                      <c:pt idx="1036">
                        <c:v>34.533333333333331</c:v>
                      </c:pt>
                      <c:pt idx="1037">
                        <c:v>34.56666666666667</c:v>
                      </c:pt>
                      <c:pt idx="1038">
                        <c:v>34.6</c:v>
                      </c:pt>
                      <c:pt idx="1039">
                        <c:v>34.633333333333333</c:v>
                      </c:pt>
                      <c:pt idx="1040">
                        <c:v>34.666666666666664</c:v>
                      </c:pt>
                      <c:pt idx="1041">
                        <c:v>34.700000000000003</c:v>
                      </c:pt>
                      <c:pt idx="1042">
                        <c:v>34.733333333333334</c:v>
                      </c:pt>
                      <c:pt idx="1043">
                        <c:v>34.766666666666666</c:v>
                      </c:pt>
                      <c:pt idx="1044">
                        <c:v>34.799999999999997</c:v>
                      </c:pt>
                      <c:pt idx="1045">
                        <c:v>34.833333333333336</c:v>
                      </c:pt>
                      <c:pt idx="1046">
                        <c:v>34.866666666666667</c:v>
                      </c:pt>
                      <c:pt idx="1047">
                        <c:v>34.9</c:v>
                      </c:pt>
                      <c:pt idx="1048">
                        <c:v>34.93333333333333</c:v>
                      </c:pt>
                      <c:pt idx="1049">
                        <c:v>34.966666666666669</c:v>
                      </c:pt>
                      <c:pt idx="1050">
                        <c:v>35</c:v>
                      </c:pt>
                      <c:pt idx="1051">
                        <c:v>35.033333333333331</c:v>
                      </c:pt>
                      <c:pt idx="1052">
                        <c:v>35.06666666666667</c:v>
                      </c:pt>
                      <c:pt idx="1053">
                        <c:v>35.1</c:v>
                      </c:pt>
                      <c:pt idx="1054">
                        <c:v>35.133333333333333</c:v>
                      </c:pt>
                      <c:pt idx="1055">
                        <c:v>35.166666666666664</c:v>
                      </c:pt>
                      <c:pt idx="1056">
                        <c:v>35.200000000000003</c:v>
                      </c:pt>
                      <c:pt idx="1057">
                        <c:v>35.233333333333334</c:v>
                      </c:pt>
                      <c:pt idx="1058">
                        <c:v>35.266666666666666</c:v>
                      </c:pt>
                      <c:pt idx="1059">
                        <c:v>35.299999999999997</c:v>
                      </c:pt>
                      <c:pt idx="1060">
                        <c:v>35.333333333333336</c:v>
                      </c:pt>
                      <c:pt idx="1061">
                        <c:v>35.366666666666667</c:v>
                      </c:pt>
                      <c:pt idx="1062">
                        <c:v>35.4</c:v>
                      </c:pt>
                      <c:pt idx="1063">
                        <c:v>35.43333333333333</c:v>
                      </c:pt>
                      <c:pt idx="1064">
                        <c:v>35.466666666666669</c:v>
                      </c:pt>
                      <c:pt idx="1065">
                        <c:v>35.5</c:v>
                      </c:pt>
                      <c:pt idx="1066">
                        <c:v>35.533333333333331</c:v>
                      </c:pt>
                      <c:pt idx="1067">
                        <c:v>35.56666666666667</c:v>
                      </c:pt>
                      <c:pt idx="1068">
                        <c:v>35.6</c:v>
                      </c:pt>
                      <c:pt idx="1069">
                        <c:v>35.633333333333333</c:v>
                      </c:pt>
                      <c:pt idx="1070">
                        <c:v>35.666666666666664</c:v>
                      </c:pt>
                      <c:pt idx="1071">
                        <c:v>35.700000000000003</c:v>
                      </c:pt>
                      <c:pt idx="1072">
                        <c:v>35.733333333333334</c:v>
                      </c:pt>
                      <c:pt idx="1073">
                        <c:v>35.766666666666666</c:v>
                      </c:pt>
                      <c:pt idx="1074">
                        <c:v>35.799999999999997</c:v>
                      </c:pt>
                      <c:pt idx="1075">
                        <c:v>35.833333333333336</c:v>
                      </c:pt>
                      <c:pt idx="1076">
                        <c:v>35.866666666666667</c:v>
                      </c:pt>
                      <c:pt idx="1077">
                        <c:v>35.9</c:v>
                      </c:pt>
                      <c:pt idx="1078">
                        <c:v>35.93333333333333</c:v>
                      </c:pt>
                      <c:pt idx="1079">
                        <c:v>35.966666666666669</c:v>
                      </c:pt>
                      <c:pt idx="1080">
                        <c:v>36</c:v>
                      </c:pt>
                      <c:pt idx="1081">
                        <c:v>36.033333333333331</c:v>
                      </c:pt>
                      <c:pt idx="1082">
                        <c:v>36.06666666666667</c:v>
                      </c:pt>
                      <c:pt idx="1083">
                        <c:v>36.1</c:v>
                      </c:pt>
                      <c:pt idx="1084">
                        <c:v>36.133333333333333</c:v>
                      </c:pt>
                      <c:pt idx="1085">
                        <c:v>36.166666666666664</c:v>
                      </c:pt>
                      <c:pt idx="1086">
                        <c:v>36.200000000000003</c:v>
                      </c:pt>
                      <c:pt idx="1087">
                        <c:v>36.233333333333334</c:v>
                      </c:pt>
                      <c:pt idx="1088">
                        <c:v>36.266666666666666</c:v>
                      </c:pt>
                      <c:pt idx="1089">
                        <c:v>36.299999999999997</c:v>
                      </c:pt>
                      <c:pt idx="1090">
                        <c:v>36.333333333333336</c:v>
                      </c:pt>
                      <c:pt idx="1091">
                        <c:v>36.366666666666667</c:v>
                      </c:pt>
                      <c:pt idx="1092">
                        <c:v>36.4</c:v>
                      </c:pt>
                      <c:pt idx="1093">
                        <c:v>36.43333333333333</c:v>
                      </c:pt>
                      <c:pt idx="1094">
                        <c:v>36.466666666666669</c:v>
                      </c:pt>
                      <c:pt idx="1095">
                        <c:v>36.5</c:v>
                      </c:pt>
                      <c:pt idx="1096">
                        <c:v>36.533333333333331</c:v>
                      </c:pt>
                      <c:pt idx="1097">
                        <c:v>36.56666666666667</c:v>
                      </c:pt>
                      <c:pt idx="1098">
                        <c:v>36.6</c:v>
                      </c:pt>
                      <c:pt idx="1099">
                        <c:v>36.633333333333333</c:v>
                      </c:pt>
                      <c:pt idx="1100">
                        <c:v>36.666666666666664</c:v>
                      </c:pt>
                      <c:pt idx="1101">
                        <c:v>36.700000000000003</c:v>
                      </c:pt>
                      <c:pt idx="1102">
                        <c:v>36.733333333333334</c:v>
                      </c:pt>
                      <c:pt idx="1103">
                        <c:v>36.766666666666666</c:v>
                      </c:pt>
                      <c:pt idx="1104">
                        <c:v>36.799999999999997</c:v>
                      </c:pt>
                      <c:pt idx="1105">
                        <c:v>36.833333333333336</c:v>
                      </c:pt>
                      <c:pt idx="1106">
                        <c:v>36.866666666666667</c:v>
                      </c:pt>
                      <c:pt idx="1107">
                        <c:v>36.9</c:v>
                      </c:pt>
                      <c:pt idx="1108">
                        <c:v>36.93333333333333</c:v>
                      </c:pt>
                      <c:pt idx="1109">
                        <c:v>36.966666666666669</c:v>
                      </c:pt>
                      <c:pt idx="1110">
                        <c:v>37</c:v>
                      </c:pt>
                      <c:pt idx="1111">
                        <c:v>37.033333333333331</c:v>
                      </c:pt>
                      <c:pt idx="1112">
                        <c:v>37.06666666666667</c:v>
                      </c:pt>
                      <c:pt idx="1113">
                        <c:v>37.1</c:v>
                      </c:pt>
                      <c:pt idx="1114">
                        <c:v>37.133333333333333</c:v>
                      </c:pt>
                      <c:pt idx="1115">
                        <c:v>37.166666666666664</c:v>
                      </c:pt>
                      <c:pt idx="1116">
                        <c:v>37.200000000000003</c:v>
                      </c:pt>
                      <c:pt idx="1117">
                        <c:v>37.233333333333334</c:v>
                      </c:pt>
                      <c:pt idx="1118">
                        <c:v>37.266666666666666</c:v>
                      </c:pt>
                      <c:pt idx="1119">
                        <c:v>37.299999999999997</c:v>
                      </c:pt>
                      <c:pt idx="1120">
                        <c:v>37.333333333333336</c:v>
                      </c:pt>
                      <c:pt idx="1121">
                        <c:v>37.366666666666667</c:v>
                      </c:pt>
                      <c:pt idx="1122">
                        <c:v>37.4</c:v>
                      </c:pt>
                      <c:pt idx="1123">
                        <c:v>37.43333333333333</c:v>
                      </c:pt>
                      <c:pt idx="1124">
                        <c:v>37.466666666666669</c:v>
                      </c:pt>
                      <c:pt idx="1125">
                        <c:v>37.5</c:v>
                      </c:pt>
                      <c:pt idx="1126">
                        <c:v>37.533333333333331</c:v>
                      </c:pt>
                      <c:pt idx="1127">
                        <c:v>37.56666666666667</c:v>
                      </c:pt>
                      <c:pt idx="1128">
                        <c:v>37.6</c:v>
                      </c:pt>
                      <c:pt idx="1129">
                        <c:v>37.633333333333333</c:v>
                      </c:pt>
                      <c:pt idx="1130">
                        <c:v>37.666666666666664</c:v>
                      </c:pt>
                      <c:pt idx="1131">
                        <c:v>37.700000000000003</c:v>
                      </c:pt>
                      <c:pt idx="1132">
                        <c:v>37.733333333333334</c:v>
                      </c:pt>
                      <c:pt idx="1133">
                        <c:v>37.766666666666666</c:v>
                      </c:pt>
                      <c:pt idx="1134">
                        <c:v>37.799999999999997</c:v>
                      </c:pt>
                      <c:pt idx="1135">
                        <c:v>37.833333333333336</c:v>
                      </c:pt>
                      <c:pt idx="1136">
                        <c:v>37.866666666666667</c:v>
                      </c:pt>
                      <c:pt idx="1137">
                        <c:v>37.9</c:v>
                      </c:pt>
                      <c:pt idx="1138">
                        <c:v>37.93333333333333</c:v>
                      </c:pt>
                      <c:pt idx="1139">
                        <c:v>37.966666666666669</c:v>
                      </c:pt>
                      <c:pt idx="1140">
                        <c:v>38</c:v>
                      </c:pt>
                      <c:pt idx="1141">
                        <c:v>38.033333333333331</c:v>
                      </c:pt>
                      <c:pt idx="1142">
                        <c:v>38.06666666666667</c:v>
                      </c:pt>
                      <c:pt idx="1143">
                        <c:v>38.1</c:v>
                      </c:pt>
                      <c:pt idx="1144">
                        <c:v>38.133333333333333</c:v>
                      </c:pt>
                      <c:pt idx="1145">
                        <c:v>38.166666666666664</c:v>
                      </c:pt>
                      <c:pt idx="1146">
                        <c:v>38.200000000000003</c:v>
                      </c:pt>
                      <c:pt idx="1147">
                        <c:v>38.233333333333334</c:v>
                      </c:pt>
                      <c:pt idx="1148">
                        <c:v>38.266666666666666</c:v>
                      </c:pt>
                      <c:pt idx="1149">
                        <c:v>38.299999999999997</c:v>
                      </c:pt>
                      <c:pt idx="1150">
                        <c:v>38.333333333333336</c:v>
                      </c:pt>
                      <c:pt idx="1151">
                        <c:v>38.366666666666667</c:v>
                      </c:pt>
                      <c:pt idx="1152">
                        <c:v>38.4</c:v>
                      </c:pt>
                      <c:pt idx="1153">
                        <c:v>38.43333333333333</c:v>
                      </c:pt>
                      <c:pt idx="1154">
                        <c:v>38.466666666666669</c:v>
                      </c:pt>
                      <c:pt idx="1155">
                        <c:v>38.5</c:v>
                      </c:pt>
                      <c:pt idx="1156">
                        <c:v>38.533333333333331</c:v>
                      </c:pt>
                      <c:pt idx="1157">
                        <c:v>38.56666666666667</c:v>
                      </c:pt>
                      <c:pt idx="1158">
                        <c:v>38.6</c:v>
                      </c:pt>
                      <c:pt idx="1159">
                        <c:v>38.633333333333333</c:v>
                      </c:pt>
                    </c:numCache>
                  </c:numRef>
                </c:xVal>
                <c:yVal>
                  <c:numRef>
                    <c:extLst xmlns:c15="http://schemas.microsoft.com/office/drawing/2012/chart">
                      <c:ext xmlns:c15="http://schemas.microsoft.com/office/drawing/2012/chart" uri="{02D57815-91ED-43cb-92C2-25804820EDAC}">
                        <c15:formulaRef>
                          <c15:sqref>'[2]16062772_data log'!$J$4:$J$1163</c15:sqref>
                        </c15:formulaRef>
                      </c:ext>
                    </c:extLst>
                    <c:numCache>
                      <c:formatCode>General</c:formatCode>
                      <c:ptCount val="1160"/>
                      <c:pt idx="0">
                        <c:v>9.9990000000000006</c:v>
                      </c:pt>
                      <c:pt idx="1">
                        <c:v>9.9990000000000006</c:v>
                      </c:pt>
                      <c:pt idx="2">
                        <c:v>9.9990000000000006</c:v>
                      </c:pt>
                      <c:pt idx="3">
                        <c:v>9.9990000000000006</c:v>
                      </c:pt>
                      <c:pt idx="4">
                        <c:v>9.9990000000000006</c:v>
                      </c:pt>
                      <c:pt idx="5">
                        <c:v>9.9990000000000006</c:v>
                      </c:pt>
                      <c:pt idx="6">
                        <c:v>9.9990000000000006</c:v>
                      </c:pt>
                      <c:pt idx="7">
                        <c:v>9.9990000000000006</c:v>
                      </c:pt>
                      <c:pt idx="8">
                        <c:v>9.9990000000000006</c:v>
                      </c:pt>
                      <c:pt idx="9">
                        <c:v>9.9990000000000006</c:v>
                      </c:pt>
                      <c:pt idx="10">
                        <c:v>9.9990000000000006</c:v>
                      </c:pt>
                      <c:pt idx="11">
                        <c:v>9.9990000000000006</c:v>
                      </c:pt>
                      <c:pt idx="12">
                        <c:v>9.9990000000000006</c:v>
                      </c:pt>
                      <c:pt idx="13">
                        <c:v>9.9990000000000006</c:v>
                      </c:pt>
                      <c:pt idx="14">
                        <c:v>9.9990000000000006</c:v>
                      </c:pt>
                      <c:pt idx="15">
                        <c:v>9.9990000000000006</c:v>
                      </c:pt>
                      <c:pt idx="16">
                        <c:v>9.9990000000000006</c:v>
                      </c:pt>
                      <c:pt idx="17">
                        <c:v>9.9990000000000006</c:v>
                      </c:pt>
                      <c:pt idx="18">
                        <c:v>9.9990000000000006</c:v>
                      </c:pt>
                      <c:pt idx="19">
                        <c:v>9.9990000000000006</c:v>
                      </c:pt>
                      <c:pt idx="20">
                        <c:v>9.9990000000000006</c:v>
                      </c:pt>
                      <c:pt idx="21">
                        <c:v>9.9990000000000006</c:v>
                      </c:pt>
                      <c:pt idx="22">
                        <c:v>9.9990000000000006</c:v>
                      </c:pt>
                      <c:pt idx="23">
                        <c:v>9.9990000000000006</c:v>
                      </c:pt>
                      <c:pt idx="24">
                        <c:v>9.9990000000000006</c:v>
                      </c:pt>
                      <c:pt idx="25">
                        <c:v>9.9990000000000006</c:v>
                      </c:pt>
                      <c:pt idx="26">
                        <c:v>9.9990000000000006</c:v>
                      </c:pt>
                      <c:pt idx="27">
                        <c:v>9.9990000000000006</c:v>
                      </c:pt>
                      <c:pt idx="28">
                        <c:v>9.9990000000000006</c:v>
                      </c:pt>
                      <c:pt idx="29">
                        <c:v>9.9990000000000006</c:v>
                      </c:pt>
                      <c:pt idx="30">
                        <c:v>9.9990000000000006</c:v>
                      </c:pt>
                      <c:pt idx="31">
                        <c:v>9.9990000000000006</c:v>
                      </c:pt>
                      <c:pt idx="32">
                        <c:v>9.9990000000000006</c:v>
                      </c:pt>
                      <c:pt idx="33">
                        <c:v>9.9990000000000006</c:v>
                      </c:pt>
                      <c:pt idx="34">
                        <c:v>9.9990000000000006</c:v>
                      </c:pt>
                      <c:pt idx="35">
                        <c:v>9.9990000000000006</c:v>
                      </c:pt>
                      <c:pt idx="36">
                        <c:v>9.9990000000000006</c:v>
                      </c:pt>
                      <c:pt idx="37">
                        <c:v>9.9990000000000006</c:v>
                      </c:pt>
                      <c:pt idx="38">
                        <c:v>9.9990000000000006</c:v>
                      </c:pt>
                      <c:pt idx="39">
                        <c:v>9.9990000000000006</c:v>
                      </c:pt>
                      <c:pt idx="40">
                        <c:v>9.9990000000000006</c:v>
                      </c:pt>
                      <c:pt idx="41">
                        <c:v>9.9990000000000006</c:v>
                      </c:pt>
                      <c:pt idx="42">
                        <c:v>9.9990000000000006</c:v>
                      </c:pt>
                      <c:pt idx="43">
                        <c:v>9.9990000000000006</c:v>
                      </c:pt>
                      <c:pt idx="44">
                        <c:v>9.9990000000000006</c:v>
                      </c:pt>
                      <c:pt idx="45">
                        <c:v>9.9990000000000006</c:v>
                      </c:pt>
                      <c:pt idx="46">
                        <c:v>9.9990000000000006</c:v>
                      </c:pt>
                      <c:pt idx="47">
                        <c:v>9.9990000000000006</c:v>
                      </c:pt>
                      <c:pt idx="48">
                        <c:v>9.9990000000000006</c:v>
                      </c:pt>
                      <c:pt idx="49">
                        <c:v>9.9990000000000006</c:v>
                      </c:pt>
                      <c:pt idx="50">
                        <c:v>9.9990000000000006</c:v>
                      </c:pt>
                      <c:pt idx="51">
                        <c:v>9.9990000000000006</c:v>
                      </c:pt>
                      <c:pt idx="52">
                        <c:v>9.9990000000000006</c:v>
                      </c:pt>
                      <c:pt idx="53">
                        <c:v>9.9990000000000006</c:v>
                      </c:pt>
                      <c:pt idx="54">
                        <c:v>9.9990000000000006</c:v>
                      </c:pt>
                      <c:pt idx="55">
                        <c:v>9.9990000000000006</c:v>
                      </c:pt>
                      <c:pt idx="56">
                        <c:v>9.9990000000000006</c:v>
                      </c:pt>
                      <c:pt idx="57">
                        <c:v>9.9990000000000006</c:v>
                      </c:pt>
                      <c:pt idx="58">
                        <c:v>9.9990000000000006</c:v>
                      </c:pt>
                      <c:pt idx="59">
                        <c:v>9.9990000000000006</c:v>
                      </c:pt>
                      <c:pt idx="60">
                        <c:v>9.9990000000000006</c:v>
                      </c:pt>
                      <c:pt idx="61">
                        <c:v>9.9990000000000006</c:v>
                      </c:pt>
                      <c:pt idx="62">
                        <c:v>9.9990000000000006</c:v>
                      </c:pt>
                      <c:pt idx="63">
                        <c:v>9.9990000000000006</c:v>
                      </c:pt>
                      <c:pt idx="64">
                        <c:v>9.9990000000000006</c:v>
                      </c:pt>
                      <c:pt idx="65">
                        <c:v>9.9990000000000006</c:v>
                      </c:pt>
                      <c:pt idx="66">
                        <c:v>9.9990000000000006</c:v>
                      </c:pt>
                      <c:pt idx="67">
                        <c:v>9.9990000000000006</c:v>
                      </c:pt>
                      <c:pt idx="68">
                        <c:v>9.9990000000000006</c:v>
                      </c:pt>
                      <c:pt idx="69">
                        <c:v>9.9990000000000006</c:v>
                      </c:pt>
                      <c:pt idx="70">
                        <c:v>9.9990000000000006</c:v>
                      </c:pt>
                      <c:pt idx="71">
                        <c:v>9.9990000000000006</c:v>
                      </c:pt>
                      <c:pt idx="72">
                        <c:v>9.9990000000000006</c:v>
                      </c:pt>
                      <c:pt idx="73">
                        <c:v>9.9990000000000006</c:v>
                      </c:pt>
                      <c:pt idx="74">
                        <c:v>9.9990000000000006</c:v>
                      </c:pt>
                      <c:pt idx="75">
                        <c:v>9.9990000000000006</c:v>
                      </c:pt>
                      <c:pt idx="76">
                        <c:v>9.9990000000000006</c:v>
                      </c:pt>
                      <c:pt idx="77">
                        <c:v>9.9990000000000006</c:v>
                      </c:pt>
                      <c:pt idx="78">
                        <c:v>9.9990000000000006</c:v>
                      </c:pt>
                      <c:pt idx="79">
                        <c:v>9.9990000000000006</c:v>
                      </c:pt>
                      <c:pt idx="80">
                        <c:v>9.9990000000000006</c:v>
                      </c:pt>
                      <c:pt idx="81">
                        <c:v>9.9990000000000006</c:v>
                      </c:pt>
                      <c:pt idx="82">
                        <c:v>9.9990000000000006</c:v>
                      </c:pt>
                      <c:pt idx="83">
                        <c:v>9.9990000000000006</c:v>
                      </c:pt>
                      <c:pt idx="84">
                        <c:v>9.9990000000000006</c:v>
                      </c:pt>
                      <c:pt idx="85">
                        <c:v>9.9990000000000006</c:v>
                      </c:pt>
                      <c:pt idx="86">
                        <c:v>9.9990000000000006</c:v>
                      </c:pt>
                      <c:pt idx="87">
                        <c:v>9.9990000000000006</c:v>
                      </c:pt>
                      <c:pt idx="88">
                        <c:v>9.9990000000000006</c:v>
                      </c:pt>
                      <c:pt idx="89">
                        <c:v>9.9990000000000006</c:v>
                      </c:pt>
                      <c:pt idx="90">
                        <c:v>9.9990000000000006</c:v>
                      </c:pt>
                      <c:pt idx="91">
                        <c:v>9.9990000000000006</c:v>
                      </c:pt>
                      <c:pt idx="92">
                        <c:v>9.9990000000000006</c:v>
                      </c:pt>
                      <c:pt idx="93">
                        <c:v>9.9990000000000006</c:v>
                      </c:pt>
                      <c:pt idx="94">
                        <c:v>9.9990000000000006</c:v>
                      </c:pt>
                      <c:pt idx="95">
                        <c:v>9.9990000000000006</c:v>
                      </c:pt>
                      <c:pt idx="96">
                        <c:v>9.9990000000000006</c:v>
                      </c:pt>
                      <c:pt idx="97">
                        <c:v>9.9990000000000006</c:v>
                      </c:pt>
                      <c:pt idx="98">
                        <c:v>9.9990000000000006</c:v>
                      </c:pt>
                      <c:pt idx="99">
                        <c:v>9.9990000000000006</c:v>
                      </c:pt>
                      <c:pt idx="100">
                        <c:v>9.9990000000000006</c:v>
                      </c:pt>
                      <c:pt idx="101">
                        <c:v>9.9990000000000006</c:v>
                      </c:pt>
                      <c:pt idx="102">
                        <c:v>9.9990000000000006</c:v>
                      </c:pt>
                      <c:pt idx="103">
                        <c:v>9.9990000000000006</c:v>
                      </c:pt>
                      <c:pt idx="104">
                        <c:v>9.9990000000000006</c:v>
                      </c:pt>
                      <c:pt idx="105">
                        <c:v>9.9990000000000006</c:v>
                      </c:pt>
                      <c:pt idx="106">
                        <c:v>9.9990000000000006</c:v>
                      </c:pt>
                      <c:pt idx="107">
                        <c:v>9.9990000000000006</c:v>
                      </c:pt>
                      <c:pt idx="108">
                        <c:v>9.9990000000000006</c:v>
                      </c:pt>
                      <c:pt idx="109">
                        <c:v>9.9990000000000006</c:v>
                      </c:pt>
                      <c:pt idx="110">
                        <c:v>9.9990000000000006</c:v>
                      </c:pt>
                      <c:pt idx="111">
                        <c:v>9.9990000000000006</c:v>
                      </c:pt>
                      <c:pt idx="112">
                        <c:v>9.9990000000000006</c:v>
                      </c:pt>
                      <c:pt idx="113">
                        <c:v>9.9990000000000006</c:v>
                      </c:pt>
                      <c:pt idx="114">
                        <c:v>9.9990000000000006</c:v>
                      </c:pt>
                      <c:pt idx="115">
                        <c:v>9.9990000000000006</c:v>
                      </c:pt>
                      <c:pt idx="116">
                        <c:v>9.9990000000000006</c:v>
                      </c:pt>
                      <c:pt idx="117">
                        <c:v>9.9990000000000006</c:v>
                      </c:pt>
                      <c:pt idx="118">
                        <c:v>9.9990000000000006</c:v>
                      </c:pt>
                      <c:pt idx="119">
                        <c:v>9.9990000000000006</c:v>
                      </c:pt>
                      <c:pt idx="120">
                        <c:v>9.9990000000000006</c:v>
                      </c:pt>
                      <c:pt idx="121">
                        <c:v>9.9990000000000006</c:v>
                      </c:pt>
                      <c:pt idx="122">
                        <c:v>9.9990000000000006</c:v>
                      </c:pt>
                      <c:pt idx="123">
                        <c:v>9.9990000000000006</c:v>
                      </c:pt>
                      <c:pt idx="124">
                        <c:v>9.9990000000000006</c:v>
                      </c:pt>
                      <c:pt idx="125">
                        <c:v>9.9990000000000006</c:v>
                      </c:pt>
                      <c:pt idx="126">
                        <c:v>9.9990000000000006</c:v>
                      </c:pt>
                      <c:pt idx="127">
                        <c:v>9.9990000000000006</c:v>
                      </c:pt>
                      <c:pt idx="128">
                        <c:v>9.9990000000000006</c:v>
                      </c:pt>
                      <c:pt idx="129">
                        <c:v>9.9990000000000006</c:v>
                      </c:pt>
                      <c:pt idx="130">
                        <c:v>9.9990000000000006</c:v>
                      </c:pt>
                      <c:pt idx="131">
                        <c:v>9.9990000000000006</c:v>
                      </c:pt>
                      <c:pt idx="132">
                        <c:v>9.9990000000000006</c:v>
                      </c:pt>
                      <c:pt idx="133">
                        <c:v>9.9990000000000006</c:v>
                      </c:pt>
                      <c:pt idx="134">
                        <c:v>9.9990000000000006</c:v>
                      </c:pt>
                      <c:pt idx="135">
                        <c:v>9.9990000000000006</c:v>
                      </c:pt>
                      <c:pt idx="136">
                        <c:v>9.9990000000000006</c:v>
                      </c:pt>
                      <c:pt idx="137">
                        <c:v>9.9990000000000006</c:v>
                      </c:pt>
                      <c:pt idx="138">
                        <c:v>9.9990000000000006</c:v>
                      </c:pt>
                      <c:pt idx="139">
                        <c:v>9.9990000000000006</c:v>
                      </c:pt>
                      <c:pt idx="140">
                        <c:v>9.9990000000000006</c:v>
                      </c:pt>
                      <c:pt idx="141">
                        <c:v>9.9990000000000006</c:v>
                      </c:pt>
                      <c:pt idx="142">
                        <c:v>9.9990000000000006</c:v>
                      </c:pt>
                      <c:pt idx="143">
                        <c:v>9.9990000000000006</c:v>
                      </c:pt>
                      <c:pt idx="144">
                        <c:v>9.9990000000000006</c:v>
                      </c:pt>
                      <c:pt idx="145">
                        <c:v>9.9990000000000006</c:v>
                      </c:pt>
                      <c:pt idx="146">
                        <c:v>9.9990000000000006</c:v>
                      </c:pt>
                      <c:pt idx="147">
                        <c:v>9.9990000000000006</c:v>
                      </c:pt>
                      <c:pt idx="148">
                        <c:v>9.9990000000000006</c:v>
                      </c:pt>
                      <c:pt idx="149">
                        <c:v>9.9990000000000006</c:v>
                      </c:pt>
                      <c:pt idx="150">
                        <c:v>9.9990000000000006</c:v>
                      </c:pt>
                      <c:pt idx="151">
                        <c:v>9.9990000000000006</c:v>
                      </c:pt>
                      <c:pt idx="152">
                        <c:v>9.9990000000000006</c:v>
                      </c:pt>
                      <c:pt idx="153">
                        <c:v>9.9990000000000006</c:v>
                      </c:pt>
                      <c:pt idx="154">
                        <c:v>9.9990000000000006</c:v>
                      </c:pt>
                      <c:pt idx="155">
                        <c:v>9.9990000000000006</c:v>
                      </c:pt>
                      <c:pt idx="156">
                        <c:v>9.9990000000000006</c:v>
                      </c:pt>
                      <c:pt idx="157">
                        <c:v>9.9990000000000006</c:v>
                      </c:pt>
                      <c:pt idx="158">
                        <c:v>9.9990000000000006</c:v>
                      </c:pt>
                      <c:pt idx="159">
                        <c:v>9.9990000000000006</c:v>
                      </c:pt>
                      <c:pt idx="160">
                        <c:v>9.9990000000000006</c:v>
                      </c:pt>
                      <c:pt idx="161">
                        <c:v>9.9990000000000006</c:v>
                      </c:pt>
                      <c:pt idx="162">
                        <c:v>9.9990000000000006</c:v>
                      </c:pt>
                      <c:pt idx="163">
                        <c:v>9.9990000000000006</c:v>
                      </c:pt>
                      <c:pt idx="164">
                        <c:v>9.9990000000000006</c:v>
                      </c:pt>
                      <c:pt idx="165">
                        <c:v>9.9990000000000006</c:v>
                      </c:pt>
                      <c:pt idx="166">
                        <c:v>9.9990000000000006</c:v>
                      </c:pt>
                      <c:pt idx="167">
                        <c:v>9.9990000000000006</c:v>
                      </c:pt>
                      <c:pt idx="168">
                        <c:v>9.9990000000000006</c:v>
                      </c:pt>
                      <c:pt idx="169">
                        <c:v>9.9990000000000006</c:v>
                      </c:pt>
                      <c:pt idx="170">
                        <c:v>9.9990000000000006</c:v>
                      </c:pt>
                      <c:pt idx="171">
                        <c:v>9.9990000000000006</c:v>
                      </c:pt>
                      <c:pt idx="172">
                        <c:v>9.9990000000000006</c:v>
                      </c:pt>
                      <c:pt idx="173">
                        <c:v>9.9990000000000006</c:v>
                      </c:pt>
                      <c:pt idx="174">
                        <c:v>9.9990000000000006</c:v>
                      </c:pt>
                      <c:pt idx="175">
                        <c:v>9.9990000000000006</c:v>
                      </c:pt>
                      <c:pt idx="176">
                        <c:v>9.9990000000000006</c:v>
                      </c:pt>
                      <c:pt idx="177">
                        <c:v>9.9990000000000006</c:v>
                      </c:pt>
                      <c:pt idx="178">
                        <c:v>9.9990000000000006</c:v>
                      </c:pt>
                      <c:pt idx="179">
                        <c:v>9.9990000000000006</c:v>
                      </c:pt>
                      <c:pt idx="180">
                        <c:v>9.9990000000000006</c:v>
                      </c:pt>
                      <c:pt idx="181">
                        <c:v>9.9990000000000006</c:v>
                      </c:pt>
                      <c:pt idx="182">
                        <c:v>9.9990000000000006</c:v>
                      </c:pt>
                      <c:pt idx="183">
                        <c:v>9.9990000000000006</c:v>
                      </c:pt>
                      <c:pt idx="184">
                        <c:v>9.9990000000000006</c:v>
                      </c:pt>
                      <c:pt idx="185">
                        <c:v>9.9990000000000006</c:v>
                      </c:pt>
                      <c:pt idx="186">
                        <c:v>9.9990000000000006</c:v>
                      </c:pt>
                      <c:pt idx="187">
                        <c:v>9.9990000000000006</c:v>
                      </c:pt>
                      <c:pt idx="188">
                        <c:v>9.9990000000000006</c:v>
                      </c:pt>
                      <c:pt idx="189">
                        <c:v>9.9990000000000006</c:v>
                      </c:pt>
                      <c:pt idx="190">
                        <c:v>9.9990000000000006</c:v>
                      </c:pt>
                      <c:pt idx="191">
                        <c:v>9.9990000000000006</c:v>
                      </c:pt>
                      <c:pt idx="192">
                        <c:v>9.9990000000000006</c:v>
                      </c:pt>
                      <c:pt idx="193">
                        <c:v>9.9990000000000006</c:v>
                      </c:pt>
                      <c:pt idx="194">
                        <c:v>9.9990000000000006</c:v>
                      </c:pt>
                      <c:pt idx="195">
                        <c:v>9.9990000000000006</c:v>
                      </c:pt>
                      <c:pt idx="196">
                        <c:v>9.9990000000000006</c:v>
                      </c:pt>
                      <c:pt idx="197">
                        <c:v>9.9990000000000006</c:v>
                      </c:pt>
                      <c:pt idx="198">
                        <c:v>9.9990000000000006</c:v>
                      </c:pt>
                      <c:pt idx="199">
                        <c:v>9.9990000000000006</c:v>
                      </c:pt>
                      <c:pt idx="200">
                        <c:v>9.9990000000000006</c:v>
                      </c:pt>
                      <c:pt idx="201">
                        <c:v>9.9990000000000006</c:v>
                      </c:pt>
                      <c:pt idx="202">
                        <c:v>9.9990000000000006</c:v>
                      </c:pt>
                      <c:pt idx="203">
                        <c:v>9.9990000000000006</c:v>
                      </c:pt>
                      <c:pt idx="204">
                        <c:v>9.9990000000000006</c:v>
                      </c:pt>
                      <c:pt idx="205">
                        <c:v>9.9990000000000006</c:v>
                      </c:pt>
                      <c:pt idx="206">
                        <c:v>9.9990000000000006</c:v>
                      </c:pt>
                      <c:pt idx="207">
                        <c:v>9.9990000000000006</c:v>
                      </c:pt>
                      <c:pt idx="208">
                        <c:v>9.9990000000000006</c:v>
                      </c:pt>
                      <c:pt idx="209">
                        <c:v>9.9990000000000006</c:v>
                      </c:pt>
                      <c:pt idx="210">
                        <c:v>9.9990000000000006</c:v>
                      </c:pt>
                      <c:pt idx="211">
                        <c:v>9.9990000000000006</c:v>
                      </c:pt>
                      <c:pt idx="212">
                        <c:v>9.9990000000000006</c:v>
                      </c:pt>
                      <c:pt idx="213">
                        <c:v>9.9990000000000006</c:v>
                      </c:pt>
                      <c:pt idx="214">
                        <c:v>9.9990000000000006</c:v>
                      </c:pt>
                      <c:pt idx="215">
                        <c:v>9.9990000000000006</c:v>
                      </c:pt>
                      <c:pt idx="216">
                        <c:v>9.9990000000000006</c:v>
                      </c:pt>
                      <c:pt idx="217">
                        <c:v>9.9990000000000006</c:v>
                      </c:pt>
                      <c:pt idx="218">
                        <c:v>9.9990000000000006</c:v>
                      </c:pt>
                      <c:pt idx="219">
                        <c:v>9.9990000000000006</c:v>
                      </c:pt>
                      <c:pt idx="220">
                        <c:v>9.9990000000000006</c:v>
                      </c:pt>
                      <c:pt idx="221">
                        <c:v>9.9990000000000006</c:v>
                      </c:pt>
                      <c:pt idx="222">
                        <c:v>9.9990000000000006</c:v>
                      </c:pt>
                      <c:pt idx="223">
                        <c:v>9.9990000000000006</c:v>
                      </c:pt>
                      <c:pt idx="224">
                        <c:v>9.9990000000000006</c:v>
                      </c:pt>
                      <c:pt idx="225">
                        <c:v>9.9990000000000006</c:v>
                      </c:pt>
                      <c:pt idx="226">
                        <c:v>9.9990000000000006</c:v>
                      </c:pt>
                      <c:pt idx="227">
                        <c:v>9.9990000000000006</c:v>
                      </c:pt>
                      <c:pt idx="228">
                        <c:v>9.9990000000000006</c:v>
                      </c:pt>
                      <c:pt idx="229">
                        <c:v>9.9990000000000006</c:v>
                      </c:pt>
                      <c:pt idx="230">
                        <c:v>9.9990000000000006</c:v>
                      </c:pt>
                      <c:pt idx="231">
                        <c:v>9.9990000000000006</c:v>
                      </c:pt>
                      <c:pt idx="232">
                        <c:v>9.9990000000000006</c:v>
                      </c:pt>
                      <c:pt idx="233">
                        <c:v>9.9990000000000006</c:v>
                      </c:pt>
                      <c:pt idx="234">
                        <c:v>9.9990000000000006</c:v>
                      </c:pt>
                      <c:pt idx="235">
                        <c:v>9.9990000000000006</c:v>
                      </c:pt>
                      <c:pt idx="236">
                        <c:v>9.9990000000000006</c:v>
                      </c:pt>
                      <c:pt idx="237">
                        <c:v>9.9990000000000006</c:v>
                      </c:pt>
                      <c:pt idx="238">
                        <c:v>9.9990000000000006</c:v>
                      </c:pt>
                      <c:pt idx="239">
                        <c:v>9.9990000000000006</c:v>
                      </c:pt>
                      <c:pt idx="240">
                        <c:v>9.9990000000000006</c:v>
                      </c:pt>
                      <c:pt idx="241">
                        <c:v>9.9990000000000006</c:v>
                      </c:pt>
                      <c:pt idx="242">
                        <c:v>9.9990000000000006</c:v>
                      </c:pt>
                      <c:pt idx="243">
                        <c:v>9.9990000000000006</c:v>
                      </c:pt>
                      <c:pt idx="244">
                        <c:v>9.9990000000000006</c:v>
                      </c:pt>
                      <c:pt idx="245">
                        <c:v>9.9990000000000006</c:v>
                      </c:pt>
                      <c:pt idx="246">
                        <c:v>9.9990000000000006</c:v>
                      </c:pt>
                      <c:pt idx="247">
                        <c:v>9.9990000000000006</c:v>
                      </c:pt>
                      <c:pt idx="248">
                        <c:v>9.9990000000000006</c:v>
                      </c:pt>
                      <c:pt idx="249">
                        <c:v>9.9990000000000006</c:v>
                      </c:pt>
                      <c:pt idx="250">
                        <c:v>9.9990000000000006</c:v>
                      </c:pt>
                      <c:pt idx="251">
                        <c:v>9.9990000000000006</c:v>
                      </c:pt>
                      <c:pt idx="252">
                        <c:v>9.9990000000000006</c:v>
                      </c:pt>
                      <c:pt idx="253">
                        <c:v>9.9990000000000006</c:v>
                      </c:pt>
                      <c:pt idx="254">
                        <c:v>9.9990000000000006</c:v>
                      </c:pt>
                      <c:pt idx="255">
                        <c:v>9.9990000000000006</c:v>
                      </c:pt>
                      <c:pt idx="256">
                        <c:v>9.9990000000000006</c:v>
                      </c:pt>
                      <c:pt idx="257">
                        <c:v>9.9990000000000006</c:v>
                      </c:pt>
                      <c:pt idx="258">
                        <c:v>9.9990000000000006</c:v>
                      </c:pt>
                      <c:pt idx="259">
                        <c:v>9.9990000000000006</c:v>
                      </c:pt>
                      <c:pt idx="260">
                        <c:v>9.9990000000000006</c:v>
                      </c:pt>
                      <c:pt idx="261">
                        <c:v>9.9990000000000006</c:v>
                      </c:pt>
                      <c:pt idx="262">
                        <c:v>9.9990000000000006</c:v>
                      </c:pt>
                      <c:pt idx="263">
                        <c:v>9.9990000000000006</c:v>
                      </c:pt>
                      <c:pt idx="264">
                        <c:v>9.9990000000000006</c:v>
                      </c:pt>
                      <c:pt idx="265">
                        <c:v>9.9990000000000006</c:v>
                      </c:pt>
                      <c:pt idx="266">
                        <c:v>9.9990000000000006</c:v>
                      </c:pt>
                      <c:pt idx="267">
                        <c:v>9.9990000000000006</c:v>
                      </c:pt>
                      <c:pt idx="268">
                        <c:v>9.9990000000000006</c:v>
                      </c:pt>
                      <c:pt idx="269">
                        <c:v>9.9990000000000006</c:v>
                      </c:pt>
                      <c:pt idx="270">
                        <c:v>9.9990000000000006</c:v>
                      </c:pt>
                      <c:pt idx="271">
                        <c:v>9.9990000000000006</c:v>
                      </c:pt>
                      <c:pt idx="272">
                        <c:v>9.9990000000000006</c:v>
                      </c:pt>
                      <c:pt idx="273">
                        <c:v>9.9990000000000006</c:v>
                      </c:pt>
                      <c:pt idx="274">
                        <c:v>9.9990000000000006</c:v>
                      </c:pt>
                      <c:pt idx="275">
                        <c:v>9.9990000000000006</c:v>
                      </c:pt>
                      <c:pt idx="276">
                        <c:v>9.9990000000000006</c:v>
                      </c:pt>
                      <c:pt idx="277">
                        <c:v>9.9990000000000006</c:v>
                      </c:pt>
                      <c:pt idx="278">
                        <c:v>9.9990000000000006</c:v>
                      </c:pt>
                      <c:pt idx="279">
                        <c:v>9.9990000000000006</c:v>
                      </c:pt>
                      <c:pt idx="280">
                        <c:v>9.9990000000000006</c:v>
                      </c:pt>
                      <c:pt idx="281">
                        <c:v>9.9990000000000006</c:v>
                      </c:pt>
                      <c:pt idx="282">
                        <c:v>9.9990000000000006</c:v>
                      </c:pt>
                      <c:pt idx="283">
                        <c:v>9.9990000000000006</c:v>
                      </c:pt>
                      <c:pt idx="284">
                        <c:v>9.9990000000000006</c:v>
                      </c:pt>
                      <c:pt idx="285">
                        <c:v>9.9990000000000006</c:v>
                      </c:pt>
                      <c:pt idx="286">
                        <c:v>9.9990000000000006</c:v>
                      </c:pt>
                      <c:pt idx="287">
                        <c:v>9.9990000000000006</c:v>
                      </c:pt>
                      <c:pt idx="288">
                        <c:v>9.9990000000000006</c:v>
                      </c:pt>
                      <c:pt idx="289">
                        <c:v>9.9990000000000006</c:v>
                      </c:pt>
                      <c:pt idx="290">
                        <c:v>9.9990000000000006</c:v>
                      </c:pt>
                      <c:pt idx="291">
                        <c:v>9.9990000000000006</c:v>
                      </c:pt>
                      <c:pt idx="292">
                        <c:v>9.9990000000000006</c:v>
                      </c:pt>
                      <c:pt idx="293">
                        <c:v>9.9990000000000006</c:v>
                      </c:pt>
                      <c:pt idx="294">
                        <c:v>9.9990000000000006</c:v>
                      </c:pt>
                      <c:pt idx="295">
                        <c:v>4.0069999999999997</c:v>
                      </c:pt>
                      <c:pt idx="296">
                        <c:v>0.59</c:v>
                      </c:pt>
                      <c:pt idx="297">
                        <c:v>0.15</c:v>
                      </c:pt>
                      <c:pt idx="298">
                        <c:v>8.4000000000000005E-2</c:v>
                      </c:pt>
                      <c:pt idx="299">
                        <c:v>7.0000000000000007E-2</c:v>
                      </c:pt>
                      <c:pt idx="300">
                        <c:v>6.2E-2</c:v>
                      </c:pt>
                      <c:pt idx="301">
                        <c:v>5.7000000000000002E-2</c:v>
                      </c:pt>
                      <c:pt idx="302">
                        <c:v>7.0999999999999994E-2</c:v>
                      </c:pt>
                      <c:pt idx="303">
                        <c:v>7.1999999999999995E-2</c:v>
                      </c:pt>
                      <c:pt idx="304">
                        <c:v>7.3999999999999996E-2</c:v>
                      </c:pt>
                      <c:pt idx="305">
                        <c:v>7.4999999999999997E-2</c:v>
                      </c:pt>
                      <c:pt idx="306">
                        <c:v>7.1999999999999995E-2</c:v>
                      </c:pt>
                      <c:pt idx="307">
                        <c:v>7.5999999999999998E-2</c:v>
                      </c:pt>
                      <c:pt idx="308">
                        <c:v>7.4999999999999997E-2</c:v>
                      </c:pt>
                      <c:pt idx="309">
                        <c:v>7.0999999999999994E-2</c:v>
                      </c:pt>
                      <c:pt idx="310">
                        <c:v>7.0999999999999994E-2</c:v>
                      </c:pt>
                      <c:pt idx="311">
                        <c:v>7.0999999999999994E-2</c:v>
                      </c:pt>
                      <c:pt idx="312">
                        <c:v>7.1999999999999995E-2</c:v>
                      </c:pt>
                      <c:pt idx="313">
                        <c:v>7.0999999999999994E-2</c:v>
                      </c:pt>
                      <c:pt idx="314">
                        <c:v>7.3999999999999996E-2</c:v>
                      </c:pt>
                      <c:pt idx="315">
                        <c:v>7.4999999999999997E-2</c:v>
                      </c:pt>
                      <c:pt idx="316">
                        <c:v>7.0000000000000007E-2</c:v>
                      </c:pt>
                      <c:pt idx="317">
                        <c:v>7.5999999999999998E-2</c:v>
                      </c:pt>
                      <c:pt idx="318">
                        <c:v>7.0999999999999994E-2</c:v>
                      </c:pt>
                      <c:pt idx="319">
                        <c:v>7.4999999999999997E-2</c:v>
                      </c:pt>
                      <c:pt idx="320">
                        <c:v>6.7000000000000004E-2</c:v>
                      </c:pt>
                      <c:pt idx="321">
                        <c:v>7.5999999999999998E-2</c:v>
                      </c:pt>
                      <c:pt idx="322">
                        <c:v>7.0999999999999994E-2</c:v>
                      </c:pt>
                      <c:pt idx="323">
                        <c:v>7.3999999999999996E-2</c:v>
                      </c:pt>
                      <c:pt idx="324">
                        <c:v>7.4999999999999997E-2</c:v>
                      </c:pt>
                      <c:pt idx="325">
                        <c:v>7.5999999999999998E-2</c:v>
                      </c:pt>
                      <c:pt idx="326">
                        <c:v>7.8E-2</c:v>
                      </c:pt>
                      <c:pt idx="327">
                        <c:v>7.8E-2</c:v>
                      </c:pt>
                      <c:pt idx="328">
                        <c:v>7.1999999999999995E-2</c:v>
                      </c:pt>
                      <c:pt idx="329">
                        <c:v>7.3999999999999996E-2</c:v>
                      </c:pt>
                      <c:pt idx="330">
                        <c:v>7.5999999999999998E-2</c:v>
                      </c:pt>
                      <c:pt idx="331">
                        <c:v>7.5999999999999998E-2</c:v>
                      </c:pt>
                      <c:pt idx="332">
                        <c:v>7.3999999999999996E-2</c:v>
                      </c:pt>
                      <c:pt idx="333">
                        <c:v>7.3999999999999996E-2</c:v>
                      </c:pt>
                      <c:pt idx="334">
                        <c:v>7.4999999999999997E-2</c:v>
                      </c:pt>
                      <c:pt idx="335">
                        <c:v>7.4999999999999997E-2</c:v>
                      </c:pt>
                      <c:pt idx="336">
                        <c:v>7.0999999999999994E-2</c:v>
                      </c:pt>
                      <c:pt idx="337">
                        <c:v>7.1999999999999995E-2</c:v>
                      </c:pt>
                      <c:pt idx="338">
                        <c:v>7.4999999999999997E-2</c:v>
                      </c:pt>
                      <c:pt idx="339">
                        <c:v>7.4999999999999997E-2</c:v>
                      </c:pt>
                      <c:pt idx="340">
                        <c:v>7.9000000000000001E-2</c:v>
                      </c:pt>
                      <c:pt idx="341">
                        <c:v>7.1999999999999995E-2</c:v>
                      </c:pt>
                      <c:pt idx="342">
                        <c:v>7.5999999999999998E-2</c:v>
                      </c:pt>
                      <c:pt idx="343">
                        <c:v>7.0000000000000007E-2</c:v>
                      </c:pt>
                      <c:pt idx="344">
                        <c:v>7.5999999999999998E-2</c:v>
                      </c:pt>
                      <c:pt idx="345">
                        <c:v>7.0999999999999994E-2</c:v>
                      </c:pt>
                      <c:pt idx="346">
                        <c:v>7.3999999999999996E-2</c:v>
                      </c:pt>
                      <c:pt idx="347">
                        <c:v>7.5999999999999998E-2</c:v>
                      </c:pt>
                      <c:pt idx="348">
                        <c:v>7.8E-2</c:v>
                      </c:pt>
                      <c:pt idx="349">
                        <c:v>7.1999999999999995E-2</c:v>
                      </c:pt>
                      <c:pt idx="350">
                        <c:v>7.1999999999999995E-2</c:v>
                      </c:pt>
                      <c:pt idx="351">
                        <c:v>7.3999999999999996E-2</c:v>
                      </c:pt>
                      <c:pt idx="352">
                        <c:v>7.4999999999999997E-2</c:v>
                      </c:pt>
                      <c:pt idx="353">
                        <c:v>7.0999999999999994E-2</c:v>
                      </c:pt>
                      <c:pt idx="354">
                        <c:v>7.0000000000000007E-2</c:v>
                      </c:pt>
                      <c:pt idx="355">
                        <c:v>7.4999999999999997E-2</c:v>
                      </c:pt>
                      <c:pt idx="356">
                        <c:v>6.6000000000000003E-2</c:v>
                      </c:pt>
                      <c:pt idx="357">
                        <c:v>4.5999999999999999E-2</c:v>
                      </c:pt>
                      <c:pt idx="358">
                        <c:v>6.2E-2</c:v>
                      </c:pt>
                      <c:pt idx="359">
                        <c:v>7.3999999999999996E-2</c:v>
                      </c:pt>
                      <c:pt idx="360">
                        <c:v>7.3999999999999996E-2</c:v>
                      </c:pt>
                      <c:pt idx="361">
                        <c:v>7.4999999999999997E-2</c:v>
                      </c:pt>
                      <c:pt idx="362">
                        <c:v>6.7000000000000004E-2</c:v>
                      </c:pt>
                      <c:pt idx="363">
                        <c:v>7.1999999999999995E-2</c:v>
                      </c:pt>
                      <c:pt idx="364">
                        <c:v>7.0000000000000007E-2</c:v>
                      </c:pt>
                      <c:pt idx="365">
                        <c:v>7.0000000000000007E-2</c:v>
                      </c:pt>
                      <c:pt idx="366">
                        <c:v>7.1999999999999995E-2</c:v>
                      </c:pt>
                      <c:pt idx="367">
                        <c:v>7.0999999999999994E-2</c:v>
                      </c:pt>
                      <c:pt idx="368">
                        <c:v>7.3999999999999996E-2</c:v>
                      </c:pt>
                      <c:pt idx="369">
                        <c:v>7.4999999999999997E-2</c:v>
                      </c:pt>
                      <c:pt idx="370">
                        <c:v>7.1999999999999995E-2</c:v>
                      </c:pt>
                      <c:pt idx="371">
                        <c:v>7.5999999999999998E-2</c:v>
                      </c:pt>
                      <c:pt idx="372">
                        <c:v>7.0000000000000007E-2</c:v>
                      </c:pt>
                      <c:pt idx="373">
                        <c:v>7.3999999999999996E-2</c:v>
                      </c:pt>
                      <c:pt idx="374">
                        <c:v>7.4999999999999997E-2</c:v>
                      </c:pt>
                      <c:pt idx="375">
                        <c:v>7.4999999999999997E-2</c:v>
                      </c:pt>
                      <c:pt idx="376">
                        <c:v>7.1999999999999995E-2</c:v>
                      </c:pt>
                      <c:pt idx="377">
                        <c:v>7.8E-2</c:v>
                      </c:pt>
                      <c:pt idx="378">
                        <c:v>7.0999999999999994E-2</c:v>
                      </c:pt>
                      <c:pt idx="379">
                        <c:v>7.4999999999999997E-2</c:v>
                      </c:pt>
                      <c:pt idx="380">
                        <c:v>7.0000000000000007E-2</c:v>
                      </c:pt>
                      <c:pt idx="381">
                        <c:v>7.4999999999999997E-2</c:v>
                      </c:pt>
                      <c:pt idx="382">
                        <c:v>7.3999999999999996E-2</c:v>
                      </c:pt>
                      <c:pt idx="383">
                        <c:v>7.1999999999999995E-2</c:v>
                      </c:pt>
                      <c:pt idx="384">
                        <c:v>6.8000000000000005E-2</c:v>
                      </c:pt>
                      <c:pt idx="385">
                        <c:v>7.1999999999999995E-2</c:v>
                      </c:pt>
                      <c:pt idx="386">
                        <c:v>7.3999999999999996E-2</c:v>
                      </c:pt>
                      <c:pt idx="387">
                        <c:v>7.5999999999999998E-2</c:v>
                      </c:pt>
                      <c:pt idx="388">
                        <c:v>7.3999999999999996E-2</c:v>
                      </c:pt>
                      <c:pt idx="389">
                        <c:v>7.0999999999999994E-2</c:v>
                      </c:pt>
                      <c:pt idx="390">
                        <c:v>7.0000000000000007E-2</c:v>
                      </c:pt>
                      <c:pt idx="391">
                        <c:v>7.3999999999999996E-2</c:v>
                      </c:pt>
                      <c:pt idx="392">
                        <c:v>7.1999999999999995E-2</c:v>
                      </c:pt>
                      <c:pt idx="393">
                        <c:v>7.1999999999999995E-2</c:v>
                      </c:pt>
                      <c:pt idx="394">
                        <c:v>7.4999999999999997E-2</c:v>
                      </c:pt>
                      <c:pt idx="395">
                        <c:v>6.6000000000000003E-2</c:v>
                      </c:pt>
                      <c:pt idx="396">
                        <c:v>7.0999999999999994E-2</c:v>
                      </c:pt>
                      <c:pt idx="397">
                        <c:v>6.3E-2</c:v>
                      </c:pt>
                      <c:pt idx="398">
                        <c:v>7.3999999999999996E-2</c:v>
                      </c:pt>
                      <c:pt idx="399">
                        <c:v>7.1999999999999995E-2</c:v>
                      </c:pt>
                      <c:pt idx="400">
                        <c:v>7.4999999999999997E-2</c:v>
                      </c:pt>
                      <c:pt idx="401">
                        <c:v>7.0999999999999994E-2</c:v>
                      </c:pt>
                      <c:pt idx="402">
                        <c:v>7.4999999999999997E-2</c:v>
                      </c:pt>
                      <c:pt idx="403">
                        <c:v>7.0000000000000007E-2</c:v>
                      </c:pt>
                      <c:pt idx="404">
                        <c:v>7.1999999999999995E-2</c:v>
                      </c:pt>
                      <c:pt idx="405">
                        <c:v>6.7000000000000004E-2</c:v>
                      </c:pt>
                      <c:pt idx="406">
                        <c:v>7.0000000000000007E-2</c:v>
                      </c:pt>
                      <c:pt idx="407">
                        <c:v>7.0000000000000007E-2</c:v>
                      </c:pt>
                      <c:pt idx="408">
                        <c:v>6.3E-2</c:v>
                      </c:pt>
                      <c:pt idx="409">
                        <c:v>7.0000000000000007E-2</c:v>
                      </c:pt>
                      <c:pt idx="410">
                        <c:v>7.0999999999999994E-2</c:v>
                      </c:pt>
                      <c:pt idx="411">
                        <c:v>6.5000000000000002E-2</c:v>
                      </c:pt>
                      <c:pt idx="412">
                        <c:v>5.1999999999999998E-2</c:v>
                      </c:pt>
                      <c:pt idx="413">
                        <c:v>5.5E-2</c:v>
                      </c:pt>
                      <c:pt idx="414">
                        <c:v>5.8000000000000003E-2</c:v>
                      </c:pt>
                      <c:pt idx="415">
                        <c:v>6.7000000000000004E-2</c:v>
                      </c:pt>
                      <c:pt idx="416">
                        <c:v>7.0999999999999994E-2</c:v>
                      </c:pt>
                      <c:pt idx="417">
                        <c:v>6.8000000000000005E-2</c:v>
                      </c:pt>
                      <c:pt idx="418">
                        <c:v>7.4999999999999997E-2</c:v>
                      </c:pt>
                      <c:pt idx="419">
                        <c:v>6.7000000000000004E-2</c:v>
                      </c:pt>
                      <c:pt idx="420">
                        <c:v>7.0999999999999994E-2</c:v>
                      </c:pt>
                      <c:pt idx="421">
                        <c:v>7.0000000000000007E-2</c:v>
                      </c:pt>
                      <c:pt idx="422">
                        <c:v>7.0000000000000007E-2</c:v>
                      </c:pt>
                      <c:pt idx="423">
                        <c:v>6.3E-2</c:v>
                      </c:pt>
                      <c:pt idx="424">
                        <c:v>6.6000000000000003E-2</c:v>
                      </c:pt>
                      <c:pt idx="425">
                        <c:v>6.3E-2</c:v>
                      </c:pt>
                      <c:pt idx="426">
                        <c:v>6.7000000000000004E-2</c:v>
                      </c:pt>
                      <c:pt idx="427">
                        <c:v>6.6000000000000003E-2</c:v>
                      </c:pt>
                      <c:pt idx="428">
                        <c:v>7.0999999999999994E-2</c:v>
                      </c:pt>
                      <c:pt idx="429">
                        <c:v>5.8000000000000003E-2</c:v>
                      </c:pt>
                      <c:pt idx="430">
                        <c:v>3.9E-2</c:v>
                      </c:pt>
                      <c:pt idx="431">
                        <c:v>7.4999999999999997E-2</c:v>
                      </c:pt>
                      <c:pt idx="432">
                        <c:v>7.4999999999999997E-2</c:v>
                      </c:pt>
                      <c:pt idx="433">
                        <c:v>7.4999999999999997E-2</c:v>
                      </c:pt>
                      <c:pt idx="434">
                        <c:v>7.3999999999999996E-2</c:v>
                      </c:pt>
                      <c:pt idx="435">
                        <c:v>7.9000000000000001E-2</c:v>
                      </c:pt>
                      <c:pt idx="436">
                        <c:v>7.5999999999999998E-2</c:v>
                      </c:pt>
                      <c:pt idx="437">
                        <c:v>7.9000000000000001E-2</c:v>
                      </c:pt>
                      <c:pt idx="438">
                        <c:v>7.4999999999999997E-2</c:v>
                      </c:pt>
                      <c:pt idx="439">
                        <c:v>7.8E-2</c:v>
                      </c:pt>
                      <c:pt idx="440">
                        <c:v>7.4999999999999997E-2</c:v>
                      </c:pt>
                      <c:pt idx="441">
                        <c:v>7.4999999999999997E-2</c:v>
                      </c:pt>
                      <c:pt idx="442">
                        <c:v>8.1000000000000003E-2</c:v>
                      </c:pt>
                      <c:pt idx="443">
                        <c:v>0.08</c:v>
                      </c:pt>
                      <c:pt idx="444">
                        <c:v>0.08</c:v>
                      </c:pt>
                      <c:pt idx="445">
                        <c:v>7.5999999999999998E-2</c:v>
                      </c:pt>
                      <c:pt idx="446">
                        <c:v>0.08</c:v>
                      </c:pt>
                      <c:pt idx="447">
                        <c:v>7.3999999999999996E-2</c:v>
                      </c:pt>
                      <c:pt idx="448">
                        <c:v>7.5999999999999998E-2</c:v>
                      </c:pt>
                      <c:pt idx="449">
                        <c:v>7.9000000000000001E-2</c:v>
                      </c:pt>
                      <c:pt idx="450">
                        <c:v>0.08</c:v>
                      </c:pt>
                      <c:pt idx="451">
                        <c:v>0.08</c:v>
                      </c:pt>
                      <c:pt idx="452">
                        <c:v>7.4999999999999997E-2</c:v>
                      </c:pt>
                      <c:pt idx="453">
                        <c:v>7.9000000000000001E-2</c:v>
                      </c:pt>
                      <c:pt idx="454">
                        <c:v>7.9000000000000001E-2</c:v>
                      </c:pt>
                      <c:pt idx="455">
                        <c:v>0.08</c:v>
                      </c:pt>
                      <c:pt idx="456">
                        <c:v>7.3999999999999996E-2</c:v>
                      </c:pt>
                      <c:pt idx="457">
                        <c:v>7.4999999999999997E-2</c:v>
                      </c:pt>
                      <c:pt idx="458">
                        <c:v>0.08</c:v>
                      </c:pt>
                      <c:pt idx="459">
                        <c:v>7.8E-2</c:v>
                      </c:pt>
                      <c:pt idx="460">
                        <c:v>7.8E-2</c:v>
                      </c:pt>
                      <c:pt idx="461">
                        <c:v>7.8E-2</c:v>
                      </c:pt>
                      <c:pt idx="462">
                        <c:v>7.8E-2</c:v>
                      </c:pt>
                      <c:pt idx="463">
                        <c:v>7.4999999999999997E-2</c:v>
                      </c:pt>
                      <c:pt idx="464">
                        <c:v>7.8E-2</c:v>
                      </c:pt>
                      <c:pt idx="465">
                        <c:v>7.9000000000000001E-2</c:v>
                      </c:pt>
                      <c:pt idx="466">
                        <c:v>7.9000000000000001E-2</c:v>
                      </c:pt>
                      <c:pt idx="467">
                        <c:v>7.9000000000000001E-2</c:v>
                      </c:pt>
                      <c:pt idx="468">
                        <c:v>7.3999999999999996E-2</c:v>
                      </c:pt>
                      <c:pt idx="469">
                        <c:v>0.08</c:v>
                      </c:pt>
                      <c:pt idx="470">
                        <c:v>7.5999999999999998E-2</c:v>
                      </c:pt>
                      <c:pt idx="471">
                        <c:v>7.9000000000000001E-2</c:v>
                      </c:pt>
                      <c:pt idx="472">
                        <c:v>7.0999999999999994E-2</c:v>
                      </c:pt>
                      <c:pt idx="473">
                        <c:v>7.9000000000000001E-2</c:v>
                      </c:pt>
                      <c:pt idx="474">
                        <c:v>0.08</c:v>
                      </c:pt>
                      <c:pt idx="475">
                        <c:v>6.7000000000000004E-2</c:v>
                      </c:pt>
                      <c:pt idx="476">
                        <c:v>7.1999999999999995E-2</c:v>
                      </c:pt>
                      <c:pt idx="477">
                        <c:v>7.1999999999999995E-2</c:v>
                      </c:pt>
                      <c:pt idx="478">
                        <c:v>7.9000000000000001E-2</c:v>
                      </c:pt>
                      <c:pt idx="479">
                        <c:v>7.8E-2</c:v>
                      </c:pt>
                      <c:pt idx="480">
                        <c:v>7.8E-2</c:v>
                      </c:pt>
                      <c:pt idx="481">
                        <c:v>7.4999999999999997E-2</c:v>
                      </c:pt>
                      <c:pt idx="482">
                        <c:v>0.08</c:v>
                      </c:pt>
                      <c:pt idx="483">
                        <c:v>7.9000000000000001E-2</c:v>
                      </c:pt>
                      <c:pt idx="484">
                        <c:v>7.5999999999999998E-2</c:v>
                      </c:pt>
                      <c:pt idx="485">
                        <c:v>8.1000000000000003E-2</c:v>
                      </c:pt>
                      <c:pt idx="486">
                        <c:v>7.9000000000000001E-2</c:v>
                      </c:pt>
                      <c:pt idx="487">
                        <c:v>7.8E-2</c:v>
                      </c:pt>
                      <c:pt idx="488">
                        <c:v>7.9000000000000001E-2</c:v>
                      </c:pt>
                      <c:pt idx="489">
                        <c:v>7.4999999999999997E-2</c:v>
                      </c:pt>
                      <c:pt idx="490">
                        <c:v>7.9000000000000001E-2</c:v>
                      </c:pt>
                      <c:pt idx="491">
                        <c:v>7.4999999999999997E-2</c:v>
                      </c:pt>
                      <c:pt idx="492">
                        <c:v>0.08</c:v>
                      </c:pt>
                      <c:pt idx="493">
                        <c:v>7.8E-2</c:v>
                      </c:pt>
                      <c:pt idx="494">
                        <c:v>7.9000000000000001E-2</c:v>
                      </c:pt>
                      <c:pt idx="495">
                        <c:v>7.5999999999999998E-2</c:v>
                      </c:pt>
                      <c:pt idx="496">
                        <c:v>0.08</c:v>
                      </c:pt>
                      <c:pt idx="497">
                        <c:v>7.3999999999999996E-2</c:v>
                      </c:pt>
                      <c:pt idx="498">
                        <c:v>7.9000000000000001E-2</c:v>
                      </c:pt>
                      <c:pt idx="499">
                        <c:v>6.6000000000000003E-2</c:v>
                      </c:pt>
                      <c:pt idx="500">
                        <c:v>8.1000000000000003E-2</c:v>
                      </c:pt>
                      <c:pt idx="501">
                        <c:v>7.4999999999999997E-2</c:v>
                      </c:pt>
                      <c:pt idx="502">
                        <c:v>7.4999999999999997E-2</c:v>
                      </c:pt>
                      <c:pt idx="503">
                        <c:v>7.1999999999999995E-2</c:v>
                      </c:pt>
                      <c:pt idx="504">
                        <c:v>0.08</c:v>
                      </c:pt>
                      <c:pt idx="505">
                        <c:v>7.4999999999999997E-2</c:v>
                      </c:pt>
                      <c:pt idx="506">
                        <c:v>7.8E-2</c:v>
                      </c:pt>
                      <c:pt idx="507">
                        <c:v>0.08</c:v>
                      </c:pt>
                      <c:pt idx="508">
                        <c:v>7.3999999999999996E-2</c:v>
                      </c:pt>
                      <c:pt idx="509">
                        <c:v>7.9000000000000001E-2</c:v>
                      </c:pt>
                      <c:pt idx="510">
                        <c:v>7.4999999999999997E-2</c:v>
                      </c:pt>
                      <c:pt idx="511">
                        <c:v>7.3999999999999996E-2</c:v>
                      </c:pt>
                      <c:pt idx="512">
                        <c:v>7.3999999999999996E-2</c:v>
                      </c:pt>
                      <c:pt idx="513">
                        <c:v>7.9000000000000001E-2</c:v>
                      </c:pt>
                      <c:pt idx="514">
                        <c:v>7.9000000000000001E-2</c:v>
                      </c:pt>
                      <c:pt idx="515">
                        <c:v>7.9000000000000001E-2</c:v>
                      </c:pt>
                      <c:pt idx="516">
                        <c:v>7.3999999999999996E-2</c:v>
                      </c:pt>
                      <c:pt idx="517">
                        <c:v>7.8E-2</c:v>
                      </c:pt>
                      <c:pt idx="518">
                        <c:v>7.8E-2</c:v>
                      </c:pt>
                      <c:pt idx="519">
                        <c:v>7.4999999999999997E-2</c:v>
                      </c:pt>
                      <c:pt idx="520">
                        <c:v>7.8E-2</c:v>
                      </c:pt>
                      <c:pt idx="521">
                        <c:v>7.5999999999999998E-2</c:v>
                      </c:pt>
                      <c:pt idx="522">
                        <c:v>7.3999999999999996E-2</c:v>
                      </c:pt>
                      <c:pt idx="523">
                        <c:v>7.0999999999999994E-2</c:v>
                      </c:pt>
                      <c:pt idx="524">
                        <c:v>7.4999999999999997E-2</c:v>
                      </c:pt>
                      <c:pt idx="525">
                        <c:v>7.9000000000000001E-2</c:v>
                      </c:pt>
                      <c:pt idx="526">
                        <c:v>7.3999999999999996E-2</c:v>
                      </c:pt>
                      <c:pt idx="527">
                        <c:v>7.9000000000000001E-2</c:v>
                      </c:pt>
                      <c:pt idx="528">
                        <c:v>7.1999999999999995E-2</c:v>
                      </c:pt>
                      <c:pt idx="529">
                        <c:v>8.3000000000000004E-2</c:v>
                      </c:pt>
                      <c:pt idx="530">
                        <c:v>7.9000000000000001E-2</c:v>
                      </c:pt>
                      <c:pt idx="531">
                        <c:v>7.8E-2</c:v>
                      </c:pt>
                      <c:pt idx="532">
                        <c:v>7.3999999999999996E-2</c:v>
                      </c:pt>
                      <c:pt idx="533">
                        <c:v>7.9000000000000001E-2</c:v>
                      </c:pt>
                      <c:pt idx="534">
                        <c:v>7.3999999999999996E-2</c:v>
                      </c:pt>
                      <c:pt idx="535">
                        <c:v>7.9000000000000001E-2</c:v>
                      </c:pt>
                      <c:pt idx="536">
                        <c:v>7.1999999999999995E-2</c:v>
                      </c:pt>
                      <c:pt idx="537">
                        <c:v>7.8E-2</c:v>
                      </c:pt>
                      <c:pt idx="538">
                        <c:v>0.08</c:v>
                      </c:pt>
                      <c:pt idx="539">
                        <c:v>8.1000000000000003E-2</c:v>
                      </c:pt>
                      <c:pt idx="540">
                        <c:v>7.9000000000000001E-2</c:v>
                      </c:pt>
                      <c:pt idx="541">
                        <c:v>0.08</c:v>
                      </c:pt>
                      <c:pt idx="542">
                        <c:v>7.3999999999999996E-2</c:v>
                      </c:pt>
                      <c:pt idx="543">
                        <c:v>0.08</c:v>
                      </c:pt>
                      <c:pt idx="544">
                        <c:v>0.08</c:v>
                      </c:pt>
                      <c:pt idx="545">
                        <c:v>7.9000000000000001E-2</c:v>
                      </c:pt>
                      <c:pt idx="546">
                        <c:v>7.4999999999999997E-2</c:v>
                      </c:pt>
                      <c:pt idx="547">
                        <c:v>7.3999999999999996E-2</c:v>
                      </c:pt>
                      <c:pt idx="548">
                        <c:v>7.8E-2</c:v>
                      </c:pt>
                      <c:pt idx="549">
                        <c:v>7.9000000000000001E-2</c:v>
                      </c:pt>
                      <c:pt idx="550">
                        <c:v>7.5999999999999998E-2</c:v>
                      </c:pt>
                      <c:pt idx="551">
                        <c:v>7.1999999999999995E-2</c:v>
                      </c:pt>
                      <c:pt idx="552">
                        <c:v>7.9000000000000001E-2</c:v>
                      </c:pt>
                      <c:pt idx="553">
                        <c:v>7.8E-2</c:v>
                      </c:pt>
                      <c:pt idx="554">
                        <c:v>0.08</c:v>
                      </c:pt>
                      <c:pt idx="555">
                        <c:v>7.4999999999999997E-2</c:v>
                      </c:pt>
                      <c:pt idx="556">
                        <c:v>7.4999999999999997E-2</c:v>
                      </c:pt>
                      <c:pt idx="557">
                        <c:v>7.4999999999999997E-2</c:v>
                      </c:pt>
                      <c:pt idx="558">
                        <c:v>0.08</c:v>
                      </c:pt>
                      <c:pt idx="559">
                        <c:v>7.8E-2</c:v>
                      </c:pt>
                      <c:pt idx="560">
                        <c:v>0.08</c:v>
                      </c:pt>
                      <c:pt idx="561">
                        <c:v>7.9000000000000001E-2</c:v>
                      </c:pt>
                      <c:pt idx="562">
                        <c:v>8.1000000000000003E-2</c:v>
                      </c:pt>
                      <c:pt idx="563">
                        <c:v>7.8E-2</c:v>
                      </c:pt>
                      <c:pt idx="564">
                        <c:v>0.08</c:v>
                      </c:pt>
                      <c:pt idx="565">
                        <c:v>7.4999999999999997E-2</c:v>
                      </c:pt>
                      <c:pt idx="566">
                        <c:v>7.4999999999999997E-2</c:v>
                      </c:pt>
                      <c:pt idx="567">
                        <c:v>7.8E-2</c:v>
                      </c:pt>
                      <c:pt idx="568">
                        <c:v>7.8E-2</c:v>
                      </c:pt>
                      <c:pt idx="569">
                        <c:v>7.4999999999999997E-2</c:v>
                      </c:pt>
                      <c:pt idx="570">
                        <c:v>7.1999999999999995E-2</c:v>
                      </c:pt>
                      <c:pt idx="571">
                        <c:v>0.08</c:v>
                      </c:pt>
                      <c:pt idx="572">
                        <c:v>7.4999999999999997E-2</c:v>
                      </c:pt>
                      <c:pt idx="573">
                        <c:v>7.5999999999999998E-2</c:v>
                      </c:pt>
                      <c:pt idx="574">
                        <c:v>7.8E-2</c:v>
                      </c:pt>
                      <c:pt idx="575">
                        <c:v>7.1999999999999995E-2</c:v>
                      </c:pt>
                      <c:pt idx="576">
                        <c:v>7.9000000000000001E-2</c:v>
                      </c:pt>
                      <c:pt idx="577">
                        <c:v>7.3999999999999996E-2</c:v>
                      </c:pt>
                      <c:pt idx="578">
                        <c:v>7.3999999999999996E-2</c:v>
                      </c:pt>
                      <c:pt idx="579">
                        <c:v>7.9000000000000001E-2</c:v>
                      </c:pt>
                      <c:pt idx="580">
                        <c:v>7.8E-2</c:v>
                      </c:pt>
                      <c:pt idx="581">
                        <c:v>7.8E-2</c:v>
                      </c:pt>
                      <c:pt idx="582">
                        <c:v>7.9000000000000001E-2</c:v>
                      </c:pt>
                      <c:pt idx="583">
                        <c:v>7.4999999999999997E-2</c:v>
                      </c:pt>
                      <c:pt idx="584">
                        <c:v>7.8E-2</c:v>
                      </c:pt>
                      <c:pt idx="585">
                        <c:v>7.1999999999999995E-2</c:v>
                      </c:pt>
                      <c:pt idx="586">
                        <c:v>7.8E-2</c:v>
                      </c:pt>
                      <c:pt idx="587">
                        <c:v>7.9000000000000001E-2</c:v>
                      </c:pt>
                      <c:pt idx="588">
                        <c:v>7.8E-2</c:v>
                      </c:pt>
                      <c:pt idx="589">
                        <c:v>8.1000000000000003E-2</c:v>
                      </c:pt>
                      <c:pt idx="590">
                        <c:v>7.3999999999999996E-2</c:v>
                      </c:pt>
                      <c:pt idx="591">
                        <c:v>7.3999999999999996E-2</c:v>
                      </c:pt>
                      <c:pt idx="592">
                        <c:v>7.9000000000000001E-2</c:v>
                      </c:pt>
                      <c:pt idx="593">
                        <c:v>7.9000000000000001E-2</c:v>
                      </c:pt>
                      <c:pt idx="594">
                        <c:v>7.3999999999999996E-2</c:v>
                      </c:pt>
                      <c:pt idx="595">
                        <c:v>7.5999999999999998E-2</c:v>
                      </c:pt>
                      <c:pt idx="596">
                        <c:v>7.1999999999999995E-2</c:v>
                      </c:pt>
                      <c:pt idx="597">
                        <c:v>7.9000000000000001E-2</c:v>
                      </c:pt>
                      <c:pt idx="598">
                        <c:v>7.1999999999999995E-2</c:v>
                      </c:pt>
                      <c:pt idx="599">
                        <c:v>7.8E-2</c:v>
                      </c:pt>
                      <c:pt idx="600">
                        <c:v>7.4999999999999997E-2</c:v>
                      </c:pt>
                      <c:pt idx="601">
                        <c:v>7.5999999999999998E-2</c:v>
                      </c:pt>
                      <c:pt idx="602">
                        <c:v>7.4999999999999997E-2</c:v>
                      </c:pt>
                      <c:pt idx="603">
                        <c:v>7.9000000000000001E-2</c:v>
                      </c:pt>
                      <c:pt idx="604">
                        <c:v>7.3999999999999996E-2</c:v>
                      </c:pt>
                      <c:pt idx="605">
                        <c:v>7.9000000000000001E-2</c:v>
                      </c:pt>
                      <c:pt idx="606">
                        <c:v>7.8E-2</c:v>
                      </c:pt>
                      <c:pt idx="607">
                        <c:v>7.9000000000000001E-2</c:v>
                      </c:pt>
                      <c:pt idx="608">
                        <c:v>7.4999999999999997E-2</c:v>
                      </c:pt>
                      <c:pt idx="609">
                        <c:v>0.08</c:v>
                      </c:pt>
                      <c:pt idx="610">
                        <c:v>0.08</c:v>
                      </c:pt>
                      <c:pt idx="611">
                        <c:v>7.1999999999999995E-2</c:v>
                      </c:pt>
                      <c:pt idx="612">
                        <c:v>7.8E-2</c:v>
                      </c:pt>
                      <c:pt idx="613">
                        <c:v>7.9000000000000001E-2</c:v>
                      </c:pt>
                      <c:pt idx="614">
                        <c:v>0.08</c:v>
                      </c:pt>
                      <c:pt idx="615">
                        <c:v>7.9000000000000001E-2</c:v>
                      </c:pt>
                      <c:pt idx="616">
                        <c:v>0.08</c:v>
                      </c:pt>
                      <c:pt idx="617">
                        <c:v>7.8E-2</c:v>
                      </c:pt>
                      <c:pt idx="618">
                        <c:v>7.5999999999999998E-2</c:v>
                      </c:pt>
                      <c:pt idx="619">
                        <c:v>7.4999999999999997E-2</c:v>
                      </c:pt>
                      <c:pt idx="620">
                        <c:v>7.5999999999999998E-2</c:v>
                      </c:pt>
                      <c:pt idx="621">
                        <c:v>7.4999999999999997E-2</c:v>
                      </c:pt>
                      <c:pt idx="622">
                        <c:v>7.3999999999999996E-2</c:v>
                      </c:pt>
                      <c:pt idx="623">
                        <c:v>7.5999999999999998E-2</c:v>
                      </c:pt>
                      <c:pt idx="624">
                        <c:v>7.5999999999999998E-2</c:v>
                      </c:pt>
                      <c:pt idx="625">
                        <c:v>7.5999999999999998E-2</c:v>
                      </c:pt>
                      <c:pt idx="626">
                        <c:v>7.5999999999999998E-2</c:v>
                      </c:pt>
                      <c:pt idx="627">
                        <c:v>0.08</c:v>
                      </c:pt>
                      <c:pt idx="628">
                        <c:v>8.1000000000000003E-2</c:v>
                      </c:pt>
                      <c:pt idx="629">
                        <c:v>7.8E-2</c:v>
                      </c:pt>
                      <c:pt idx="630">
                        <c:v>7.9000000000000001E-2</c:v>
                      </c:pt>
                      <c:pt idx="631">
                        <c:v>5.2999999999999999E-2</c:v>
                      </c:pt>
                      <c:pt idx="632">
                        <c:v>8.1000000000000003E-2</c:v>
                      </c:pt>
                      <c:pt idx="633">
                        <c:v>7.4999999999999997E-2</c:v>
                      </c:pt>
                      <c:pt idx="634">
                        <c:v>7.8E-2</c:v>
                      </c:pt>
                      <c:pt idx="635">
                        <c:v>7.5999999999999998E-2</c:v>
                      </c:pt>
                      <c:pt idx="636">
                        <c:v>7.8E-2</c:v>
                      </c:pt>
                      <c:pt idx="637">
                        <c:v>7.8E-2</c:v>
                      </c:pt>
                      <c:pt idx="638">
                        <c:v>7.8E-2</c:v>
                      </c:pt>
                      <c:pt idx="639">
                        <c:v>7.8E-2</c:v>
                      </c:pt>
                      <c:pt idx="640">
                        <c:v>0.08</c:v>
                      </c:pt>
                      <c:pt idx="641">
                        <c:v>7.8E-2</c:v>
                      </c:pt>
                      <c:pt idx="642">
                        <c:v>7.9000000000000001E-2</c:v>
                      </c:pt>
                      <c:pt idx="643">
                        <c:v>7.8E-2</c:v>
                      </c:pt>
                      <c:pt idx="644">
                        <c:v>7.5999999999999998E-2</c:v>
                      </c:pt>
                      <c:pt idx="645">
                        <c:v>7.8E-2</c:v>
                      </c:pt>
                      <c:pt idx="646">
                        <c:v>7.8E-2</c:v>
                      </c:pt>
                      <c:pt idx="647">
                        <c:v>6.8000000000000005E-2</c:v>
                      </c:pt>
                      <c:pt idx="648">
                        <c:v>7.9000000000000001E-2</c:v>
                      </c:pt>
                      <c:pt idx="649">
                        <c:v>7.4999999999999997E-2</c:v>
                      </c:pt>
                      <c:pt idx="650">
                        <c:v>5.8000000000000003E-2</c:v>
                      </c:pt>
                      <c:pt idx="651">
                        <c:v>7.0999999999999994E-2</c:v>
                      </c:pt>
                      <c:pt idx="652">
                        <c:v>7.9000000000000001E-2</c:v>
                      </c:pt>
                      <c:pt idx="653">
                        <c:v>7.8E-2</c:v>
                      </c:pt>
                      <c:pt idx="654">
                        <c:v>7.8E-2</c:v>
                      </c:pt>
                      <c:pt idx="655">
                        <c:v>7.8E-2</c:v>
                      </c:pt>
                      <c:pt idx="656">
                        <c:v>7.8E-2</c:v>
                      </c:pt>
                      <c:pt idx="657">
                        <c:v>7.4999999999999997E-2</c:v>
                      </c:pt>
                      <c:pt idx="658">
                        <c:v>7.5999999999999998E-2</c:v>
                      </c:pt>
                      <c:pt idx="659">
                        <c:v>7.9000000000000001E-2</c:v>
                      </c:pt>
                      <c:pt idx="660">
                        <c:v>7.8E-2</c:v>
                      </c:pt>
                      <c:pt idx="661">
                        <c:v>7.5999999999999998E-2</c:v>
                      </c:pt>
                      <c:pt idx="662">
                        <c:v>7.5999999999999998E-2</c:v>
                      </c:pt>
                      <c:pt idx="663">
                        <c:v>7.5999999999999998E-2</c:v>
                      </c:pt>
                      <c:pt idx="664">
                        <c:v>7.8E-2</c:v>
                      </c:pt>
                      <c:pt idx="665">
                        <c:v>7.8E-2</c:v>
                      </c:pt>
                      <c:pt idx="666">
                        <c:v>7.5999999999999998E-2</c:v>
                      </c:pt>
                      <c:pt idx="667">
                        <c:v>7.8E-2</c:v>
                      </c:pt>
                      <c:pt idx="668">
                        <c:v>7.8E-2</c:v>
                      </c:pt>
                      <c:pt idx="669">
                        <c:v>7.4999999999999997E-2</c:v>
                      </c:pt>
                      <c:pt idx="670">
                        <c:v>7.4999999999999997E-2</c:v>
                      </c:pt>
                      <c:pt idx="671">
                        <c:v>0.08</c:v>
                      </c:pt>
                      <c:pt idx="672">
                        <c:v>7.5999999999999998E-2</c:v>
                      </c:pt>
                      <c:pt idx="673">
                        <c:v>7.9000000000000001E-2</c:v>
                      </c:pt>
                      <c:pt idx="674">
                        <c:v>7.5999999999999998E-2</c:v>
                      </c:pt>
                      <c:pt idx="675">
                        <c:v>7.4999999999999997E-2</c:v>
                      </c:pt>
                      <c:pt idx="676">
                        <c:v>7.3999999999999996E-2</c:v>
                      </c:pt>
                      <c:pt idx="677">
                        <c:v>7.8E-2</c:v>
                      </c:pt>
                      <c:pt idx="678">
                        <c:v>7.4999999999999997E-2</c:v>
                      </c:pt>
                      <c:pt idx="679">
                        <c:v>7.8E-2</c:v>
                      </c:pt>
                      <c:pt idx="680">
                        <c:v>6.7000000000000004E-2</c:v>
                      </c:pt>
                      <c:pt idx="681">
                        <c:v>7.5999999999999998E-2</c:v>
                      </c:pt>
                      <c:pt idx="682">
                        <c:v>7.5999999999999998E-2</c:v>
                      </c:pt>
                      <c:pt idx="683">
                        <c:v>7.8E-2</c:v>
                      </c:pt>
                      <c:pt idx="684">
                        <c:v>7.8E-2</c:v>
                      </c:pt>
                      <c:pt idx="685">
                        <c:v>7.8E-2</c:v>
                      </c:pt>
                      <c:pt idx="686">
                        <c:v>7.9000000000000001E-2</c:v>
                      </c:pt>
                      <c:pt idx="687">
                        <c:v>7.8E-2</c:v>
                      </c:pt>
                      <c:pt idx="688">
                        <c:v>7.9000000000000001E-2</c:v>
                      </c:pt>
                      <c:pt idx="689">
                        <c:v>7.8E-2</c:v>
                      </c:pt>
                      <c:pt idx="690">
                        <c:v>0.08</c:v>
                      </c:pt>
                      <c:pt idx="691">
                        <c:v>7.4999999999999997E-2</c:v>
                      </c:pt>
                      <c:pt idx="692">
                        <c:v>7.8E-2</c:v>
                      </c:pt>
                      <c:pt idx="693">
                        <c:v>7.4999999999999997E-2</c:v>
                      </c:pt>
                      <c:pt idx="694">
                        <c:v>7.4999999999999997E-2</c:v>
                      </c:pt>
                      <c:pt idx="695">
                        <c:v>7.5999999999999998E-2</c:v>
                      </c:pt>
                      <c:pt idx="696">
                        <c:v>7.9000000000000001E-2</c:v>
                      </c:pt>
                      <c:pt idx="697">
                        <c:v>7.0999999999999994E-2</c:v>
                      </c:pt>
                      <c:pt idx="698">
                        <c:v>5.8999999999999997E-2</c:v>
                      </c:pt>
                      <c:pt idx="699">
                        <c:v>7.4999999999999997E-2</c:v>
                      </c:pt>
                      <c:pt idx="700">
                        <c:v>7.8E-2</c:v>
                      </c:pt>
                      <c:pt idx="701">
                        <c:v>7.5999999999999998E-2</c:v>
                      </c:pt>
                      <c:pt idx="702">
                        <c:v>7.9000000000000001E-2</c:v>
                      </c:pt>
                      <c:pt idx="703">
                        <c:v>7.8E-2</c:v>
                      </c:pt>
                      <c:pt idx="704">
                        <c:v>7.8E-2</c:v>
                      </c:pt>
                      <c:pt idx="705">
                        <c:v>7.4999999999999997E-2</c:v>
                      </c:pt>
                      <c:pt idx="706">
                        <c:v>7.8E-2</c:v>
                      </c:pt>
                      <c:pt idx="707">
                        <c:v>7.5999999999999998E-2</c:v>
                      </c:pt>
                      <c:pt idx="708">
                        <c:v>7.9000000000000001E-2</c:v>
                      </c:pt>
                      <c:pt idx="709">
                        <c:v>7.8E-2</c:v>
                      </c:pt>
                      <c:pt idx="710">
                        <c:v>7.4999999999999997E-2</c:v>
                      </c:pt>
                      <c:pt idx="711">
                        <c:v>7.8E-2</c:v>
                      </c:pt>
                      <c:pt idx="712">
                        <c:v>0.08</c:v>
                      </c:pt>
                      <c:pt idx="713">
                        <c:v>7.5999999999999998E-2</c:v>
                      </c:pt>
                      <c:pt idx="714">
                        <c:v>7.8E-2</c:v>
                      </c:pt>
                      <c:pt idx="715">
                        <c:v>7.4999999999999997E-2</c:v>
                      </c:pt>
                      <c:pt idx="716">
                        <c:v>7.8E-2</c:v>
                      </c:pt>
                      <c:pt idx="717">
                        <c:v>7.5999999999999998E-2</c:v>
                      </c:pt>
                      <c:pt idx="718">
                        <c:v>8.1000000000000003E-2</c:v>
                      </c:pt>
                      <c:pt idx="719">
                        <c:v>7.5999999999999998E-2</c:v>
                      </c:pt>
                      <c:pt idx="720">
                        <c:v>6.8000000000000005E-2</c:v>
                      </c:pt>
                      <c:pt idx="721">
                        <c:v>7.4999999999999997E-2</c:v>
                      </c:pt>
                      <c:pt idx="722">
                        <c:v>7.4999999999999997E-2</c:v>
                      </c:pt>
                      <c:pt idx="723">
                        <c:v>7.8E-2</c:v>
                      </c:pt>
                      <c:pt idx="724">
                        <c:v>7.4999999999999997E-2</c:v>
                      </c:pt>
                      <c:pt idx="725">
                        <c:v>7.8E-2</c:v>
                      </c:pt>
                      <c:pt idx="726">
                        <c:v>7.4999999999999997E-2</c:v>
                      </c:pt>
                      <c:pt idx="727">
                        <c:v>7.8E-2</c:v>
                      </c:pt>
                      <c:pt idx="728">
                        <c:v>7.4999999999999997E-2</c:v>
                      </c:pt>
                      <c:pt idx="729">
                        <c:v>7.9000000000000001E-2</c:v>
                      </c:pt>
                      <c:pt idx="730">
                        <c:v>7.4999999999999997E-2</c:v>
                      </c:pt>
                      <c:pt idx="731">
                        <c:v>7.4999999999999997E-2</c:v>
                      </c:pt>
                      <c:pt idx="732">
                        <c:v>6.5000000000000002E-2</c:v>
                      </c:pt>
                      <c:pt idx="733">
                        <c:v>7.5999999999999998E-2</c:v>
                      </c:pt>
                      <c:pt idx="734">
                        <c:v>7.8E-2</c:v>
                      </c:pt>
                      <c:pt idx="735">
                        <c:v>7.9000000000000001E-2</c:v>
                      </c:pt>
                      <c:pt idx="736">
                        <c:v>0.08</c:v>
                      </c:pt>
                      <c:pt idx="737">
                        <c:v>8.1000000000000003E-2</c:v>
                      </c:pt>
                      <c:pt idx="738">
                        <c:v>7.8E-2</c:v>
                      </c:pt>
                      <c:pt idx="739">
                        <c:v>7.4999999999999997E-2</c:v>
                      </c:pt>
                      <c:pt idx="740">
                        <c:v>7.1999999999999995E-2</c:v>
                      </c:pt>
                      <c:pt idx="741">
                        <c:v>7.1999999999999995E-2</c:v>
                      </c:pt>
                      <c:pt idx="742">
                        <c:v>7.8E-2</c:v>
                      </c:pt>
                      <c:pt idx="743">
                        <c:v>7.8E-2</c:v>
                      </c:pt>
                      <c:pt idx="744">
                        <c:v>7.8E-2</c:v>
                      </c:pt>
                      <c:pt idx="745">
                        <c:v>7.8E-2</c:v>
                      </c:pt>
                      <c:pt idx="746">
                        <c:v>7.8E-2</c:v>
                      </c:pt>
                      <c:pt idx="747">
                        <c:v>0.08</c:v>
                      </c:pt>
                      <c:pt idx="748">
                        <c:v>7.8E-2</c:v>
                      </c:pt>
                      <c:pt idx="749">
                        <c:v>7.4999999999999997E-2</c:v>
                      </c:pt>
                      <c:pt idx="750">
                        <c:v>7.8E-2</c:v>
                      </c:pt>
                      <c:pt idx="751">
                        <c:v>7.4999999999999997E-2</c:v>
                      </c:pt>
                      <c:pt idx="752">
                        <c:v>7.3999999999999996E-2</c:v>
                      </c:pt>
                      <c:pt idx="753">
                        <c:v>0.05</c:v>
                      </c:pt>
                      <c:pt idx="754">
                        <c:v>7.8E-2</c:v>
                      </c:pt>
                      <c:pt idx="755">
                        <c:v>7.4999999999999997E-2</c:v>
                      </c:pt>
                      <c:pt idx="756">
                        <c:v>7.8E-2</c:v>
                      </c:pt>
                      <c:pt idx="757">
                        <c:v>7.3999999999999996E-2</c:v>
                      </c:pt>
                      <c:pt idx="758">
                        <c:v>6.3E-2</c:v>
                      </c:pt>
                      <c:pt idx="759">
                        <c:v>7.4999999999999997E-2</c:v>
                      </c:pt>
                      <c:pt idx="760">
                        <c:v>7.8E-2</c:v>
                      </c:pt>
                      <c:pt idx="761">
                        <c:v>7.4999999999999997E-2</c:v>
                      </c:pt>
                      <c:pt idx="762">
                        <c:v>7.9000000000000001E-2</c:v>
                      </c:pt>
                      <c:pt idx="763">
                        <c:v>7.4999999999999997E-2</c:v>
                      </c:pt>
                      <c:pt idx="764">
                        <c:v>7.4999999999999997E-2</c:v>
                      </c:pt>
                      <c:pt idx="765">
                        <c:v>7.5999999999999998E-2</c:v>
                      </c:pt>
                      <c:pt idx="766">
                        <c:v>7.5999999999999998E-2</c:v>
                      </c:pt>
                      <c:pt idx="767">
                        <c:v>7.4999999999999997E-2</c:v>
                      </c:pt>
                      <c:pt idx="768">
                        <c:v>0.08</c:v>
                      </c:pt>
                      <c:pt idx="769">
                        <c:v>7.5999999999999998E-2</c:v>
                      </c:pt>
                      <c:pt idx="770">
                        <c:v>7.0000000000000007E-2</c:v>
                      </c:pt>
                      <c:pt idx="771">
                        <c:v>7.8E-2</c:v>
                      </c:pt>
                      <c:pt idx="772">
                        <c:v>7.8E-2</c:v>
                      </c:pt>
                      <c:pt idx="773">
                        <c:v>7.3999999999999996E-2</c:v>
                      </c:pt>
                      <c:pt idx="774">
                        <c:v>7.8E-2</c:v>
                      </c:pt>
                      <c:pt idx="775">
                        <c:v>7.8E-2</c:v>
                      </c:pt>
                      <c:pt idx="776">
                        <c:v>7.8E-2</c:v>
                      </c:pt>
                      <c:pt idx="777">
                        <c:v>7.3999999999999996E-2</c:v>
                      </c:pt>
                      <c:pt idx="778">
                        <c:v>5.8999999999999997E-2</c:v>
                      </c:pt>
                      <c:pt idx="779">
                        <c:v>7.5999999999999998E-2</c:v>
                      </c:pt>
                      <c:pt idx="780">
                        <c:v>7.8E-2</c:v>
                      </c:pt>
                      <c:pt idx="781">
                        <c:v>0.08</c:v>
                      </c:pt>
                      <c:pt idx="782">
                        <c:v>7.8E-2</c:v>
                      </c:pt>
                      <c:pt idx="783">
                        <c:v>7.8E-2</c:v>
                      </c:pt>
                      <c:pt idx="784">
                        <c:v>7.8E-2</c:v>
                      </c:pt>
                      <c:pt idx="785">
                        <c:v>7.1999999999999995E-2</c:v>
                      </c:pt>
                      <c:pt idx="786">
                        <c:v>7.0999999999999994E-2</c:v>
                      </c:pt>
                      <c:pt idx="787">
                        <c:v>6.8000000000000005E-2</c:v>
                      </c:pt>
                      <c:pt idx="788">
                        <c:v>6.3E-2</c:v>
                      </c:pt>
                      <c:pt idx="789">
                        <c:v>7.1999999999999995E-2</c:v>
                      </c:pt>
                      <c:pt idx="790">
                        <c:v>6.8000000000000005E-2</c:v>
                      </c:pt>
                      <c:pt idx="791">
                        <c:v>7.5999999999999998E-2</c:v>
                      </c:pt>
                      <c:pt idx="792">
                        <c:v>7.3999999999999996E-2</c:v>
                      </c:pt>
                      <c:pt idx="793">
                        <c:v>7.8E-2</c:v>
                      </c:pt>
                      <c:pt idx="794">
                        <c:v>7.5999999999999998E-2</c:v>
                      </c:pt>
                      <c:pt idx="795">
                        <c:v>7.9000000000000001E-2</c:v>
                      </c:pt>
                      <c:pt idx="796">
                        <c:v>7.9000000000000001E-2</c:v>
                      </c:pt>
                      <c:pt idx="797">
                        <c:v>7.8E-2</c:v>
                      </c:pt>
                      <c:pt idx="798">
                        <c:v>7.8E-2</c:v>
                      </c:pt>
                      <c:pt idx="799">
                        <c:v>7.9000000000000001E-2</c:v>
                      </c:pt>
                      <c:pt idx="800">
                        <c:v>7.3999999999999996E-2</c:v>
                      </c:pt>
                      <c:pt idx="801">
                        <c:v>7.5999999999999998E-2</c:v>
                      </c:pt>
                      <c:pt idx="802">
                        <c:v>0.08</c:v>
                      </c:pt>
                      <c:pt idx="803">
                        <c:v>7.4999999999999997E-2</c:v>
                      </c:pt>
                      <c:pt idx="804">
                        <c:v>7.9000000000000001E-2</c:v>
                      </c:pt>
                      <c:pt idx="805">
                        <c:v>7.8E-2</c:v>
                      </c:pt>
                      <c:pt idx="806">
                        <c:v>7.8E-2</c:v>
                      </c:pt>
                      <c:pt idx="807">
                        <c:v>7.9000000000000001E-2</c:v>
                      </c:pt>
                      <c:pt idx="808">
                        <c:v>7.8E-2</c:v>
                      </c:pt>
                      <c:pt idx="809">
                        <c:v>7.0999999999999994E-2</c:v>
                      </c:pt>
                      <c:pt idx="810">
                        <c:v>7.4999999999999997E-2</c:v>
                      </c:pt>
                      <c:pt idx="811">
                        <c:v>6.6000000000000003E-2</c:v>
                      </c:pt>
                      <c:pt idx="812">
                        <c:v>6.7000000000000004E-2</c:v>
                      </c:pt>
                      <c:pt idx="813">
                        <c:v>7.3999999999999996E-2</c:v>
                      </c:pt>
                      <c:pt idx="814">
                        <c:v>7.4999999999999997E-2</c:v>
                      </c:pt>
                      <c:pt idx="815">
                        <c:v>6.8000000000000005E-2</c:v>
                      </c:pt>
                      <c:pt idx="816">
                        <c:v>7.3999999999999996E-2</c:v>
                      </c:pt>
                      <c:pt idx="817">
                        <c:v>7.1999999999999995E-2</c:v>
                      </c:pt>
                      <c:pt idx="818">
                        <c:v>7.9000000000000001E-2</c:v>
                      </c:pt>
                      <c:pt idx="819">
                        <c:v>7.4999999999999997E-2</c:v>
                      </c:pt>
                      <c:pt idx="820">
                        <c:v>0.08</c:v>
                      </c:pt>
                      <c:pt idx="821">
                        <c:v>7.8E-2</c:v>
                      </c:pt>
                      <c:pt idx="822">
                        <c:v>0.08</c:v>
                      </c:pt>
                      <c:pt idx="823">
                        <c:v>7.9000000000000001E-2</c:v>
                      </c:pt>
                      <c:pt idx="824">
                        <c:v>7.9000000000000001E-2</c:v>
                      </c:pt>
                      <c:pt idx="825">
                        <c:v>7.4999999999999997E-2</c:v>
                      </c:pt>
                      <c:pt idx="826">
                        <c:v>6.3E-2</c:v>
                      </c:pt>
                      <c:pt idx="827">
                        <c:v>5.8999999999999997E-2</c:v>
                      </c:pt>
                      <c:pt idx="828">
                        <c:v>5.7000000000000002E-2</c:v>
                      </c:pt>
                      <c:pt idx="829">
                        <c:v>7.3999999999999996E-2</c:v>
                      </c:pt>
                      <c:pt idx="830">
                        <c:v>7.5999999999999998E-2</c:v>
                      </c:pt>
                      <c:pt idx="831">
                        <c:v>7.5999999999999998E-2</c:v>
                      </c:pt>
                      <c:pt idx="832">
                        <c:v>7.0999999999999994E-2</c:v>
                      </c:pt>
                      <c:pt idx="833">
                        <c:v>7.1999999999999995E-2</c:v>
                      </c:pt>
                      <c:pt idx="834">
                        <c:v>7.4999999999999997E-2</c:v>
                      </c:pt>
                      <c:pt idx="835">
                        <c:v>7.8E-2</c:v>
                      </c:pt>
                      <c:pt idx="836">
                        <c:v>7.8E-2</c:v>
                      </c:pt>
                      <c:pt idx="837">
                        <c:v>0.08</c:v>
                      </c:pt>
                      <c:pt idx="838">
                        <c:v>7.5999999999999998E-2</c:v>
                      </c:pt>
                      <c:pt idx="839">
                        <c:v>7.5999999999999998E-2</c:v>
                      </c:pt>
                      <c:pt idx="840">
                        <c:v>7.8E-2</c:v>
                      </c:pt>
                      <c:pt idx="841">
                        <c:v>7.9000000000000001E-2</c:v>
                      </c:pt>
                      <c:pt idx="842">
                        <c:v>7.5999999999999998E-2</c:v>
                      </c:pt>
                      <c:pt idx="843">
                        <c:v>7.8E-2</c:v>
                      </c:pt>
                      <c:pt idx="844">
                        <c:v>7.8E-2</c:v>
                      </c:pt>
                      <c:pt idx="845">
                        <c:v>0.08</c:v>
                      </c:pt>
                      <c:pt idx="846">
                        <c:v>7.5999999999999998E-2</c:v>
                      </c:pt>
                      <c:pt idx="847">
                        <c:v>7.8E-2</c:v>
                      </c:pt>
                      <c:pt idx="848">
                        <c:v>7.4999999999999997E-2</c:v>
                      </c:pt>
                      <c:pt idx="849">
                        <c:v>7.8E-2</c:v>
                      </c:pt>
                      <c:pt idx="850">
                        <c:v>7.3999999999999996E-2</c:v>
                      </c:pt>
                      <c:pt idx="851">
                        <c:v>7.4999999999999997E-2</c:v>
                      </c:pt>
                      <c:pt idx="852">
                        <c:v>7.3999999999999996E-2</c:v>
                      </c:pt>
                      <c:pt idx="853">
                        <c:v>7.9000000000000001E-2</c:v>
                      </c:pt>
                      <c:pt idx="854">
                        <c:v>7.8E-2</c:v>
                      </c:pt>
                      <c:pt idx="855">
                        <c:v>7.8E-2</c:v>
                      </c:pt>
                      <c:pt idx="856">
                        <c:v>7.5999999999999998E-2</c:v>
                      </c:pt>
                      <c:pt idx="857">
                        <c:v>7.8E-2</c:v>
                      </c:pt>
                      <c:pt idx="858">
                        <c:v>7.3999999999999996E-2</c:v>
                      </c:pt>
                      <c:pt idx="859">
                        <c:v>0.08</c:v>
                      </c:pt>
                      <c:pt idx="860">
                        <c:v>7.5999999999999998E-2</c:v>
                      </c:pt>
                      <c:pt idx="861">
                        <c:v>0.08</c:v>
                      </c:pt>
                      <c:pt idx="862">
                        <c:v>7.5999999999999998E-2</c:v>
                      </c:pt>
                      <c:pt idx="863">
                        <c:v>7.5999999999999998E-2</c:v>
                      </c:pt>
                      <c:pt idx="864">
                        <c:v>0.08</c:v>
                      </c:pt>
                      <c:pt idx="865">
                        <c:v>7.4999999999999997E-2</c:v>
                      </c:pt>
                      <c:pt idx="866">
                        <c:v>7.9000000000000001E-2</c:v>
                      </c:pt>
                      <c:pt idx="867">
                        <c:v>7.0999999999999994E-2</c:v>
                      </c:pt>
                      <c:pt idx="868">
                        <c:v>7.4999999999999997E-2</c:v>
                      </c:pt>
                      <c:pt idx="869">
                        <c:v>7.4999999999999997E-2</c:v>
                      </c:pt>
                      <c:pt idx="870">
                        <c:v>0.08</c:v>
                      </c:pt>
                      <c:pt idx="871">
                        <c:v>8.1000000000000003E-2</c:v>
                      </c:pt>
                      <c:pt idx="872">
                        <c:v>8.1000000000000003E-2</c:v>
                      </c:pt>
                      <c:pt idx="873">
                        <c:v>7.8E-2</c:v>
                      </c:pt>
                      <c:pt idx="874">
                        <c:v>0.08</c:v>
                      </c:pt>
                      <c:pt idx="875">
                        <c:v>7.9000000000000001E-2</c:v>
                      </c:pt>
                      <c:pt idx="876">
                        <c:v>0.08</c:v>
                      </c:pt>
                      <c:pt idx="877">
                        <c:v>7.8E-2</c:v>
                      </c:pt>
                      <c:pt idx="878">
                        <c:v>7.8E-2</c:v>
                      </c:pt>
                      <c:pt idx="879">
                        <c:v>7.8E-2</c:v>
                      </c:pt>
                      <c:pt idx="880">
                        <c:v>7.3999999999999996E-2</c:v>
                      </c:pt>
                      <c:pt idx="881">
                        <c:v>7.5999999999999998E-2</c:v>
                      </c:pt>
                      <c:pt idx="882">
                        <c:v>8.1000000000000003E-2</c:v>
                      </c:pt>
                      <c:pt idx="883">
                        <c:v>7.8E-2</c:v>
                      </c:pt>
                      <c:pt idx="884">
                        <c:v>8.3000000000000004E-2</c:v>
                      </c:pt>
                      <c:pt idx="885">
                        <c:v>7.9000000000000001E-2</c:v>
                      </c:pt>
                      <c:pt idx="886">
                        <c:v>8.1000000000000003E-2</c:v>
                      </c:pt>
                      <c:pt idx="887">
                        <c:v>0.08</c:v>
                      </c:pt>
                      <c:pt idx="888">
                        <c:v>0.08</c:v>
                      </c:pt>
                      <c:pt idx="889">
                        <c:v>7.5999999999999998E-2</c:v>
                      </c:pt>
                      <c:pt idx="890">
                        <c:v>7.8E-2</c:v>
                      </c:pt>
                      <c:pt idx="891">
                        <c:v>7.3999999999999996E-2</c:v>
                      </c:pt>
                      <c:pt idx="892">
                        <c:v>7.9000000000000001E-2</c:v>
                      </c:pt>
                      <c:pt idx="893">
                        <c:v>7.3999999999999996E-2</c:v>
                      </c:pt>
                      <c:pt idx="894">
                        <c:v>7.9000000000000001E-2</c:v>
                      </c:pt>
                      <c:pt idx="895">
                        <c:v>7.5999999999999998E-2</c:v>
                      </c:pt>
                      <c:pt idx="896">
                        <c:v>7.8E-2</c:v>
                      </c:pt>
                      <c:pt idx="897">
                        <c:v>7.9000000000000001E-2</c:v>
                      </c:pt>
                      <c:pt idx="898">
                        <c:v>7.8E-2</c:v>
                      </c:pt>
                      <c:pt idx="899">
                        <c:v>7.8E-2</c:v>
                      </c:pt>
                      <c:pt idx="900">
                        <c:v>7.3999999999999996E-2</c:v>
                      </c:pt>
                      <c:pt idx="901">
                        <c:v>7.9000000000000001E-2</c:v>
                      </c:pt>
                      <c:pt idx="902">
                        <c:v>0.08</c:v>
                      </c:pt>
                      <c:pt idx="903">
                        <c:v>7.4999999999999997E-2</c:v>
                      </c:pt>
                      <c:pt idx="904">
                        <c:v>7.5999999999999998E-2</c:v>
                      </c:pt>
                      <c:pt idx="905">
                        <c:v>7.9000000000000001E-2</c:v>
                      </c:pt>
                      <c:pt idx="906">
                        <c:v>7.8E-2</c:v>
                      </c:pt>
                      <c:pt idx="907">
                        <c:v>7.9000000000000001E-2</c:v>
                      </c:pt>
                      <c:pt idx="908">
                        <c:v>0.08</c:v>
                      </c:pt>
                      <c:pt idx="909">
                        <c:v>8.3000000000000004E-2</c:v>
                      </c:pt>
                      <c:pt idx="910">
                        <c:v>7.8E-2</c:v>
                      </c:pt>
                      <c:pt idx="911">
                        <c:v>7.5999999999999998E-2</c:v>
                      </c:pt>
                      <c:pt idx="912">
                        <c:v>7.0999999999999994E-2</c:v>
                      </c:pt>
                      <c:pt idx="913">
                        <c:v>8.1000000000000003E-2</c:v>
                      </c:pt>
                      <c:pt idx="914">
                        <c:v>7.5999999999999998E-2</c:v>
                      </c:pt>
                      <c:pt idx="915">
                        <c:v>8.3000000000000004E-2</c:v>
                      </c:pt>
                      <c:pt idx="916">
                        <c:v>7.9000000000000001E-2</c:v>
                      </c:pt>
                      <c:pt idx="917">
                        <c:v>0.08</c:v>
                      </c:pt>
                      <c:pt idx="918">
                        <c:v>7.5999999999999998E-2</c:v>
                      </c:pt>
                      <c:pt idx="919">
                        <c:v>7.5999999999999998E-2</c:v>
                      </c:pt>
                      <c:pt idx="920">
                        <c:v>7.5999999999999998E-2</c:v>
                      </c:pt>
                      <c:pt idx="921">
                        <c:v>7.8E-2</c:v>
                      </c:pt>
                      <c:pt idx="922">
                        <c:v>7.9000000000000001E-2</c:v>
                      </c:pt>
                      <c:pt idx="923">
                        <c:v>7.9000000000000001E-2</c:v>
                      </c:pt>
                      <c:pt idx="924">
                        <c:v>7.9000000000000001E-2</c:v>
                      </c:pt>
                      <c:pt idx="925">
                        <c:v>7.8E-2</c:v>
                      </c:pt>
                      <c:pt idx="926">
                        <c:v>7.4999999999999997E-2</c:v>
                      </c:pt>
                      <c:pt idx="927">
                        <c:v>7.1999999999999995E-2</c:v>
                      </c:pt>
                      <c:pt idx="928">
                        <c:v>7.9000000000000001E-2</c:v>
                      </c:pt>
                      <c:pt idx="929">
                        <c:v>7.9000000000000001E-2</c:v>
                      </c:pt>
                      <c:pt idx="930">
                        <c:v>7.9000000000000001E-2</c:v>
                      </c:pt>
                      <c:pt idx="931">
                        <c:v>7.9000000000000001E-2</c:v>
                      </c:pt>
                      <c:pt idx="932">
                        <c:v>0.08</c:v>
                      </c:pt>
                      <c:pt idx="933">
                        <c:v>7.8E-2</c:v>
                      </c:pt>
                      <c:pt idx="934">
                        <c:v>8.3000000000000004E-2</c:v>
                      </c:pt>
                      <c:pt idx="935">
                        <c:v>0.08</c:v>
                      </c:pt>
                      <c:pt idx="936">
                        <c:v>0.08</c:v>
                      </c:pt>
                      <c:pt idx="937">
                        <c:v>7.4999999999999997E-2</c:v>
                      </c:pt>
                      <c:pt idx="938">
                        <c:v>8.3000000000000004E-2</c:v>
                      </c:pt>
                      <c:pt idx="939">
                        <c:v>7.8E-2</c:v>
                      </c:pt>
                      <c:pt idx="940">
                        <c:v>7.8E-2</c:v>
                      </c:pt>
                      <c:pt idx="941">
                        <c:v>7.8E-2</c:v>
                      </c:pt>
                      <c:pt idx="942">
                        <c:v>7.8E-2</c:v>
                      </c:pt>
                      <c:pt idx="943">
                        <c:v>7.4999999999999997E-2</c:v>
                      </c:pt>
                      <c:pt idx="944">
                        <c:v>7.9000000000000001E-2</c:v>
                      </c:pt>
                      <c:pt idx="945">
                        <c:v>8.1000000000000003E-2</c:v>
                      </c:pt>
                      <c:pt idx="946">
                        <c:v>0.08</c:v>
                      </c:pt>
                      <c:pt idx="947">
                        <c:v>7.9000000000000001E-2</c:v>
                      </c:pt>
                      <c:pt idx="948">
                        <c:v>8.1000000000000003E-2</c:v>
                      </c:pt>
                      <c:pt idx="949">
                        <c:v>0.08</c:v>
                      </c:pt>
                      <c:pt idx="950">
                        <c:v>0.08</c:v>
                      </c:pt>
                      <c:pt idx="951">
                        <c:v>0.08</c:v>
                      </c:pt>
                      <c:pt idx="952">
                        <c:v>0.08</c:v>
                      </c:pt>
                      <c:pt idx="953">
                        <c:v>7.9000000000000001E-2</c:v>
                      </c:pt>
                      <c:pt idx="954">
                        <c:v>7.9000000000000001E-2</c:v>
                      </c:pt>
                      <c:pt idx="955">
                        <c:v>7.9000000000000001E-2</c:v>
                      </c:pt>
                      <c:pt idx="956">
                        <c:v>7.8E-2</c:v>
                      </c:pt>
                      <c:pt idx="957">
                        <c:v>7.9000000000000001E-2</c:v>
                      </c:pt>
                      <c:pt idx="958">
                        <c:v>7.9000000000000001E-2</c:v>
                      </c:pt>
                      <c:pt idx="959">
                        <c:v>0.08</c:v>
                      </c:pt>
                      <c:pt idx="960">
                        <c:v>0.08</c:v>
                      </c:pt>
                      <c:pt idx="961">
                        <c:v>7.9000000000000001E-2</c:v>
                      </c:pt>
                      <c:pt idx="962">
                        <c:v>7.8E-2</c:v>
                      </c:pt>
                      <c:pt idx="963">
                        <c:v>7.4999999999999997E-2</c:v>
                      </c:pt>
                      <c:pt idx="964">
                        <c:v>0.08</c:v>
                      </c:pt>
                      <c:pt idx="965">
                        <c:v>7.9000000000000001E-2</c:v>
                      </c:pt>
                      <c:pt idx="966">
                        <c:v>7.9000000000000001E-2</c:v>
                      </c:pt>
                      <c:pt idx="967">
                        <c:v>7.9000000000000001E-2</c:v>
                      </c:pt>
                      <c:pt idx="968">
                        <c:v>0.08</c:v>
                      </c:pt>
                      <c:pt idx="969">
                        <c:v>0.08</c:v>
                      </c:pt>
                      <c:pt idx="970">
                        <c:v>7.4999999999999997E-2</c:v>
                      </c:pt>
                      <c:pt idx="971">
                        <c:v>7.8E-2</c:v>
                      </c:pt>
                      <c:pt idx="972">
                        <c:v>7.4999999999999997E-2</c:v>
                      </c:pt>
                      <c:pt idx="973">
                        <c:v>7.1999999999999995E-2</c:v>
                      </c:pt>
                      <c:pt idx="974">
                        <c:v>7.5999999999999998E-2</c:v>
                      </c:pt>
                      <c:pt idx="975">
                        <c:v>0.08</c:v>
                      </c:pt>
                      <c:pt idx="976">
                        <c:v>7.5999999999999998E-2</c:v>
                      </c:pt>
                      <c:pt idx="977">
                        <c:v>7.9000000000000001E-2</c:v>
                      </c:pt>
                      <c:pt idx="978">
                        <c:v>8.1000000000000003E-2</c:v>
                      </c:pt>
                      <c:pt idx="979">
                        <c:v>0.08</c:v>
                      </c:pt>
                      <c:pt idx="980">
                        <c:v>7.9000000000000001E-2</c:v>
                      </c:pt>
                      <c:pt idx="981">
                        <c:v>0.08</c:v>
                      </c:pt>
                      <c:pt idx="982">
                        <c:v>7.8E-2</c:v>
                      </c:pt>
                      <c:pt idx="983">
                        <c:v>7.8E-2</c:v>
                      </c:pt>
                      <c:pt idx="984">
                        <c:v>0.08</c:v>
                      </c:pt>
                      <c:pt idx="985">
                        <c:v>8.3000000000000004E-2</c:v>
                      </c:pt>
                      <c:pt idx="986">
                        <c:v>8.1000000000000003E-2</c:v>
                      </c:pt>
                      <c:pt idx="987">
                        <c:v>7.9000000000000001E-2</c:v>
                      </c:pt>
                      <c:pt idx="988">
                        <c:v>0.08</c:v>
                      </c:pt>
                      <c:pt idx="989">
                        <c:v>7.8E-2</c:v>
                      </c:pt>
                      <c:pt idx="990">
                        <c:v>7.8E-2</c:v>
                      </c:pt>
                      <c:pt idx="991">
                        <c:v>7.5999999999999998E-2</c:v>
                      </c:pt>
                      <c:pt idx="992">
                        <c:v>7.5999999999999998E-2</c:v>
                      </c:pt>
                      <c:pt idx="993">
                        <c:v>7.8E-2</c:v>
                      </c:pt>
                      <c:pt idx="994">
                        <c:v>8.1000000000000003E-2</c:v>
                      </c:pt>
                      <c:pt idx="995">
                        <c:v>0.08</c:v>
                      </c:pt>
                      <c:pt idx="996">
                        <c:v>7.9000000000000001E-2</c:v>
                      </c:pt>
                      <c:pt idx="997">
                        <c:v>7.8E-2</c:v>
                      </c:pt>
                      <c:pt idx="998">
                        <c:v>7.8E-2</c:v>
                      </c:pt>
                      <c:pt idx="999">
                        <c:v>7.5999999999999998E-2</c:v>
                      </c:pt>
                      <c:pt idx="1000">
                        <c:v>7.9000000000000001E-2</c:v>
                      </c:pt>
                      <c:pt idx="1001">
                        <c:v>7.4999999999999997E-2</c:v>
                      </c:pt>
                      <c:pt idx="1002">
                        <c:v>7.4999999999999997E-2</c:v>
                      </c:pt>
                      <c:pt idx="1003">
                        <c:v>7.9000000000000001E-2</c:v>
                      </c:pt>
                      <c:pt idx="1004">
                        <c:v>8.1000000000000003E-2</c:v>
                      </c:pt>
                      <c:pt idx="1005">
                        <c:v>7.9000000000000001E-2</c:v>
                      </c:pt>
                      <c:pt idx="1006">
                        <c:v>0.08</c:v>
                      </c:pt>
                      <c:pt idx="1007">
                        <c:v>8.1000000000000003E-2</c:v>
                      </c:pt>
                      <c:pt idx="1008">
                        <c:v>7.8E-2</c:v>
                      </c:pt>
                      <c:pt idx="1009">
                        <c:v>8.1000000000000003E-2</c:v>
                      </c:pt>
                      <c:pt idx="1010">
                        <c:v>0.08</c:v>
                      </c:pt>
                      <c:pt idx="1011">
                        <c:v>0.08</c:v>
                      </c:pt>
                      <c:pt idx="1012">
                        <c:v>0.08</c:v>
                      </c:pt>
                      <c:pt idx="1013">
                        <c:v>7.8E-2</c:v>
                      </c:pt>
                      <c:pt idx="1014">
                        <c:v>0.08</c:v>
                      </c:pt>
                      <c:pt idx="1015">
                        <c:v>8.3000000000000004E-2</c:v>
                      </c:pt>
                      <c:pt idx="1016">
                        <c:v>7.9000000000000001E-2</c:v>
                      </c:pt>
                      <c:pt idx="1017">
                        <c:v>0.08</c:v>
                      </c:pt>
                      <c:pt idx="1018">
                        <c:v>0.08</c:v>
                      </c:pt>
                      <c:pt idx="1019">
                        <c:v>7.9000000000000001E-2</c:v>
                      </c:pt>
                      <c:pt idx="1020">
                        <c:v>0.08</c:v>
                      </c:pt>
                      <c:pt idx="1021">
                        <c:v>8.1000000000000003E-2</c:v>
                      </c:pt>
                      <c:pt idx="1022">
                        <c:v>8.1000000000000003E-2</c:v>
                      </c:pt>
                      <c:pt idx="1023">
                        <c:v>7.8E-2</c:v>
                      </c:pt>
                      <c:pt idx="1024">
                        <c:v>8.1000000000000003E-2</c:v>
                      </c:pt>
                      <c:pt idx="1025">
                        <c:v>8.1000000000000003E-2</c:v>
                      </c:pt>
                      <c:pt idx="1026">
                        <c:v>7.5999999999999998E-2</c:v>
                      </c:pt>
                      <c:pt idx="1027">
                        <c:v>7.9000000000000001E-2</c:v>
                      </c:pt>
                      <c:pt idx="1028">
                        <c:v>7.8E-2</c:v>
                      </c:pt>
                      <c:pt idx="1029">
                        <c:v>7.9000000000000001E-2</c:v>
                      </c:pt>
                      <c:pt idx="1030">
                        <c:v>7.8E-2</c:v>
                      </c:pt>
                      <c:pt idx="1031">
                        <c:v>0.08</c:v>
                      </c:pt>
                      <c:pt idx="1032">
                        <c:v>7.9000000000000001E-2</c:v>
                      </c:pt>
                      <c:pt idx="1033">
                        <c:v>7.8E-2</c:v>
                      </c:pt>
                      <c:pt idx="1034">
                        <c:v>8.1000000000000003E-2</c:v>
                      </c:pt>
                      <c:pt idx="1035">
                        <c:v>0.08</c:v>
                      </c:pt>
                      <c:pt idx="1036">
                        <c:v>8.3000000000000004E-2</c:v>
                      </c:pt>
                      <c:pt idx="1037">
                        <c:v>0.08</c:v>
                      </c:pt>
                      <c:pt idx="1038">
                        <c:v>7.9000000000000001E-2</c:v>
                      </c:pt>
                      <c:pt idx="1039">
                        <c:v>7.8E-2</c:v>
                      </c:pt>
                      <c:pt idx="1040">
                        <c:v>7.9000000000000001E-2</c:v>
                      </c:pt>
                      <c:pt idx="1041">
                        <c:v>7.9000000000000001E-2</c:v>
                      </c:pt>
                      <c:pt idx="1042">
                        <c:v>8.1000000000000003E-2</c:v>
                      </c:pt>
                      <c:pt idx="1043">
                        <c:v>0.08</c:v>
                      </c:pt>
                      <c:pt idx="1044">
                        <c:v>7.1999999999999995E-2</c:v>
                      </c:pt>
                      <c:pt idx="1045">
                        <c:v>0.08</c:v>
                      </c:pt>
                      <c:pt idx="1046">
                        <c:v>0.08</c:v>
                      </c:pt>
                      <c:pt idx="1047">
                        <c:v>7.9000000000000001E-2</c:v>
                      </c:pt>
                      <c:pt idx="1048">
                        <c:v>7.5999999999999998E-2</c:v>
                      </c:pt>
                      <c:pt idx="1049">
                        <c:v>7.8E-2</c:v>
                      </c:pt>
                      <c:pt idx="1050">
                        <c:v>7.5999999999999998E-2</c:v>
                      </c:pt>
                      <c:pt idx="1051">
                        <c:v>7.3999999999999996E-2</c:v>
                      </c:pt>
                      <c:pt idx="1052">
                        <c:v>6.8000000000000005E-2</c:v>
                      </c:pt>
                      <c:pt idx="1053">
                        <c:v>7.5999999999999998E-2</c:v>
                      </c:pt>
                      <c:pt idx="1054">
                        <c:v>7.9000000000000001E-2</c:v>
                      </c:pt>
                      <c:pt idx="1055">
                        <c:v>7.9000000000000001E-2</c:v>
                      </c:pt>
                      <c:pt idx="1056">
                        <c:v>7.8E-2</c:v>
                      </c:pt>
                      <c:pt idx="1057">
                        <c:v>7.9000000000000001E-2</c:v>
                      </c:pt>
                      <c:pt idx="1058">
                        <c:v>7.8E-2</c:v>
                      </c:pt>
                      <c:pt idx="1059">
                        <c:v>7.8E-2</c:v>
                      </c:pt>
                      <c:pt idx="1060">
                        <c:v>7.8E-2</c:v>
                      </c:pt>
                      <c:pt idx="1061">
                        <c:v>7.9000000000000001E-2</c:v>
                      </c:pt>
                      <c:pt idx="1062">
                        <c:v>7.8E-2</c:v>
                      </c:pt>
                      <c:pt idx="1063">
                        <c:v>8.1000000000000003E-2</c:v>
                      </c:pt>
                      <c:pt idx="1064">
                        <c:v>0.08</c:v>
                      </c:pt>
                      <c:pt idx="1065">
                        <c:v>7.9000000000000001E-2</c:v>
                      </c:pt>
                      <c:pt idx="1066">
                        <c:v>0.08</c:v>
                      </c:pt>
                      <c:pt idx="1067">
                        <c:v>0.08</c:v>
                      </c:pt>
                      <c:pt idx="1068">
                        <c:v>7.9000000000000001E-2</c:v>
                      </c:pt>
                      <c:pt idx="1069">
                        <c:v>7.5999999999999998E-2</c:v>
                      </c:pt>
                      <c:pt idx="1070">
                        <c:v>7.8E-2</c:v>
                      </c:pt>
                      <c:pt idx="1071">
                        <c:v>7.3999999999999996E-2</c:v>
                      </c:pt>
                      <c:pt idx="1072">
                        <c:v>7.8E-2</c:v>
                      </c:pt>
                      <c:pt idx="1073">
                        <c:v>7.3999999999999996E-2</c:v>
                      </c:pt>
                      <c:pt idx="1074">
                        <c:v>7.4999999999999997E-2</c:v>
                      </c:pt>
                      <c:pt idx="1075">
                        <c:v>7.5999999999999998E-2</c:v>
                      </c:pt>
                      <c:pt idx="1076">
                        <c:v>7.4999999999999997E-2</c:v>
                      </c:pt>
                      <c:pt idx="1077">
                        <c:v>7.1999999999999995E-2</c:v>
                      </c:pt>
                      <c:pt idx="1078">
                        <c:v>7.4999999999999997E-2</c:v>
                      </c:pt>
                      <c:pt idx="1079">
                        <c:v>7.8E-2</c:v>
                      </c:pt>
                      <c:pt idx="1080">
                        <c:v>0.08</c:v>
                      </c:pt>
                      <c:pt idx="1081">
                        <c:v>8.3000000000000004E-2</c:v>
                      </c:pt>
                      <c:pt idx="1082">
                        <c:v>7.9000000000000001E-2</c:v>
                      </c:pt>
                      <c:pt idx="1083">
                        <c:v>0.08</c:v>
                      </c:pt>
                      <c:pt idx="1084">
                        <c:v>7.5999999999999998E-2</c:v>
                      </c:pt>
                      <c:pt idx="1085">
                        <c:v>7.8E-2</c:v>
                      </c:pt>
                      <c:pt idx="1086">
                        <c:v>7.4999999999999997E-2</c:v>
                      </c:pt>
                      <c:pt idx="1087">
                        <c:v>7.5999999999999998E-2</c:v>
                      </c:pt>
                      <c:pt idx="1088">
                        <c:v>7.9000000000000001E-2</c:v>
                      </c:pt>
                      <c:pt idx="1089">
                        <c:v>7.9000000000000001E-2</c:v>
                      </c:pt>
                      <c:pt idx="1090">
                        <c:v>7.8E-2</c:v>
                      </c:pt>
                      <c:pt idx="1091">
                        <c:v>8.1000000000000003E-2</c:v>
                      </c:pt>
                      <c:pt idx="1092">
                        <c:v>0.08</c:v>
                      </c:pt>
                      <c:pt idx="1093">
                        <c:v>7.8E-2</c:v>
                      </c:pt>
                      <c:pt idx="1094">
                        <c:v>0.08</c:v>
                      </c:pt>
                      <c:pt idx="1095">
                        <c:v>7.5999999999999998E-2</c:v>
                      </c:pt>
                      <c:pt idx="1096">
                        <c:v>0.08</c:v>
                      </c:pt>
                      <c:pt idx="1097">
                        <c:v>8.1000000000000003E-2</c:v>
                      </c:pt>
                      <c:pt idx="1098">
                        <c:v>7.9000000000000001E-2</c:v>
                      </c:pt>
                      <c:pt idx="1099">
                        <c:v>0.08</c:v>
                      </c:pt>
                      <c:pt idx="1100">
                        <c:v>7.9000000000000001E-2</c:v>
                      </c:pt>
                      <c:pt idx="1101">
                        <c:v>0.08</c:v>
                      </c:pt>
                      <c:pt idx="1102">
                        <c:v>7.9000000000000001E-2</c:v>
                      </c:pt>
                      <c:pt idx="1103">
                        <c:v>7.9000000000000001E-2</c:v>
                      </c:pt>
                      <c:pt idx="1104">
                        <c:v>0.08</c:v>
                      </c:pt>
                      <c:pt idx="1105">
                        <c:v>7.8E-2</c:v>
                      </c:pt>
                      <c:pt idx="1106">
                        <c:v>7.8E-2</c:v>
                      </c:pt>
                      <c:pt idx="1107">
                        <c:v>7.8E-2</c:v>
                      </c:pt>
                      <c:pt idx="1108">
                        <c:v>7.8E-2</c:v>
                      </c:pt>
                      <c:pt idx="1109">
                        <c:v>7.8E-2</c:v>
                      </c:pt>
                      <c:pt idx="1110">
                        <c:v>7.9000000000000001E-2</c:v>
                      </c:pt>
                      <c:pt idx="1111">
                        <c:v>7.9000000000000001E-2</c:v>
                      </c:pt>
                      <c:pt idx="1112">
                        <c:v>7.8E-2</c:v>
                      </c:pt>
                      <c:pt idx="1113">
                        <c:v>7.8E-2</c:v>
                      </c:pt>
                      <c:pt idx="1114">
                        <c:v>7.8E-2</c:v>
                      </c:pt>
                      <c:pt idx="1115">
                        <c:v>7.9000000000000001E-2</c:v>
                      </c:pt>
                      <c:pt idx="1116">
                        <c:v>7.9000000000000001E-2</c:v>
                      </c:pt>
                      <c:pt idx="1117">
                        <c:v>7.4999999999999997E-2</c:v>
                      </c:pt>
                      <c:pt idx="1118">
                        <c:v>7.8E-2</c:v>
                      </c:pt>
                      <c:pt idx="1119">
                        <c:v>7.8E-2</c:v>
                      </c:pt>
                      <c:pt idx="1120">
                        <c:v>7.4999999999999997E-2</c:v>
                      </c:pt>
                      <c:pt idx="1121">
                        <c:v>7.8E-2</c:v>
                      </c:pt>
                      <c:pt idx="1122">
                        <c:v>0.08</c:v>
                      </c:pt>
                      <c:pt idx="1123">
                        <c:v>0.08</c:v>
                      </c:pt>
                      <c:pt idx="1124">
                        <c:v>7.8E-2</c:v>
                      </c:pt>
                      <c:pt idx="1125">
                        <c:v>7.9000000000000001E-2</c:v>
                      </c:pt>
                      <c:pt idx="1126">
                        <c:v>8.1000000000000003E-2</c:v>
                      </c:pt>
                      <c:pt idx="1127">
                        <c:v>7.8E-2</c:v>
                      </c:pt>
                      <c:pt idx="1128">
                        <c:v>7.9000000000000001E-2</c:v>
                      </c:pt>
                      <c:pt idx="1129">
                        <c:v>8.1000000000000003E-2</c:v>
                      </c:pt>
                      <c:pt idx="1130">
                        <c:v>0.08</c:v>
                      </c:pt>
                      <c:pt idx="1131">
                        <c:v>7.9000000000000001E-2</c:v>
                      </c:pt>
                      <c:pt idx="1132">
                        <c:v>7.9000000000000001E-2</c:v>
                      </c:pt>
                      <c:pt idx="1133">
                        <c:v>7.9000000000000001E-2</c:v>
                      </c:pt>
                      <c:pt idx="1134">
                        <c:v>7.4999999999999997E-2</c:v>
                      </c:pt>
                      <c:pt idx="1135">
                        <c:v>8.1000000000000003E-2</c:v>
                      </c:pt>
                      <c:pt idx="1136">
                        <c:v>7.8E-2</c:v>
                      </c:pt>
                      <c:pt idx="1137">
                        <c:v>0.08</c:v>
                      </c:pt>
                      <c:pt idx="1138">
                        <c:v>7.8E-2</c:v>
                      </c:pt>
                      <c:pt idx="1139">
                        <c:v>7.9000000000000001E-2</c:v>
                      </c:pt>
                      <c:pt idx="1140">
                        <c:v>7.8E-2</c:v>
                      </c:pt>
                      <c:pt idx="1141">
                        <c:v>7.9000000000000001E-2</c:v>
                      </c:pt>
                      <c:pt idx="1142">
                        <c:v>7.9000000000000001E-2</c:v>
                      </c:pt>
                      <c:pt idx="1143">
                        <c:v>0.08</c:v>
                      </c:pt>
                      <c:pt idx="1144">
                        <c:v>7.4999999999999997E-2</c:v>
                      </c:pt>
                      <c:pt idx="1145">
                        <c:v>7.8E-2</c:v>
                      </c:pt>
                      <c:pt idx="1146">
                        <c:v>7.8E-2</c:v>
                      </c:pt>
                      <c:pt idx="1147">
                        <c:v>0.08</c:v>
                      </c:pt>
                      <c:pt idx="1148">
                        <c:v>7.5999999999999998E-2</c:v>
                      </c:pt>
                      <c:pt idx="1149">
                        <c:v>7.9000000000000001E-2</c:v>
                      </c:pt>
                      <c:pt idx="1150">
                        <c:v>7.9000000000000001E-2</c:v>
                      </c:pt>
                      <c:pt idx="1151">
                        <c:v>8.1000000000000003E-2</c:v>
                      </c:pt>
                      <c:pt idx="1152">
                        <c:v>7.8E-2</c:v>
                      </c:pt>
                      <c:pt idx="1153">
                        <c:v>7.8E-2</c:v>
                      </c:pt>
                      <c:pt idx="1154">
                        <c:v>7.9000000000000001E-2</c:v>
                      </c:pt>
                      <c:pt idx="1155">
                        <c:v>7.9000000000000001E-2</c:v>
                      </c:pt>
                      <c:pt idx="1156">
                        <c:v>0.05</c:v>
                      </c:pt>
                      <c:pt idx="1157">
                        <c:v>7.3999999999999996E-2</c:v>
                      </c:pt>
                      <c:pt idx="1158">
                        <c:v>7.4999999999999997E-2</c:v>
                      </c:pt>
                      <c:pt idx="1159">
                        <c:v>7.9000000000000001E-2</c:v>
                      </c:pt>
                    </c:numCache>
                  </c:numRef>
                </c:yVal>
                <c:smooth val="1"/>
                <c:extLst xmlns:c15="http://schemas.microsoft.com/office/drawing/2012/chart">
                  <c:ext xmlns:c16="http://schemas.microsoft.com/office/drawing/2014/chart" uri="{C3380CC4-5D6E-409C-BE32-E72D297353CC}">
                    <c16:uniqueId val="{0000000F-7B3A-45B3-8B9C-4F4F84D696EC}"/>
                  </c:ext>
                </c:extLst>
              </c15:ser>
            </c15:filteredScatterSeries>
          </c:ext>
        </c:extLst>
      </c:scatterChart>
      <c:valAx>
        <c:axId val="120606720"/>
        <c:scaling>
          <c:orientation val="minMax"/>
          <c:max val="25"/>
          <c:min val="10"/>
        </c:scaling>
        <c:delete val="0"/>
        <c:axPos val="b"/>
        <c:title>
          <c:tx>
            <c:rich>
              <a:bodyPr/>
              <a:lstStyle/>
              <a:p>
                <a:pPr>
                  <a:defRPr sz="1600" b="0">
                    <a:latin typeface="Arial" panose="020B0604020202020204" pitchFamily="34" charset="0"/>
                    <a:cs typeface="Arial" panose="020B0604020202020204" pitchFamily="34" charset="0"/>
                  </a:defRPr>
                </a:pPr>
                <a:r>
                  <a:rPr lang="en-US" sz="1600" b="0">
                    <a:latin typeface="Arial" panose="020B0604020202020204" pitchFamily="34" charset="0"/>
                    <a:cs typeface="Arial" panose="020B0604020202020204" pitchFamily="34" charset="0"/>
                  </a:rPr>
                  <a:t>Time / h</a:t>
                </a:r>
              </a:p>
            </c:rich>
          </c:tx>
          <c:layout/>
          <c:overlay val="0"/>
        </c:title>
        <c:numFmt formatCode="0" sourceLinked="0"/>
        <c:majorTickMark val="out"/>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20608640"/>
        <c:crossesAt val="-80"/>
        <c:crossBetween val="midCat"/>
        <c:majorUnit val="5"/>
      </c:valAx>
      <c:valAx>
        <c:axId val="120608640"/>
        <c:scaling>
          <c:orientation val="minMax"/>
          <c:max val="-35"/>
          <c:min val="-55"/>
        </c:scaling>
        <c:delete val="0"/>
        <c:axPos val="l"/>
        <c:title>
          <c:tx>
            <c:rich>
              <a:bodyPr/>
              <a:lstStyle/>
              <a:p>
                <a:pPr>
                  <a:defRPr sz="1600">
                    <a:latin typeface="Arial" panose="020B0604020202020204" pitchFamily="34" charset="0"/>
                    <a:cs typeface="Arial" panose="020B0604020202020204" pitchFamily="34" charset="0"/>
                  </a:defRPr>
                </a:pPr>
                <a:r>
                  <a:rPr lang="en-US" sz="1600" b="0" i="0" baseline="0">
                    <a:effectLst/>
                    <a:latin typeface="Arial" panose="020B0604020202020204" pitchFamily="34" charset="0"/>
                    <a:cs typeface="Arial" panose="020B0604020202020204" pitchFamily="34" charset="0"/>
                  </a:rPr>
                  <a:t>Temperature/</a:t>
                </a:r>
                <a:r>
                  <a:rPr lang="en-US" sz="1600" b="0" i="0" baseline="30000">
                    <a:effectLst/>
                    <a:latin typeface="Arial" panose="020B0604020202020204" pitchFamily="34" charset="0"/>
                    <a:cs typeface="Arial" panose="020B0604020202020204" pitchFamily="34" charset="0"/>
                  </a:rPr>
                  <a:t>o</a:t>
                </a:r>
                <a:r>
                  <a:rPr lang="en-US" sz="1600" b="0" i="0" baseline="0">
                    <a:effectLst/>
                    <a:latin typeface="Arial" panose="020B0604020202020204" pitchFamily="34" charset="0"/>
                    <a:cs typeface="Arial" panose="020B0604020202020204" pitchFamily="34" charset="0"/>
                  </a:rPr>
                  <a:t>C</a:t>
                </a:r>
                <a:endParaRPr lang="en-US" sz="1600">
                  <a:effectLst/>
                  <a:latin typeface="Arial" panose="020B0604020202020204" pitchFamily="34" charset="0"/>
                  <a:cs typeface="Arial" panose="020B0604020202020204" pitchFamily="34" charset="0"/>
                </a:endParaRPr>
              </a:p>
            </c:rich>
          </c:tx>
          <c:layout>
            <c:manualLayout>
              <c:xMode val="edge"/>
              <c:yMode val="edge"/>
              <c:x val="6.387557094401029E-3"/>
              <c:y val="9.1919363221094702E-2"/>
            </c:manualLayout>
          </c:layout>
          <c:overlay val="0"/>
        </c:title>
        <c:numFmt formatCode="General" sourceLinked="1"/>
        <c:majorTickMark val="out"/>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20606720"/>
        <c:crosses val="autoZero"/>
        <c:crossBetween val="midCat"/>
        <c:majorUnit val="5"/>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344647893894274"/>
          <c:y val="7.3288746679341044E-2"/>
          <c:w val="0.73417960238799329"/>
          <c:h val="0.67532483465895077"/>
        </c:manualLayout>
      </c:layout>
      <c:scatterChart>
        <c:scatterStyle val="smoothMarker"/>
        <c:varyColors val="0"/>
        <c:ser>
          <c:idx val="0"/>
          <c:order val="0"/>
          <c:tx>
            <c:v>LyoDEA CH1</c:v>
          </c:tx>
          <c:spPr>
            <a:ln w="12700">
              <a:solidFill>
                <a:srgbClr val="FF00FF"/>
              </a:solidFill>
            </a:ln>
          </c:spPr>
          <c:marker>
            <c:symbol val="none"/>
          </c:marker>
          <c:xVal>
            <c:numRef>
              <c:f>'2(Drying rate from Cpeak)-edit'!$A$9:$A$861</c:f>
              <c:numCache>
                <c:formatCode>General</c:formatCode>
                <c:ptCount val="853"/>
                <c:pt idx="0">
                  <c:v>10</c:v>
                </c:pt>
                <c:pt idx="1">
                  <c:v>10.032999999999999</c:v>
                </c:pt>
                <c:pt idx="2">
                  <c:v>10.067</c:v>
                </c:pt>
                <c:pt idx="3">
                  <c:v>10.1</c:v>
                </c:pt>
                <c:pt idx="4">
                  <c:v>10.132999999999999</c:v>
                </c:pt>
                <c:pt idx="5">
                  <c:v>10.167</c:v>
                </c:pt>
                <c:pt idx="6">
                  <c:v>10.199999999999999</c:v>
                </c:pt>
                <c:pt idx="7">
                  <c:v>10.233000000000001</c:v>
                </c:pt>
                <c:pt idx="8">
                  <c:v>10.266999999999999</c:v>
                </c:pt>
                <c:pt idx="9">
                  <c:v>10.3</c:v>
                </c:pt>
                <c:pt idx="10">
                  <c:v>10.333</c:v>
                </c:pt>
                <c:pt idx="11">
                  <c:v>10.367000000000001</c:v>
                </c:pt>
                <c:pt idx="12">
                  <c:v>10.4</c:v>
                </c:pt>
                <c:pt idx="13">
                  <c:v>10.433</c:v>
                </c:pt>
                <c:pt idx="14">
                  <c:v>10.467000000000001</c:v>
                </c:pt>
                <c:pt idx="15">
                  <c:v>10.5</c:v>
                </c:pt>
                <c:pt idx="16">
                  <c:v>10.532999999999999</c:v>
                </c:pt>
                <c:pt idx="17">
                  <c:v>10.567</c:v>
                </c:pt>
                <c:pt idx="18">
                  <c:v>10.6</c:v>
                </c:pt>
                <c:pt idx="19">
                  <c:v>10.632999999999999</c:v>
                </c:pt>
                <c:pt idx="20">
                  <c:v>10.667</c:v>
                </c:pt>
                <c:pt idx="21">
                  <c:v>10.7</c:v>
                </c:pt>
                <c:pt idx="22">
                  <c:v>10.733000000000001</c:v>
                </c:pt>
                <c:pt idx="23">
                  <c:v>10.766999999999999</c:v>
                </c:pt>
                <c:pt idx="24">
                  <c:v>10.8</c:v>
                </c:pt>
                <c:pt idx="25">
                  <c:v>10.833</c:v>
                </c:pt>
                <c:pt idx="26">
                  <c:v>10.867000000000001</c:v>
                </c:pt>
                <c:pt idx="27">
                  <c:v>10.9</c:v>
                </c:pt>
                <c:pt idx="28">
                  <c:v>10.933</c:v>
                </c:pt>
                <c:pt idx="29">
                  <c:v>10.967000000000001</c:v>
                </c:pt>
                <c:pt idx="30">
                  <c:v>11</c:v>
                </c:pt>
                <c:pt idx="31">
                  <c:v>11.032999999999999</c:v>
                </c:pt>
                <c:pt idx="32">
                  <c:v>11.067</c:v>
                </c:pt>
                <c:pt idx="33">
                  <c:v>11.1</c:v>
                </c:pt>
                <c:pt idx="34">
                  <c:v>11.132999999999999</c:v>
                </c:pt>
                <c:pt idx="35">
                  <c:v>11.167</c:v>
                </c:pt>
                <c:pt idx="36">
                  <c:v>11.2</c:v>
                </c:pt>
                <c:pt idx="37">
                  <c:v>11.233000000000001</c:v>
                </c:pt>
                <c:pt idx="38">
                  <c:v>11.266999999999999</c:v>
                </c:pt>
                <c:pt idx="39">
                  <c:v>11.3</c:v>
                </c:pt>
                <c:pt idx="40">
                  <c:v>11.333</c:v>
                </c:pt>
                <c:pt idx="41">
                  <c:v>11.367000000000001</c:v>
                </c:pt>
                <c:pt idx="42">
                  <c:v>11.4</c:v>
                </c:pt>
                <c:pt idx="43">
                  <c:v>11.433</c:v>
                </c:pt>
                <c:pt idx="44">
                  <c:v>11.467000000000001</c:v>
                </c:pt>
                <c:pt idx="45">
                  <c:v>11.5</c:v>
                </c:pt>
                <c:pt idx="46">
                  <c:v>11.532999999999999</c:v>
                </c:pt>
                <c:pt idx="47">
                  <c:v>11.567</c:v>
                </c:pt>
                <c:pt idx="48">
                  <c:v>11.6</c:v>
                </c:pt>
                <c:pt idx="49">
                  <c:v>11.632999999999999</c:v>
                </c:pt>
                <c:pt idx="50">
                  <c:v>11.667</c:v>
                </c:pt>
                <c:pt idx="51">
                  <c:v>11.7</c:v>
                </c:pt>
                <c:pt idx="52">
                  <c:v>11.733000000000001</c:v>
                </c:pt>
                <c:pt idx="53">
                  <c:v>11.766999999999999</c:v>
                </c:pt>
                <c:pt idx="54">
                  <c:v>11.8</c:v>
                </c:pt>
                <c:pt idx="55">
                  <c:v>11.833</c:v>
                </c:pt>
                <c:pt idx="56">
                  <c:v>11.867000000000001</c:v>
                </c:pt>
                <c:pt idx="57">
                  <c:v>11.9</c:v>
                </c:pt>
                <c:pt idx="58">
                  <c:v>11.933</c:v>
                </c:pt>
                <c:pt idx="59">
                  <c:v>11.967000000000001</c:v>
                </c:pt>
                <c:pt idx="60">
                  <c:v>12</c:v>
                </c:pt>
                <c:pt idx="61">
                  <c:v>12.032999999999999</c:v>
                </c:pt>
                <c:pt idx="62">
                  <c:v>12.067</c:v>
                </c:pt>
                <c:pt idx="63">
                  <c:v>12.1</c:v>
                </c:pt>
                <c:pt idx="64">
                  <c:v>12.132999999999999</c:v>
                </c:pt>
                <c:pt idx="65">
                  <c:v>12.167</c:v>
                </c:pt>
                <c:pt idx="66">
                  <c:v>12.2</c:v>
                </c:pt>
                <c:pt idx="67">
                  <c:v>12.233000000000001</c:v>
                </c:pt>
                <c:pt idx="68">
                  <c:v>12.266999999999999</c:v>
                </c:pt>
                <c:pt idx="69">
                  <c:v>12.3</c:v>
                </c:pt>
                <c:pt idx="70">
                  <c:v>12.333</c:v>
                </c:pt>
                <c:pt idx="71">
                  <c:v>12.367000000000001</c:v>
                </c:pt>
                <c:pt idx="72">
                  <c:v>12.4</c:v>
                </c:pt>
                <c:pt idx="73">
                  <c:v>12.433</c:v>
                </c:pt>
                <c:pt idx="74">
                  <c:v>12.467000000000001</c:v>
                </c:pt>
                <c:pt idx="75">
                  <c:v>12.5</c:v>
                </c:pt>
                <c:pt idx="76">
                  <c:v>12.532999999999999</c:v>
                </c:pt>
                <c:pt idx="77">
                  <c:v>12.567</c:v>
                </c:pt>
                <c:pt idx="78">
                  <c:v>12.6</c:v>
                </c:pt>
                <c:pt idx="79">
                  <c:v>12.632999999999999</c:v>
                </c:pt>
                <c:pt idx="80">
                  <c:v>12.667</c:v>
                </c:pt>
                <c:pt idx="81">
                  <c:v>12.7</c:v>
                </c:pt>
                <c:pt idx="82">
                  <c:v>12.733000000000001</c:v>
                </c:pt>
                <c:pt idx="83">
                  <c:v>12.766999999999999</c:v>
                </c:pt>
                <c:pt idx="84">
                  <c:v>12.8</c:v>
                </c:pt>
                <c:pt idx="85">
                  <c:v>12.833</c:v>
                </c:pt>
                <c:pt idx="86">
                  <c:v>12.867000000000001</c:v>
                </c:pt>
                <c:pt idx="87">
                  <c:v>12.9</c:v>
                </c:pt>
                <c:pt idx="88">
                  <c:v>12.933</c:v>
                </c:pt>
                <c:pt idx="89">
                  <c:v>12.967000000000001</c:v>
                </c:pt>
                <c:pt idx="90">
                  <c:v>13</c:v>
                </c:pt>
                <c:pt idx="91">
                  <c:v>13.032999999999999</c:v>
                </c:pt>
                <c:pt idx="92">
                  <c:v>13.067</c:v>
                </c:pt>
                <c:pt idx="93">
                  <c:v>13.1</c:v>
                </c:pt>
                <c:pt idx="94">
                  <c:v>13.132999999999999</c:v>
                </c:pt>
                <c:pt idx="95">
                  <c:v>13.167</c:v>
                </c:pt>
                <c:pt idx="96">
                  <c:v>13.2</c:v>
                </c:pt>
                <c:pt idx="97">
                  <c:v>13.233000000000001</c:v>
                </c:pt>
                <c:pt idx="98">
                  <c:v>13.266999999999999</c:v>
                </c:pt>
                <c:pt idx="99">
                  <c:v>13.3</c:v>
                </c:pt>
                <c:pt idx="100">
                  <c:v>13.333</c:v>
                </c:pt>
                <c:pt idx="101">
                  <c:v>13.367000000000001</c:v>
                </c:pt>
                <c:pt idx="102">
                  <c:v>13.4</c:v>
                </c:pt>
                <c:pt idx="103">
                  <c:v>13.433</c:v>
                </c:pt>
                <c:pt idx="104">
                  <c:v>13.467000000000001</c:v>
                </c:pt>
                <c:pt idx="105">
                  <c:v>13.5</c:v>
                </c:pt>
                <c:pt idx="106">
                  <c:v>13.532999999999999</c:v>
                </c:pt>
                <c:pt idx="107">
                  <c:v>13.567</c:v>
                </c:pt>
                <c:pt idx="108">
                  <c:v>13.6</c:v>
                </c:pt>
                <c:pt idx="109">
                  <c:v>13.632999999999999</c:v>
                </c:pt>
                <c:pt idx="110">
                  <c:v>13.667</c:v>
                </c:pt>
                <c:pt idx="111">
                  <c:v>13.7</c:v>
                </c:pt>
                <c:pt idx="112">
                  <c:v>13.733000000000001</c:v>
                </c:pt>
                <c:pt idx="113">
                  <c:v>13.766999999999999</c:v>
                </c:pt>
                <c:pt idx="114">
                  <c:v>13.8</c:v>
                </c:pt>
                <c:pt idx="115">
                  <c:v>13.833</c:v>
                </c:pt>
                <c:pt idx="116">
                  <c:v>13.867000000000001</c:v>
                </c:pt>
                <c:pt idx="117">
                  <c:v>14.1</c:v>
                </c:pt>
                <c:pt idx="118">
                  <c:v>14.132999999999999</c:v>
                </c:pt>
                <c:pt idx="119">
                  <c:v>14.167</c:v>
                </c:pt>
                <c:pt idx="120">
                  <c:v>14.2</c:v>
                </c:pt>
                <c:pt idx="121">
                  <c:v>14.233000000000001</c:v>
                </c:pt>
                <c:pt idx="122">
                  <c:v>14.266999999999999</c:v>
                </c:pt>
                <c:pt idx="123">
                  <c:v>14.3</c:v>
                </c:pt>
                <c:pt idx="124">
                  <c:v>14.333</c:v>
                </c:pt>
                <c:pt idx="125">
                  <c:v>14.367000000000001</c:v>
                </c:pt>
                <c:pt idx="126">
                  <c:v>14.4</c:v>
                </c:pt>
                <c:pt idx="127">
                  <c:v>14.433</c:v>
                </c:pt>
                <c:pt idx="128">
                  <c:v>14.467000000000001</c:v>
                </c:pt>
                <c:pt idx="129">
                  <c:v>14.5</c:v>
                </c:pt>
                <c:pt idx="130">
                  <c:v>14.532999999999999</c:v>
                </c:pt>
                <c:pt idx="131">
                  <c:v>14.567</c:v>
                </c:pt>
                <c:pt idx="132">
                  <c:v>14.6</c:v>
                </c:pt>
                <c:pt idx="133">
                  <c:v>14.632999999999999</c:v>
                </c:pt>
                <c:pt idx="134">
                  <c:v>14.667</c:v>
                </c:pt>
                <c:pt idx="135">
                  <c:v>14.7</c:v>
                </c:pt>
                <c:pt idx="136">
                  <c:v>14.733000000000001</c:v>
                </c:pt>
                <c:pt idx="137">
                  <c:v>14.766999999999999</c:v>
                </c:pt>
                <c:pt idx="138">
                  <c:v>14.8</c:v>
                </c:pt>
                <c:pt idx="139">
                  <c:v>14.833</c:v>
                </c:pt>
                <c:pt idx="140">
                  <c:v>14.867000000000001</c:v>
                </c:pt>
                <c:pt idx="141">
                  <c:v>14.9</c:v>
                </c:pt>
                <c:pt idx="142">
                  <c:v>14.933</c:v>
                </c:pt>
                <c:pt idx="143">
                  <c:v>14.967000000000001</c:v>
                </c:pt>
                <c:pt idx="144">
                  <c:v>15</c:v>
                </c:pt>
                <c:pt idx="145">
                  <c:v>15.032999999999999</c:v>
                </c:pt>
                <c:pt idx="146">
                  <c:v>15.067</c:v>
                </c:pt>
                <c:pt idx="147">
                  <c:v>15.1</c:v>
                </c:pt>
                <c:pt idx="148">
                  <c:v>15.132999999999999</c:v>
                </c:pt>
                <c:pt idx="149">
                  <c:v>15.167</c:v>
                </c:pt>
                <c:pt idx="150">
                  <c:v>15.2</c:v>
                </c:pt>
                <c:pt idx="151">
                  <c:v>15.233000000000001</c:v>
                </c:pt>
                <c:pt idx="152">
                  <c:v>15.266999999999999</c:v>
                </c:pt>
                <c:pt idx="153">
                  <c:v>15.3</c:v>
                </c:pt>
                <c:pt idx="154">
                  <c:v>15.333</c:v>
                </c:pt>
                <c:pt idx="155">
                  <c:v>15.367000000000001</c:v>
                </c:pt>
                <c:pt idx="156">
                  <c:v>15.4</c:v>
                </c:pt>
                <c:pt idx="157">
                  <c:v>15.433</c:v>
                </c:pt>
                <c:pt idx="158">
                  <c:v>15.467000000000001</c:v>
                </c:pt>
                <c:pt idx="159">
                  <c:v>15.5</c:v>
                </c:pt>
                <c:pt idx="160">
                  <c:v>15.532999999999999</c:v>
                </c:pt>
                <c:pt idx="161">
                  <c:v>15.567</c:v>
                </c:pt>
                <c:pt idx="162">
                  <c:v>15.6</c:v>
                </c:pt>
                <c:pt idx="163">
                  <c:v>15.632999999999999</c:v>
                </c:pt>
                <c:pt idx="164">
                  <c:v>15.667</c:v>
                </c:pt>
                <c:pt idx="165">
                  <c:v>15.7</c:v>
                </c:pt>
                <c:pt idx="166">
                  <c:v>15.733000000000001</c:v>
                </c:pt>
                <c:pt idx="167">
                  <c:v>15.766999999999999</c:v>
                </c:pt>
                <c:pt idx="168">
                  <c:v>15.8</c:v>
                </c:pt>
                <c:pt idx="169">
                  <c:v>15.833</c:v>
                </c:pt>
                <c:pt idx="170">
                  <c:v>15.867000000000001</c:v>
                </c:pt>
                <c:pt idx="171">
                  <c:v>15.9</c:v>
                </c:pt>
                <c:pt idx="172">
                  <c:v>15.933</c:v>
                </c:pt>
                <c:pt idx="173">
                  <c:v>15.967000000000001</c:v>
                </c:pt>
                <c:pt idx="174">
                  <c:v>16</c:v>
                </c:pt>
                <c:pt idx="175">
                  <c:v>16.033000000000001</c:v>
                </c:pt>
                <c:pt idx="176">
                  <c:v>16.067</c:v>
                </c:pt>
                <c:pt idx="177">
                  <c:v>16.100000000000001</c:v>
                </c:pt>
                <c:pt idx="178">
                  <c:v>16.132999999999999</c:v>
                </c:pt>
                <c:pt idx="179">
                  <c:v>16.167000000000002</c:v>
                </c:pt>
                <c:pt idx="180">
                  <c:v>16.2</c:v>
                </c:pt>
                <c:pt idx="181">
                  <c:v>16.233000000000001</c:v>
                </c:pt>
                <c:pt idx="182">
                  <c:v>16.266999999999999</c:v>
                </c:pt>
                <c:pt idx="183">
                  <c:v>16.3</c:v>
                </c:pt>
                <c:pt idx="184">
                  <c:v>16.332999999999998</c:v>
                </c:pt>
                <c:pt idx="185">
                  <c:v>16.367000000000001</c:v>
                </c:pt>
                <c:pt idx="186">
                  <c:v>16.399999999999999</c:v>
                </c:pt>
                <c:pt idx="187">
                  <c:v>16.433</c:v>
                </c:pt>
                <c:pt idx="188">
                  <c:v>16.466999999999999</c:v>
                </c:pt>
                <c:pt idx="189">
                  <c:v>16.5</c:v>
                </c:pt>
                <c:pt idx="190">
                  <c:v>16.533000000000001</c:v>
                </c:pt>
                <c:pt idx="191">
                  <c:v>16.567</c:v>
                </c:pt>
                <c:pt idx="192">
                  <c:v>16.600000000000001</c:v>
                </c:pt>
                <c:pt idx="193">
                  <c:v>16.632999999999999</c:v>
                </c:pt>
                <c:pt idx="194">
                  <c:v>16.667000000000002</c:v>
                </c:pt>
                <c:pt idx="195">
                  <c:v>16.7</c:v>
                </c:pt>
                <c:pt idx="196">
                  <c:v>16.733000000000001</c:v>
                </c:pt>
                <c:pt idx="197">
                  <c:v>16.766999999999999</c:v>
                </c:pt>
                <c:pt idx="198">
                  <c:v>16.8</c:v>
                </c:pt>
                <c:pt idx="199">
                  <c:v>16.832999999999998</c:v>
                </c:pt>
                <c:pt idx="200">
                  <c:v>16.867000000000001</c:v>
                </c:pt>
                <c:pt idx="201">
                  <c:v>16.899999999999999</c:v>
                </c:pt>
                <c:pt idx="202">
                  <c:v>16.933</c:v>
                </c:pt>
                <c:pt idx="203">
                  <c:v>16.966999999999999</c:v>
                </c:pt>
                <c:pt idx="204">
                  <c:v>17</c:v>
                </c:pt>
                <c:pt idx="205">
                  <c:v>17.033000000000001</c:v>
                </c:pt>
                <c:pt idx="206">
                  <c:v>17.067</c:v>
                </c:pt>
                <c:pt idx="207">
                  <c:v>17.100000000000001</c:v>
                </c:pt>
                <c:pt idx="208">
                  <c:v>17.132999999999999</c:v>
                </c:pt>
                <c:pt idx="209">
                  <c:v>17.167000000000002</c:v>
                </c:pt>
                <c:pt idx="210">
                  <c:v>17.2</c:v>
                </c:pt>
                <c:pt idx="211">
                  <c:v>17.233000000000001</c:v>
                </c:pt>
                <c:pt idx="212">
                  <c:v>17.266999999999999</c:v>
                </c:pt>
                <c:pt idx="213">
                  <c:v>17.3</c:v>
                </c:pt>
                <c:pt idx="214">
                  <c:v>17.332999999999998</c:v>
                </c:pt>
                <c:pt idx="215">
                  <c:v>17.367000000000001</c:v>
                </c:pt>
                <c:pt idx="216">
                  <c:v>17.399999999999999</c:v>
                </c:pt>
                <c:pt idx="217">
                  <c:v>17.433</c:v>
                </c:pt>
                <c:pt idx="218">
                  <c:v>17.466999999999999</c:v>
                </c:pt>
                <c:pt idx="219">
                  <c:v>17.5</c:v>
                </c:pt>
                <c:pt idx="220">
                  <c:v>17.533000000000001</c:v>
                </c:pt>
                <c:pt idx="221">
                  <c:v>17.567</c:v>
                </c:pt>
                <c:pt idx="222">
                  <c:v>17.600000000000001</c:v>
                </c:pt>
                <c:pt idx="223">
                  <c:v>17.632999999999999</c:v>
                </c:pt>
                <c:pt idx="224">
                  <c:v>17.667000000000002</c:v>
                </c:pt>
                <c:pt idx="225">
                  <c:v>17.7</c:v>
                </c:pt>
                <c:pt idx="226">
                  <c:v>17.733000000000001</c:v>
                </c:pt>
                <c:pt idx="227">
                  <c:v>17.766999999999999</c:v>
                </c:pt>
                <c:pt idx="228">
                  <c:v>17.8</c:v>
                </c:pt>
                <c:pt idx="229">
                  <c:v>17.832999999999998</c:v>
                </c:pt>
                <c:pt idx="230">
                  <c:v>17.867000000000001</c:v>
                </c:pt>
                <c:pt idx="231">
                  <c:v>17.899999999999999</c:v>
                </c:pt>
                <c:pt idx="232">
                  <c:v>17.933</c:v>
                </c:pt>
                <c:pt idx="233">
                  <c:v>17.966999999999999</c:v>
                </c:pt>
                <c:pt idx="234">
                  <c:v>18</c:v>
                </c:pt>
                <c:pt idx="235">
                  <c:v>18.033000000000001</c:v>
                </c:pt>
                <c:pt idx="236">
                  <c:v>18.067</c:v>
                </c:pt>
                <c:pt idx="237">
                  <c:v>18.100000000000001</c:v>
                </c:pt>
                <c:pt idx="238">
                  <c:v>18.132999999999999</c:v>
                </c:pt>
                <c:pt idx="239">
                  <c:v>18.167000000000002</c:v>
                </c:pt>
                <c:pt idx="240">
                  <c:v>18.2</c:v>
                </c:pt>
                <c:pt idx="241">
                  <c:v>18.233000000000001</c:v>
                </c:pt>
                <c:pt idx="242">
                  <c:v>18.266999999999999</c:v>
                </c:pt>
                <c:pt idx="243">
                  <c:v>18.3</c:v>
                </c:pt>
                <c:pt idx="244">
                  <c:v>18.332999999999998</c:v>
                </c:pt>
                <c:pt idx="245">
                  <c:v>18.367000000000001</c:v>
                </c:pt>
                <c:pt idx="246">
                  <c:v>18.399999999999999</c:v>
                </c:pt>
                <c:pt idx="247">
                  <c:v>18.433</c:v>
                </c:pt>
                <c:pt idx="248">
                  <c:v>18.466999999999999</c:v>
                </c:pt>
                <c:pt idx="249">
                  <c:v>18.5</c:v>
                </c:pt>
                <c:pt idx="250">
                  <c:v>18.533000000000001</c:v>
                </c:pt>
                <c:pt idx="251">
                  <c:v>18.567</c:v>
                </c:pt>
                <c:pt idx="252">
                  <c:v>18.600000000000001</c:v>
                </c:pt>
                <c:pt idx="253">
                  <c:v>18.632999999999999</c:v>
                </c:pt>
                <c:pt idx="254">
                  <c:v>18.667000000000002</c:v>
                </c:pt>
                <c:pt idx="255">
                  <c:v>18.7</c:v>
                </c:pt>
                <c:pt idx="256">
                  <c:v>18.733000000000001</c:v>
                </c:pt>
                <c:pt idx="257">
                  <c:v>18.766999999999999</c:v>
                </c:pt>
                <c:pt idx="258">
                  <c:v>18.8</c:v>
                </c:pt>
                <c:pt idx="259">
                  <c:v>18.832999999999998</c:v>
                </c:pt>
                <c:pt idx="260">
                  <c:v>18.867000000000001</c:v>
                </c:pt>
                <c:pt idx="261">
                  <c:v>18.899999999999999</c:v>
                </c:pt>
                <c:pt idx="262">
                  <c:v>18.933</c:v>
                </c:pt>
                <c:pt idx="263">
                  <c:v>18.966999999999999</c:v>
                </c:pt>
                <c:pt idx="264">
                  <c:v>19</c:v>
                </c:pt>
                <c:pt idx="265">
                  <c:v>19.033000000000001</c:v>
                </c:pt>
                <c:pt idx="266">
                  <c:v>19.067</c:v>
                </c:pt>
                <c:pt idx="267">
                  <c:v>19.100000000000001</c:v>
                </c:pt>
                <c:pt idx="268">
                  <c:v>19.132999999999999</c:v>
                </c:pt>
                <c:pt idx="269">
                  <c:v>19.167000000000002</c:v>
                </c:pt>
                <c:pt idx="270">
                  <c:v>19.2</c:v>
                </c:pt>
                <c:pt idx="271">
                  <c:v>19.233000000000001</c:v>
                </c:pt>
                <c:pt idx="272">
                  <c:v>19.266999999999999</c:v>
                </c:pt>
                <c:pt idx="273">
                  <c:v>19.3</c:v>
                </c:pt>
                <c:pt idx="274">
                  <c:v>19.332999999999998</c:v>
                </c:pt>
                <c:pt idx="275">
                  <c:v>19.367000000000001</c:v>
                </c:pt>
                <c:pt idx="276">
                  <c:v>19.399999999999999</c:v>
                </c:pt>
                <c:pt idx="277">
                  <c:v>19.433</c:v>
                </c:pt>
                <c:pt idx="278">
                  <c:v>19.466999999999999</c:v>
                </c:pt>
                <c:pt idx="279">
                  <c:v>19.5</c:v>
                </c:pt>
                <c:pt idx="280">
                  <c:v>19.533000000000001</c:v>
                </c:pt>
                <c:pt idx="281">
                  <c:v>19.567</c:v>
                </c:pt>
                <c:pt idx="282">
                  <c:v>19.600000000000001</c:v>
                </c:pt>
                <c:pt idx="283">
                  <c:v>19.632999999999999</c:v>
                </c:pt>
                <c:pt idx="284">
                  <c:v>19.667000000000002</c:v>
                </c:pt>
                <c:pt idx="285">
                  <c:v>19.7</c:v>
                </c:pt>
                <c:pt idx="286">
                  <c:v>19.733000000000001</c:v>
                </c:pt>
                <c:pt idx="287">
                  <c:v>19.766999999999999</c:v>
                </c:pt>
                <c:pt idx="288">
                  <c:v>19.8</c:v>
                </c:pt>
                <c:pt idx="289">
                  <c:v>19.832999999999998</c:v>
                </c:pt>
                <c:pt idx="290">
                  <c:v>19.867000000000001</c:v>
                </c:pt>
                <c:pt idx="291">
                  <c:v>19.899999999999999</c:v>
                </c:pt>
                <c:pt idx="292">
                  <c:v>19.933</c:v>
                </c:pt>
                <c:pt idx="293">
                  <c:v>19.966999999999999</c:v>
                </c:pt>
                <c:pt idx="294">
                  <c:v>20</c:v>
                </c:pt>
                <c:pt idx="295">
                  <c:v>20.033000000000001</c:v>
                </c:pt>
                <c:pt idx="296">
                  <c:v>20.067</c:v>
                </c:pt>
                <c:pt idx="297">
                  <c:v>20.100000000000001</c:v>
                </c:pt>
                <c:pt idx="298">
                  <c:v>20.132999999999999</c:v>
                </c:pt>
                <c:pt idx="299">
                  <c:v>20.167000000000002</c:v>
                </c:pt>
                <c:pt idx="300">
                  <c:v>20.2</c:v>
                </c:pt>
                <c:pt idx="301">
                  <c:v>20.233000000000001</c:v>
                </c:pt>
                <c:pt idx="302">
                  <c:v>20.266999999999999</c:v>
                </c:pt>
                <c:pt idx="303">
                  <c:v>20.3</c:v>
                </c:pt>
                <c:pt idx="304">
                  <c:v>20.332999999999998</c:v>
                </c:pt>
                <c:pt idx="305">
                  <c:v>20.367000000000001</c:v>
                </c:pt>
                <c:pt idx="306">
                  <c:v>20.399999999999999</c:v>
                </c:pt>
                <c:pt idx="307">
                  <c:v>20.433</c:v>
                </c:pt>
                <c:pt idx="308">
                  <c:v>20.466999999999999</c:v>
                </c:pt>
                <c:pt idx="309">
                  <c:v>20.5</c:v>
                </c:pt>
                <c:pt idx="310">
                  <c:v>20.533000000000001</c:v>
                </c:pt>
                <c:pt idx="311">
                  <c:v>20.567</c:v>
                </c:pt>
                <c:pt idx="312">
                  <c:v>20.6</c:v>
                </c:pt>
                <c:pt idx="313">
                  <c:v>20.632999999999999</c:v>
                </c:pt>
                <c:pt idx="314">
                  <c:v>20.667000000000002</c:v>
                </c:pt>
                <c:pt idx="315">
                  <c:v>20.7</c:v>
                </c:pt>
                <c:pt idx="316">
                  <c:v>20.733000000000001</c:v>
                </c:pt>
                <c:pt idx="317">
                  <c:v>20.766999999999999</c:v>
                </c:pt>
                <c:pt idx="318">
                  <c:v>20.8</c:v>
                </c:pt>
                <c:pt idx="319">
                  <c:v>20.832999999999998</c:v>
                </c:pt>
                <c:pt idx="320">
                  <c:v>20.867000000000001</c:v>
                </c:pt>
                <c:pt idx="321">
                  <c:v>20.9</c:v>
                </c:pt>
                <c:pt idx="322">
                  <c:v>20.933</c:v>
                </c:pt>
                <c:pt idx="323">
                  <c:v>20.966999999999999</c:v>
                </c:pt>
                <c:pt idx="324">
                  <c:v>21</c:v>
                </c:pt>
                <c:pt idx="325">
                  <c:v>21.033000000000001</c:v>
                </c:pt>
                <c:pt idx="326">
                  <c:v>21.067</c:v>
                </c:pt>
                <c:pt idx="327">
                  <c:v>21.1</c:v>
                </c:pt>
                <c:pt idx="328">
                  <c:v>21.132999999999999</c:v>
                </c:pt>
                <c:pt idx="329">
                  <c:v>21.167000000000002</c:v>
                </c:pt>
                <c:pt idx="330">
                  <c:v>21.2</c:v>
                </c:pt>
                <c:pt idx="331">
                  <c:v>21.233000000000001</c:v>
                </c:pt>
                <c:pt idx="332">
                  <c:v>21.266999999999999</c:v>
                </c:pt>
                <c:pt idx="333">
                  <c:v>21.3</c:v>
                </c:pt>
                <c:pt idx="334">
                  <c:v>21.332999999999998</c:v>
                </c:pt>
                <c:pt idx="335">
                  <c:v>21.367000000000001</c:v>
                </c:pt>
                <c:pt idx="336">
                  <c:v>21.4</c:v>
                </c:pt>
                <c:pt idx="337">
                  <c:v>21.433</c:v>
                </c:pt>
                <c:pt idx="338">
                  <c:v>21.466999999999999</c:v>
                </c:pt>
                <c:pt idx="339">
                  <c:v>21.5</c:v>
                </c:pt>
                <c:pt idx="340">
                  <c:v>21.533000000000001</c:v>
                </c:pt>
                <c:pt idx="341">
                  <c:v>21.567</c:v>
                </c:pt>
                <c:pt idx="342">
                  <c:v>21.6</c:v>
                </c:pt>
                <c:pt idx="343">
                  <c:v>21.632999999999999</c:v>
                </c:pt>
                <c:pt idx="344">
                  <c:v>21.667000000000002</c:v>
                </c:pt>
                <c:pt idx="345">
                  <c:v>21.7</c:v>
                </c:pt>
                <c:pt idx="346">
                  <c:v>21.733000000000001</c:v>
                </c:pt>
                <c:pt idx="347">
                  <c:v>21.766999999999999</c:v>
                </c:pt>
                <c:pt idx="348">
                  <c:v>21.8</c:v>
                </c:pt>
                <c:pt idx="349">
                  <c:v>21.832999999999998</c:v>
                </c:pt>
                <c:pt idx="350">
                  <c:v>21.867000000000001</c:v>
                </c:pt>
                <c:pt idx="351">
                  <c:v>21.9</c:v>
                </c:pt>
                <c:pt idx="352">
                  <c:v>21.933</c:v>
                </c:pt>
                <c:pt idx="353">
                  <c:v>21.966999999999999</c:v>
                </c:pt>
                <c:pt idx="354">
                  <c:v>22</c:v>
                </c:pt>
                <c:pt idx="355">
                  <c:v>22.033000000000001</c:v>
                </c:pt>
                <c:pt idx="356">
                  <c:v>22.067</c:v>
                </c:pt>
                <c:pt idx="357">
                  <c:v>22.1</c:v>
                </c:pt>
                <c:pt idx="358">
                  <c:v>22.132999999999999</c:v>
                </c:pt>
                <c:pt idx="359">
                  <c:v>22.167000000000002</c:v>
                </c:pt>
                <c:pt idx="360">
                  <c:v>22.2</c:v>
                </c:pt>
                <c:pt idx="361">
                  <c:v>22.233000000000001</c:v>
                </c:pt>
                <c:pt idx="362">
                  <c:v>22.266999999999999</c:v>
                </c:pt>
                <c:pt idx="363">
                  <c:v>22.3</c:v>
                </c:pt>
                <c:pt idx="364">
                  <c:v>22.332999999999998</c:v>
                </c:pt>
                <c:pt idx="365">
                  <c:v>22.367000000000001</c:v>
                </c:pt>
                <c:pt idx="366">
                  <c:v>22.4</c:v>
                </c:pt>
                <c:pt idx="367">
                  <c:v>22.433</c:v>
                </c:pt>
                <c:pt idx="368">
                  <c:v>22.466999999999999</c:v>
                </c:pt>
                <c:pt idx="369">
                  <c:v>22.5</c:v>
                </c:pt>
                <c:pt idx="370">
                  <c:v>22.533000000000001</c:v>
                </c:pt>
                <c:pt idx="371">
                  <c:v>22.567</c:v>
                </c:pt>
                <c:pt idx="372">
                  <c:v>22.6</c:v>
                </c:pt>
                <c:pt idx="373">
                  <c:v>22.632999999999999</c:v>
                </c:pt>
                <c:pt idx="374">
                  <c:v>22.667000000000002</c:v>
                </c:pt>
                <c:pt idx="375">
                  <c:v>22.7</c:v>
                </c:pt>
                <c:pt idx="376">
                  <c:v>22.733000000000001</c:v>
                </c:pt>
                <c:pt idx="377">
                  <c:v>22.766999999999999</c:v>
                </c:pt>
                <c:pt idx="378">
                  <c:v>22.8</c:v>
                </c:pt>
                <c:pt idx="379">
                  <c:v>22.832999999999998</c:v>
                </c:pt>
                <c:pt idx="380">
                  <c:v>22.867000000000001</c:v>
                </c:pt>
                <c:pt idx="381">
                  <c:v>22.9</c:v>
                </c:pt>
                <c:pt idx="382">
                  <c:v>22.933</c:v>
                </c:pt>
                <c:pt idx="383">
                  <c:v>22.966999999999999</c:v>
                </c:pt>
                <c:pt idx="384">
                  <c:v>23</c:v>
                </c:pt>
                <c:pt idx="385">
                  <c:v>23.033000000000001</c:v>
                </c:pt>
                <c:pt idx="386">
                  <c:v>23.067</c:v>
                </c:pt>
                <c:pt idx="387">
                  <c:v>23.1</c:v>
                </c:pt>
                <c:pt idx="388">
                  <c:v>23.132999999999999</c:v>
                </c:pt>
                <c:pt idx="389">
                  <c:v>23.167000000000002</c:v>
                </c:pt>
                <c:pt idx="390">
                  <c:v>23.2</c:v>
                </c:pt>
                <c:pt idx="391">
                  <c:v>23.233000000000001</c:v>
                </c:pt>
                <c:pt idx="392">
                  <c:v>23.266999999999999</c:v>
                </c:pt>
                <c:pt idx="393">
                  <c:v>23.3</c:v>
                </c:pt>
                <c:pt idx="394">
                  <c:v>23.332999999999998</c:v>
                </c:pt>
                <c:pt idx="395">
                  <c:v>23.367000000000001</c:v>
                </c:pt>
                <c:pt idx="396">
                  <c:v>23.4</c:v>
                </c:pt>
                <c:pt idx="397">
                  <c:v>23.433</c:v>
                </c:pt>
                <c:pt idx="398">
                  <c:v>23.466999999999999</c:v>
                </c:pt>
                <c:pt idx="399">
                  <c:v>23.5</c:v>
                </c:pt>
                <c:pt idx="400">
                  <c:v>23.533000000000001</c:v>
                </c:pt>
                <c:pt idx="401">
                  <c:v>23.567</c:v>
                </c:pt>
                <c:pt idx="402">
                  <c:v>23.6</c:v>
                </c:pt>
                <c:pt idx="403">
                  <c:v>23.632999999999999</c:v>
                </c:pt>
                <c:pt idx="404">
                  <c:v>23.667000000000002</c:v>
                </c:pt>
                <c:pt idx="405">
                  <c:v>23.7</c:v>
                </c:pt>
                <c:pt idx="406">
                  <c:v>23.733000000000001</c:v>
                </c:pt>
                <c:pt idx="407">
                  <c:v>23.766999999999999</c:v>
                </c:pt>
                <c:pt idx="408">
                  <c:v>23.8</c:v>
                </c:pt>
                <c:pt idx="409">
                  <c:v>23.832999999999998</c:v>
                </c:pt>
                <c:pt idx="410">
                  <c:v>23.867000000000001</c:v>
                </c:pt>
                <c:pt idx="411">
                  <c:v>23.9</c:v>
                </c:pt>
                <c:pt idx="412">
                  <c:v>23.933</c:v>
                </c:pt>
                <c:pt idx="413">
                  <c:v>23.966999999999999</c:v>
                </c:pt>
                <c:pt idx="414">
                  <c:v>24</c:v>
                </c:pt>
                <c:pt idx="415">
                  <c:v>24.033000000000001</c:v>
                </c:pt>
                <c:pt idx="416">
                  <c:v>24.067</c:v>
                </c:pt>
                <c:pt idx="417">
                  <c:v>24.1</c:v>
                </c:pt>
                <c:pt idx="418">
                  <c:v>24.132999999999999</c:v>
                </c:pt>
                <c:pt idx="419">
                  <c:v>24.167000000000002</c:v>
                </c:pt>
                <c:pt idx="420">
                  <c:v>24.2</c:v>
                </c:pt>
                <c:pt idx="421">
                  <c:v>24.233000000000001</c:v>
                </c:pt>
                <c:pt idx="422">
                  <c:v>24.266999999999999</c:v>
                </c:pt>
                <c:pt idx="423">
                  <c:v>24.3</c:v>
                </c:pt>
                <c:pt idx="424">
                  <c:v>24.332999999999998</c:v>
                </c:pt>
                <c:pt idx="425">
                  <c:v>24.367000000000001</c:v>
                </c:pt>
                <c:pt idx="426">
                  <c:v>24.4</c:v>
                </c:pt>
                <c:pt idx="427">
                  <c:v>24.433</c:v>
                </c:pt>
                <c:pt idx="428">
                  <c:v>24.466999999999999</c:v>
                </c:pt>
                <c:pt idx="429">
                  <c:v>24.5</c:v>
                </c:pt>
                <c:pt idx="430">
                  <c:v>24.533000000000001</c:v>
                </c:pt>
                <c:pt idx="431">
                  <c:v>24.567</c:v>
                </c:pt>
                <c:pt idx="432">
                  <c:v>24.6</c:v>
                </c:pt>
                <c:pt idx="433">
                  <c:v>24.632999999999999</c:v>
                </c:pt>
                <c:pt idx="434">
                  <c:v>24.667000000000002</c:v>
                </c:pt>
                <c:pt idx="435">
                  <c:v>24.7</c:v>
                </c:pt>
                <c:pt idx="436">
                  <c:v>24.733000000000001</c:v>
                </c:pt>
              </c:numCache>
            </c:numRef>
          </c:xVal>
          <c:yVal>
            <c:numRef>
              <c:f>'2(Drying rate from Cpeak)-edit'!$B$9:$B$861</c:f>
              <c:numCache>
                <c:formatCode>0.00E+00</c:formatCode>
                <c:ptCount val="853"/>
                <c:pt idx="0">
                  <c:v>0.76349920000000004</c:v>
                </c:pt>
                <c:pt idx="1">
                  <c:v>0.74193540000000002</c:v>
                </c:pt>
                <c:pt idx="2">
                  <c:v>0.72520200000000001</c:v>
                </c:pt>
                <c:pt idx="3">
                  <c:v>0.71055449999999998</c:v>
                </c:pt>
                <c:pt idx="4">
                  <c:v>0.69975350000000003</c:v>
                </c:pt>
                <c:pt idx="5">
                  <c:v>0.69169029999999998</c:v>
                </c:pt>
                <c:pt idx="6">
                  <c:v>0.68564709999999995</c:v>
                </c:pt>
                <c:pt idx="7">
                  <c:v>0.68033650000000001</c:v>
                </c:pt>
                <c:pt idx="8">
                  <c:v>0.67565039999999998</c:v>
                </c:pt>
                <c:pt idx="9">
                  <c:v>0.67152529999999999</c:v>
                </c:pt>
                <c:pt idx="10">
                  <c:v>0.66802170000000005</c:v>
                </c:pt>
                <c:pt idx="11">
                  <c:v>0.66505720000000002</c:v>
                </c:pt>
                <c:pt idx="12">
                  <c:v>0.66215820000000003</c:v>
                </c:pt>
                <c:pt idx="13">
                  <c:v>0.65975209999999995</c:v>
                </c:pt>
                <c:pt idx="14">
                  <c:v>0.65706089999999995</c:v>
                </c:pt>
                <c:pt idx="15">
                  <c:v>0.65494989999999997</c:v>
                </c:pt>
                <c:pt idx="16">
                  <c:v>0.65266210000000002</c:v>
                </c:pt>
                <c:pt idx="17">
                  <c:v>0.65077039999999997</c:v>
                </c:pt>
                <c:pt idx="18">
                  <c:v>0.64868459999999994</c:v>
                </c:pt>
                <c:pt idx="19">
                  <c:v>0.64693040000000002</c:v>
                </c:pt>
                <c:pt idx="20">
                  <c:v>0.64521510000000004</c:v>
                </c:pt>
                <c:pt idx="21">
                  <c:v>0.64381029999999995</c:v>
                </c:pt>
                <c:pt idx="22">
                  <c:v>0.6427136</c:v>
                </c:pt>
                <c:pt idx="23">
                  <c:v>0.64165019999999995</c:v>
                </c:pt>
                <c:pt idx="24">
                  <c:v>0.64085139999999996</c:v>
                </c:pt>
                <c:pt idx="25">
                  <c:v>0.63998969999999999</c:v>
                </c:pt>
                <c:pt idx="26">
                  <c:v>0.63921240000000001</c:v>
                </c:pt>
                <c:pt idx="27">
                  <c:v>0.63832789999999995</c:v>
                </c:pt>
                <c:pt idx="28">
                  <c:v>0.63767810000000003</c:v>
                </c:pt>
                <c:pt idx="29">
                  <c:v>0.63681449999999995</c:v>
                </c:pt>
                <c:pt idx="30">
                  <c:v>0.63594819999999996</c:v>
                </c:pt>
                <c:pt idx="31">
                  <c:v>0.63519700000000001</c:v>
                </c:pt>
                <c:pt idx="32">
                  <c:v>0.63426139999999998</c:v>
                </c:pt>
                <c:pt idx="33">
                  <c:v>0.63315330000000003</c:v>
                </c:pt>
                <c:pt idx="34">
                  <c:v>0.63203949999999998</c:v>
                </c:pt>
                <c:pt idx="35">
                  <c:v>0.63089890000000004</c:v>
                </c:pt>
                <c:pt idx="36">
                  <c:v>0.62967609999999996</c:v>
                </c:pt>
                <c:pt idx="37">
                  <c:v>0.62836409999999998</c:v>
                </c:pt>
                <c:pt idx="38">
                  <c:v>0.62724650000000004</c:v>
                </c:pt>
                <c:pt idx="39">
                  <c:v>0.62621389999999999</c:v>
                </c:pt>
                <c:pt idx="40">
                  <c:v>0.62523629999999997</c:v>
                </c:pt>
                <c:pt idx="41">
                  <c:v>0.62417029999999996</c:v>
                </c:pt>
                <c:pt idx="42">
                  <c:v>0.62316110000000002</c:v>
                </c:pt>
                <c:pt idx="43">
                  <c:v>0.62201689999999998</c:v>
                </c:pt>
                <c:pt idx="44">
                  <c:v>0.62089689999999997</c:v>
                </c:pt>
                <c:pt idx="45">
                  <c:v>0.61968780000000001</c:v>
                </c:pt>
                <c:pt idx="46">
                  <c:v>0.61852209999999996</c:v>
                </c:pt>
                <c:pt idx="47">
                  <c:v>0.61752629999999997</c:v>
                </c:pt>
                <c:pt idx="48">
                  <c:v>0.61647430000000003</c:v>
                </c:pt>
                <c:pt idx="49">
                  <c:v>0.61518379999999995</c:v>
                </c:pt>
                <c:pt idx="50">
                  <c:v>0.61404930000000002</c:v>
                </c:pt>
                <c:pt idx="51">
                  <c:v>0.61269280000000004</c:v>
                </c:pt>
                <c:pt idx="52">
                  <c:v>0.61108580000000001</c:v>
                </c:pt>
                <c:pt idx="53">
                  <c:v>0.6093208</c:v>
                </c:pt>
                <c:pt idx="54">
                  <c:v>0.60798149999999995</c:v>
                </c:pt>
                <c:pt idx="55">
                  <c:v>0.60581090000000004</c:v>
                </c:pt>
                <c:pt idx="56">
                  <c:v>0.60187060000000003</c:v>
                </c:pt>
                <c:pt idx="57">
                  <c:v>0.59872349999999996</c:v>
                </c:pt>
                <c:pt idx="58">
                  <c:v>0.59639560000000003</c:v>
                </c:pt>
                <c:pt idx="59">
                  <c:v>0.59417589999999998</c:v>
                </c:pt>
                <c:pt idx="60">
                  <c:v>0.59292690000000003</c:v>
                </c:pt>
                <c:pt idx="61">
                  <c:v>0.5935743</c:v>
                </c:pt>
                <c:pt idx="62">
                  <c:v>0.59350639999999999</c:v>
                </c:pt>
                <c:pt idx="63">
                  <c:v>0.5929468</c:v>
                </c:pt>
                <c:pt idx="64">
                  <c:v>0.59211860000000005</c:v>
                </c:pt>
                <c:pt idx="65">
                  <c:v>0.59134929999999997</c:v>
                </c:pt>
                <c:pt idx="66">
                  <c:v>0.59075580000000005</c:v>
                </c:pt>
                <c:pt idx="67">
                  <c:v>0.59037419999999996</c:v>
                </c:pt>
                <c:pt idx="68">
                  <c:v>0.59001139999999996</c:v>
                </c:pt>
                <c:pt idx="69">
                  <c:v>0.58971220000000002</c:v>
                </c:pt>
                <c:pt idx="70">
                  <c:v>0.5891883</c:v>
                </c:pt>
                <c:pt idx="71">
                  <c:v>0.58865959999999995</c:v>
                </c:pt>
                <c:pt idx="72">
                  <c:v>0.58816469999999998</c:v>
                </c:pt>
                <c:pt idx="73">
                  <c:v>0.58758200000000005</c:v>
                </c:pt>
                <c:pt idx="74">
                  <c:v>0.5868527</c:v>
                </c:pt>
                <c:pt idx="75">
                  <c:v>0.58622660000000004</c:v>
                </c:pt>
                <c:pt idx="76">
                  <c:v>0.58530859999999996</c:v>
                </c:pt>
                <c:pt idx="77">
                  <c:v>0.58440789999999998</c:v>
                </c:pt>
                <c:pt idx="78">
                  <c:v>0.58353849999999996</c:v>
                </c:pt>
                <c:pt idx="79">
                  <c:v>0.58270489999999997</c:v>
                </c:pt>
                <c:pt idx="80">
                  <c:v>0.58167159999999996</c:v>
                </c:pt>
                <c:pt idx="81">
                  <c:v>0.58096740000000002</c:v>
                </c:pt>
                <c:pt idx="82">
                  <c:v>0.58008760000000004</c:v>
                </c:pt>
                <c:pt idx="83">
                  <c:v>0.57921319999999998</c:v>
                </c:pt>
                <c:pt idx="84">
                  <c:v>0.57831929999999998</c:v>
                </c:pt>
                <c:pt idx="85">
                  <c:v>0.57760429999999996</c:v>
                </c:pt>
                <c:pt idx="86">
                  <c:v>0.57664289999999996</c:v>
                </c:pt>
                <c:pt idx="87">
                  <c:v>0.57567889999999999</c:v>
                </c:pt>
                <c:pt idx="88">
                  <c:v>0.57471669999999997</c:v>
                </c:pt>
                <c:pt idx="89">
                  <c:v>0.57381009999999999</c:v>
                </c:pt>
                <c:pt idx="90">
                  <c:v>0.57273090000000004</c:v>
                </c:pt>
                <c:pt idx="91">
                  <c:v>0.57178280000000004</c:v>
                </c:pt>
                <c:pt idx="92">
                  <c:v>0.57092560000000003</c:v>
                </c:pt>
                <c:pt idx="93">
                  <c:v>0.56990759999999996</c:v>
                </c:pt>
                <c:pt idx="94">
                  <c:v>0.56860010000000005</c:v>
                </c:pt>
                <c:pt idx="95">
                  <c:v>0.56730230000000004</c:v>
                </c:pt>
                <c:pt idx="96">
                  <c:v>0.56584040000000002</c:v>
                </c:pt>
                <c:pt idx="97">
                  <c:v>0.56444830000000001</c:v>
                </c:pt>
                <c:pt idx="98">
                  <c:v>0.56332289999999996</c:v>
                </c:pt>
                <c:pt idx="99">
                  <c:v>0.56246149999999995</c:v>
                </c:pt>
                <c:pt idx="100">
                  <c:v>0.56170039999999999</c:v>
                </c:pt>
                <c:pt idx="101">
                  <c:v>0.56107189999999996</c:v>
                </c:pt>
                <c:pt idx="102">
                  <c:v>0.56034989999999996</c:v>
                </c:pt>
                <c:pt idx="103">
                  <c:v>0.55943580000000004</c:v>
                </c:pt>
                <c:pt idx="104">
                  <c:v>0.55839870000000003</c:v>
                </c:pt>
                <c:pt idx="105">
                  <c:v>0.55735659999999998</c:v>
                </c:pt>
                <c:pt idx="106">
                  <c:v>0.55614300000000005</c:v>
                </c:pt>
                <c:pt idx="107">
                  <c:v>0.55489690000000003</c:v>
                </c:pt>
                <c:pt idx="108">
                  <c:v>0.55376069999999999</c:v>
                </c:pt>
                <c:pt idx="109">
                  <c:v>0.55273530000000004</c:v>
                </c:pt>
                <c:pt idx="110">
                  <c:v>0.55088349999999997</c:v>
                </c:pt>
                <c:pt idx="111">
                  <c:v>0.5481587</c:v>
                </c:pt>
                <c:pt idx="112">
                  <c:v>0.54442049999999997</c:v>
                </c:pt>
                <c:pt idx="113">
                  <c:v>0.54072279999999995</c:v>
                </c:pt>
                <c:pt idx="114">
                  <c:v>0.53780709999999998</c:v>
                </c:pt>
                <c:pt idx="115">
                  <c:v>0.53622020000000004</c:v>
                </c:pt>
                <c:pt idx="116">
                  <c:v>0.53603140000000005</c:v>
                </c:pt>
                <c:pt idx="117">
                  <c:v>0.53709010000000001</c:v>
                </c:pt>
                <c:pt idx="118">
                  <c:v>0.53545520000000002</c:v>
                </c:pt>
                <c:pt idx="119">
                  <c:v>0.53369160000000004</c:v>
                </c:pt>
                <c:pt idx="120">
                  <c:v>0.53163439999999995</c:v>
                </c:pt>
                <c:pt idx="121">
                  <c:v>0.52974239999999995</c:v>
                </c:pt>
                <c:pt idx="122">
                  <c:v>0.52811419999999998</c:v>
                </c:pt>
                <c:pt idx="123">
                  <c:v>0.52542049999999996</c:v>
                </c:pt>
                <c:pt idx="124">
                  <c:v>0.52232999999999996</c:v>
                </c:pt>
                <c:pt idx="125">
                  <c:v>0.52071979999999995</c:v>
                </c:pt>
                <c:pt idx="126">
                  <c:v>0.52024530000000002</c:v>
                </c:pt>
                <c:pt idx="127">
                  <c:v>0.52056199999999997</c:v>
                </c:pt>
                <c:pt idx="128">
                  <c:v>0.52254089999999997</c:v>
                </c:pt>
                <c:pt idx="129">
                  <c:v>0.52529769999999998</c:v>
                </c:pt>
                <c:pt idx="130">
                  <c:v>0.52700550000000002</c:v>
                </c:pt>
                <c:pt idx="131">
                  <c:v>0.52801220000000004</c:v>
                </c:pt>
                <c:pt idx="132">
                  <c:v>0.52850909999999995</c:v>
                </c:pt>
                <c:pt idx="133">
                  <c:v>0.52879050000000005</c:v>
                </c:pt>
                <c:pt idx="134">
                  <c:v>0.52886049999999996</c:v>
                </c:pt>
                <c:pt idx="135">
                  <c:v>0.52869710000000003</c:v>
                </c:pt>
                <c:pt idx="136">
                  <c:v>0.52846939999999998</c:v>
                </c:pt>
                <c:pt idx="137">
                  <c:v>0.52814229999999995</c:v>
                </c:pt>
                <c:pt idx="138">
                  <c:v>0.52768619999999999</c:v>
                </c:pt>
                <c:pt idx="139">
                  <c:v>0.52715509999999999</c:v>
                </c:pt>
                <c:pt idx="140">
                  <c:v>0.52665740000000005</c:v>
                </c:pt>
                <c:pt idx="141">
                  <c:v>0.52597269999999996</c:v>
                </c:pt>
                <c:pt idx="142">
                  <c:v>0.52534519999999996</c:v>
                </c:pt>
                <c:pt idx="143">
                  <c:v>0.52463970000000004</c:v>
                </c:pt>
                <c:pt idx="144">
                  <c:v>0.52402199999999999</c:v>
                </c:pt>
                <c:pt idx="145">
                  <c:v>0.52324939999999998</c:v>
                </c:pt>
                <c:pt idx="146">
                  <c:v>0.52253380000000005</c:v>
                </c:pt>
                <c:pt idx="147">
                  <c:v>0.52167920000000001</c:v>
                </c:pt>
                <c:pt idx="148">
                  <c:v>0.52100210000000002</c:v>
                </c:pt>
                <c:pt idx="149">
                  <c:v>0.52003069999999996</c:v>
                </c:pt>
                <c:pt idx="150">
                  <c:v>0.51935509999999996</c:v>
                </c:pt>
                <c:pt idx="151">
                  <c:v>0.51862509999999995</c:v>
                </c:pt>
                <c:pt idx="152">
                  <c:v>0.51806509999999995</c:v>
                </c:pt>
                <c:pt idx="153">
                  <c:v>0.51733070000000003</c:v>
                </c:pt>
                <c:pt idx="154">
                  <c:v>0.51676569999999999</c:v>
                </c:pt>
                <c:pt idx="155">
                  <c:v>0.51594479999999998</c:v>
                </c:pt>
                <c:pt idx="156">
                  <c:v>0.5152738</c:v>
                </c:pt>
                <c:pt idx="157">
                  <c:v>0.51435679999999995</c:v>
                </c:pt>
                <c:pt idx="158">
                  <c:v>0.51348859999999996</c:v>
                </c:pt>
                <c:pt idx="159">
                  <c:v>0.51266089999999997</c:v>
                </c:pt>
                <c:pt idx="160">
                  <c:v>0.51178460000000003</c:v>
                </c:pt>
                <c:pt idx="161">
                  <c:v>0.5108123</c:v>
                </c:pt>
                <c:pt idx="162">
                  <c:v>0.51012670000000004</c:v>
                </c:pt>
                <c:pt idx="163">
                  <c:v>0.50933980000000001</c:v>
                </c:pt>
                <c:pt idx="164">
                  <c:v>0.50858890000000001</c:v>
                </c:pt>
                <c:pt idx="165">
                  <c:v>0.5078047</c:v>
                </c:pt>
                <c:pt idx="166">
                  <c:v>0.50703160000000003</c:v>
                </c:pt>
                <c:pt idx="167">
                  <c:v>0.50604870000000002</c:v>
                </c:pt>
                <c:pt idx="168">
                  <c:v>0.50496989999999997</c:v>
                </c:pt>
                <c:pt idx="169">
                  <c:v>0.50366379999999999</c:v>
                </c:pt>
                <c:pt idx="170">
                  <c:v>0.50226769999999998</c:v>
                </c:pt>
                <c:pt idx="171">
                  <c:v>0.50067790000000001</c:v>
                </c:pt>
                <c:pt idx="172">
                  <c:v>0.49934060000000002</c:v>
                </c:pt>
                <c:pt idx="173">
                  <c:v>0.49838690000000002</c:v>
                </c:pt>
                <c:pt idx="174">
                  <c:v>0.49759350000000002</c:v>
                </c:pt>
                <c:pt idx="175">
                  <c:v>0.49712840000000003</c:v>
                </c:pt>
                <c:pt idx="176">
                  <c:v>0.49697239999999998</c:v>
                </c:pt>
                <c:pt idx="177">
                  <c:v>0.4966814</c:v>
                </c:pt>
                <c:pt idx="178">
                  <c:v>0.4961547</c:v>
                </c:pt>
                <c:pt idx="179">
                  <c:v>0.49575819999999998</c:v>
                </c:pt>
                <c:pt idx="180">
                  <c:v>0.49506850000000002</c:v>
                </c:pt>
                <c:pt idx="181">
                  <c:v>0.49440899999999999</c:v>
                </c:pt>
                <c:pt idx="182">
                  <c:v>0.49354969999999998</c:v>
                </c:pt>
                <c:pt idx="183">
                  <c:v>0.49274089999999998</c:v>
                </c:pt>
                <c:pt idx="184">
                  <c:v>0.49185079999999998</c:v>
                </c:pt>
                <c:pt idx="185">
                  <c:v>0.49126639999999999</c:v>
                </c:pt>
                <c:pt idx="186">
                  <c:v>0.49044670000000001</c:v>
                </c:pt>
                <c:pt idx="187">
                  <c:v>0.48977799999999999</c:v>
                </c:pt>
                <c:pt idx="188">
                  <c:v>0.48910199999999998</c:v>
                </c:pt>
                <c:pt idx="189">
                  <c:v>0.4885081</c:v>
                </c:pt>
                <c:pt idx="190">
                  <c:v>0.48771819999999999</c:v>
                </c:pt>
                <c:pt idx="191">
                  <c:v>0.48689310000000002</c:v>
                </c:pt>
                <c:pt idx="192">
                  <c:v>0.48596250000000002</c:v>
                </c:pt>
                <c:pt idx="193">
                  <c:v>0.48486439999999997</c:v>
                </c:pt>
                <c:pt idx="194">
                  <c:v>0.48381109999999999</c:v>
                </c:pt>
                <c:pt idx="195">
                  <c:v>0.4827978</c:v>
                </c:pt>
                <c:pt idx="196">
                  <c:v>0.48196359999999999</c:v>
                </c:pt>
                <c:pt idx="197">
                  <c:v>0.48125950000000001</c:v>
                </c:pt>
                <c:pt idx="198">
                  <c:v>0.48068159999999999</c:v>
                </c:pt>
                <c:pt idx="199">
                  <c:v>0.47987170000000001</c:v>
                </c:pt>
                <c:pt idx="200">
                  <c:v>0.4792189</c:v>
                </c:pt>
                <c:pt idx="201">
                  <c:v>0.47848740000000001</c:v>
                </c:pt>
                <c:pt idx="202">
                  <c:v>0.4777014</c:v>
                </c:pt>
                <c:pt idx="203">
                  <c:v>0.47699459999999999</c:v>
                </c:pt>
                <c:pt idx="204">
                  <c:v>0.476356</c:v>
                </c:pt>
                <c:pt idx="205">
                  <c:v>0.47554360000000001</c:v>
                </c:pt>
                <c:pt idx="206">
                  <c:v>0.47479440000000001</c:v>
                </c:pt>
                <c:pt idx="207">
                  <c:v>0.47407870000000002</c:v>
                </c:pt>
                <c:pt idx="208">
                  <c:v>0.47329850000000001</c:v>
                </c:pt>
                <c:pt idx="209">
                  <c:v>0.4724931</c:v>
                </c:pt>
                <c:pt idx="210">
                  <c:v>0.47176610000000002</c:v>
                </c:pt>
                <c:pt idx="211">
                  <c:v>0.4709566</c:v>
                </c:pt>
                <c:pt idx="212">
                  <c:v>0.47015319999999999</c:v>
                </c:pt>
                <c:pt idx="213">
                  <c:v>0.46930090000000002</c:v>
                </c:pt>
                <c:pt idx="214">
                  <c:v>0.46852450000000001</c:v>
                </c:pt>
                <c:pt idx="215">
                  <c:v>0.46745969999999998</c:v>
                </c:pt>
                <c:pt idx="216">
                  <c:v>0.46599980000000002</c:v>
                </c:pt>
                <c:pt idx="217">
                  <c:v>0.46450910000000001</c:v>
                </c:pt>
                <c:pt idx="218">
                  <c:v>0.46330969999999999</c:v>
                </c:pt>
                <c:pt idx="219">
                  <c:v>0.462177</c:v>
                </c:pt>
                <c:pt idx="220">
                  <c:v>0.46138879999999999</c:v>
                </c:pt>
                <c:pt idx="221">
                  <c:v>0.46105390000000002</c:v>
                </c:pt>
                <c:pt idx="222">
                  <c:v>0.46090599999999998</c:v>
                </c:pt>
                <c:pt idx="223">
                  <c:v>0.46046290000000001</c:v>
                </c:pt>
                <c:pt idx="224">
                  <c:v>0.4599163</c:v>
                </c:pt>
                <c:pt idx="225">
                  <c:v>0.4594105</c:v>
                </c:pt>
                <c:pt idx="226">
                  <c:v>0.45888449999999997</c:v>
                </c:pt>
                <c:pt idx="227">
                  <c:v>0.45817229999999998</c:v>
                </c:pt>
                <c:pt idx="228">
                  <c:v>0.4574879</c:v>
                </c:pt>
                <c:pt idx="229">
                  <c:v>0.45673720000000001</c:v>
                </c:pt>
                <c:pt idx="230">
                  <c:v>0.45586169999999998</c:v>
                </c:pt>
                <c:pt idx="231">
                  <c:v>0.45502189999999998</c:v>
                </c:pt>
                <c:pt idx="232">
                  <c:v>0.4542428</c:v>
                </c:pt>
                <c:pt idx="233">
                  <c:v>0.45347730000000003</c:v>
                </c:pt>
                <c:pt idx="234">
                  <c:v>0.45277650000000003</c:v>
                </c:pt>
                <c:pt idx="235">
                  <c:v>0.4521481</c:v>
                </c:pt>
                <c:pt idx="236">
                  <c:v>0.45145859999999999</c:v>
                </c:pt>
                <c:pt idx="237">
                  <c:v>0.4506733</c:v>
                </c:pt>
                <c:pt idx="238">
                  <c:v>0.44990659999999999</c:v>
                </c:pt>
                <c:pt idx="239">
                  <c:v>0.44892969999999999</c:v>
                </c:pt>
                <c:pt idx="240">
                  <c:v>0.4477391</c:v>
                </c:pt>
                <c:pt idx="241">
                  <c:v>0.44633970000000001</c:v>
                </c:pt>
                <c:pt idx="242">
                  <c:v>0.44508340000000002</c:v>
                </c:pt>
                <c:pt idx="243">
                  <c:v>0.4439611</c:v>
                </c:pt>
                <c:pt idx="244">
                  <c:v>0.44287490000000002</c:v>
                </c:pt>
                <c:pt idx="245">
                  <c:v>0.44199690000000003</c:v>
                </c:pt>
                <c:pt idx="246">
                  <c:v>0.44141720000000001</c:v>
                </c:pt>
                <c:pt idx="247">
                  <c:v>0.44097700000000001</c:v>
                </c:pt>
                <c:pt idx="248">
                  <c:v>0.44040679999999999</c:v>
                </c:pt>
                <c:pt idx="249">
                  <c:v>0.43990570000000001</c:v>
                </c:pt>
                <c:pt idx="250">
                  <c:v>0.43954919999999997</c:v>
                </c:pt>
                <c:pt idx="251">
                  <c:v>0.43901390000000001</c:v>
                </c:pt>
                <c:pt idx="252">
                  <c:v>0.43826140000000002</c:v>
                </c:pt>
                <c:pt idx="253">
                  <c:v>0.43747950000000002</c:v>
                </c:pt>
                <c:pt idx="254">
                  <c:v>0.43678919999999999</c:v>
                </c:pt>
                <c:pt idx="255">
                  <c:v>0.43596299999999999</c:v>
                </c:pt>
                <c:pt idx="256">
                  <c:v>0.43530059999999998</c:v>
                </c:pt>
                <c:pt idx="257">
                  <c:v>0.4347048</c:v>
                </c:pt>
                <c:pt idx="258">
                  <c:v>0.43404110000000001</c:v>
                </c:pt>
                <c:pt idx="259">
                  <c:v>0.4334016</c:v>
                </c:pt>
                <c:pt idx="260">
                  <c:v>0.43263259999999998</c:v>
                </c:pt>
                <c:pt idx="261">
                  <c:v>0.43179980000000001</c:v>
                </c:pt>
                <c:pt idx="262">
                  <c:v>0.43097459999999999</c:v>
                </c:pt>
                <c:pt idx="263">
                  <c:v>0.43004880000000001</c:v>
                </c:pt>
                <c:pt idx="264">
                  <c:v>0.4290003</c:v>
                </c:pt>
                <c:pt idx="265">
                  <c:v>0.42832599999999998</c:v>
                </c:pt>
                <c:pt idx="266">
                  <c:v>0.42744490000000002</c:v>
                </c:pt>
                <c:pt idx="267">
                  <c:v>0.42656179999999999</c:v>
                </c:pt>
                <c:pt idx="268">
                  <c:v>0.42600700000000002</c:v>
                </c:pt>
                <c:pt idx="269">
                  <c:v>0.4254946</c:v>
                </c:pt>
                <c:pt idx="270">
                  <c:v>0.42470669999999999</c:v>
                </c:pt>
                <c:pt idx="271">
                  <c:v>0.42434100000000002</c:v>
                </c:pt>
                <c:pt idx="272">
                  <c:v>0.42367280000000002</c:v>
                </c:pt>
                <c:pt idx="273">
                  <c:v>0.42291600000000001</c:v>
                </c:pt>
                <c:pt idx="274">
                  <c:v>0.42234640000000001</c:v>
                </c:pt>
                <c:pt idx="275">
                  <c:v>0.42163620000000002</c:v>
                </c:pt>
                <c:pt idx="276">
                  <c:v>0.42070859999999999</c:v>
                </c:pt>
                <c:pt idx="277">
                  <c:v>0.42015930000000001</c:v>
                </c:pt>
                <c:pt idx="278">
                  <c:v>0.41939310000000002</c:v>
                </c:pt>
                <c:pt idx="279">
                  <c:v>0.41843590000000003</c:v>
                </c:pt>
                <c:pt idx="280">
                  <c:v>0.41784860000000001</c:v>
                </c:pt>
                <c:pt idx="281">
                  <c:v>0.41707420000000001</c:v>
                </c:pt>
                <c:pt idx="282">
                  <c:v>0.41632619999999998</c:v>
                </c:pt>
                <c:pt idx="283">
                  <c:v>0.41573840000000001</c:v>
                </c:pt>
                <c:pt idx="284">
                  <c:v>0.41504350000000001</c:v>
                </c:pt>
                <c:pt idx="285">
                  <c:v>0.41424100000000003</c:v>
                </c:pt>
                <c:pt idx="286">
                  <c:v>0.41361150000000002</c:v>
                </c:pt>
                <c:pt idx="287">
                  <c:v>0.41271619999999998</c:v>
                </c:pt>
                <c:pt idx="288">
                  <c:v>0.41187940000000001</c:v>
                </c:pt>
                <c:pt idx="289">
                  <c:v>0.41103289999999998</c:v>
                </c:pt>
                <c:pt idx="290">
                  <c:v>0.41013359999999999</c:v>
                </c:pt>
                <c:pt idx="291">
                  <c:v>0.40931190000000001</c:v>
                </c:pt>
                <c:pt idx="292">
                  <c:v>0.40850890000000001</c:v>
                </c:pt>
                <c:pt idx="293">
                  <c:v>0.40769509999999998</c:v>
                </c:pt>
                <c:pt idx="294">
                  <c:v>0.4070841</c:v>
                </c:pt>
                <c:pt idx="295">
                  <c:v>0.4063407</c:v>
                </c:pt>
                <c:pt idx="296">
                  <c:v>0.40576319999999999</c:v>
                </c:pt>
                <c:pt idx="297">
                  <c:v>0.4051091</c:v>
                </c:pt>
                <c:pt idx="298">
                  <c:v>0.40453889999999998</c:v>
                </c:pt>
                <c:pt idx="299">
                  <c:v>0.4040493</c:v>
                </c:pt>
                <c:pt idx="300">
                  <c:v>0.40337420000000002</c:v>
                </c:pt>
                <c:pt idx="301">
                  <c:v>0.40253359999999999</c:v>
                </c:pt>
                <c:pt idx="302">
                  <c:v>0.40191519999999997</c:v>
                </c:pt>
                <c:pt idx="303">
                  <c:v>0.40114309999999997</c:v>
                </c:pt>
                <c:pt idx="304">
                  <c:v>0.40030290000000002</c:v>
                </c:pt>
                <c:pt idx="305">
                  <c:v>0.39963140000000003</c:v>
                </c:pt>
                <c:pt idx="306">
                  <c:v>0.39894619999999997</c:v>
                </c:pt>
                <c:pt idx="307">
                  <c:v>0.39820549999999999</c:v>
                </c:pt>
                <c:pt idx="308">
                  <c:v>0.3975418</c:v>
                </c:pt>
                <c:pt idx="309">
                  <c:v>0.39674890000000002</c:v>
                </c:pt>
                <c:pt idx="310">
                  <c:v>0.39601500000000001</c:v>
                </c:pt>
                <c:pt idx="311">
                  <c:v>0.39527689999999999</c:v>
                </c:pt>
                <c:pt idx="312">
                  <c:v>0.39448139999999998</c:v>
                </c:pt>
                <c:pt idx="313">
                  <c:v>0.39367580000000002</c:v>
                </c:pt>
                <c:pt idx="314">
                  <c:v>0.3930958</c:v>
                </c:pt>
                <c:pt idx="315">
                  <c:v>0.39212059999999999</c:v>
                </c:pt>
                <c:pt idx="316">
                  <c:v>0.39117420000000003</c:v>
                </c:pt>
                <c:pt idx="317">
                  <c:v>0.390426</c:v>
                </c:pt>
                <c:pt idx="318">
                  <c:v>0.38960549999999999</c:v>
                </c:pt>
                <c:pt idx="319">
                  <c:v>0.38870880000000002</c:v>
                </c:pt>
                <c:pt idx="320">
                  <c:v>0.38833050000000002</c:v>
                </c:pt>
                <c:pt idx="321">
                  <c:v>0.38805830000000002</c:v>
                </c:pt>
                <c:pt idx="322">
                  <c:v>0.38744099999999998</c:v>
                </c:pt>
                <c:pt idx="323">
                  <c:v>0.3869822</c:v>
                </c:pt>
                <c:pt idx="324">
                  <c:v>0.38529580000000002</c:v>
                </c:pt>
                <c:pt idx="325">
                  <c:v>0.38375490000000001</c:v>
                </c:pt>
                <c:pt idx="326">
                  <c:v>0.3824729</c:v>
                </c:pt>
                <c:pt idx="327">
                  <c:v>0.3814379</c:v>
                </c:pt>
                <c:pt idx="328">
                  <c:v>0.38037690000000002</c:v>
                </c:pt>
                <c:pt idx="329">
                  <c:v>0.3805751</c:v>
                </c:pt>
                <c:pt idx="330">
                  <c:v>0.3805327</c:v>
                </c:pt>
                <c:pt idx="331">
                  <c:v>0.3801599</c:v>
                </c:pt>
                <c:pt idx="332">
                  <c:v>0.37957659999999999</c:v>
                </c:pt>
                <c:pt idx="333">
                  <c:v>0.37898340000000003</c:v>
                </c:pt>
                <c:pt idx="334">
                  <c:v>0.37825769999999997</c:v>
                </c:pt>
                <c:pt idx="335">
                  <c:v>0.37756729999999999</c:v>
                </c:pt>
                <c:pt idx="336">
                  <c:v>0.3767297</c:v>
                </c:pt>
                <c:pt idx="337">
                  <c:v>0.37620179999999998</c:v>
                </c:pt>
                <c:pt idx="338">
                  <c:v>0.37553330000000001</c:v>
                </c:pt>
                <c:pt idx="339">
                  <c:v>0.37506099999999998</c:v>
                </c:pt>
                <c:pt idx="340">
                  <c:v>0.3742393</c:v>
                </c:pt>
                <c:pt idx="341">
                  <c:v>0.37334840000000002</c:v>
                </c:pt>
                <c:pt idx="342">
                  <c:v>0.37237510000000001</c:v>
                </c:pt>
                <c:pt idx="343">
                  <c:v>0.37134590000000001</c:v>
                </c:pt>
                <c:pt idx="344">
                  <c:v>0.36894739999999998</c:v>
                </c:pt>
                <c:pt idx="345">
                  <c:v>0.3673013</c:v>
                </c:pt>
                <c:pt idx="346">
                  <c:v>0.3660619</c:v>
                </c:pt>
                <c:pt idx="347">
                  <c:v>0.36507699999999998</c:v>
                </c:pt>
                <c:pt idx="348">
                  <c:v>0.36433310000000002</c:v>
                </c:pt>
                <c:pt idx="349">
                  <c:v>0.36485830000000002</c:v>
                </c:pt>
                <c:pt idx="350">
                  <c:v>0.36505989999999999</c:v>
                </c:pt>
                <c:pt idx="351">
                  <c:v>0.3650157</c:v>
                </c:pt>
                <c:pt idx="352">
                  <c:v>0.36476140000000001</c:v>
                </c:pt>
                <c:pt idx="353">
                  <c:v>0.36439680000000002</c:v>
                </c:pt>
                <c:pt idx="354">
                  <c:v>0.36391099999999998</c:v>
                </c:pt>
                <c:pt idx="355">
                  <c:v>0.36332560000000003</c:v>
                </c:pt>
                <c:pt idx="356">
                  <c:v>0.36276000000000003</c:v>
                </c:pt>
                <c:pt idx="357">
                  <c:v>0.36204829999999999</c:v>
                </c:pt>
                <c:pt idx="358">
                  <c:v>0.36138999999999999</c:v>
                </c:pt>
                <c:pt idx="359">
                  <c:v>0.36082370000000002</c:v>
                </c:pt>
                <c:pt idx="360">
                  <c:v>0.3602303</c:v>
                </c:pt>
                <c:pt idx="361">
                  <c:v>0.35957030000000001</c:v>
                </c:pt>
                <c:pt idx="362">
                  <c:v>0.35903869999999999</c:v>
                </c:pt>
                <c:pt idx="363">
                  <c:v>0.35830010000000001</c:v>
                </c:pt>
                <c:pt idx="364">
                  <c:v>0.35768759999999999</c:v>
                </c:pt>
                <c:pt idx="365">
                  <c:v>0.3570468</c:v>
                </c:pt>
                <c:pt idx="366">
                  <c:v>0.3563672</c:v>
                </c:pt>
                <c:pt idx="367">
                  <c:v>0.35564400000000002</c:v>
                </c:pt>
                <c:pt idx="368">
                  <c:v>0.35509239999999997</c:v>
                </c:pt>
                <c:pt idx="369">
                  <c:v>0.35420679999999999</c:v>
                </c:pt>
                <c:pt idx="370">
                  <c:v>0.35336810000000002</c:v>
                </c:pt>
                <c:pt idx="371">
                  <c:v>0.35255589999999998</c:v>
                </c:pt>
                <c:pt idx="372">
                  <c:v>0.35176390000000002</c:v>
                </c:pt>
                <c:pt idx="373">
                  <c:v>0.35019309999999998</c:v>
                </c:pt>
                <c:pt idx="374">
                  <c:v>0.34897420000000001</c:v>
                </c:pt>
                <c:pt idx="375">
                  <c:v>0.34787760000000001</c:v>
                </c:pt>
                <c:pt idx="376">
                  <c:v>0.34692980000000001</c:v>
                </c:pt>
                <c:pt idx="377">
                  <c:v>0.34599449999999998</c:v>
                </c:pt>
                <c:pt idx="378">
                  <c:v>0.34593629999999997</c:v>
                </c:pt>
                <c:pt idx="379">
                  <c:v>0.34569149999999998</c:v>
                </c:pt>
                <c:pt idx="380">
                  <c:v>0.34544720000000001</c:v>
                </c:pt>
                <c:pt idx="381">
                  <c:v>0.34519450000000002</c:v>
                </c:pt>
                <c:pt idx="382">
                  <c:v>0.3448657</c:v>
                </c:pt>
                <c:pt idx="383">
                  <c:v>0.3444007</c:v>
                </c:pt>
                <c:pt idx="384">
                  <c:v>0.34399980000000002</c:v>
                </c:pt>
                <c:pt idx="385">
                  <c:v>0.34343669999999998</c:v>
                </c:pt>
                <c:pt idx="386">
                  <c:v>0.34277400000000002</c:v>
                </c:pt>
                <c:pt idx="387">
                  <c:v>0.34207969999999999</c:v>
                </c:pt>
                <c:pt idx="388">
                  <c:v>0.34142899999999998</c:v>
                </c:pt>
                <c:pt idx="389">
                  <c:v>0.34076970000000001</c:v>
                </c:pt>
                <c:pt idx="390">
                  <c:v>0.34001619999999999</c:v>
                </c:pt>
                <c:pt idx="391">
                  <c:v>0.33897470000000002</c:v>
                </c:pt>
                <c:pt idx="392">
                  <c:v>0.33732780000000001</c:v>
                </c:pt>
                <c:pt idx="393">
                  <c:v>0.3361268</c:v>
                </c:pt>
                <c:pt idx="394">
                  <c:v>0.33495340000000001</c:v>
                </c:pt>
                <c:pt idx="395">
                  <c:v>0.33409220000000001</c:v>
                </c:pt>
                <c:pt idx="396">
                  <c:v>0.33358919999999997</c:v>
                </c:pt>
                <c:pt idx="397">
                  <c:v>0.33383620000000003</c:v>
                </c:pt>
                <c:pt idx="398">
                  <c:v>0.33362520000000001</c:v>
                </c:pt>
                <c:pt idx="399">
                  <c:v>0.33346789999999998</c:v>
                </c:pt>
                <c:pt idx="400">
                  <c:v>0.33308579999999999</c:v>
                </c:pt>
                <c:pt idx="401">
                  <c:v>0.3327003</c:v>
                </c:pt>
                <c:pt idx="402">
                  <c:v>0.3321983</c:v>
                </c:pt>
                <c:pt idx="403">
                  <c:v>0.331706</c:v>
                </c:pt>
                <c:pt idx="404">
                  <c:v>0.33111859999999999</c:v>
                </c:pt>
                <c:pt idx="405">
                  <c:v>0.33060129999999999</c:v>
                </c:pt>
                <c:pt idx="406">
                  <c:v>0.32993070000000002</c:v>
                </c:pt>
                <c:pt idx="407">
                  <c:v>0.32937230000000001</c:v>
                </c:pt>
                <c:pt idx="408">
                  <c:v>0.32872129999999999</c:v>
                </c:pt>
                <c:pt idx="409">
                  <c:v>0.32803359999999998</c:v>
                </c:pt>
                <c:pt idx="410">
                  <c:v>0.3273935</c:v>
                </c:pt>
                <c:pt idx="411">
                  <c:v>0.3268703</c:v>
                </c:pt>
                <c:pt idx="412">
                  <c:v>0.3262255</c:v>
                </c:pt>
                <c:pt idx="413">
                  <c:v>0.32542320000000002</c:v>
                </c:pt>
                <c:pt idx="414">
                  <c:v>0.3238395</c:v>
                </c:pt>
                <c:pt idx="415">
                  <c:v>0.32246659999999999</c:v>
                </c:pt>
                <c:pt idx="416">
                  <c:v>0.3213471</c:v>
                </c:pt>
                <c:pt idx="417">
                  <c:v>0.32039220000000002</c:v>
                </c:pt>
                <c:pt idx="418">
                  <c:v>0.3198512</c:v>
                </c:pt>
                <c:pt idx="419">
                  <c:v>0.3201658</c:v>
                </c:pt>
                <c:pt idx="420">
                  <c:v>0.3201792</c:v>
                </c:pt>
                <c:pt idx="421">
                  <c:v>0.3198955</c:v>
                </c:pt>
                <c:pt idx="422">
                  <c:v>0.31965559999999998</c:v>
                </c:pt>
                <c:pt idx="423">
                  <c:v>0.31918239999999998</c:v>
                </c:pt>
                <c:pt idx="424">
                  <c:v>0.3186426</c:v>
                </c:pt>
                <c:pt idx="425">
                  <c:v>0.31761699999999998</c:v>
                </c:pt>
                <c:pt idx="426">
                  <c:v>0.31619829999999999</c:v>
                </c:pt>
                <c:pt idx="427">
                  <c:v>0.31482529999999997</c:v>
                </c:pt>
                <c:pt idx="428">
                  <c:v>0.31384010000000001</c:v>
                </c:pt>
                <c:pt idx="429">
                  <c:v>0.31299359999999998</c:v>
                </c:pt>
                <c:pt idx="430">
                  <c:v>0.31281029999999999</c:v>
                </c:pt>
                <c:pt idx="431">
                  <c:v>0.313106</c:v>
                </c:pt>
                <c:pt idx="432">
                  <c:v>0.313195</c:v>
                </c:pt>
                <c:pt idx="433">
                  <c:v>0.31268639999999998</c:v>
                </c:pt>
                <c:pt idx="434">
                  <c:v>0.31132270000000001</c:v>
                </c:pt>
                <c:pt idx="435">
                  <c:v>0.31018289999999998</c:v>
                </c:pt>
                <c:pt idx="436">
                  <c:v>0.3092355</c:v>
                </c:pt>
              </c:numCache>
            </c:numRef>
          </c:yVal>
          <c:smooth val="1"/>
          <c:extLst xmlns:c16r2="http://schemas.microsoft.com/office/drawing/2015/06/chart">
            <c:ext xmlns:c16="http://schemas.microsoft.com/office/drawing/2014/chart" uri="{C3380CC4-5D6E-409C-BE32-E72D297353CC}">
              <c16:uniqueId val="{00000000-DD26-4C71-AD9F-C20247996F4B}"/>
            </c:ext>
          </c:extLst>
        </c:ser>
        <c:ser>
          <c:idx val="1"/>
          <c:order val="1"/>
          <c:spPr>
            <a:ln w="3175">
              <a:solidFill>
                <a:srgbClr val="FF00FF"/>
              </a:solidFill>
            </a:ln>
          </c:spPr>
          <c:marker>
            <c:symbol val="none"/>
          </c:marker>
          <c:trendline>
            <c:trendlineType val="poly"/>
            <c:order val="2"/>
            <c:backward val="1"/>
            <c:dispRSqr val="0"/>
            <c:dispEq val="1"/>
            <c:trendlineLbl>
              <c:layout>
                <c:manualLayout>
                  <c:x val="2.7150792413673012E-2"/>
                  <c:y val="0.10011805693249066"/>
                </c:manualLayout>
              </c:layout>
              <c:numFmt formatCode="General" sourceLinked="0"/>
              <c:txPr>
                <a:bodyPr/>
                <a:lstStyle/>
                <a:p>
                  <a:pPr>
                    <a:defRPr sz="1400">
                      <a:latin typeface="Calibri" panose="020F0502020204030204" pitchFamily="34" charset="0"/>
                      <a:cs typeface="Calibri" panose="020F0502020204030204" pitchFamily="34" charset="0"/>
                    </a:defRPr>
                  </a:pPr>
                  <a:endParaRPr lang="en-US"/>
                </a:p>
              </c:txPr>
            </c:trendlineLbl>
          </c:trendline>
          <c:xVal>
            <c:numRef>
              <c:f>'2(Drying rate from Cpeak)-edit'!$A$27:$A$861</c:f>
              <c:numCache>
                <c:formatCode>General</c:formatCode>
                <c:ptCount val="835"/>
                <c:pt idx="0">
                  <c:v>10.6</c:v>
                </c:pt>
                <c:pt idx="1">
                  <c:v>10.632999999999999</c:v>
                </c:pt>
                <c:pt idx="2">
                  <c:v>10.667</c:v>
                </c:pt>
                <c:pt idx="3">
                  <c:v>10.7</c:v>
                </c:pt>
                <c:pt idx="4">
                  <c:v>10.733000000000001</c:v>
                </c:pt>
                <c:pt idx="5">
                  <c:v>10.766999999999999</c:v>
                </c:pt>
                <c:pt idx="6">
                  <c:v>10.8</c:v>
                </c:pt>
                <c:pt idx="7">
                  <c:v>10.833</c:v>
                </c:pt>
                <c:pt idx="8">
                  <c:v>10.867000000000001</c:v>
                </c:pt>
                <c:pt idx="9">
                  <c:v>10.9</c:v>
                </c:pt>
                <c:pt idx="10">
                  <c:v>10.933</c:v>
                </c:pt>
                <c:pt idx="11">
                  <c:v>10.967000000000001</c:v>
                </c:pt>
                <c:pt idx="12">
                  <c:v>11</c:v>
                </c:pt>
                <c:pt idx="13">
                  <c:v>11.032999999999999</c:v>
                </c:pt>
                <c:pt idx="14">
                  <c:v>11.067</c:v>
                </c:pt>
                <c:pt idx="15">
                  <c:v>11.1</c:v>
                </c:pt>
                <c:pt idx="16">
                  <c:v>11.132999999999999</c:v>
                </c:pt>
                <c:pt idx="17">
                  <c:v>11.167</c:v>
                </c:pt>
                <c:pt idx="18">
                  <c:v>11.2</c:v>
                </c:pt>
                <c:pt idx="19">
                  <c:v>11.233000000000001</c:v>
                </c:pt>
                <c:pt idx="20">
                  <c:v>11.266999999999999</c:v>
                </c:pt>
                <c:pt idx="21">
                  <c:v>11.3</c:v>
                </c:pt>
                <c:pt idx="22">
                  <c:v>11.333</c:v>
                </c:pt>
                <c:pt idx="23">
                  <c:v>11.367000000000001</c:v>
                </c:pt>
                <c:pt idx="24">
                  <c:v>11.4</c:v>
                </c:pt>
                <c:pt idx="25">
                  <c:v>11.433</c:v>
                </c:pt>
                <c:pt idx="26">
                  <c:v>11.467000000000001</c:v>
                </c:pt>
                <c:pt idx="27">
                  <c:v>11.5</c:v>
                </c:pt>
                <c:pt idx="28">
                  <c:v>11.532999999999999</c:v>
                </c:pt>
                <c:pt idx="29">
                  <c:v>11.567</c:v>
                </c:pt>
                <c:pt idx="30">
                  <c:v>11.6</c:v>
                </c:pt>
                <c:pt idx="31">
                  <c:v>11.632999999999999</c:v>
                </c:pt>
                <c:pt idx="32">
                  <c:v>11.667</c:v>
                </c:pt>
                <c:pt idx="33">
                  <c:v>11.7</c:v>
                </c:pt>
                <c:pt idx="34">
                  <c:v>11.733000000000001</c:v>
                </c:pt>
                <c:pt idx="35">
                  <c:v>11.766999999999999</c:v>
                </c:pt>
                <c:pt idx="36">
                  <c:v>11.8</c:v>
                </c:pt>
                <c:pt idx="37">
                  <c:v>11.833</c:v>
                </c:pt>
                <c:pt idx="38">
                  <c:v>11.867000000000001</c:v>
                </c:pt>
                <c:pt idx="39">
                  <c:v>11.9</c:v>
                </c:pt>
                <c:pt idx="40">
                  <c:v>11.933</c:v>
                </c:pt>
                <c:pt idx="41">
                  <c:v>11.967000000000001</c:v>
                </c:pt>
                <c:pt idx="42">
                  <c:v>12</c:v>
                </c:pt>
                <c:pt idx="43">
                  <c:v>12.032999999999999</c:v>
                </c:pt>
                <c:pt idx="44">
                  <c:v>12.067</c:v>
                </c:pt>
                <c:pt idx="45">
                  <c:v>12.1</c:v>
                </c:pt>
                <c:pt idx="46">
                  <c:v>12.132999999999999</c:v>
                </c:pt>
                <c:pt idx="47">
                  <c:v>12.167</c:v>
                </c:pt>
                <c:pt idx="48">
                  <c:v>12.2</c:v>
                </c:pt>
                <c:pt idx="49">
                  <c:v>12.233000000000001</c:v>
                </c:pt>
                <c:pt idx="50">
                  <c:v>12.266999999999999</c:v>
                </c:pt>
                <c:pt idx="51">
                  <c:v>12.3</c:v>
                </c:pt>
                <c:pt idx="52">
                  <c:v>12.333</c:v>
                </c:pt>
                <c:pt idx="53">
                  <c:v>12.367000000000001</c:v>
                </c:pt>
                <c:pt idx="54">
                  <c:v>12.4</c:v>
                </c:pt>
                <c:pt idx="55">
                  <c:v>12.433</c:v>
                </c:pt>
                <c:pt idx="56">
                  <c:v>12.467000000000001</c:v>
                </c:pt>
                <c:pt idx="57">
                  <c:v>12.5</c:v>
                </c:pt>
                <c:pt idx="58">
                  <c:v>12.532999999999999</c:v>
                </c:pt>
                <c:pt idx="59">
                  <c:v>12.567</c:v>
                </c:pt>
                <c:pt idx="60">
                  <c:v>12.6</c:v>
                </c:pt>
                <c:pt idx="61">
                  <c:v>12.632999999999999</c:v>
                </c:pt>
                <c:pt idx="62">
                  <c:v>12.667</c:v>
                </c:pt>
                <c:pt idx="63">
                  <c:v>12.7</c:v>
                </c:pt>
                <c:pt idx="64">
                  <c:v>12.733000000000001</c:v>
                </c:pt>
                <c:pt idx="65">
                  <c:v>12.766999999999999</c:v>
                </c:pt>
                <c:pt idx="66">
                  <c:v>12.8</c:v>
                </c:pt>
                <c:pt idx="67">
                  <c:v>12.833</c:v>
                </c:pt>
                <c:pt idx="68">
                  <c:v>12.867000000000001</c:v>
                </c:pt>
                <c:pt idx="69">
                  <c:v>12.9</c:v>
                </c:pt>
                <c:pt idx="70">
                  <c:v>12.933</c:v>
                </c:pt>
                <c:pt idx="71">
                  <c:v>12.967000000000001</c:v>
                </c:pt>
                <c:pt idx="72">
                  <c:v>13</c:v>
                </c:pt>
                <c:pt idx="73">
                  <c:v>13.032999999999999</c:v>
                </c:pt>
                <c:pt idx="74">
                  <c:v>13.067</c:v>
                </c:pt>
                <c:pt idx="75">
                  <c:v>13.1</c:v>
                </c:pt>
                <c:pt idx="76">
                  <c:v>13.132999999999999</c:v>
                </c:pt>
                <c:pt idx="77">
                  <c:v>13.167</c:v>
                </c:pt>
                <c:pt idx="78">
                  <c:v>13.2</c:v>
                </c:pt>
                <c:pt idx="79">
                  <c:v>13.233000000000001</c:v>
                </c:pt>
                <c:pt idx="80">
                  <c:v>13.266999999999999</c:v>
                </c:pt>
                <c:pt idx="81">
                  <c:v>13.3</c:v>
                </c:pt>
                <c:pt idx="82">
                  <c:v>13.333</c:v>
                </c:pt>
                <c:pt idx="83">
                  <c:v>13.367000000000001</c:v>
                </c:pt>
                <c:pt idx="84">
                  <c:v>13.4</c:v>
                </c:pt>
                <c:pt idx="85">
                  <c:v>13.433</c:v>
                </c:pt>
                <c:pt idx="86">
                  <c:v>13.467000000000001</c:v>
                </c:pt>
                <c:pt idx="87">
                  <c:v>13.5</c:v>
                </c:pt>
                <c:pt idx="88">
                  <c:v>13.532999999999999</c:v>
                </c:pt>
                <c:pt idx="89">
                  <c:v>13.567</c:v>
                </c:pt>
                <c:pt idx="90">
                  <c:v>13.6</c:v>
                </c:pt>
                <c:pt idx="91">
                  <c:v>13.632999999999999</c:v>
                </c:pt>
                <c:pt idx="92">
                  <c:v>13.667</c:v>
                </c:pt>
                <c:pt idx="93">
                  <c:v>13.7</c:v>
                </c:pt>
                <c:pt idx="94">
                  <c:v>13.733000000000001</c:v>
                </c:pt>
                <c:pt idx="95">
                  <c:v>13.766999999999999</c:v>
                </c:pt>
                <c:pt idx="96">
                  <c:v>13.8</c:v>
                </c:pt>
                <c:pt idx="97">
                  <c:v>13.833</c:v>
                </c:pt>
                <c:pt idx="98">
                  <c:v>13.867000000000001</c:v>
                </c:pt>
                <c:pt idx="99">
                  <c:v>14.1</c:v>
                </c:pt>
                <c:pt idx="100">
                  <c:v>14.132999999999999</c:v>
                </c:pt>
                <c:pt idx="101">
                  <c:v>14.167</c:v>
                </c:pt>
                <c:pt idx="102">
                  <c:v>14.2</c:v>
                </c:pt>
                <c:pt idx="103">
                  <c:v>14.233000000000001</c:v>
                </c:pt>
                <c:pt idx="104">
                  <c:v>14.266999999999999</c:v>
                </c:pt>
                <c:pt idx="105">
                  <c:v>14.3</c:v>
                </c:pt>
                <c:pt idx="106">
                  <c:v>14.333</c:v>
                </c:pt>
                <c:pt idx="107">
                  <c:v>14.367000000000001</c:v>
                </c:pt>
                <c:pt idx="108">
                  <c:v>14.4</c:v>
                </c:pt>
                <c:pt idx="109">
                  <c:v>14.433</c:v>
                </c:pt>
                <c:pt idx="110">
                  <c:v>14.467000000000001</c:v>
                </c:pt>
                <c:pt idx="111">
                  <c:v>14.5</c:v>
                </c:pt>
                <c:pt idx="112">
                  <c:v>14.532999999999999</c:v>
                </c:pt>
                <c:pt idx="113">
                  <c:v>14.567</c:v>
                </c:pt>
                <c:pt idx="114">
                  <c:v>14.6</c:v>
                </c:pt>
                <c:pt idx="115">
                  <c:v>14.632999999999999</c:v>
                </c:pt>
                <c:pt idx="116">
                  <c:v>14.667</c:v>
                </c:pt>
                <c:pt idx="117">
                  <c:v>14.7</c:v>
                </c:pt>
                <c:pt idx="118">
                  <c:v>14.733000000000001</c:v>
                </c:pt>
                <c:pt idx="119">
                  <c:v>14.766999999999999</c:v>
                </c:pt>
                <c:pt idx="120">
                  <c:v>14.8</c:v>
                </c:pt>
                <c:pt idx="121">
                  <c:v>14.833</c:v>
                </c:pt>
                <c:pt idx="122">
                  <c:v>14.867000000000001</c:v>
                </c:pt>
                <c:pt idx="123">
                  <c:v>14.9</c:v>
                </c:pt>
                <c:pt idx="124">
                  <c:v>14.933</c:v>
                </c:pt>
                <c:pt idx="125">
                  <c:v>14.967000000000001</c:v>
                </c:pt>
                <c:pt idx="126">
                  <c:v>15</c:v>
                </c:pt>
                <c:pt idx="127">
                  <c:v>15.032999999999999</c:v>
                </c:pt>
                <c:pt idx="128">
                  <c:v>15.067</c:v>
                </c:pt>
                <c:pt idx="129">
                  <c:v>15.1</c:v>
                </c:pt>
                <c:pt idx="130">
                  <c:v>15.132999999999999</c:v>
                </c:pt>
                <c:pt idx="131">
                  <c:v>15.167</c:v>
                </c:pt>
                <c:pt idx="132">
                  <c:v>15.2</c:v>
                </c:pt>
                <c:pt idx="133">
                  <c:v>15.233000000000001</c:v>
                </c:pt>
                <c:pt idx="134">
                  <c:v>15.266999999999999</c:v>
                </c:pt>
                <c:pt idx="135">
                  <c:v>15.3</c:v>
                </c:pt>
                <c:pt idx="136">
                  <c:v>15.333</c:v>
                </c:pt>
                <c:pt idx="137">
                  <c:v>15.367000000000001</c:v>
                </c:pt>
                <c:pt idx="138">
                  <c:v>15.4</c:v>
                </c:pt>
                <c:pt idx="139">
                  <c:v>15.433</c:v>
                </c:pt>
                <c:pt idx="140">
                  <c:v>15.467000000000001</c:v>
                </c:pt>
                <c:pt idx="141">
                  <c:v>15.5</c:v>
                </c:pt>
                <c:pt idx="142">
                  <c:v>15.532999999999999</c:v>
                </c:pt>
                <c:pt idx="143">
                  <c:v>15.567</c:v>
                </c:pt>
                <c:pt idx="144">
                  <c:v>15.6</c:v>
                </c:pt>
                <c:pt idx="145">
                  <c:v>15.632999999999999</c:v>
                </c:pt>
                <c:pt idx="146">
                  <c:v>15.667</c:v>
                </c:pt>
                <c:pt idx="147">
                  <c:v>15.7</c:v>
                </c:pt>
                <c:pt idx="148">
                  <c:v>15.733000000000001</c:v>
                </c:pt>
                <c:pt idx="149">
                  <c:v>15.766999999999999</c:v>
                </c:pt>
                <c:pt idx="150">
                  <c:v>15.8</c:v>
                </c:pt>
                <c:pt idx="151">
                  <c:v>15.833</c:v>
                </c:pt>
                <c:pt idx="152">
                  <c:v>15.867000000000001</c:v>
                </c:pt>
                <c:pt idx="153">
                  <c:v>15.9</c:v>
                </c:pt>
                <c:pt idx="154">
                  <c:v>15.933</c:v>
                </c:pt>
                <c:pt idx="155">
                  <c:v>15.967000000000001</c:v>
                </c:pt>
                <c:pt idx="156">
                  <c:v>16</c:v>
                </c:pt>
                <c:pt idx="157">
                  <c:v>16.033000000000001</c:v>
                </c:pt>
                <c:pt idx="158">
                  <c:v>16.067</c:v>
                </c:pt>
                <c:pt idx="159">
                  <c:v>16.100000000000001</c:v>
                </c:pt>
                <c:pt idx="160">
                  <c:v>16.132999999999999</c:v>
                </c:pt>
                <c:pt idx="161">
                  <c:v>16.167000000000002</c:v>
                </c:pt>
                <c:pt idx="162">
                  <c:v>16.2</c:v>
                </c:pt>
                <c:pt idx="163">
                  <c:v>16.233000000000001</c:v>
                </c:pt>
                <c:pt idx="164">
                  <c:v>16.266999999999999</c:v>
                </c:pt>
                <c:pt idx="165">
                  <c:v>16.3</c:v>
                </c:pt>
                <c:pt idx="166">
                  <c:v>16.332999999999998</c:v>
                </c:pt>
                <c:pt idx="167">
                  <c:v>16.367000000000001</c:v>
                </c:pt>
                <c:pt idx="168">
                  <c:v>16.399999999999999</c:v>
                </c:pt>
                <c:pt idx="169">
                  <c:v>16.433</c:v>
                </c:pt>
                <c:pt idx="170">
                  <c:v>16.466999999999999</c:v>
                </c:pt>
                <c:pt idx="171">
                  <c:v>16.5</c:v>
                </c:pt>
                <c:pt idx="172">
                  <c:v>16.533000000000001</c:v>
                </c:pt>
                <c:pt idx="173">
                  <c:v>16.567</c:v>
                </c:pt>
                <c:pt idx="174">
                  <c:v>16.600000000000001</c:v>
                </c:pt>
                <c:pt idx="175">
                  <c:v>16.632999999999999</c:v>
                </c:pt>
                <c:pt idx="176">
                  <c:v>16.667000000000002</c:v>
                </c:pt>
                <c:pt idx="177">
                  <c:v>16.7</c:v>
                </c:pt>
                <c:pt idx="178">
                  <c:v>16.733000000000001</c:v>
                </c:pt>
                <c:pt idx="179">
                  <c:v>16.766999999999999</c:v>
                </c:pt>
                <c:pt idx="180">
                  <c:v>16.8</c:v>
                </c:pt>
                <c:pt idx="181">
                  <c:v>16.832999999999998</c:v>
                </c:pt>
                <c:pt idx="182">
                  <c:v>16.867000000000001</c:v>
                </c:pt>
                <c:pt idx="183">
                  <c:v>16.899999999999999</c:v>
                </c:pt>
                <c:pt idx="184">
                  <c:v>16.933</c:v>
                </c:pt>
                <c:pt idx="185">
                  <c:v>16.966999999999999</c:v>
                </c:pt>
                <c:pt idx="186">
                  <c:v>17</c:v>
                </c:pt>
                <c:pt idx="187">
                  <c:v>17.033000000000001</c:v>
                </c:pt>
                <c:pt idx="188">
                  <c:v>17.067</c:v>
                </c:pt>
                <c:pt idx="189">
                  <c:v>17.100000000000001</c:v>
                </c:pt>
                <c:pt idx="190">
                  <c:v>17.132999999999999</c:v>
                </c:pt>
                <c:pt idx="191">
                  <c:v>17.167000000000002</c:v>
                </c:pt>
                <c:pt idx="192">
                  <c:v>17.2</c:v>
                </c:pt>
                <c:pt idx="193">
                  <c:v>17.233000000000001</c:v>
                </c:pt>
                <c:pt idx="194">
                  <c:v>17.266999999999999</c:v>
                </c:pt>
                <c:pt idx="195">
                  <c:v>17.3</c:v>
                </c:pt>
                <c:pt idx="196">
                  <c:v>17.332999999999998</c:v>
                </c:pt>
                <c:pt idx="197">
                  <c:v>17.367000000000001</c:v>
                </c:pt>
                <c:pt idx="198">
                  <c:v>17.399999999999999</c:v>
                </c:pt>
                <c:pt idx="199">
                  <c:v>17.433</c:v>
                </c:pt>
                <c:pt idx="200">
                  <c:v>17.466999999999999</c:v>
                </c:pt>
                <c:pt idx="201">
                  <c:v>17.5</c:v>
                </c:pt>
                <c:pt idx="202">
                  <c:v>17.533000000000001</c:v>
                </c:pt>
                <c:pt idx="203">
                  <c:v>17.567</c:v>
                </c:pt>
                <c:pt idx="204">
                  <c:v>17.600000000000001</c:v>
                </c:pt>
                <c:pt idx="205">
                  <c:v>17.632999999999999</c:v>
                </c:pt>
                <c:pt idx="206">
                  <c:v>17.667000000000002</c:v>
                </c:pt>
                <c:pt idx="207">
                  <c:v>17.7</c:v>
                </c:pt>
                <c:pt idx="208">
                  <c:v>17.733000000000001</c:v>
                </c:pt>
                <c:pt idx="209">
                  <c:v>17.766999999999999</c:v>
                </c:pt>
                <c:pt idx="210">
                  <c:v>17.8</c:v>
                </c:pt>
                <c:pt idx="211">
                  <c:v>17.832999999999998</c:v>
                </c:pt>
                <c:pt idx="212">
                  <c:v>17.867000000000001</c:v>
                </c:pt>
                <c:pt idx="213">
                  <c:v>17.899999999999999</c:v>
                </c:pt>
                <c:pt idx="214">
                  <c:v>17.933</c:v>
                </c:pt>
                <c:pt idx="215">
                  <c:v>17.966999999999999</c:v>
                </c:pt>
                <c:pt idx="216">
                  <c:v>18</c:v>
                </c:pt>
                <c:pt idx="217">
                  <c:v>18.033000000000001</c:v>
                </c:pt>
                <c:pt idx="218">
                  <c:v>18.067</c:v>
                </c:pt>
                <c:pt idx="219">
                  <c:v>18.100000000000001</c:v>
                </c:pt>
                <c:pt idx="220">
                  <c:v>18.132999999999999</c:v>
                </c:pt>
                <c:pt idx="221">
                  <c:v>18.167000000000002</c:v>
                </c:pt>
                <c:pt idx="222">
                  <c:v>18.2</c:v>
                </c:pt>
                <c:pt idx="223">
                  <c:v>18.233000000000001</c:v>
                </c:pt>
                <c:pt idx="224">
                  <c:v>18.266999999999999</c:v>
                </c:pt>
                <c:pt idx="225">
                  <c:v>18.3</c:v>
                </c:pt>
                <c:pt idx="226">
                  <c:v>18.332999999999998</c:v>
                </c:pt>
                <c:pt idx="227">
                  <c:v>18.367000000000001</c:v>
                </c:pt>
                <c:pt idx="228">
                  <c:v>18.399999999999999</c:v>
                </c:pt>
                <c:pt idx="229">
                  <c:v>18.433</c:v>
                </c:pt>
                <c:pt idx="230">
                  <c:v>18.466999999999999</c:v>
                </c:pt>
                <c:pt idx="231">
                  <c:v>18.5</c:v>
                </c:pt>
                <c:pt idx="232">
                  <c:v>18.533000000000001</c:v>
                </c:pt>
                <c:pt idx="233">
                  <c:v>18.567</c:v>
                </c:pt>
                <c:pt idx="234">
                  <c:v>18.600000000000001</c:v>
                </c:pt>
                <c:pt idx="235">
                  <c:v>18.632999999999999</c:v>
                </c:pt>
                <c:pt idx="236">
                  <c:v>18.667000000000002</c:v>
                </c:pt>
                <c:pt idx="237">
                  <c:v>18.7</c:v>
                </c:pt>
                <c:pt idx="238">
                  <c:v>18.733000000000001</c:v>
                </c:pt>
                <c:pt idx="239">
                  <c:v>18.766999999999999</c:v>
                </c:pt>
                <c:pt idx="240">
                  <c:v>18.8</c:v>
                </c:pt>
                <c:pt idx="241">
                  <c:v>18.832999999999998</c:v>
                </c:pt>
                <c:pt idx="242">
                  <c:v>18.867000000000001</c:v>
                </c:pt>
                <c:pt idx="243">
                  <c:v>18.899999999999999</c:v>
                </c:pt>
                <c:pt idx="244">
                  <c:v>18.933</c:v>
                </c:pt>
                <c:pt idx="245">
                  <c:v>18.966999999999999</c:v>
                </c:pt>
                <c:pt idx="246">
                  <c:v>19</c:v>
                </c:pt>
                <c:pt idx="247">
                  <c:v>19.033000000000001</c:v>
                </c:pt>
                <c:pt idx="248">
                  <c:v>19.067</c:v>
                </c:pt>
                <c:pt idx="249">
                  <c:v>19.100000000000001</c:v>
                </c:pt>
                <c:pt idx="250">
                  <c:v>19.132999999999999</c:v>
                </c:pt>
                <c:pt idx="251">
                  <c:v>19.167000000000002</c:v>
                </c:pt>
                <c:pt idx="252">
                  <c:v>19.2</c:v>
                </c:pt>
                <c:pt idx="253">
                  <c:v>19.233000000000001</c:v>
                </c:pt>
                <c:pt idx="254">
                  <c:v>19.266999999999999</c:v>
                </c:pt>
                <c:pt idx="255">
                  <c:v>19.3</c:v>
                </c:pt>
                <c:pt idx="256">
                  <c:v>19.332999999999998</c:v>
                </c:pt>
                <c:pt idx="257">
                  <c:v>19.367000000000001</c:v>
                </c:pt>
                <c:pt idx="258">
                  <c:v>19.399999999999999</c:v>
                </c:pt>
                <c:pt idx="259">
                  <c:v>19.433</c:v>
                </c:pt>
                <c:pt idx="260">
                  <c:v>19.466999999999999</c:v>
                </c:pt>
                <c:pt idx="261">
                  <c:v>19.5</c:v>
                </c:pt>
                <c:pt idx="262">
                  <c:v>19.533000000000001</c:v>
                </c:pt>
                <c:pt idx="263">
                  <c:v>19.567</c:v>
                </c:pt>
                <c:pt idx="264">
                  <c:v>19.600000000000001</c:v>
                </c:pt>
                <c:pt idx="265">
                  <c:v>19.632999999999999</c:v>
                </c:pt>
                <c:pt idx="266">
                  <c:v>19.667000000000002</c:v>
                </c:pt>
                <c:pt idx="267">
                  <c:v>19.7</c:v>
                </c:pt>
                <c:pt idx="268">
                  <c:v>19.733000000000001</c:v>
                </c:pt>
                <c:pt idx="269">
                  <c:v>19.766999999999999</c:v>
                </c:pt>
                <c:pt idx="270">
                  <c:v>19.8</c:v>
                </c:pt>
                <c:pt idx="271">
                  <c:v>19.832999999999998</c:v>
                </c:pt>
                <c:pt idx="272">
                  <c:v>19.867000000000001</c:v>
                </c:pt>
                <c:pt idx="273">
                  <c:v>19.899999999999999</c:v>
                </c:pt>
                <c:pt idx="274">
                  <c:v>19.933</c:v>
                </c:pt>
                <c:pt idx="275">
                  <c:v>19.966999999999999</c:v>
                </c:pt>
                <c:pt idx="276">
                  <c:v>20</c:v>
                </c:pt>
                <c:pt idx="277">
                  <c:v>20.033000000000001</c:v>
                </c:pt>
                <c:pt idx="278">
                  <c:v>20.067</c:v>
                </c:pt>
                <c:pt idx="279">
                  <c:v>20.100000000000001</c:v>
                </c:pt>
                <c:pt idx="280">
                  <c:v>20.132999999999999</c:v>
                </c:pt>
                <c:pt idx="281">
                  <c:v>20.167000000000002</c:v>
                </c:pt>
                <c:pt idx="282">
                  <c:v>20.2</c:v>
                </c:pt>
                <c:pt idx="283">
                  <c:v>20.233000000000001</c:v>
                </c:pt>
                <c:pt idx="284">
                  <c:v>20.266999999999999</c:v>
                </c:pt>
                <c:pt idx="285">
                  <c:v>20.3</c:v>
                </c:pt>
                <c:pt idx="286">
                  <c:v>20.332999999999998</c:v>
                </c:pt>
                <c:pt idx="287">
                  <c:v>20.367000000000001</c:v>
                </c:pt>
                <c:pt idx="288">
                  <c:v>20.399999999999999</c:v>
                </c:pt>
                <c:pt idx="289">
                  <c:v>20.433</c:v>
                </c:pt>
                <c:pt idx="290">
                  <c:v>20.466999999999999</c:v>
                </c:pt>
                <c:pt idx="291">
                  <c:v>20.5</c:v>
                </c:pt>
                <c:pt idx="292">
                  <c:v>20.533000000000001</c:v>
                </c:pt>
                <c:pt idx="293">
                  <c:v>20.567</c:v>
                </c:pt>
                <c:pt idx="294">
                  <c:v>20.6</c:v>
                </c:pt>
                <c:pt idx="295">
                  <c:v>20.632999999999999</c:v>
                </c:pt>
                <c:pt idx="296">
                  <c:v>20.667000000000002</c:v>
                </c:pt>
                <c:pt idx="297">
                  <c:v>20.7</c:v>
                </c:pt>
                <c:pt idx="298">
                  <c:v>20.733000000000001</c:v>
                </c:pt>
                <c:pt idx="299">
                  <c:v>20.766999999999999</c:v>
                </c:pt>
                <c:pt idx="300">
                  <c:v>20.8</c:v>
                </c:pt>
                <c:pt idx="301">
                  <c:v>20.832999999999998</c:v>
                </c:pt>
                <c:pt idx="302">
                  <c:v>20.867000000000001</c:v>
                </c:pt>
                <c:pt idx="303">
                  <c:v>20.9</c:v>
                </c:pt>
                <c:pt idx="304">
                  <c:v>20.933</c:v>
                </c:pt>
                <c:pt idx="305">
                  <c:v>20.966999999999999</c:v>
                </c:pt>
                <c:pt idx="306">
                  <c:v>21</c:v>
                </c:pt>
                <c:pt idx="307">
                  <c:v>21.033000000000001</c:v>
                </c:pt>
                <c:pt idx="308">
                  <c:v>21.067</c:v>
                </c:pt>
                <c:pt idx="309">
                  <c:v>21.1</c:v>
                </c:pt>
                <c:pt idx="310">
                  <c:v>21.132999999999999</c:v>
                </c:pt>
                <c:pt idx="311">
                  <c:v>21.167000000000002</c:v>
                </c:pt>
                <c:pt idx="312">
                  <c:v>21.2</c:v>
                </c:pt>
                <c:pt idx="313">
                  <c:v>21.233000000000001</c:v>
                </c:pt>
                <c:pt idx="314">
                  <c:v>21.266999999999999</c:v>
                </c:pt>
                <c:pt idx="315">
                  <c:v>21.3</c:v>
                </c:pt>
                <c:pt idx="316">
                  <c:v>21.332999999999998</c:v>
                </c:pt>
                <c:pt idx="317">
                  <c:v>21.367000000000001</c:v>
                </c:pt>
                <c:pt idx="318">
                  <c:v>21.4</c:v>
                </c:pt>
                <c:pt idx="319">
                  <c:v>21.433</c:v>
                </c:pt>
                <c:pt idx="320">
                  <c:v>21.466999999999999</c:v>
                </c:pt>
                <c:pt idx="321">
                  <c:v>21.5</c:v>
                </c:pt>
                <c:pt idx="322">
                  <c:v>21.533000000000001</c:v>
                </c:pt>
                <c:pt idx="323">
                  <c:v>21.567</c:v>
                </c:pt>
                <c:pt idx="324">
                  <c:v>21.6</c:v>
                </c:pt>
                <c:pt idx="325">
                  <c:v>21.632999999999999</c:v>
                </c:pt>
                <c:pt idx="326">
                  <c:v>21.667000000000002</c:v>
                </c:pt>
                <c:pt idx="327">
                  <c:v>21.7</c:v>
                </c:pt>
                <c:pt idx="328">
                  <c:v>21.733000000000001</c:v>
                </c:pt>
                <c:pt idx="329">
                  <c:v>21.766999999999999</c:v>
                </c:pt>
                <c:pt idx="330">
                  <c:v>21.8</c:v>
                </c:pt>
                <c:pt idx="331">
                  <c:v>21.832999999999998</c:v>
                </c:pt>
                <c:pt idx="332">
                  <c:v>21.867000000000001</c:v>
                </c:pt>
                <c:pt idx="333">
                  <c:v>21.9</c:v>
                </c:pt>
                <c:pt idx="334">
                  <c:v>21.933</c:v>
                </c:pt>
                <c:pt idx="335">
                  <c:v>21.966999999999999</c:v>
                </c:pt>
                <c:pt idx="336">
                  <c:v>22</c:v>
                </c:pt>
                <c:pt idx="337">
                  <c:v>22.033000000000001</c:v>
                </c:pt>
                <c:pt idx="338">
                  <c:v>22.067</c:v>
                </c:pt>
                <c:pt idx="339">
                  <c:v>22.1</c:v>
                </c:pt>
                <c:pt idx="340">
                  <c:v>22.132999999999999</c:v>
                </c:pt>
                <c:pt idx="341">
                  <c:v>22.167000000000002</c:v>
                </c:pt>
                <c:pt idx="342">
                  <c:v>22.2</c:v>
                </c:pt>
                <c:pt idx="343">
                  <c:v>22.233000000000001</c:v>
                </c:pt>
                <c:pt idx="344">
                  <c:v>22.266999999999999</c:v>
                </c:pt>
                <c:pt idx="345">
                  <c:v>22.3</c:v>
                </c:pt>
                <c:pt idx="346">
                  <c:v>22.332999999999998</c:v>
                </c:pt>
                <c:pt idx="347">
                  <c:v>22.367000000000001</c:v>
                </c:pt>
                <c:pt idx="348">
                  <c:v>22.4</c:v>
                </c:pt>
                <c:pt idx="349">
                  <c:v>22.433</c:v>
                </c:pt>
                <c:pt idx="350">
                  <c:v>22.466999999999999</c:v>
                </c:pt>
                <c:pt idx="351">
                  <c:v>22.5</c:v>
                </c:pt>
                <c:pt idx="352">
                  <c:v>22.533000000000001</c:v>
                </c:pt>
                <c:pt idx="353">
                  <c:v>22.567</c:v>
                </c:pt>
                <c:pt idx="354">
                  <c:v>22.6</c:v>
                </c:pt>
                <c:pt idx="355">
                  <c:v>22.632999999999999</c:v>
                </c:pt>
                <c:pt idx="356">
                  <c:v>22.667000000000002</c:v>
                </c:pt>
                <c:pt idx="357">
                  <c:v>22.7</c:v>
                </c:pt>
                <c:pt idx="358">
                  <c:v>22.733000000000001</c:v>
                </c:pt>
                <c:pt idx="359">
                  <c:v>22.766999999999999</c:v>
                </c:pt>
                <c:pt idx="360">
                  <c:v>22.8</c:v>
                </c:pt>
                <c:pt idx="361">
                  <c:v>22.832999999999998</c:v>
                </c:pt>
                <c:pt idx="362">
                  <c:v>22.867000000000001</c:v>
                </c:pt>
                <c:pt idx="363">
                  <c:v>22.9</c:v>
                </c:pt>
                <c:pt idx="364">
                  <c:v>22.933</c:v>
                </c:pt>
                <c:pt idx="365">
                  <c:v>22.966999999999999</c:v>
                </c:pt>
                <c:pt idx="366">
                  <c:v>23</c:v>
                </c:pt>
                <c:pt idx="367">
                  <c:v>23.033000000000001</c:v>
                </c:pt>
                <c:pt idx="368">
                  <c:v>23.067</c:v>
                </c:pt>
                <c:pt idx="369">
                  <c:v>23.1</c:v>
                </c:pt>
                <c:pt idx="370">
                  <c:v>23.132999999999999</c:v>
                </c:pt>
                <c:pt idx="371">
                  <c:v>23.167000000000002</c:v>
                </c:pt>
                <c:pt idx="372">
                  <c:v>23.2</c:v>
                </c:pt>
                <c:pt idx="373">
                  <c:v>23.233000000000001</c:v>
                </c:pt>
                <c:pt idx="374">
                  <c:v>23.266999999999999</c:v>
                </c:pt>
                <c:pt idx="375">
                  <c:v>23.3</c:v>
                </c:pt>
                <c:pt idx="376">
                  <c:v>23.332999999999998</c:v>
                </c:pt>
                <c:pt idx="377">
                  <c:v>23.367000000000001</c:v>
                </c:pt>
                <c:pt idx="378">
                  <c:v>23.4</c:v>
                </c:pt>
                <c:pt idx="379">
                  <c:v>23.433</c:v>
                </c:pt>
                <c:pt idx="380">
                  <c:v>23.466999999999999</c:v>
                </c:pt>
                <c:pt idx="381">
                  <c:v>23.5</c:v>
                </c:pt>
                <c:pt idx="382">
                  <c:v>23.533000000000001</c:v>
                </c:pt>
                <c:pt idx="383">
                  <c:v>23.567</c:v>
                </c:pt>
                <c:pt idx="384">
                  <c:v>23.6</c:v>
                </c:pt>
                <c:pt idx="385">
                  <c:v>23.632999999999999</c:v>
                </c:pt>
                <c:pt idx="386">
                  <c:v>23.667000000000002</c:v>
                </c:pt>
                <c:pt idx="387">
                  <c:v>23.7</c:v>
                </c:pt>
                <c:pt idx="388">
                  <c:v>23.733000000000001</c:v>
                </c:pt>
                <c:pt idx="389">
                  <c:v>23.766999999999999</c:v>
                </c:pt>
                <c:pt idx="390">
                  <c:v>23.8</c:v>
                </c:pt>
                <c:pt idx="391">
                  <c:v>23.832999999999998</c:v>
                </c:pt>
                <c:pt idx="392">
                  <c:v>23.867000000000001</c:v>
                </c:pt>
                <c:pt idx="393">
                  <c:v>23.9</c:v>
                </c:pt>
                <c:pt idx="394">
                  <c:v>23.933</c:v>
                </c:pt>
                <c:pt idx="395">
                  <c:v>23.966999999999999</c:v>
                </c:pt>
                <c:pt idx="396">
                  <c:v>24</c:v>
                </c:pt>
                <c:pt idx="397">
                  <c:v>24.033000000000001</c:v>
                </c:pt>
                <c:pt idx="398">
                  <c:v>24.067</c:v>
                </c:pt>
                <c:pt idx="399">
                  <c:v>24.1</c:v>
                </c:pt>
                <c:pt idx="400">
                  <c:v>24.132999999999999</c:v>
                </c:pt>
                <c:pt idx="401">
                  <c:v>24.167000000000002</c:v>
                </c:pt>
                <c:pt idx="402">
                  <c:v>24.2</c:v>
                </c:pt>
                <c:pt idx="403">
                  <c:v>24.233000000000001</c:v>
                </c:pt>
                <c:pt idx="404">
                  <c:v>24.266999999999999</c:v>
                </c:pt>
                <c:pt idx="405">
                  <c:v>24.3</c:v>
                </c:pt>
                <c:pt idx="406">
                  <c:v>24.332999999999998</c:v>
                </c:pt>
                <c:pt idx="407">
                  <c:v>24.367000000000001</c:v>
                </c:pt>
                <c:pt idx="408">
                  <c:v>24.4</c:v>
                </c:pt>
                <c:pt idx="409">
                  <c:v>24.433</c:v>
                </c:pt>
                <c:pt idx="410">
                  <c:v>24.466999999999999</c:v>
                </c:pt>
                <c:pt idx="411">
                  <c:v>24.5</c:v>
                </c:pt>
                <c:pt idx="412">
                  <c:v>24.533000000000001</c:v>
                </c:pt>
                <c:pt idx="413">
                  <c:v>24.567</c:v>
                </c:pt>
                <c:pt idx="414">
                  <c:v>24.6</c:v>
                </c:pt>
                <c:pt idx="415">
                  <c:v>24.632999999999999</c:v>
                </c:pt>
                <c:pt idx="416">
                  <c:v>24.667000000000002</c:v>
                </c:pt>
                <c:pt idx="417">
                  <c:v>24.7</c:v>
                </c:pt>
                <c:pt idx="418">
                  <c:v>24.733000000000001</c:v>
                </c:pt>
              </c:numCache>
            </c:numRef>
          </c:xVal>
          <c:yVal>
            <c:numRef>
              <c:f>'2(Drying rate from Cpeak)-edit'!$B$27:$B$861</c:f>
              <c:numCache>
                <c:formatCode>0.00E+00</c:formatCode>
                <c:ptCount val="835"/>
                <c:pt idx="0">
                  <c:v>0.64868459999999994</c:v>
                </c:pt>
                <c:pt idx="1">
                  <c:v>0.64693040000000002</c:v>
                </c:pt>
                <c:pt idx="2">
                  <c:v>0.64521510000000004</c:v>
                </c:pt>
                <c:pt idx="3">
                  <c:v>0.64381029999999995</c:v>
                </c:pt>
                <c:pt idx="4">
                  <c:v>0.6427136</c:v>
                </c:pt>
                <c:pt idx="5">
                  <c:v>0.64165019999999995</c:v>
                </c:pt>
                <c:pt idx="6">
                  <c:v>0.64085139999999996</c:v>
                </c:pt>
                <c:pt idx="7">
                  <c:v>0.63998969999999999</c:v>
                </c:pt>
                <c:pt idx="8">
                  <c:v>0.63921240000000001</c:v>
                </c:pt>
                <c:pt idx="9">
                  <c:v>0.63832789999999995</c:v>
                </c:pt>
                <c:pt idx="10">
                  <c:v>0.63767810000000003</c:v>
                </c:pt>
                <c:pt idx="11">
                  <c:v>0.63681449999999995</c:v>
                </c:pt>
                <c:pt idx="12">
                  <c:v>0.63594819999999996</c:v>
                </c:pt>
                <c:pt idx="13">
                  <c:v>0.63519700000000001</c:v>
                </c:pt>
                <c:pt idx="14">
                  <c:v>0.63426139999999998</c:v>
                </c:pt>
                <c:pt idx="15">
                  <c:v>0.63315330000000003</c:v>
                </c:pt>
                <c:pt idx="16">
                  <c:v>0.63203949999999998</c:v>
                </c:pt>
                <c:pt idx="17">
                  <c:v>0.63089890000000004</c:v>
                </c:pt>
                <c:pt idx="18">
                  <c:v>0.62967609999999996</c:v>
                </c:pt>
                <c:pt idx="19">
                  <c:v>0.62836409999999998</c:v>
                </c:pt>
                <c:pt idx="20">
                  <c:v>0.62724650000000004</c:v>
                </c:pt>
                <c:pt idx="21">
                  <c:v>0.62621389999999999</c:v>
                </c:pt>
                <c:pt idx="22">
                  <c:v>0.62523629999999997</c:v>
                </c:pt>
                <c:pt idx="23">
                  <c:v>0.62417029999999996</c:v>
                </c:pt>
                <c:pt idx="24">
                  <c:v>0.62316110000000002</c:v>
                </c:pt>
                <c:pt idx="25">
                  <c:v>0.62201689999999998</c:v>
                </c:pt>
                <c:pt idx="26">
                  <c:v>0.62089689999999997</c:v>
                </c:pt>
                <c:pt idx="27">
                  <c:v>0.61968780000000001</c:v>
                </c:pt>
                <c:pt idx="28">
                  <c:v>0.61852209999999996</c:v>
                </c:pt>
                <c:pt idx="29">
                  <c:v>0.61752629999999997</c:v>
                </c:pt>
                <c:pt idx="30">
                  <c:v>0.61647430000000003</c:v>
                </c:pt>
                <c:pt idx="31">
                  <c:v>0.61518379999999995</c:v>
                </c:pt>
                <c:pt idx="32">
                  <c:v>0.61404930000000002</c:v>
                </c:pt>
                <c:pt idx="33">
                  <c:v>0.61269280000000004</c:v>
                </c:pt>
                <c:pt idx="34">
                  <c:v>0.61108580000000001</c:v>
                </c:pt>
                <c:pt idx="35">
                  <c:v>0.6093208</c:v>
                </c:pt>
                <c:pt idx="36">
                  <c:v>0.60798149999999995</c:v>
                </c:pt>
                <c:pt idx="37">
                  <c:v>0.60581090000000004</c:v>
                </c:pt>
                <c:pt idx="38">
                  <c:v>0.60187060000000003</c:v>
                </c:pt>
                <c:pt idx="39">
                  <c:v>0.59872349999999996</c:v>
                </c:pt>
                <c:pt idx="40">
                  <c:v>0.59639560000000003</c:v>
                </c:pt>
                <c:pt idx="41">
                  <c:v>0.59417589999999998</c:v>
                </c:pt>
                <c:pt idx="42">
                  <c:v>0.59292690000000003</c:v>
                </c:pt>
                <c:pt idx="43">
                  <c:v>0.5935743</c:v>
                </c:pt>
                <c:pt idx="44">
                  <c:v>0.59350639999999999</c:v>
                </c:pt>
                <c:pt idx="45">
                  <c:v>0.5929468</c:v>
                </c:pt>
                <c:pt idx="46">
                  <c:v>0.59211860000000005</c:v>
                </c:pt>
                <c:pt idx="47">
                  <c:v>0.59134929999999997</c:v>
                </c:pt>
                <c:pt idx="48">
                  <c:v>0.59075580000000005</c:v>
                </c:pt>
                <c:pt idx="49">
                  <c:v>0.59037419999999996</c:v>
                </c:pt>
                <c:pt idx="50">
                  <c:v>0.59001139999999996</c:v>
                </c:pt>
                <c:pt idx="51">
                  <c:v>0.58971220000000002</c:v>
                </c:pt>
                <c:pt idx="52">
                  <c:v>0.5891883</c:v>
                </c:pt>
                <c:pt idx="53">
                  <c:v>0.58865959999999995</c:v>
                </c:pt>
                <c:pt idx="54">
                  <c:v>0.58816469999999998</c:v>
                </c:pt>
                <c:pt idx="55">
                  <c:v>0.58758200000000005</c:v>
                </c:pt>
                <c:pt idx="56">
                  <c:v>0.5868527</c:v>
                </c:pt>
                <c:pt idx="57">
                  <c:v>0.58622660000000004</c:v>
                </c:pt>
                <c:pt idx="58">
                  <c:v>0.58530859999999996</c:v>
                </c:pt>
                <c:pt idx="59">
                  <c:v>0.58440789999999998</c:v>
                </c:pt>
                <c:pt idx="60">
                  <c:v>0.58353849999999996</c:v>
                </c:pt>
                <c:pt idx="61">
                  <c:v>0.58270489999999997</c:v>
                </c:pt>
                <c:pt idx="62">
                  <c:v>0.58167159999999996</c:v>
                </c:pt>
                <c:pt idx="63">
                  <c:v>0.58096740000000002</c:v>
                </c:pt>
                <c:pt idx="64">
                  <c:v>0.58008760000000004</c:v>
                </c:pt>
                <c:pt idx="65">
                  <c:v>0.57921319999999998</c:v>
                </c:pt>
                <c:pt idx="66">
                  <c:v>0.57831929999999998</c:v>
                </c:pt>
                <c:pt idx="67">
                  <c:v>0.57760429999999996</c:v>
                </c:pt>
                <c:pt idx="68">
                  <c:v>0.57664289999999996</c:v>
                </c:pt>
                <c:pt idx="69">
                  <c:v>0.57567889999999999</c:v>
                </c:pt>
                <c:pt idx="70">
                  <c:v>0.57471669999999997</c:v>
                </c:pt>
                <c:pt idx="71">
                  <c:v>0.57381009999999999</c:v>
                </c:pt>
                <c:pt idx="72">
                  <c:v>0.57273090000000004</c:v>
                </c:pt>
                <c:pt idx="73">
                  <c:v>0.57178280000000004</c:v>
                </c:pt>
                <c:pt idx="74">
                  <c:v>0.57092560000000003</c:v>
                </c:pt>
                <c:pt idx="75">
                  <c:v>0.56990759999999996</c:v>
                </c:pt>
                <c:pt idx="76">
                  <c:v>0.56860010000000005</c:v>
                </c:pt>
                <c:pt idx="77">
                  <c:v>0.56730230000000004</c:v>
                </c:pt>
                <c:pt idx="78">
                  <c:v>0.56584040000000002</c:v>
                </c:pt>
                <c:pt idx="79">
                  <c:v>0.56444830000000001</c:v>
                </c:pt>
                <c:pt idx="80">
                  <c:v>0.56332289999999996</c:v>
                </c:pt>
                <c:pt idx="81">
                  <c:v>0.56246149999999995</c:v>
                </c:pt>
                <c:pt idx="82">
                  <c:v>0.56170039999999999</c:v>
                </c:pt>
                <c:pt idx="83">
                  <c:v>0.56107189999999996</c:v>
                </c:pt>
                <c:pt idx="84">
                  <c:v>0.56034989999999996</c:v>
                </c:pt>
                <c:pt idx="85">
                  <c:v>0.55943580000000004</c:v>
                </c:pt>
                <c:pt idx="86">
                  <c:v>0.55839870000000003</c:v>
                </c:pt>
                <c:pt idx="87">
                  <c:v>0.55735659999999998</c:v>
                </c:pt>
                <c:pt idx="88">
                  <c:v>0.55614300000000005</c:v>
                </c:pt>
                <c:pt idx="89">
                  <c:v>0.55489690000000003</c:v>
                </c:pt>
                <c:pt idx="90">
                  <c:v>0.55376069999999999</c:v>
                </c:pt>
                <c:pt idx="91">
                  <c:v>0.55273530000000004</c:v>
                </c:pt>
                <c:pt idx="92">
                  <c:v>0.55088349999999997</c:v>
                </c:pt>
                <c:pt idx="93">
                  <c:v>0.5481587</c:v>
                </c:pt>
                <c:pt idx="94">
                  <c:v>0.54442049999999997</c:v>
                </c:pt>
                <c:pt idx="95">
                  <c:v>0.54072279999999995</c:v>
                </c:pt>
                <c:pt idx="96">
                  <c:v>0.53780709999999998</c:v>
                </c:pt>
                <c:pt idx="97">
                  <c:v>0.53622020000000004</c:v>
                </c:pt>
                <c:pt idx="98">
                  <c:v>0.53603140000000005</c:v>
                </c:pt>
                <c:pt idx="99">
                  <c:v>0.53709010000000001</c:v>
                </c:pt>
                <c:pt idx="100">
                  <c:v>0.53545520000000002</c:v>
                </c:pt>
                <c:pt idx="101">
                  <c:v>0.53369160000000004</c:v>
                </c:pt>
                <c:pt idx="102">
                  <c:v>0.53163439999999995</c:v>
                </c:pt>
                <c:pt idx="103">
                  <c:v>0.52974239999999995</c:v>
                </c:pt>
                <c:pt idx="104">
                  <c:v>0.52811419999999998</c:v>
                </c:pt>
                <c:pt idx="105">
                  <c:v>0.52542049999999996</c:v>
                </c:pt>
                <c:pt idx="106">
                  <c:v>0.52232999999999996</c:v>
                </c:pt>
                <c:pt idx="107">
                  <c:v>0.52071979999999995</c:v>
                </c:pt>
                <c:pt idx="108">
                  <c:v>0.52024530000000002</c:v>
                </c:pt>
                <c:pt idx="109">
                  <c:v>0.52056199999999997</c:v>
                </c:pt>
                <c:pt idx="110">
                  <c:v>0.52254089999999997</c:v>
                </c:pt>
                <c:pt idx="111">
                  <c:v>0.52529769999999998</c:v>
                </c:pt>
                <c:pt idx="112">
                  <c:v>0.52700550000000002</c:v>
                </c:pt>
                <c:pt idx="113">
                  <c:v>0.52801220000000004</c:v>
                </c:pt>
                <c:pt idx="114">
                  <c:v>0.52850909999999995</c:v>
                </c:pt>
                <c:pt idx="115">
                  <c:v>0.52879050000000005</c:v>
                </c:pt>
                <c:pt idx="116">
                  <c:v>0.52886049999999996</c:v>
                </c:pt>
                <c:pt idx="117">
                  <c:v>0.52869710000000003</c:v>
                </c:pt>
                <c:pt idx="118">
                  <c:v>0.52846939999999998</c:v>
                </c:pt>
                <c:pt idx="119">
                  <c:v>0.52814229999999995</c:v>
                </c:pt>
                <c:pt idx="120">
                  <c:v>0.52768619999999999</c:v>
                </c:pt>
                <c:pt idx="121">
                  <c:v>0.52715509999999999</c:v>
                </c:pt>
                <c:pt idx="122">
                  <c:v>0.52665740000000005</c:v>
                </c:pt>
                <c:pt idx="123">
                  <c:v>0.52597269999999996</c:v>
                </c:pt>
                <c:pt idx="124">
                  <c:v>0.52534519999999996</c:v>
                </c:pt>
                <c:pt idx="125">
                  <c:v>0.52463970000000004</c:v>
                </c:pt>
                <c:pt idx="126">
                  <c:v>0.52402199999999999</c:v>
                </c:pt>
                <c:pt idx="127">
                  <c:v>0.52324939999999998</c:v>
                </c:pt>
                <c:pt idx="128">
                  <c:v>0.52253380000000005</c:v>
                </c:pt>
                <c:pt idx="129">
                  <c:v>0.52167920000000001</c:v>
                </c:pt>
                <c:pt idx="130">
                  <c:v>0.52100210000000002</c:v>
                </c:pt>
                <c:pt idx="131">
                  <c:v>0.52003069999999996</c:v>
                </c:pt>
                <c:pt idx="132">
                  <c:v>0.51935509999999996</c:v>
                </c:pt>
                <c:pt idx="133">
                  <c:v>0.51862509999999995</c:v>
                </c:pt>
                <c:pt idx="134">
                  <c:v>0.51806509999999995</c:v>
                </c:pt>
                <c:pt idx="135">
                  <c:v>0.51733070000000003</c:v>
                </c:pt>
                <c:pt idx="136">
                  <c:v>0.51676569999999999</c:v>
                </c:pt>
                <c:pt idx="137">
                  <c:v>0.51594479999999998</c:v>
                </c:pt>
                <c:pt idx="138">
                  <c:v>0.5152738</c:v>
                </c:pt>
                <c:pt idx="139">
                  <c:v>0.51435679999999995</c:v>
                </c:pt>
                <c:pt idx="140">
                  <c:v>0.51348859999999996</c:v>
                </c:pt>
                <c:pt idx="141">
                  <c:v>0.51266089999999997</c:v>
                </c:pt>
                <c:pt idx="142">
                  <c:v>0.51178460000000003</c:v>
                </c:pt>
                <c:pt idx="143">
                  <c:v>0.5108123</c:v>
                </c:pt>
                <c:pt idx="144">
                  <c:v>0.51012670000000004</c:v>
                </c:pt>
                <c:pt idx="145">
                  <c:v>0.50933980000000001</c:v>
                </c:pt>
                <c:pt idx="146">
                  <c:v>0.50858890000000001</c:v>
                </c:pt>
                <c:pt idx="147">
                  <c:v>0.5078047</c:v>
                </c:pt>
                <c:pt idx="148">
                  <c:v>0.50703160000000003</c:v>
                </c:pt>
                <c:pt idx="149">
                  <c:v>0.50604870000000002</c:v>
                </c:pt>
                <c:pt idx="150">
                  <c:v>0.50496989999999997</c:v>
                </c:pt>
                <c:pt idx="151">
                  <c:v>0.50366379999999999</c:v>
                </c:pt>
                <c:pt idx="152">
                  <c:v>0.50226769999999998</c:v>
                </c:pt>
                <c:pt idx="153">
                  <c:v>0.50067790000000001</c:v>
                </c:pt>
                <c:pt idx="154">
                  <c:v>0.49934060000000002</c:v>
                </c:pt>
                <c:pt idx="155">
                  <c:v>0.49838690000000002</c:v>
                </c:pt>
                <c:pt idx="156">
                  <c:v>0.49759350000000002</c:v>
                </c:pt>
                <c:pt idx="157">
                  <c:v>0.49712840000000003</c:v>
                </c:pt>
                <c:pt idx="158">
                  <c:v>0.49697239999999998</c:v>
                </c:pt>
                <c:pt idx="159">
                  <c:v>0.4966814</c:v>
                </c:pt>
                <c:pt idx="160">
                  <c:v>0.4961547</c:v>
                </c:pt>
                <c:pt idx="161">
                  <c:v>0.49575819999999998</c:v>
                </c:pt>
                <c:pt idx="162">
                  <c:v>0.49506850000000002</c:v>
                </c:pt>
                <c:pt idx="163">
                  <c:v>0.49440899999999999</c:v>
                </c:pt>
                <c:pt idx="164">
                  <c:v>0.49354969999999998</c:v>
                </c:pt>
                <c:pt idx="165">
                  <c:v>0.49274089999999998</c:v>
                </c:pt>
                <c:pt idx="166">
                  <c:v>0.49185079999999998</c:v>
                </c:pt>
                <c:pt idx="167">
                  <c:v>0.49126639999999999</c:v>
                </c:pt>
                <c:pt idx="168">
                  <c:v>0.49044670000000001</c:v>
                </c:pt>
                <c:pt idx="169">
                  <c:v>0.48977799999999999</c:v>
                </c:pt>
                <c:pt idx="170">
                  <c:v>0.48910199999999998</c:v>
                </c:pt>
                <c:pt idx="171">
                  <c:v>0.4885081</c:v>
                </c:pt>
                <c:pt idx="172">
                  <c:v>0.48771819999999999</c:v>
                </c:pt>
                <c:pt idx="173">
                  <c:v>0.48689310000000002</c:v>
                </c:pt>
                <c:pt idx="174">
                  <c:v>0.48596250000000002</c:v>
                </c:pt>
                <c:pt idx="175">
                  <c:v>0.48486439999999997</c:v>
                </c:pt>
                <c:pt idx="176">
                  <c:v>0.48381109999999999</c:v>
                </c:pt>
                <c:pt idx="177">
                  <c:v>0.4827978</c:v>
                </c:pt>
                <c:pt idx="178">
                  <c:v>0.48196359999999999</c:v>
                </c:pt>
                <c:pt idx="179">
                  <c:v>0.48125950000000001</c:v>
                </c:pt>
                <c:pt idx="180">
                  <c:v>0.48068159999999999</c:v>
                </c:pt>
                <c:pt idx="181">
                  <c:v>0.47987170000000001</c:v>
                </c:pt>
                <c:pt idx="182">
                  <c:v>0.4792189</c:v>
                </c:pt>
                <c:pt idx="183">
                  <c:v>0.47848740000000001</c:v>
                </c:pt>
                <c:pt idx="184">
                  <c:v>0.4777014</c:v>
                </c:pt>
                <c:pt idx="185">
                  <c:v>0.47699459999999999</c:v>
                </c:pt>
                <c:pt idx="186">
                  <c:v>0.476356</c:v>
                </c:pt>
                <c:pt idx="187">
                  <c:v>0.47554360000000001</c:v>
                </c:pt>
                <c:pt idx="188">
                  <c:v>0.47479440000000001</c:v>
                </c:pt>
                <c:pt idx="189">
                  <c:v>0.47407870000000002</c:v>
                </c:pt>
                <c:pt idx="190">
                  <c:v>0.47329850000000001</c:v>
                </c:pt>
                <c:pt idx="191">
                  <c:v>0.4724931</c:v>
                </c:pt>
                <c:pt idx="192">
                  <c:v>0.47176610000000002</c:v>
                </c:pt>
                <c:pt idx="193">
                  <c:v>0.4709566</c:v>
                </c:pt>
                <c:pt idx="194">
                  <c:v>0.47015319999999999</c:v>
                </c:pt>
                <c:pt idx="195">
                  <c:v>0.46930090000000002</c:v>
                </c:pt>
                <c:pt idx="196">
                  <c:v>0.46852450000000001</c:v>
                </c:pt>
                <c:pt idx="197">
                  <c:v>0.46745969999999998</c:v>
                </c:pt>
                <c:pt idx="198">
                  <c:v>0.46599980000000002</c:v>
                </c:pt>
                <c:pt idx="199">
                  <c:v>0.46450910000000001</c:v>
                </c:pt>
                <c:pt idx="200">
                  <c:v>0.46330969999999999</c:v>
                </c:pt>
                <c:pt idx="201">
                  <c:v>0.462177</c:v>
                </c:pt>
                <c:pt idx="202">
                  <c:v>0.46138879999999999</c:v>
                </c:pt>
                <c:pt idx="203">
                  <c:v>0.46105390000000002</c:v>
                </c:pt>
                <c:pt idx="204">
                  <c:v>0.46090599999999998</c:v>
                </c:pt>
                <c:pt idx="205">
                  <c:v>0.46046290000000001</c:v>
                </c:pt>
                <c:pt idx="206">
                  <c:v>0.4599163</c:v>
                </c:pt>
                <c:pt idx="207">
                  <c:v>0.4594105</c:v>
                </c:pt>
                <c:pt idx="208">
                  <c:v>0.45888449999999997</c:v>
                </c:pt>
                <c:pt idx="209">
                  <c:v>0.45817229999999998</c:v>
                </c:pt>
                <c:pt idx="210">
                  <c:v>0.4574879</c:v>
                </c:pt>
                <c:pt idx="211">
                  <c:v>0.45673720000000001</c:v>
                </c:pt>
                <c:pt idx="212">
                  <c:v>0.45586169999999998</c:v>
                </c:pt>
                <c:pt idx="213">
                  <c:v>0.45502189999999998</c:v>
                </c:pt>
                <c:pt idx="214">
                  <c:v>0.4542428</c:v>
                </c:pt>
                <c:pt idx="215">
                  <c:v>0.45347730000000003</c:v>
                </c:pt>
                <c:pt idx="216">
                  <c:v>0.45277650000000003</c:v>
                </c:pt>
                <c:pt idx="217">
                  <c:v>0.4521481</c:v>
                </c:pt>
                <c:pt idx="218">
                  <c:v>0.45145859999999999</c:v>
                </c:pt>
                <c:pt idx="219">
                  <c:v>0.4506733</c:v>
                </c:pt>
                <c:pt idx="220">
                  <c:v>0.44990659999999999</c:v>
                </c:pt>
                <c:pt idx="221">
                  <c:v>0.44892969999999999</c:v>
                </c:pt>
                <c:pt idx="222">
                  <c:v>0.4477391</c:v>
                </c:pt>
                <c:pt idx="223">
                  <c:v>0.44633970000000001</c:v>
                </c:pt>
                <c:pt idx="224">
                  <c:v>0.44508340000000002</c:v>
                </c:pt>
                <c:pt idx="225">
                  <c:v>0.4439611</c:v>
                </c:pt>
                <c:pt idx="226">
                  <c:v>0.44287490000000002</c:v>
                </c:pt>
                <c:pt idx="227">
                  <c:v>0.44199690000000003</c:v>
                </c:pt>
                <c:pt idx="228">
                  <c:v>0.44141720000000001</c:v>
                </c:pt>
                <c:pt idx="229">
                  <c:v>0.44097700000000001</c:v>
                </c:pt>
                <c:pt idx="230">
                  <c:v>0.44040679999999999</c:v>
                </c:pt>
                <c:pt idx="231">
                  <c:v>0.43990570000000001</c:v>
                </c:pt>
                <c:pt idx="232">
                  <c:v>0.43954919999999997</c:v>
                </c:pt>
                <c:pt idx="233">
                  <c:v>0.43901390000000001</c:v>
                </c:pt>
                <c:pt idx="234">
                  <c:v>0.43826140000000002</c:v>
                </c:pt>
                <c:pt idx="235">
                  <c:v>0.43747950000000002</c:v>
                </c:pt>
                <c:pt idx="236">
                  <c:v>0.43678919999999999</c:v>
                </c:pt>
                <c:pt idx="237">
                  <c:v>0.43596299999999999</c:v>
                </c:pt>
                <c:pt idx="238">
                  <c:v>0.43530059999999998</c:v>
                </c:pt>
                <c:pt idx="239">
                  <c:v>0.4347048</c:v>
                </c:pt>
                <c:pt idx="240">
                  <c:v>0.43404110000000001</c:v>
                </c:pt>
                <c:pt idx="241">
                  <c:v>0.4334016</c:v>
                </c:pt>
                <c:pt idx="242">
                  <c:v>0.43263259999999998</c:v>
                </c:pt>
                <c:pt idx="243">
                  <c:v>0.43179980000000001</c:v>
                </c:pt>
                <c:pt idx="244">
                  <c:v>0.43097459999999999</c:v>
                </c:pt>
                <c:pt idx="245">
                  <c:v>0.43004880000000001</c:v>
                </c:pt>
                <c:pt idx="246">
                  <c:v>0.4290003</c:v>
                </c:pt>
                <c:pt idx="247">
                  <c:v>0.42832599999999998</c:v>
                </c:pt>
                <c:pt idx="248">
                  <c:v>0.42744490000000002</c:v>
                </c:pt>
                <c:pt idx="249">
                  <c:v>0.42656179999999999</c:v>
                </c:pt>
                <c:pt idx="250">
                  <c:v>0.42600700000000002</c:v>
                </c:pt>
                <c:pt idx="251">
                  <c:v>0.4254946</c:v>
                </c:pt>
                <c:pt idx="252">
                  <c:v>0.42470669999999999</c:v>
                </c:pt>
                <c:pt idx="253">
                  <c:v>0.42434100000000002</c:v>
                </c:pt>
                <c:pt idx="254">
                  <c:v>0.42367280000000002</c:v>
                </c:pt>
                <c:pt idx="255">
                  <c:v>0.42291600000000001</c:v>
                </c:pt>
                <c:pt idx="256">
                  <c:v>0.42234640000000001</c:v>
                </c:pt>
                <c:pt idx="257">
                  <c:v>0.42163620000000002</c:v>
                </c:pt>
                <c:pt idx="258">
                  <c:v>0.42070859999999999</c:v>
                </c:pt>
                <c:pt idx="259">
                  <c:v>0.42015930000000001</c:v>
                </c:pt>
                <c:pt idx="260">
                  <c:v>0.41939310000000002</c:v>
                </c:pt>
                <c:pt idx="261">
                  <c:v>0.41843590000000003</c:v>
                </c:pt>
                <c:pt idx="262">
                  <c:v>0.41784860000000001</c:v>
                </c:pt>
                <c:pt idx="263">
                  <c:v>0.41707420000000001</c:v>
                </c:pt>
                <c:pt idx="264">
                  <c:v>0.41632619999999998</c:v>
                </c:pt>
                <c:pt idx="265">
                  <c:v>0.41573840000000001</c:v>
                </c:pt>
                <c:pt idx="266">
                  <c:v>0.41504350000000001</c:v>
                </c:pt>
                <c:pt idx="267">
                  <c:v>0.41424100000000003</c:v>
                </c:pt>
                <c:pt idx="268">
                  <c:v>0.41361150000000002</c:v>
                </c:pt>
                <c:pt idx="269">
                  <c:v>0.41271619999999998</c:v>
                </c:pt>
                <c:pt idx="270">
                  <c:v>0.41187940000000001</c:v>
                </c:pt>
                <c:pt idx="271">
                  <c:v>0.41103289999999998</c:v>
                </c:pt>
                <c:pt idx="272">
                  <c:v>0.41013359999999999</c:v>
                </c:pt>
                <c:pt idx="273">
                  <c:v>0.40931190000000001</c:v>
                </c:pt>
                <c:pt idx="274">
                  <c:v>0.40850890000000001</c:v>
                </c:pt>
                <c:pt idx="275">
                  <c:v>0.40769509999999998</c:v>
                </c:pt>
                <c:pt idx="276">
                  <c:v>0.4070841</c:v>
                </c:pt>
                <c:pt idx="277">
                  <c:v>0.4063407</c:v>
                </c:pt>
                <c:pt idx="278">
                  <c:v>0.40576319999999999</c:v>
                </c:pt>
                <c:pt idx="279">
                  <c:v>0.4051091</c:v>
                </c:pt>
                <c:pt idx="280">
                  <c:v>0.40453889999999998</c:v>
                </c:pt>
                <c:pt idx="281">
                  <c:v>0.4040493</c:v>
                </c:pt>
                <c:pt idx="282">
                  <c:v>0.40337420000000002</c:v>
                </c:pt>
                <c:pt idx="283">
                  <c:v>0.40253359999999999</c:v>
                </c:pt>
                <c:pt idx="284">
                  <c:v>0.40191519999999997</c:v>
                </c:pt>
                <c:pt idx="285">
                  <c:v>0.40114309999999997</c:v>
                </c:pt>
                <c:pt idx="286">
                  <c:v>0.40030290000000002</c:v>
                </c:pt>
                <c:pt idx="287">
                  <c:v>0.39963140000000003</c:v>
                </c:pt>
                <c:pt idx="288">
                  <c:v>0.39894619999999997</c:v>
                </c:pt>
                <c:pt idx="289">
                  <c:v>0.39820549999999999</c:v>
                </c:pt>
                <c:pt idx="290">
                  <c:v>0.3975418</c:v>
                </c:pt>
                <c:pt idx="291">
                  <c:v>0.39674890000000002</c:v>
                </c:pt>
                <c:pt idx="292">
                  <c:v>0.39601500000000001</c:v>
                </c:pt>
                <c:pt idx="293">
                  <c:v>0.39527689999999999</c:v>
                </c:pt>
                <c:pt idx="294">
                  <c:v>0.39448139999999998</c:v>
                </c:pt>
                <c:pt idx="295">
                  <c:v>0.39367580000000002</c:v>
                </c:pt>
                <c:pt idx="296">
                  <c:v>0.3930958</c:v>
                </c:pt>
                <c:pt idx="297">
                  <c:v>0.39212059999999999</c:v>
                </c:pt>
                <c:pt idx="298">
                  <c:v>0.39117420000000003</c:v>
                </c:pt>
                <c:pt idx="299">
                  <c:v>0.390426</c:v>
                </c:pt>
                <c:pt idx="300">
                  <c:v>0.38960549999999999</c:v>
                </c:pt>
                <c:pt idx="301">
                  <c:v>0.38870880000000002</c:v>
                </c:pt>
                <c:pt idx="302">
                  <c:v>0.38833050000000002</c:v>
                </c:pt>
                <c:pt idx="303">
                  <c:v>0.38805830000000002</c:v>
                </c:pt>
                <c:pt idx="304">
                  <c:v>0.38744099999999998</c:v>
                </c:pt>
                <c:pt idx="305">
                  <c:v>0.3869822</c:v>
                </c:pt>
                <c:pt idx="306">
                  <c:v>0.38529580000000002</c:v>
                </c:pt>
                <c:pt idx="307">
                  <c:v>0.38375490000000001</c:v>
                </c:pt>
                <c:pt idx="308">
                  <c:v>0.3824729</c:v>
                </c:pt>
                <c:pt idx="309">
                  <c:v>0.3814379</c:v>
                </c:pt>
                <c:pt idx="310">
                  <c:v>0.38037690000000002</c:v>
                </c:pt>
                <c:pt idx="311">
                  <c:v>0.3805751</c:v>
                </c:pt>
                <c:pt idx="312">
                  <c:v>0.3805327</c:v>
                </c:pt>
                <c:pt idx="313">
                  <c:v>0.3801599</c:v>
                </c:pt>
                <c:pt idx="314">
                  <c:v>0.37957659999999999</c:v>
                </c:pt>
                <c:pt idx="315">
                  <c:v>0.37898340000000003</c:v>
                </c:pt>
                <c:pt idx="316">
                  <c:v>0.37825769999999997</c:v>
                </c:pt>
                <c:pt idx="317">
                  <c:v>0.37756729999999999</c:v>
                </c:pt>
                <c:pt idx="318">
                  <c:v>0.3767297</c:v>
                </c:pt>
                <c:pt idx="319">
                  <c:v>0.37620179999999998</c:v>
                </c:pt>
                <c:pt idx="320">
                  <c:v>0.37553330000000001</c:v>
                </c:pt>
                <c:pt idx="321">
                  <c:v>0.37506099999999998</c:v>
                </c:pt>
                <c:pt idx="322">
                  <c:v>0.3742393</c:v>
                </c:pt>
                <c:pt idx="323">
                  <c:v>0.37334840000000002</c:v>
                </c:pt>
                <c:pt idx="324">
                  <c:v>0.37237510000000001</c:v>
                </c:pt>
                <c:pt idx="325">
                  <c:v>0.37134590000000001</c:v>
                </c:pt>
                <c:pt idx="326">
                  <c:v>0.36894739999999998</c:v>
                </c:pt>
                <c:pt idx="327">
                  <c:v>0.3673013</c:v>
                </c:pt>
                <c:pt idx="328">
                  <c:v>0.3660619</c:v>
                </c:pt>
                <c:pt idx="329">
                  <c:v>0.36507699999999998</c:v>
                </c:pt>
                <c:pt idx="330">
                  <c:v>0.36433310000000002</c:v>
                </c:pt>
                <c:pt idx="331">
                  <c:v>0.36485830000000002</c:v>
                </c:pt>
                <c:pt idx="332">
                  <c:v>0.36505989999999999</c:v>
                </c:pt>
                <c:pt idx="333">
                  <c:v>0.3650157</c:v>
                </c:pt>
                <c:pt idx="334">
                  <c:v>0.36476140000000001</c:v>
                </c:pt>
                <c:pt idx="335">
                  <c:v>0.36439680000000002</c:v>
                </c:pt>
                <c:pt idx="336">
                  <c:v>0.36391099999999998</c:v>
                </c:pt>
                <c:pt idx="337">
                  <c:v>0.36332560000000003</c:v>
                </c:pt>
                <c:pt idx="338">
                  <c:v>0.36276000000000003</c:v>
                </c:pt>
                <c:pt idx="339">
                  <c:v>0.36204829999999999</c:v>
                </c:pt>
                <c:pt idx="340">
                  <c:v>0.36138999999999999</c:v>
                </c:pt>
                <c:pt idx="341">
                  <c:v>0.36082370000000002</c:v>
                </c:pt>
                <c:pt idx="342">
                  <c:v>0.3602303</c:v>
                </c:pt>
                <c:pt idx="343">
                  <c:v>0.35957030000000001</c:v>
                </c:pt>
                <c:pt idx="344">
                  <c:v>0.35903869999999999</c:v>
                </c:pt>
                <c:pt idx="345">
                  <c:v>0.35830010000000001</c:v>
                </c:pt>
                <c:pt idx="346">
                  <c:v>0.35768759999999999</c:v>
                </c:pt>
                <c:pt idx="347">
                  <c:v>0.3570468</c:v>
                </c:pt>
                <c:pt idx="348">
                  <c:v>0.3563672</c:v>
                </c:pt>
                <c:pt idx="349">
                  <c:v>0.35564400000000002</c:v>
                </c:pt>
                <c:pt idx="350">
                  <c:v>0.35509239999999997</c:v>
                </c:pt>
                <c:pt idx="351">
                  <c:v>0.35420679999999999</c:v>
                </c:pt>
                <c:pt idx="352">
                  <c:v>0.35336810000000002</c:v>
                </c:pt>
                <c:pt idx="353">
                  <c:v>0.35255589999999998</c:v>
                </c:pt>
                <c:pt idx="354">
                  <c:v>0.35176390000000002</c:v>
                </c:pt>
                <c:pt idx="355">
                  <c:v>0.35019309999999998</c:v>
                </c:pt>
                <c:pt idx="356">
                  <c:v>0.34897420000000001</c:v>
                </c:pt>
                <c:pt idx="357">
                  <c:v>0.34787760000000001</c:v>
                </c:pt>
                <c:pt idx="358">
                  <c:v>0.34692980000000001</c:v>
                </c:pt>
                <c:pt idx="359">
                  <c:v>0.34599449999999998</c:v>
                </c:pt>
                <c:pt idx="360">
                  <c:v>0.34593629999999997</c:v>
                </c:pt>
                <c:pt idx="361">
                  <c:v>0.34569149999999998</c:v>
                </c:pt>
                <c:pt idx="362">
                  <c:v>0.34544720000000001</c:v>
                </c:pt>
                <c:pt idx="363">
                  <c:v>0.34519450000000002</c:v>
                </c:pt>
                <c:pt idx="364">
                  <c:v>0.3448657</c:v>
                </c:pt>
                <c:pt idx="365">
                  <c:v>0.3444007</c:v>
                </c:pt>
                <c:pt idx="366">
                  <c:v>0.34399980000000002</c:v>
                </c:pt>
                <c:pt idx="367">
                  <c:v>0.34343669999999998</c:v>
                </c:pt>
                <c:pt idx="368">
                  <c:v>0.34277400000000002</c:v>
                </c:pt>
                <c:pt idx="369">
                  <c:v>0.34207969999999999</c:v>
                </c:pt>
                <c:pt idx="370">
                  <c:v>0.34142899999999998</c:v>
                </c:pt>
                <c:pt idx="371">
                  <c:v>0.34076970000000001</c:v>
                </c:pt>
                <c:pt idx="372">
                  <c:v>0.34001619999999999</c:v>
                </c:pt>
                <c:pt idx="373">
                  <c:v>0.33897470000000002</c:v>
                </c:pt>
                <c:pt idx="374">
                  <c:v>0.33732780000000001</c:v>
                </c:pt>
                <c:pt idx="375">
                  <c:v>0.3361268</c:v>
                </c:pt>
                <c:pt idx="376">
                  <c:v>0.33495340000000001</c:v>
                </c:pt>
                <c:pt idx="377">
                  <c:v>0.33409220000000001</c:v>
                </c:pt>
                <c:pt idx="378">
                  <c:v>0.33358919999999997</c:v>
                </c:pt>
                <c:pt idx="379">
                  <c:v>0.33383620000000003</c:v>
                </c:pt>
                <c:pt idx="380">
                  <c:v>0.33362520000000001</c:v>
                </c:pt>
                <c:pt idx="381">
                  <c:v>0.33346789999999998</c:v>
                </c:pt>
                <c:pt idx="382">
                  <c:v>0.33308579999999999</c:v>
                </c:pt>
                <c:pt idx="383">
                  <c:v>0.3327003</c:v>
                </c:pt>
                <c:pt idx="384">
                  <c:v>0.3321983</c:v>
                </c:pt>
                <c:pt idx="385">
                  <c:v>0.331706</c:v>
                </c:pt>
                <c:pt idx="386">
                  <c:v>0.33111859999999999</c:v>
                </c:pt>
                <c:pt idx="387">
                  <c:v>0.33060129999999999</c:v>
                </c:pt>
                <c:pt idx="388">
                  <c:v>0.32993070000000002</c:v>
                </c:pt>
                <c:pt idx="389">
                  <c:v>0.32937230000000001</c:v>
                </c:pt>
                <c:pt idx="390">
                  <c:v>0.32872129999999999</c:v>
                </c:pt>
                <c:pt idx="391">
                  <c:v>0.32803359999999998</c:v>
                </c:pt>
                <c:pt idx="392">
                  <c:v>0.3273935</c:v>
                </c:pt>
                <c:pt idx="393">
                  <c:v>0.3268703</c:v>
                </c:pt>
                <c:pt idx="394">
                  <c:v>0.3262255</c:v>
                </c:pt>
                <c:pt idx="395">
                  <c:v>0.32542320000000002</c:v>
                </c:pt>
                <c:pt idx="396">
                  <c:v>0.3238395</c:v>
                </c:pt>
                <c:pt idx="397">
                  <c:v>0.32246659999999999</c:v>
                </c:pt>
                <c:pt idx="398">
                  <c:v>0.3213471</c:v>
                </c:pt>
                <c:pt idx="399">
                  <c:v>0.32039220000000002</c:v>
                </c:pt>
                <c:pt idx="400">
                  <c:v>0.3198512</c:v>
                </c:pt>
                <c:pt idx="401">
                  <c:v>0.3201658</c:v>
                </c:pt>
                <c:pt idx="402">
                  <c:v>0.3201792</c:v>
                </c:pt>
                <c:pt idx="403">
                  <c:v>0.3198955</c:v>
                </c:pt>
                <c:pt idx="404">
                  <c:v>0.31965559999999998</c:v>
                </c:pt>
                <c:pt idx="405">
                  <c:v>0.31918239999999998</c:v>
                </c:pt>
                <c:pt idx="406">
                  <c:v>0.3186426</c:v>
                </c:pt>
                <c:pt idx="407">
                  <c:v>0.31761699999999998</c:v>
                </c:pt>
                <c:pt idx="408">
                  <c:v>0.31619829999999999</c:v>
                </c:pt>
                <c:pt idx="409">
                  <c:v>0.31482529999999997</c:v>
                </c:pt>
                <c:pt idx="410">
                  <c:v>0.31384010000000001</c:v>
                </c:pt>
                <c:pt idx="411">
                  <c:v>0.31299359999999998</c:v>
                </c:pt>
                <c:pt idx="412">
                  <c:v>0.31281029999999999</c:v>
                </c:pt>
                <c:pt idx="413">
                  <c:v>0.313106</c:v>
                </c:pt>
                <c:pt idx="414">
                  <c:v>0.313195</c:v>
                </c:pt>
                <c:pt idx="415">
                  <c:v>0.31268639999999998</c:v>
                </c:pt>
                <c:pt idx="416">
                  <c:v>0.31132270000000001</c:v>
                </c:pt>
                <c:pt idx="417">
                  <c:v>0.31018289999999998</c:v>
                </c:pt>
                <c:pt idx="418">
                  <c:v>0.3092355</c:v>
                </c:pt>
              </c:numCache>
            </c:numRef>
          </c:yVal>
          <c:smooth val="1"/>
          <c:extLst xmlns:c16r2="http://schemas.microsoft.com/office/drawing/2015/06/chart">
            <c:ext xmlns:c16="http://schemas.microsoft.com/office/drawing/2014/chart" uri="{C3380CC4-5D6E-409C-BE32-E72D297353CC}">
              <c16:uniqueId val="{00000001-DD26-4C71-AD9F-C20247996F4B}"/>
            </c:ext>
          </c:extLst>
        </c:ser>
        <c:dLbls>
          <c:showLegendKey val="0"/>
          <c:showVal val="0"/>
          <c:showCatName val="0"/>
          <c:showSerName val="0"/>
          <c:showPercent val="0"/>
          <c:showBubbleSize val="0"/>
        </c:dLbls>
        <c:axId val="121461376"/>
        <c:axId val="121500416"/>
      </c:scatterChart>
      <c:valAx>
        <c:axId val="121461376"/>
        <c:scaling>
          <c:orientation val="minMax"/>
          <c:max val="25"/>
          <c:min val="10"/>
        </c:scaling>
        <c:delete val="0"/>
        <c:axPos val="b"/>
        <c:title>
          <c:tx>
            <c:rich>
              <a:bodyPr/>
              <a:lstStyle/>
              <a:p>
                <a:pPr>
                  <a:defRPr sz="1600" b="0">
                    <a:latin typeface="Calibri" panose="020F0502020204030204" pitchFamily="34" charset="0"/>
                    <a:cs typeface="Calibri" panose="020F0502020204030204" pitchFamily="34" charset="0"/>
                  </a:defRPr>
                </a:pPr>
                <a:r>
                  <a:rPr lang="en-GB" sz="1600" b="0" dirty="0">
                    <a:latin typeface="Calibri" panose="020F0502020204030204" pitchFamily="34" charset="0"/>
                    <a:cs typeface="Calibri" panose="020F0502020204030204" pitchFamily="34" charset="0"/>
                  </a:rPr>
                  <a:t>Time / h</a:t>
                </a:r>
              </a:p>
            </c:rich>
          </c:tx>
          <c:layout>
            <c:manualLayout>
              <c:xMode val="edge"/>
              <c:yMode val="edge"/>
              <c:x val="0.46573802163393435"/>
              <c:y val="0.86215596575359543"/>
            </c:manualLayout>
          </c:layout>
          <c:overlay val="0"/>
        </c:title>
        <c:numFmt formatCode="General" sourceLinked="1"/>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1500416"/>
        <c:crosses val="autoZero"/>
        <c:crossBetween val="midCat"/>
        <c:majorUnit val="5"/>
      </c:valAx>
      <c:valAx>
        <c:axId val="121500416"/>
        <c:scaling>
          <c:orientation val="minMax"/>
          <c:max val="1"/>
          <c:min val="0"/>
        </c:scaling>
        <c:delete val="0"/>
        <c:axPos val="l"/>
        <c:title>
          <c:tx>
            <c:rich>
              <a:bodyPr rot="-5400000" vert="horz"/>
              <a:lstStyle/>
              <a:p>
                <a:pPr>
                  <a:defRPr sz="1600" b="0">
                    <a:latin typeface="Calibri" panose="020F0502020204030204" pitchFamily="34" charset="0"/>
                    <a:cs typeface="Calibri" panose="020F0502020204030204" pitchFamily="34" charset="0"/>
                  </a:defRPr>
                </a:pPr>
                <a:r>
                  <a:rPr lang="en-GB" sz="1600" b="0" i="0" baseline="0">
                    <a:effectLst/>
                    <a:latin typeface="Calibri" panose="020F0502020204030204" pitchFamily="34" charset="0"/>
                    <a:cs typeface="Calibri" panose="020F0502020204030204" pitchFamily="34" charset="0"/>
                  </a:rPr>
                  <a:t>C"peak/ pF</a:t>
                </a:r>
                <a:endParaRPr lang="en-GB" sz="1600">
                  <a:effectLst/>
                  <a:latin typeface="Calibri" panose="020F0502020204030204" pitchFamily="34" charset="0"/>
                  <a:cs typeface="Calibri" panose="020F0502020204030204" pitchFamily="34" charset="0"/>
                </a:endParaRPr>
              </a:p>
            </c:rich>
          </c:tx>
          <c:layout>
            <c:manualLayout>
              <c:xMode val="edge"/>
              <c:yMode val="edge"/>
              <c:x val="0"/>
              <c:y val="0.1776085007607236"/>
            </c:manualLayout>
          </c:layout>
          <c:overlay val="0"/>
        </c:title>
        <c:numFmt formatCode="#,##0.0" sourceLinked="0"/>
        <c:majorTickMark val="out"/>
        <c:minorTickMark val="none"/>
        <c:tickLblPos val="nextTo"/>
        <c:txPr>
          <a:bodyPr/>
          <a:lstStyle/>
          <a:p>
            <a:pPr>
              <a:defRPr sz="1400">
                <a:latin typeface="Calibri" panose="020F0502020204030204" pitchFamily="34" charset="0"/>
                <a:cs typeface="Calibri" panose="020F0502020204030204" pitchFamily="34" charset="0"/>
              </a:defRPr>
            </a:pPr>
            <a:endParaRPr lang="en-US"/>
          </a:p>
        </c:txPr>
        <c:crossAx val="121461376"/>
        <c:crosses val="autoZero"/>
        <c:crossBetween val="midCat"/>
        <c:majorUnit val="0.2"/>
      </c:valAx>
    </c:plotArea>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0.25438</cdr:x>
      <cdr:y>0.18468</cdr:y>
    </cdr:from>
    <cdr:to>
      <cdr:x>0.66115</cdr:x>
      <cdr:y>0.33557</cdr:y>
    </cdr:to>
    <cdr:sp macro="" textlink="">
      <cdr:nvSpPr>
        <cdr:cNvPr id="2" name="TextBox 1"/>
        <cdr:cNvSpPr txBox="1"/>
      </cdr:nvSpPr>
      <cdr:spPr>
        <a:xfrm xmlns:a="http://schemas.openxmlformats.org/drawingml/2006/main">
          <a:off x="1098812" y="485887"/>
          <a:ext cx="1757079" cy="39698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600" dirty="0">
              <a:latin typeface="Calibri" panose="020F0502020204030204" pitchFamily="34" charset="0"/>
              <a:cs typeface="Calibri" panose="020F0502020204030204" pitchFamily="34" charset="0"/>
            </a:rPr>
            <a:t>0.244 pF ≡ 2 g water</a:t>
          </a:r>
        </a:p>
      </cdr:txBody>
    </cdr:sp>
  </cdr:relSizeAnchor>
  <cdr:relSizeAnchor xmlns:cdr="http://schemas.openxmlformats.org/drawingml/2006/chartDrawing">
    <cdr:from>
      <cdr:x>0.16675</cdr:x>
      <cdr:y>0.26012</cdr:y>
    </cdr:from>
    <cdr:to>
      <cdr:x>0.25143</cdr:x>
      <cdr:y>0.26012</cdr:y>
    </cdr:to>
    <cdr:cxnSp macro="">
      <cdr:nvCxnSpPr>
        <cdr:cNvPr id="4" name="Straight Arrow Connector 3"/>
        <cdr:cNvCxnSpPr/>
      </cdr:nvCxnSpPr>
      <cdr:spPr bwMode="auto">
        <a:xfrm xmlns:a="http://schemas.openxmlformats.org/drawingml/2006/main" flipH="1">
          <a:off x="720298" y="684382"/>
          <a:ext cx="365760" cy="0"/>
        </a:xfrm>
        <a:prstGeom xmlns:a="http://schemas.openxmlformats.org/drawingml/2006/main" prst="straightConnector1">
          <a:avLst/>
        </a:prstGeom>
        <a:solidFill xmlns:a="http://schemas.openxmlformats.org/drawingml/2006/main">
          <a:schemeClr val="accent1"/>
        </a:solidFill>
        <a:ln xmlns:a="http://schemas.openxmlformats.org/drawingml/2006/main" w="9525" cap="flat" cmpd="sng" algn="ctr">
          <a:solidFill>
            <a:schemeClr val="tx1"/>
          </a:solidFill>
          <a:prstDash val="solid"/>
          <a:round/>
          <a:headEnd type="none" w="med" len="med"/>
          <a:tailEnd type="arrow"/>
        </a:ln>
        <a:effectLst xmlns:a="http://schemas.openxmlformats.org/drawingml/2006/main"/>
      </cdr:spPr>
    </cdr:cxnSp>
  </cdr:relSizeAnchor>
</c:userShapes>
</file>

<file path=ppt/drawings/drawing2.xml><?xml version="1.0" encoding="utf-8"?>
<c:userShapes xmlns:c="http://schemas.openxmlformats.org/drawingml/2006/chart">
  <cdr:relSizeAnchor xmlns:cdr="http://schemas.openxmlformats.org/drawingml/2006/chartDrawing">
    <cdr:from>
      <cdr:x>0.54325</cdr:x>
      <cdr:y>0.61935</cdr:y>
    </cdr:from>
    <cdr:to>
      <cdr:x>0.99442</cdr:x>
      <cdr:y>0.7747</cdr:y>
    </cdr:to>
    <cdr:sp macro="" textlink="">
      <cdr:nvSpPr>
        <cdr:cNvPr id="2" name="TextBox 4"/>
        <cdr:cNvSpPr txBox="1"/>
      </cdr:nvSpPr>
      <cdr:spPr>
        <a:xfrm xmlns:a="http://schemas.openxmlformats.org/drawingml/2006/main">
          <a:off x="1805081" y="1472508"/>
          <a:ext cx="1499128" cy="369332"/>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en-GB" dirty="0">
              <a:solidFill>
                <a:srgbClr val="FF00FF"/>
              </a:solidFill>
            </a:rPr>
            <a:t>49.4 </a:t>
          </a:r>
          <a:r>
            <a:rPr lang="en-GB" baseline="30000" dirty="0" err="1">
              <a:solidFill>
                <a:srgbClr val="FF00FF"/>
              </a:solidFill>
            </a:rPr>
            <a:t>o</a:t>
          </a:r>
          <a:r>
            <a:rPr lang="en-GB" dirty="0" err="1">
              <a:solidFill>
                <a:srgbClr val="FF00FF"/>
              </a:solidFill>
            </a:rPr>
            <a:t>C</a:t>
          </a:r>
          <a:r>
            <a:rPr lang="en-GB" dirty="0">
              <a:solidFill>
                <a:srgbClr val="FF00FF"/>
              </a:solidFill>
            </a:rPr>
            <a:t> (2.5h)</a:t>
          </a:r>
        </a:p>
      </cdr:txBody>
    </cdr:sp>
  </cdr:relSizeAnchor>
</c:userShapes>
</file>

<file path=ppt/drawings/drawing3.xml><?xml version="1.0" encoding="utf-8"?>
<c:userShapes xmlns:c="http://schemas.openxmlformats.org/drawingml/2006/chart">
  <cdr:relSizeAnchor xmlns:cdr="http://schemas.openxmlformats.org/drawingml/2006/chartDrawing">
    <cdr:from>
      <cdr:x>0.687</cdr:x>
      <cdr:y>0.41311</cdr:y>
    </cdr:from>
    <cdr:to>
      <cdr:x>0.90191</cdr:x>
      <cdr:y>0.51334</cdr:y>
    </cdr:to>
    <cdr:sp macro="" textlink="">
      <cdr:nvSpPr>
        <cdr:cNvPr id="2" name="TextBox 1"/>
        <cdr:cNvSpPr txBox="1"/>
      </cdr:nvSpPr>
      <cdr:spPr>
        <a:xfrm xmlns:a="http://schemas.openxmlformats.org/drawingml/2006/main">
          <a:off x="3140970" y="1133242"/>
          <a:ext cx="982560" cy="27495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100" dirty="0"/>
            <a:t>-48 </a:t>
          </a:r>
          <a:r>
            <a:rPr lang="en-GB" sz="1100" baseline="30000" dirty="0" err="1"/>
            <a:t>o</a:t>
          </a:r>
          <a:r>
            <a:rPr lang="en-GB" sz="1100" dirty="0" err="1"/>
            <a:t>C</a:t>
          </a:r>
          <a:endParaRPr lang="en-GB" sz="1100" dirty="0"/>
        </a:p>
      </cdr:txBody>
    </cdr:sp>
  </cdr:relSizeAnchor>
</c:userShapes>
</file>

<file path=ppt/drawings/drawing4.xml><?xml version="1.0" encoding="utf-8"?>
<c:userShapes xmlns:c="http://schemas.openxmlformats.org/drawingml/2006/chart">
  <cdr:relSizeAnchor xmlns:cdr="http://schemas.openxmlformats.org/drawingml/2006/chartDrawing">
    <cdr:from>
      <cdr:x>0.59516</cdr:x>
      <cdr:y>0.28718</cdr:y>
    </cdr:from>
    <cdr:to>
      <cdr:x>0.59516</cdr:x>
      <cdr:y>0.78726</cdr:y>
    </cdr:to>
    <cdr:cxnSp macro="">
      <cdr:nvCxnSpPr>
        <cdr:cNvPr id="2" name="Straight Connector 1"/>
        <cdr:cNvCxnSpPr/>
      </cdr:nvCxnSpPr>
      <cdr:spPr>
        <a:xfrm xmlns:a="http://schemas.openxmlformats.org/drawingml/2006/main" flipH="1">
          <a:off x="1820850" y="620201"/>
          <a:ext cx="0" cy="1080000"/>
        </a:xfrm>
        <a:prstGeom xmlns:a="http://schemas.openxmlformats.org/drawingml/2006/main" prst="line">
          <a:avLst/>
        </a:prstGeom>
        <a:ln xmlns:a="http://schemas.openxmlformats.org/drawingml/2006/main">
          <a:solidFill>
            <a:schemeClr val="tx1"/>
          </a:solidFill>
          <a:prstDash val="sysDot"/>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0.39817</cdr:x>
      <cdr:y>0.17304</cdr:y>
    </cdr:from>
    <cdr:to>
      <cdr:x>0.98535</cdr:x>
      <cdr:y>0.7245</cdr:y>
    </cdr:to>
    <cdr:sp macro="" textlink="">
      <cdr:nvSpPr>
        <cdr:cNvPr id="4" name="Text Box 3"/>
        <cdr:cNvSpPr txBox="1"/>
      </cdr:nvSpPr>
      <cdr:spPr>
        <a:xfrm xmlns:a="http://schemas.openxmlformats.org/drawingml/2006/main">
          <a:off x="1719943" y="411227"/>
          <a:ext cx="2536371" cy="131053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400" dirty="0">
              <a:latin typeface="Calibri" panose="020F0502020204030204" pitchFamily="34" charset="0"/>
              <a:cs typeface="Calibri" panose="020F0502020204030204" pitchFamily="34" charset="0"/>
            </a:rPr>
            <a:t>          −19±0.5 </a:t>
          </a:r>
          <a:r>
            <a:rPr lang="en-GB" sz="1400" baseline="30000" dirty="0" err="1">
              <a:latin typeface="Calibri" panose="020F0502020204030204" pitchFamily="34" charset="0"/>
              <a:cs typeface="Calibri" panose="020F0502020204030204" pitchFamily="34" charset="0"/>
            </a:rPr>
            <a:t>o</a:t>
          </a:r>
          <a:r>
            <a:rPr lang="en-GB" sz="1400" dirty="0" err="1">
              <a:latin typeface="Calibri" panose="020F0502020204030204" pitchFamily="34" charset="0"/>
              <a:cs typeface="Calibri" panose="020F0502020204030204" pitchFamily="34" charset="0"/>
            </a:rPr>
            <a:t>C</a:t>
          </a:r>
          <a:endParaRPr lang="en-GB" sz="1400" dirty="0">
            <a:latin typeface="Calibri" panose="020F0502020204030204" pitchFamily="34" charset="0"/>
            <a:cs typeface="Calibri" panose="020F0502020204030204" pitchFamily="34" charset="0"/>
          </a:endParaRPr>
        </a:p>
        <a:p xmlns:a="http://schemas.openxmlformats.org/drawingml/2006/main">
          <a:endParaRPr lang="en-GB" sz="1400" dirty="0">
            <a:latin typeface="Calibri" panose="020F0502020204030204" pitchFamily="34" charset="0"/>
            <a:cs typeface="Calibri" panose="020F0502020204030204" pitchFamily="34" charset="0"/>
          </a:endParaRPr>
        </a:p>
        <a:p xmlns:a="http://schemas.openxmlformats.org/drawingml/2006/main">
          <a:endParaRPr lang="en-GB" sz="1400" dirty="0">
            <a:latin typeface="Calibri" panose="020F0502020204030204" pitchFamily="34" charset="0"/>
            <a:cs typeface="Calibri" panose="020F0502020204030204" pitchFamily="34" charset="0"/>
          </a:endParaRPr>
        </a:p>
        <a:p xmlns:a="http://schemas.openxmlformats.org/drawingml/2006/main">
          <a:endParaRPr lang="en-GB" sz="1400" dirty="0">
            <a:latin typeface="Calibri" panose="020F0502020204030204" pitchFamily="34" charset="0"/>
            <a:cs typeface="Calibri" panose="020F0502020204030204" pitchFamily="34" charset="0"/>
          </a:endParaRPr>
        </a:p>
        <a:p xmlns:a="http://schemas.openxmlformats.org/drawingml/2006/main">
          <a:pPr algn="r"/>
          <a:r>
            <a:rPr lang="en-GB" sz="1400" dirty="0">
              <a:latin typeface="Calibri" panose="020F0502020204030204" pitchFamily="34" charset="0"/>
              <a:cs typeface="Calibri" panose="020F0502020204030204" pitchFamily="34" charset="0"/>
            </a:rPr>
            <a:t>− 17 </a:t>
          </a:r>
          <a:r>
            <a:rPr lang="en-GB" sz="1400" baseline="30000" dirty="0" err="1">
              <a:latin typeface="Calibri" panose="020F0502020204030204" pitchFamily="34" charset="0"/>
              <a:cs typeface="Calibri" panose="020F0502020204030204" pitchFamily="34" charset="0"/>
            </a:rPr>
            <a:t>o</a:t>
          </a:r>
          <a:r>
            <a:rPr lang="en-GB" sz="1400" dirty="0" err="1">
              <a:latin typeface="Calibri" panose="020F0502020204030204" pitchFamily="34" charset="0"/>
              <a:cs typeface="Calibri" panose="020F0502020204030204" pitchFamily="34" charset="0"/>
            </a:rPr>
            <a:t>C</a:t>
          </a:r>
          <a:r>
            <a:rPr lang="en-GB" sz="1400" dirty="0">
              <a:latin typeface="Calibri" panose="020F0502020204030204" pitchFamily="34" charset="0"/>
              <a:cs typeface="Calibri" panose="020F0502020204030204" pitchFamily="34" charset="0"/>
            </a:rPr>
            <a:t> by DSC</a:t>
          </a:r>
        </a:p>
      </cdr:txBody>
    </cdr:sp>
  </cdr:relSizeAnchor>
</c:userShapes>
</file>

<file path=ppt/drawings/drawing5.xml><?xml version="1.0" encoding="utf-8"?>
<c:userShapes xmlns:c="http://schemas.openxmlformats.org/drawingml/2006/chart">
  <cdr:relSizeAnchor xmlns:cdr="http://schemas.openxmlformats.org/drawingml/2006/chartDrawing">
    <cdr:from>
      <cdr:x>0.42117</cdr:x>
      <cdr:y>0.13226</cdr:y>
    </cdr:from>
    <cdr:to>
      <cdr:x>0.50717</cdr:x>
      <cdr:y>0.26177</cdr:y>
    </cdr:to>
    <cdr:sp macro="" textlink="">
      <cdr:nvSpPr>
        <cdr:cNvPr id="4" name="TextBox 16"/>
        <cdr:cNvSpPr txBox="1"/>
      </cdr:nvSpPr>
      <cdr:spPr>
        <a:xfrm xmlns:a="http://schemas.openxmlformats.org/drawingml/2006/main">
          <a:off x="1819275" y="314325"/>
          <a:ext cx="371475"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algn="l" rtl="0" eaLnBrk="0" fontAlgn="base" hangingPunct="0">
            <a:spcBef>
              <a:spcPct val="0"/>
            </a:spcBef>
            <a:spcAft>
              <a:spcPct val="0"/>
            </a:spcAft>
            <a:defRPr sz="2400" kern="1200">
              <a:solidFill>
                <a:srgbClr val="000000"/>
              </a:solidFill>
              <a:latin typeface="Arial" charset="0"/>
              <a:ea typeface="MS PGothic" pitchFamily="34" charset="-128"/>
            </a:defRPr>
          </a:lvl1pPr>
          <a:lvl2pPr marL="457200" algn="l" rtl="0" eaLnBrk="0" fontAlgn="base" hangingPunct="0">
            <a:spcBef>
              <a:spcPct val="0"/>
            </a:spcBef>
            <a:spcAft>
              <a:spcPct val="0"/>
            </a:spcAft>
            <a:defRPr sz="2400" kern="1200">
              <a:solidFill>
                <a:srgbClr val="000000"/>
              </a:solidFill>
              <a:latin typeface="Arial" charset="0"/>
              <a:ea typeface="MS PGothic" pitchFamily="34" charset="-128"/>
            </a:defRPr>
          </a:lvl2pPr>
          <a:lvl3pPr marL="914400" algn="l" rtl="0" eaLnBrk="0" fontAlgn="base" hangingPunct="0">
            <a:spcBef>
              <a:spcPct val="0"/>
            </a:spcBef>
            <a:spcAft>
              <a:spcPct val="0"/>
            </a:spcAft>
            <a:defRPr sz="2400" kern="1200">
              <a:solidFill>
                <a:srgbClr val="000000"/>
              </a:solidFill>
              <a:latin typeface="Arial" charset="0"/>
              <a:ea typeface="MS PGothic" pitchFamily="34" charset="-128"/>
            </a:defRPr>
          </a:lvl3pPr>
          <a:lvl4pPr marL="1371600" algn="l" rtl="0" eaLnBrk="0" fontAlgn="base" hangingPunct="0">
            <a:spcBef>
              <a:spcPct val="0"/>
            </a:spcBef>
            <a:spcAft>
              <a:spcPct val="0"/>
            </a:spcAft>
            <a:defRPr sz="2400" kern="1200">
              <a:solidFill>
                <a:srgbClr val="000000"/>
              </a:solidFill>
              <a:latin typeface="Arial" charset="0"/>
              <a:ea typeface="MS PGothic" pitchFamily="34" charset="-128"/>
            </a:defRPr>
          </a:lvl4pPr>
          <a:lvl5pPr marL="1828800" algn="l" rtl="0" eaLnBrk="0" fontAlgn="base" hangingPunct="0">
            <a:spcBef>
              <a:spcPct val="0"/>
            </a:spcBef>
            <a:spcAft>
              <a:spcPct val="0"/>
            </a:spcAft>
            <a:defRPr sz="2400" kern="1200">
              <a:solidFill>
                <a:srgbClr val="000000"/>
              </a:solidFill>
              <a:latin typeface="Arial" charset="0"/>
              <a:ea typeface="MS PGothic" pitchFamily="34" charset="-128"/>
            </a:defRPr>
          </a:lvl5pPr>
          <a:lvl6pPr marL="2286000" algn="l" defTabSz="914400" rtl="0" eaLnBrk="1" latinLnBrk="0" hangingPunct="1">
            <a:defRPr sz="2400" kern="1200">
              <a:solidFill>
                <a:srgbClr val="000000"/>
              </a:solidFill>
              <a:latin typeface="Arial" charset="0"/>
              <a:ea typeface="MS PGothic" pitchFamily="34" charset="-128"/>
            </a:defRPr>
          </a:lvl6pPr>
          <a:lvl7pPr marL="2743200" algn="l" defTabSz="914400" rtl="0" eaLnBrk="1" latinLnBrk="0" hangingPunct="1">
            <a:defRPr sz="2400" kern="1200">
              <a:solidFill>
                <a:srgbClr val="000000"/>
              </a:solidFill>
              <a:latin typeface="Arial" charset="0"/>
              <a:ea typeface="MS PGothic" pitchFamily="34" charset="-128"/>
            </a:defRPr>
          </a:lvl7pPr>
          <a:lvl8pPr marL="3200400" algn="l" defTabSz="914400" rtl="0" eaLnBrk="1" latinLnBrk="0" hangingPunct="1">
            <a:defRPr sz="2400" kern="1200">
              <a:solidFill>
                <a:srgbClr val="000000"/>
              </a:solidFill>
              <a:latin typeface="Arial" charset="0"/>
              <a:ea typeface="MS PGothic" pitchFamily="34" charset="-128"/>
            </a:defRPr>
          </a:lvl8pPr>
          <a:lvl9pPr marL="3657600" algn="l" defTabSz="914400" rtl="0" eaLnBrk="1" latinLnBrk="0" hangingPunct="1">
            <a:defRPr sz="2400" kern="1200">
              <a:solidFill>
                <a:srgbClr val="000000"/>
              </a:solidFill>
              <a:latin typeface="Arial" charset="0"/>
              <a:ea typeface="MS PGothic" pitchFamily="34" charset="-128"/>
            </a:defRPr>
          </a:lvl9pPr>
        </a:lstStyle>
        <a:p xmlns:a="http://schemas.openxmlformats.org/drawingml/2006/main">
          <a:pPr algn="r"/>
          <a:r>
            <a:rPr lang="en-GB" sz="1400" dirty="0">
              <a:solidFill>
                <a:srgbClr val="FF0000"/>
              </a:solidFill>
            </a:rPr>
            <a:t>S</a:t>
          </a:r>
        </a:p>
      </cdr:txBody>
    </cdr:sp>
  </cdr:relSizeAnchor>
  <cdr:relSizeAnchor xmlns:cdr="http://schemas.openxmlformats.org/drawingml/2006/chartDrawing">
    <cdr:from>
      <cdr:x>0.37707</cdr:x>
      <cdr:y>0.4008</cdr:y>
    </cdr:from>
    <cdr:to>
      <cdr:x>0.49394</cdr:x>
      <cdr:y>0.53031</cdr:y>
    </cdr:to>
    <cdr:sp macro="" textlink="">
      <cdr:nvSpPr>
        <cdr:cNvPr id="5" name="TextBox 16"/>
        <cdr:cNvSpPr txBox="1"/>
      </cdr:nvSpPr>
      <cdr:spPr>
        <a:xfrm xmlns:a="http://schemas.openxmlformats.org/drawingml/2006/main">
          <a:off x="1628775" y="952500"/>
          <a:ext cx="504825"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Arial"/>
              <a:ea typeface="ＭＳ Ｐゴシック"/>
            </a:defRPr>
          </a:lvl1pPr>
          <a:lvl2pPr marL="457200" indent="0">
            <a:defRPr sz="1100">
              <a:latin typeface="Arial"/>
              <a:ea typeface="ＭＳ Ｐゴシック"/>
            </a:defRPr>
          </a:lvl2pPr>
          <a:lvl3pPr marL="914400" indent="0">
            <a:defRPr sz="1100">
              <a:latin typeface="Arial"/>
              <a:ea typeface="ＭＳ Ｐゴシック"/>
            </a:defRPr>
          </a:lvl3pPr>
          <a:lvl4pPr marL="1371600" indent="0">
            <a:defRPr sz="1100">
              <a:latin typeface="Arial"/>
              <a:ea typeface="ＭＳ Ｐゴシック"/>
            </a:defRPr>
          </a:lvl4pPr>
          <a:lvl5pPr marL="1828800" indent="0">
            <a:defRPr sz="1100">
              <a:latin typeface="Arial"/>
              <a:ea typeface="ＭＳ Ｐゴシック"/>
            </a:defRPr>
          </a:lvl5pPr>
          <a:lvl6pPr marL="2286000" indent="0">
            <a:defRPr sz="1100">
              <a:latin typeface="Arial"/>
              <a:ea typeface="ＭＳ Ｐゴシック"/>
            </a:defRPr>
          </a:lvl6pPr>
          <a:lvl7pPr marL="2743200" indent="0">
            <a:defRPr sz="1100">
              <a:latin typeface="Arial"/>
              <a:ea typeface="ＭＳ Ｐゴシック"/>
            </a:defRPr>
          </a:lvl7pPr>
          <a:lvl8pPr marL="3200400" indent="0">
            <a:defRPr sz="1100">
              <a:latin typeface="Arial"/>
              <a:ea typeface="ＭＳ Ｐゴシック"/>
            </a:defRPr>
          </a:lvl8pPr>
          <a:lvl9pPr marL="3657600" indent="0">
            <a:defRPr sz="1100">
              <a:latin typeface="Arial"/>
              <a:ea typeface="ＭＳ Ｐゴシック"/>
            </a:defRPr>
          </a:lvl9pPr>
        </a:lstStyle>
        <a:p xmlns:a="http://schemas.openxmlformats.org/drawingml/2006/main">
          <a:pPr algn="r"/>
          <a:r>
            <a:rPr lang="en-GB" sz="1400" dirty="0">
              <a:latin typeface="Calibri" panose="020F0502020204030204" pitchFamily="34" charset="0"/>
              <a:cs typeface="Calibri" panose="020F0502020204030204" pitchFamily="34" charset="0"/>
            </a:rPr>
            <a:t>S/M</a:t>
          </a:r>
        </a:p>
      </cdr:txBody>
    </cdr:sp>
  </cdr:relSizeAnchor>
  <cdr:relSizeAnchor xmlns:cdr="http://schemas.openxmlformats.org/drawingml/2006/chartDrawing">
    <cdr:from>
      <cdr:x>0.68357</cdr:x>
      <cdr:y>0.42886</cdr:y>
    </cdr:from>
    <cdr:to>
      <cdr:x>0.80044</cdr:x>
      <cdr:y>0.55837</cdr:y>
    </cdr:to>
    <cdr:sp macro="" textlink="">
      <cdr:nvSpPr>
        <cdr:cNvPr id="6" name="TextBox 16"/>
        <cdr:cNvSpPr txBox="1"/>
      </cdr:nvSpPr>
      <cdr:spPr>
        <a:xfrm xmlns:a="http://schemas.openxmlformats.org/drawingml/2006/main">
          <a:off x="2952750" y="1019175"/>
          <a:ext cx="504825"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Arial"/>
              <a:ea typeface="ＭＳ Ｐゴシック"/>
            </a:defRPr>
          </a:lvl1pPr>
          <a:lvl2pPr marL="457200" indent="0">
            <a:defRPr sz="1100">
              <a:latin typeface="Arial"/>
              <a:ea typeface="ＭＳ Ｐゴシック"/>
            </a:defRPr>
          </a:lvl2pPr>
          <a:lvl3pPr marL="914400" indent="0">
            <a:defRPr sz="1100">
              <a:latin typeface="Arial"/>
              <a:ea typeface="ＭＳ Ｐゴシック"/>
            </a:defRPr>
          </a:lvl3pPr>
          <a:lvl4pPr marL="1371600" indent="0">
            <a:defRPr sz="1100">
              <a:latin typeface="Arial"/>
              <a:ea typeface="ＭＳ Ｐゴシック"/>
            </a:defRPr>
          </a:lvl4pPr>
          <a:lvl5pPr marL="1828800" indent="0">
            <a:defRPr sz="1100">
              <a:latin typeface="Arial"/>
              <a:ea typeface="ＭＳ Ｐゴシック"/>
            </a:defRPr>
          </a:lvl5pPr>
          <a:lvl6pPr marL="2286000" indent="0">
            <a:defRPr sz="1100">
              <a:latin typeface="Arial"/>
              <a:ea typeface="ＭＳ Ｐゴシック"/>
            </a:defRPr>
          </a:lvl6pPr>
          <a:lvl7pPr marL="2743200" indent="0">
            <a:defRPr sz="1100">
              <a:latin typeface="Arial"/>
              <a:ea typeface="ＭＳ Ｐゴシック"/>
            </a:defRPr>
          </a:lvl7pPr>
          <a:lvl8pPr marL="3200400" indent="0">
            <a:defRPr sz="1100">
              <a:latin typeface="Arial"/>
              <a:ea typeface="ＭＳ Ｐゴシック"/>
            </a:defRPr>
          </a:lvl8pPr>
          <a:lvl9pPr marL="3657600" indent="0">
            <a:defRPr sz="1100">
              <a:latin typeface="Arial"/>
              <a:ea typeface="ＭＳ Ｐゴシック"/>
            </a:defRPr>
          </a:lvl9pPr>
        </a:lstStyle>
        <a:p xmlns:a="http://schemas.openxmlformats.org/drawingml/2006/main">
          <a:pPr algn="r"/>
          <a:r>
            <a:rPr lang="en-GB" sz="1400" dirty="0">
              <a:latin typeface="Calibri" panose="020F0502020204030204" pitchFamily="34" charset="0"/>
              <a:cs typeface="Calibri" panose="020F0502020204030204" pitchFamily="34" charset="0"/>
            </a:rPr>
            <a:t>M</a:t>
          </a:r>
        </a:p>
      </cdr:txBody>
    </cdr:sp>
  </cdr:relSizeAnchor>
  <cdr:relSizeAnchor xmlns:cdr="http://schemas.openxmlformats.org/drawingml/2006/chartDrawing">
    <cdr:from>
      <cdr:x>0.47189</cdr:x>
      <cdr:y>0.75484</cdr:y>
    </cdr:from>
    <cdr:to>
      <cdr:x>0.6946</cdr:x>
      <cdr:y>0.75484</cdr:y>
    </cdr:to>
    <cdr:sp macro="" textlink="">
      <cdr:nvSpPr>
        <cdr:cNvPr id="8" name="Straight Arrow Connector 7"/>
        <cdr:cNvSpPr/>
      </cdr:nvSpPr>
      <cdr:spPr bwMode="auto">
        <a:xfrm xmlns:a="http://schemas.openxmlformats.org/drawingml/2006/main">
          <a:off x="2038350" y="1793875"/>
          <a:ext cx="962025" cy="0"/>
        </a:xfrm>
        <a:prstGeom xmlns:a="http://schemas.openxmlformats.org/drawingml/2006/main" prst="straightConnector1">
          <a:avLst/>
        </a:prstGeom>
        <a:solidFill xmlns:a="http://schemas.openxmlformats.org/drawingml/2006/main">
          <a:schemeClr val="accent1"/>
        </a:solidFill>
        <a:ln xmlns:a="http://schemas.openxmlformats.org/drawingml/2006/main" w="9525" cap="flat" cmpd="sng" algn="ctr">
          <a:solidFill>
            <a:schemeClr val="tx1"/>
          </a:solidFill>
          <a:prstDash val="solid"/>
          <a:round/>
          <a:headEnd type="arrow" w="med" len="med"/>
          <a:tailEnd type="arrow" w="med" len="med"/>
        </a:ln>
        <a:effectLst xmlns:a="http://schemas.openxmlformats.org/drawingml/2006/main"/>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en-US"/>
        </a:p>
      </cdr:txBody>
    </cdr:sp>
  </cdr:relSizeAnchor>
  <cdr:relSizeAnchor xmlns:cdr="http://schemas.openxmlformats.org/drawingml/2006/chartDrawing">
    <cdr:from>
      <cdr:x>0.70475</cdr:x>
      <cdr:y>0.75354</cdr:y>
    </cdr:from>
    <cdr:to>
      <cdr:x>0.82382</cdr:x>
      <cdr:y>0.75354</cdr:y>
    </cdr:to>
    <cdr:sp macro="" textlink="">
      <cdr:nvSpPr>
        <cdr:cNvPr id="9" name="Straight Arrow Connector 8"/>
        <cdr:cNvSpPr/>
      </cdr:nvSpPr>
      <cdr:spPr bwMode="auto">
        <a:xfrm xmlns:a="http://schemas.openxmlformats.org/drawingml/2006/main">
          <a:off x="3044227" y="1790783"/>
          <a:ext cx="514350" cy="0"/>
        </a:xfrm>
        <a:prstGeom xmlns:a="http://schemas.openxmlformats.org/drawingml/2006/main" prst="straightConnector1">
          <a:avLst/>
        </a:prstGeom>
        <a:solidFill xmlns:a="http://schemas.openxmlformats.org/drawingml/2006/main">
          <a:srgbClr val="BBE0E3"/>
        </a:solidFill>
        <a:ln xmlns:a="http://schemas.openxmlformats.org/drawingml/2006/main" w="9525" cap="flat" cmpd="sng" algn="ctr">
          <a:solidFill>
            <a:srgbClr val="000000"/>
          </a:solidFill>
          <a:prstDash val="solid"/>
          <a:round/>
          <a:headEnd type="arrow" w="med" len="med"/>
          <a:tailEnd type="arrow" w="med" len="med"/>
        </a:ln>
        <a:effectLst xmlns:a="http://schemas.openxmlformats.org/drawingml/2006/mai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lvl1pPr marL="0" indent="0">
            <a:defRPr sz="1100">
              <a:latin typeface="Arial"/>
              <a:ea typeface="ＭＳ Ｐゴシック"/>
            </a:defRPr>
          </a:lvl1pPr>
          <a:lvl2pPr marL="457200" indent="0">
            <a:defRPr sz="1100">
              <a:latin typeface="Arial"/>
              <a:ea typeface="ＭＳ Ｐゴシック"/>
            </a:defRPr>
          </a:lvl2pPr>
          <a:lvl3pPr marL="914400" indent="0">
            <a:defRPr sz="1100">
              <a:latin typeface="Arial"/>
              <a:ea typeface="ＭＳ Ｐゴシック"/>
            </a:defRPr>
          </a:lvl3pPr>
          <a:lvl4pPr marL="1371600" indent="0">
            <a:defRPr sz="1100">
              <a:latin typeface="Arial"/>
              <a:ea typeface="ＭＳ Ｐゴシック"/>
            </a:defRPr>
          </a:lvl4pPr>
          <a:lvl5pPr marL="1828800" indent="0">
            <a:defRPr sz="1100">
              <a:latin typeface="Arial"/>
              <a:ea typeface="ＭＳ Ｐゴシック"/>
            </a:defRPr>
          </a:lvl5pPr>
          <a:lvl6pPr marL="2286000" indent="0">
            <a:defRPr sz="1100">
              <a:latin typeface="Arial"/>
              <a:ea typeface="ＭＳ Ｐゴシック"/>
            </a:defRPr>
          </a:lvl6pPr>
          <a:lvl7pPr marL="2743200" indent="0">
            <a:defRPr sz="1100">
              <a:latin typeface="Arial"/>
              <a:ea typeface="ＭＳ Ｐゴシック"/>
            </a:defRPr>
          </a:lvl7pPr>
          <a:lvl8pPr marL="3200400" indent="0">
            <a:defRPr sz="1100">
              <a:latin typeface="Arial"/>
              <a:ea typeface="ＭＳ Ｐゴシック"/>
            </a:defRPr>
          </a:lvl8pPr>
          <a:lvl9pPr marL="3657600" indent="0">
            <a:defRPr sz="1100">
              <a:latin typeface="Arial"/>
              <a:ea typeface="ＭＳ Ｐゴシック"/>
            </a:defRPr>
          </a:lvl9pPr>
        </a:lstStyle>
        <a:p xmlns:a="http://schemas.openxmlformats.org/drawingml/2006/main">
          <a:endParaRPr lang="en-US"/>
        </a:p>
      </cdr:txBody>
    </cdr:sp>
  </cdr:relSizeAnchor>
  <cdr:relSizeAnchor xmlns:cdr="http://schemas.openxmlformats.org/drawingml/2006/chartDrawing">
    <cdr:from>
      <cdr:x>0.54074</cdr:x>
      <cdr:y>0.6743</cdr:y>
    </cdr:from>
    <cdr:to>
      <cdr:x>0.8986</cdr:x>
      <cdr:y>0.78438</cdr:y>
    </cdr:to>
    <cdr:sp macro="" textlink="">
      <cdr:nvSpPr>
        <cdr:cNvPr id="11" name="TextBox 16"/>
        <cdr:cNvSpPr txBox="1"/>
      </cdr:nvSpPr>
      <cdr:spPr>
        <a:xfrm xmlns:a="http://schemas.openxmlformats.org/drawingml/2006/main">
          <a:off x="2335773" y="1602465"/>
          <a:ext cx="1545808"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Arial"/>
              <a:ea typeface="ＭＳ Ｐゴシック"/>
            </a:defRPr>
          </a:lvl1pPr>
          <a:lvl2pPr marL="457200" indent="0">
            <a:defRPr sz="1100">
              <a:latin typeface="Arial"/>
              <a:ea typeface="ＭＳ Ｐゴシック"/>
            </a:defRPr>
          </a:lvl2pPr>
          <a:lvl3pPr marL="914400" indent="0">
            <a:defRPr sz="1100">
              <a:latin typeface="Arial"/>
              <a:ea typeface="ＭＳ Ｐゴシック"/>
            </a:defRPr>
          </a:lvl3pPr>
          <a:lvl4pPr marL="1371600" indent="0">
            <a:defRPr sz="1100">
              <a:latin typeface="Arial"/>
              <a:ea typeface="ＭＳ Ｐゴシック"/>
            </a:defRPr>
          </a:lvl4pPr>
          <a:lvl5pPr marL="1828800" indent="0">
            <a:defRPr sz="1100">
              <a:latin typeface="Arial"/>
              <a:ea typeface="ＭＳ Ｐゴシック"/>
            </a:defRPr>
          </a:lvl5pPr>
          <a:lvl6pPr marL="2286000" indent="0">
            <a:defRPr sz="1100">
              <a:latin typeface="Arial"/>
              <a:ea typeface="ＭＳ Ｐゴシック"/>
            </a:defRPr>
          </a:lvl6pPr>
          <a:lvl7pPr marL="2743200" indent="0">
            <a:defRPr sz="1100">
              <a:latin typeface="Arial"/>
              <a:ea typeface="ＭＳ Ｐゴシック"/>
            </a:defRPr>
          </a:lvl7pPr>
          <a:lvl8pPr marL="3200400" indent="0">
            <a:defRPr sz="1100">
              <a:latin typeface="Arial"/>
              <a:ea typeface="ＭＳ Ｐゴシック"/>
            </a:defRPr>
          </a:lvl8pPr>
          <a:lvl9pPr marL="3657600" indent="0">
            <a:defRPr sz="1100">
              <a:latin typeface="Arial"/>
              <a:ea typeface="ＭＳ Ｐゴシック"/>
            </a:defRPr>
          </a:lvl9pPr>
        </a:lstStyle>
        <a:p xmlns:a="http://schemas.openxmlformats.org/drawingml/2006/main">
          <a:pPr algn="l"/>
          <a:r>
            <a:rPr lang="en-GB" sz="1100" dirty="0">
              <a:latin typeface="Calibri" panose="020F0502020204030204" pitchFamily="34" charset="0"/>
              <a:cs typeface="Calibri" panose="020F0502020204030204" pitchFamily="34" charset="0"/>
            </a:rPr>
            <a:t>Ice                 mannitol</a:t>
          </a:r>
        </a:p>
      </cdr:txBody>
    </cdr:sp>
  </cdr:relSizeAnchor>
</c:userShapes>
</file>

<file path=ppt/drawings/drawing6.xml><?xml version="1.0" encoding="utf-8"?>
<c:userShapes xmlns:c="http://schemas.openxmlformats.org/drawingml/2006/chart">
  <cdr:relSizeAnchor xmlns:cdr="http://schemas.openxmlformats.org/drawingml/2006/chartDrawing">
    <cdr:from>
      <cdr:x>0.74981</cdr:x>
      <cdr:y>0.05649</cdr:y>
    </cdr:from>
    <cdr:to>
      <cdr:x>1</cdr:x>
      <cdr:y>0.16343</cdr:y>
    </cdr:to>
    <cdr:sp macro="" textlink="">
      <cdr:nvSpPr>
        <cdr:cNvPr id="4" name="TextBox 27"/>
        <cdr:cNvSpPr txBox="1"/>
      </cdr:nvSpPr>
      <cdr:spPr>
        <a:xfrm xmlns:a="http://schemas.openxmlformats.org/drawingml/2006/main">
          <a:off x="3238870" y="162586"/>
          <a:ext cx="1080718"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algn="l" rtl="0" eaLnBrk="0" fontAlgn="base" hangingPunct="0">
            <a:spcBef>
              <a:spcPct val="0"/>
            </a:spcBef>
            <a:spcAft>
              <a:spcPct val="0"/>
            </a:spcAft>
            <a:defRPr sz="2400" kern="1200">
              <a:solidFill>
                <a:srgbClr val="000000"/>
              </a:solidFill>
              <a:latin typeface="Arial" charset="0"/>
              <a:ea typeface="MS PGothic" pitchFamily="34" charset="-128"/>
            </a:defRPr>
          </a:lvl1pPr>
          <a:lvl2pPr marL="457200" algn="l" rtl="0" eaLnBrk="0" fontAlgn="base" hangingPunct="0">
            <a:spcBef>
              <a:spcPct val="0"/>
            </a:spcBef>
            <a:spcAft>
              <a:spcPct val="0"/>
            </a:spcAft>
            <a:defRPr sz="2400" kern="1200">
              <a:solidFill>
                <a:srgbClr val="000000"/>
              </a:solidFill>
              <a:latin typeface="Arial" charset="0"/>
              <a:ea typeface="MS PGothic" pitchFamily="34" charset="-128"/>
            </a:defRPr>
          </a:lvl2pPr>
          <a:lvl3pPr marL="914400" algn="l" rtl="0" eaLnBrk="0" fontAlgn="base" hangingPunct="0">
            <a:spcBef>
              <a:spcPct val="0"/>
            </a:spcBef>
            <a:spcAft>
              <a:spcPct val="0"/>
            </a:spcAft>
            <a:defRPr sz="2400" kern="1200">
              <a:solidFill>
                <a:srgbClr val="000000"/>
              </a:solidFill>
              <a:latin typeface="Arial" charset="0"/>
              <a:ea typeface="MS PGothic" pitchFamily="34" charset="-128"/>
            </a:defRPr>
          </a:lvl3pPr>
          <a:lvl4pPr marL="1371600" algn="l" rtl="0" eaLnBrk="0" fontAlgn="base" hangingPunct="0">
            <a:spcBef>
              <a:spcPct val="0"/>
            </a:spcBef>
            <a:spcAft>
              <a:spcPct val="0"/>
            </a:spcAft>
            <a:defRPr sz="2400" kern="1200">
              <a:solidFill>
                <a:srgbClr val="000000"/>
              </a:solidFill>
              <a:latin typeface="Arial" charset="0"/>
              <a:ea typeface="MS PGothic" pitchFamily="34" charset="-128"/>
            </a:defRPr>
          </a:lvl4pPr>
          <a:lvl5pPr marL="1828800" algn="l" rtl="0" eaLnBrk="0" fontAlgn="base" hangingPunct="0">
            <a:spcBef>
              <a:spcPct val="0"/>
            </a:spcBef>
            <a:spcAft>
              <a:spcPct val="0"/>
            </a:spcAft>
            <a:defRPr sz="2400" kern="1200">
              <a:solidFill>
                <a:srgbClr val="000000"/>
              </a:solidFill>
              <a:latin typeface="Arial" charset="0"/>
              <a:ea typeface="MS PGothic" pitchFamily="34" charset="-128"/>
            </a:defRPr>
          </a:lvl5pPr>
          <a:lvl6pPr marL="2286000" algn="l" defTabSz="914400" rtl="0" eaLnBrk="1" latinLnBrk="0" hangingPunct="1">
            <a:defRPr sz="2400" kern="1200">
              <a:solidFill>
                <a:srgbClr val="000000"/>
              </a:solidFill>
              <a:latin typeface="Arial" charset="0"/>
              <a:ea typeface="MS PGothic" pitchFamily="34" charset="-128"/>
            </a:defRPr>
          </a:lvl6pPr>
          <a:lvl7pPr marL="2743200" algn="l" defTabSz="914400" rtl="0" eaLnBrk="1" latinLnBrk="0" hangingPunct="1">
            <a:defRPr sz="2400" kern="1200">
              <a:solidFill>
                <a:srgbClr val="000000"/>
              </a:solidFill>
              <a:latin typeface="Arial" charset="0"/>
              <a:ea typeface="MS PGothic" pitchFamily="34" charset="-128"/>
            </a:defRPr>
          </a:lvl7pPr>
          <a:lvl8pPr marL="3200400" algn="l" defTabSz="914400" rtl="0" eaLnBrk="1" latinLnBrk="0" hangingPunct="1">
            <a:defRPr sz="2400" kern="1200">
              <a:solidFill>
                <a:srgbClr val="000000"/>
              </a:solidFill>
              <a:latin typeface="Arial" charset="0"/>
              <a:ea typeface="MS PGothic" pitchFamily="34" charset="-128"/>
            </a:defRPr>
          </a:lvl8pPr>
          <a:lvl9pPr marL="3657600" algn="l" defTabSz="914400" rtl="0" eaLnBrk="1" latinLnBrk="0" hangingPunct="1">
            <a:defRPr sz="2400" kern="1200">
              <a:solidFill>
                <a:srgbClr val="000000"/>
              </a:solidFill>
              <a:latin typeface="Arial" charset="0"/>
              <a:ea typeface="MS PGothic" pitchFamily="34" charset="-128"/>
            </a:defRPr>
          </a:lvl9pPr>
        </a:lstStyle>
        <a:p xmlns:a="http://schemas.openxmlformats.org/drawingml/2006/main">
          <a:r>
            <a:rPr lang="en-GB" sz="1400" dirty="0">
              <a:solidFill>
                <a:srgbClr val="00B050"/>
              </a:solidFill>
              <a:latin typeface="Calibri" panose="020F0502020204030204" pitchFamily="34" charset="0"/>
              <a:cs typeface="Calibri" panose="020F0502020204030204" pitchFamily="34" charset="0"/>
            </a:rPr>
            <a:t>collapse</a:t>
          </a:r>
        </a:p>
      </cdr:txBody>
    </cdr:sp>
  </cdr:relSizeAnchor>
  <cdr:relSizeAnchor xmlns:cdr="http://schemas.openxmlformats.org/drawingml/2006/chartDrawing">
    <cdr:from>
      <cdr:x>0.72106</cdr:x>
      <cdr:y>0</cdr:y>
    </cdr:from>
    <cdr:to>
      <cdr:x>0.72106</cdr:x>
      <cdr:y>0.8242</cdr:y>
    </cdr:to>
    <cdr:cxnSp macro="">
      <cdr:nvCxnSpPr>
        <cdr:cNvPr id="3" name="Straight Connector 2"/>
        <cdr:cNvCxnSpPr/>
      </cdr:nvCxnSpPr>
      <cdr:spPr>
        <a:xfrm xmlns:a="http://schemas.openxmlformats.org/drawingml/2006/main">
          <a:off x="2998916" y="0"/>
          <a:ext cx="0" cy="2194560"/>
        </a:xfrm>
        <a:prstGeom xmlns:a="http://schemas.openxmlformats.org/drawingml/2006/main" prst="line">
          <a:avLst/>
        </a:prstGeom>
        <a:noFill xmlns:a="http://schemas.openxmlformats.org/drawingml/2006/main"/>
        <a:ln xmlns:a="http://schemas.openxmlformats.org/drawingml/2006/main" w="9525" cap="flat" cmpd="sng" algn="ctr">
          <a:solidFill>
            <a:srgbClr val="00B050"/>
          </a:solidFill>
          <a:prstDash val="lgDash"/>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0.57773</cdr:x>
      <cdr:y>0</cdr:y>
    </cdr:from>
    <cdr:to>
      <cdr:x>0.57773</cdr:x>
      <cdr:y>0.78986</cdr:y>
    </cdr:to>
    <cdr:cxnSp macro="">
      <cdr:nvCxnSpPr>
        <cdr:cNvPr id="5" name="Straight Connector 4"/>
        <cdr:cNvCxnSpPr/>
      </cdr:nvCxnSpPr>
      <cdr:spPr>
        <a:xfrm xmlns:a="http://schemas.openxmlformats.org/drawingml/2006/main">
          <a:off x="2402801" y="0"/>
          <a:ext cx="0" cy="2103120"/>
        </a:xfrm>
        <a:prstGeom xmlns:a="http://schemas.openxmlformats.org/drawingml/2006/main" prst="line">
          <a:avLst/>
        </a:prstGeom>
        <a:noFill xmlns:a="http://schemas.openxmlformats.org/drawingml/2006/main"/>
        <a:ln xmlns:a="http://schemas.openxmlformats.org/drawingml/2006/main" w="9525" cap="flat" cmpd="sng" algn="ctr">
          <a:solidFill>
            <a:srgbClr val="FF0000"/>
          </a:solidFill>
          <a:prstDash val="lgDash"/>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0.24252</cdr:x>
      <cdr:y>0.05513</cdr:y>
    </cdr:from>
    <cdr:to>
      <cdr:x>0.64825</cdr:x>
      <cdr:y>0.16207</cdr:y>
    </cdr:to>
    <cdr:sp macro="" textlink="">
      <cdr:nvSpPr>
        <cdr:cNvPr id="6" name="TextBox 27"/>
        <cdr:cNvSpPr txBox="1"/>
      </cdr:nvSpPr>
      <cdr:spPr>
        <a:xfrm xmlns:a="http://schemas.openxmlformats.org/drawingml/2006/main">
          <a:off x="1047586" y="158672"/>
          <a:ext cx="1752587"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algn="l" rtl="0" eaLnBrk="0" fontAlgn="base" hangingPunct="0">
            <a:spcBef>
              <a:spcPct val="0"/>
            </a:spcBef>
            <a:spcAft>
              <a:spcPct val="0"/>
            </a:spcAft>
            <a:defRPr sz="2400" kern="1200">
              <a:solidFill>
                <a:srgbClr val="000000"/>
              </a:solidFill>
              <a:latin typeface="Arial" charset="0"/>
              <a:ea typeface="MS PGothic" pitchFamily="34" charset="-128"/>
            </a:defRPr>
          </a:lvl1pPr>
          <a:lvl2pPr marL="457200" algn="l" rtl="0" eaLnBrk="0" fontAlgn="base" hangingPunct="0">
            <a:spcBef>
              <a:spcPct val="0"/>
            </a:spcBef>
            <a:spcAft>
              <a:spcPct val="0"/>
            </a:spcAft>
            <a:defRPr sz="2400" kern="1200">
              <a:solidFill>
                <a:srgbClr val="000000"/>
              </a:solidFill>
              <a:latin typeface="Arial" charset="0"/>
              <a:ea typeface="MS PGothic" pitchFamily="34" charset="-128"/>
            </a:defRPr>
          </a:lvl2pPr>
          <a:lvl3pPr marL="914400" algn="l" rtl="0" eaLnBrk="0" fontAlgn="base" hangingPunct="0">
            <a:spcBef>
              <a:spcPct val="0"/>
            </a:spcBef>
            <a:spcAft>
              <a:spcPct val="0"/>
            </a:spcAft>
            <a:defRPr sz="2400" kern="1200">
              <a:solidFill>
                <a:srgbClr val="000000"/>
              </a:solidFill>
              <a:latin typeface="Arial" charset="0"/>
              <a:ea typeface="MS PGothic" pitchFamily="34" charset="-128"/>
            </a:defRPr>
          </a:lvl3pPr>
          <a:lvl4pPr marL="1371600" algn="l" rtl="0" eaLnBrk="0" fontAlgn="base" hangingPunct="0">
            <a:spcBef>
              <a:spcPct val="0"/>
            </a:spcBef>
            <a:spcAft>
              <a:spcPct val="0"/>
            </a:spcAft>
            <a:defRPr sz="2400" kern="1200">
              <a:solidFill>
                <a:srgbClr val="000000"/>
              </a:solidFill>
              <a:latin typeface="Arial" charset="0"/>
              <a:ea typeface="MS PGothic" pitchFamily="34" charset="-128"/>
            </a:defRPr>
          </a:lvl4pPr>
          <a:lvl5pPr marL="1828800" algn="l" rtl="0" eaLnBrk="0" fontAlgn="base" hangingPunct="0">
            <a:spcBef>
              <a:spcPct val="0"/>
            </a:spcBef>
            <a:spcAft>
              <a:spcPct val="0"/>
            </a:spcAft>
            <a:defRPr sz="2400" kern="1200">
              <a:solidFill>
                <a:srgbClr val="000000"/>
              </a:solidFill>
              <a:latin typeface="Arial" charset="0"/>
              <a:ea typeface="MS PGothic" pitchFamily="34" charset="-128"/>
            </a:defRPr>
          </a:lvl5pPr>
          <a:lvl6pPr marL="2286000" algn="l" defTabSz="914400" rtl="0" eaLnBrk="1" latinLnBrk="0" hangingPunct="1">
            <a:defRPr sz="2400" kern="1200">
              <a:solidFill>
                <a:srgbClr val="000000"/>
              </a:solidFill>
              <a:latin typeface="Arial" charset="0"/>
              <a:ea typeface="MS PGothic" pitchFamily="34" charset="-128"/>
            </a:defRPr>
          </a:lvl6pPr>
          <a:lvl7pPr marL="2743200" algn="l" defTabSz="914400" rtl="0" eaLnBrk="1" latinLnBrk="0" hangingPunct="1">
            <a:defRPr sz="2400" kern="1200">
              <a:solidFill>
                <a:srgbClr val="000000"/>
              </a:solidFill>
              <a:latin typeface="Arial" charset="0"/>
              <a:ea typeface="MS PGothic" pitchFamily="34" charset="-128"/>
            </a:defRPr>
          </a:lvl7pPr>
          <a:lvl8pPr marL="3200400" algn="l" defTabSz="914400" rtl="0" eaLnBrk="1" latinLnBrk="0" hangingPunct="1">
            <a:defRPr sz="2400" kern="1200">
              <a:solidFill>
                <a:srgbClr val="000000"/>
              </a:solidFill>
              <a:latin typeface="Arial" charset="0"/>
              <a:ea typeface="MS PGothic" pitchFamily="34" charset="-128"/>
            </a:defRPr>
          </a:lvl8pPr>
          <a:lvl9pPr marL="3657600" algn="l" defTabSz="914400" rtl="0" eaLnBrk="1" latinLnBrk="0" hangingPunct="1">
            <a:defRPr sz="2400" kern="1200">
              <a:solidFill>
                <a:srgbClr val="000000"/>
              </a:solidFill>
              <a:latin typeface="Arial" charset="0"/>
              <a:ea typeface="MS PGothic" pitchFamily="34" charset="-128"/>
            </a:defRPr>
          </a:lvl9pPr>
        </a:lstStyle>
        <a:p xmlns:a="http://schemas.openxmlformats.org/drawingml/2006/main">
          <a:r>
            <a:rPr lang="en-GB" sz="1400" dirty="0">
              <a:solidFill>
                <a:srgbClr val="FF0000"/>
              </a:solidFill>
              <a:latin typeface="Calibri" panose="020F0502020204030204" pitchFamily="34" charset="0"/>
              <a:cs typeface="Calibri" panose="020F0502020204030204" pitchFamily="34" charset="0"/>
            </a:rPr>
            <a:t>Start of T ramp</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B02552-BCCA-402A-ACDF-A1BE4A492600}" type="datetimeFigureOut">
              <a:rPr lang="en-US" smtClean="0"/>
              <a:t>04/11/2016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86F6F-16BD-495B-B1C7-84E4C7B8921C}" type="slidenum">
              <a:rPr lang="en-US" smtClean="0"/>
              <a:t>‹#›</a:t>
            </a:fld>
            <a:endParaRPr lang="en-US"/>
          </a:p>
        </p:txBody>
      </p:sp>
    </p:spTree>
    <p:extLst>
      <p:ext uri="{BB962C8B-B14F-4D97-AF65-F5344CB8AC3E}">
        <p14:creationId xmlns:p14="http://schemas.microsoft.com/office/powerpoint/2010/main" val="4185420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th-TH" dirty="0"/>
          </a:p>
        </p:txBody>
      </p:sp>
      <p:sp>
        <p:nvSpPr>
          <p:cNvPr id="4" name="Slide Number Placeholder 3"/>
          <p:cNvSpPr>
            <a:spLocks noGrp="1"/>
          </p:cNvSpPr>
          <p:nvPr>
            <p:ph type="sldNum" sz="quarter" idx="10"/>
          </p:nvPr>
        </p:nvSpPr>
        <p:spPr/>
        <p:txBody>
          <a:bodyPr/>
          <a:lstStyle/>
          <a:p>
            <a:pPr>
              <a:defRPr/>
            </a:pPr>
            <a:fld id="{47EE9239-5A3C-4851-9C33-F83F41F7181C}" type="slidenum">
              <a:rPr lang="en-US" altLang="th-TH" smtClean="0"/>
              <a:pPr>
                <a:defRPr/>
              </a:pPr>
              <a:t>3</a:t>
            </a:fld>
            <a:endParaRPr lang="en-US" altLang="th-TH"/>
          </a:p>
        </p:txBody>
      </p:sp>
    </p:spTree>
    <p:extLst>
      <p:ext uri="{BB962C8B-B14F-4D97-AF65-F5344CB8AC3E}">
        <p14:creationId xmlns:p14="http://schemas.microsoft.com/office/powerpoint/2010/main" val="1727331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P</a:t>
            </a:r>
            <a:r>
              <a:rPr lang="en-GB" baseline="-25000" dirty="0" err="1"/>
              <a:t>ice</a:t>
            </a:r>
            <a:r>
              <a:rPr lang="en-GB" baseline="-25000" dirty="0"/>
              <a:t> </a:t>
            </a:r>
            <a:r>
              <a:rPr lang="en-GB" dirty="0"/>
              <a:t>Vapour pressure at ice sublimation interface </a:t>
            </a:r>
            <a:r>
              <a:rPr lang="en-GB" dirty="0">
                <a:solidFill>
                  <a:srgbClr val="FF0000"/>
                </a:solidFill>
              </a:rPr>
              <a:t>(determined from fit </a:t>
            </a:r>
            <a:r>
              <a:rPr lang="en-GB" dirty="0" err="1">
                <a:solidFill>
                  <a:srgbClr val="FF0000"/>
                </a:solidFill>
              </a:rPr>
              <a:t>Torr</a:t>
            </a:r>
            <a:r>
              <a:rPr lang="en-GB" dirty="0">
                <a:solidFill>
                  <a:srgbClr val="FF0000"/>
                </a:solidFill>
              </a:rPr>
              <a:t>)</a:t>
            </a:r>
            <a:endParaRPr lang="en-GB" baseline="-25000" dirty="0">
              <a:solidFill>
                <a:srgbClr val="FF0000"/>
              </a:solidFill>
            </a:endParaRPr>
          </a:p>
          <a:p>
            <a:r>
              <a:rPr lang="en-GB" dirty="0"/>
              <a:t>P</a:t>
            </a:r>
            <a:r>
              <a:rPr lang="en-GB" baseline="-25000" dirty="0"/>
              <a:t>o </a:t>
            </a:r>
            <a:r>
              <a:rPr lang="en-GB" dirty="0"/>
              <a:t>Chamber pressure </a:t>
            </a:r>
            <a:r>
              <a:rPr lang="en-GB" dirty="0">
                <a:solidFill>
                  <a:srgbClr val="FF0000"/>
                </a:solidFill>
              </a:rPr>
              <a:t>(measured, </a:t>
            </a:r>
            <a:r>
              <a:rPr lang="en-GB" dirty="0" err="1">
                <a:solidFill>
                  <a:srgbClr val="FF0000"/>
                </a:solidFill>
              </a:rPr>
              <a:t>Torr</a:t>
            </a:r>
            <a:r>
              <a:rPr lang="en-GB" dirty="0">
                <a:solidFill>
                  <a:srgbClr val="FF0000"/>
                </a:solidFill>
              </a:rPr>
              <a:t>)</a:t>
            </a:r>
          </a:p>
          <a:p>
            <a:r>
              <a:rPr lang="en-GB" dirty="0"/>
              <a:t>V is volume of freeze dryer chamber </a:t>
            </a:r>
            <a:r>
              <a:rPr lang="en-GB" dirty="0">
                <a:solidFill>
                  <a:srgbClr val="FF0000"/>
                </a:solidFill>
              </a:rPr>
              <a:t>(Known, L)</a:t>
            </a:r>
          </a:p>
          <a:p>
            <a:r>
              <a:rPr lang="en-GB" dirty="0"/>
              <a:t>N Total No. of filled vials </a:t>
            </a:r>
            <a:r>
              <a:rPr lang="en-GB" dirty="0">
                <a:solidFill>
                  <a:srgbClr val="FF0000"/>
                </a:solidFill>
              </a:rPr>
              <a:t>(Know, No.)</a:t>
            </a:r>
          </a:p>
          <a:p>
            <a:r>
              <a:rPr lang="en-GB" dirty="0" err="1"/>
              <a:t>A</a:t>
            </a:r>
            <a:r>
              <a:rPr lang="en-GB" baseline="-25000" dirty="0" err="1"/>
              <a:t>p</a:t>
            </a:r>
            <a:r>
              <a:rPr lang="en-GB" dirty="0"/>
              <a:t> Inner </a:t>
            </a:r>
            <a:r>
              <a:rPr lang="en-GB" dirty="0" err="1"/>
              <a:t>cros</a:t>
            </a:r>
            <a:r>
              <a:rPr lang="en-GB" dirty="0"/>
              <a:t>-sectional area of the vial </a:t>
            </a:r>
            <a:r>
              <a:rPr lang="en-GB" dirty="0">
                <a:solidFill>
                  <a:srgbClr val="FF0000"/>
                </a:solidFill>
              </a:rPr>
              <a:t>(Known, cm</a:t>
            </a:r>
            <a:r>
              <a:rPr lang="en-GB" baseline="30000" dirty="0">
                <a:solidFill>
                  <a:srgbClr val="FF0000"/>
                </a:solidFill>
              </a:rPr>
              <a:t>2</a:t>
            </a:r>
            <a:r>
              <a:rPr lang="en-GB" dirty="0">
                <a:solidFill>
                  <a:srgbClr val="FF0000"/>
                </a:solidFill>
              </a:rPr>
              <a:t>)</a:t>
            </a:r>
            <a:endParaRPr lang="en-GB" baseline="-25000" dirty="0">
              <a:solidFill>
                <a:srgbClr val="FF0000"/>
              </a:solidFill>
            </a:endParaRPr>
          </a:p>
          <a:p>
            <a:r>
              <a:rPr lang="en-GB" dirty="0" err="1"/>
              <a:t>T</a:t>
            </a:r>
            <a:r>
              <a:rPr lang="en-GB" baseline="-25000" dirty="0" err="1"/>
              <a:t>s</a:t>
            </a:r>
            <a:r>
              <a:rPr lang="en-GB" baseline="-25000" dirty="0"/>
              <a:t> </a:t>
            </a:r>
            <a:r>
              <a:rPr lang="en-GB" dirty="0"/>
              <a:t>Shelf temperature </a:t>
            </a:r>
            <a:r>
              <a:rPr lang="en-GB" dirty="0">
                <a:solidFill>
                  <a:srgbClr val="FF0000"/>
                </a:solidFill>
              </a:rPr>
              <a:t>(set, K)</a:t>
            </a:r>
            <a:endParaRPr lang="en-GB" baseline="-25000" dirty="0">
              <a:solidFill>
                <a:srgbClr val="FF0000"/>
              </a:solidFill>
            </a:endParaRPr>
          </a:p>
          <a:p>
            <a:r>
              <a:rPr lang="en-GB" dirty="0" err="1"/>
              <a:t>R</a:t>
            </a:r>
            <a:r>
              <a:rPr lang="en-GB" baseline="-25000" dirty="0" err="1"/>
              <a:t>p</a:t>
            </a:r>
            <a:r>
              <a:rPr lang="en-GB" dirty="0"/>
              <a:t>, </a:t>
            </a:r>
            <a:r>
              <a:rPr lang="en-GB" dirty="0" err="1"/>
              <a:t>R</a:t>
            </a:r>
            <a:r>
              <a:rPr lang="en-GB" baseline="-25000" dirty="0" err="1"/>
              <a:t>s</a:t>
            </a:r>
            <a:r>
              <a:rPr lang="en-GB" baseline="-25000" dirty="0"/>
              <a:t> </a:t>
            </a:r>
            <a:r>
              <a:rPr lang="en-GB" dirty="0"/>
              <a:t>area normalized product and stopper Resistance </a:t>
            </a:r>
          </a:p>
          <a:p>
            <a:r>
              <a:rPr lang="en-GB" dirty="0"/>
              <a:t>L</a:t>
            </a:r>
            <a:r>
              <a:rPr lang="en-GB" baseline="-25000" dirty="0"/>
              <a:t>ice </a:t>
            </a:r>
            <a:r>
              <a:rPr lang="en-GB" dirty="0"/>
              <a:t>Thickness of the ice layer </a:t>
            </a:r>
            <a:r>
              <a:rPr lang="en-GB" dirty="0">
                <a:solidFill>
                  <a:srgbClr val="FF0000"/>
                </a:solidFill>
              </a:rPr>
              <a:t>calculated (cm)</a:t>
            </a:r>
          </a:p>
          <a:p>
            <a:r>
              <a:rPr lang="en-GB" dirty="0"/>
              <a:t>∆T temperature diff b/w ice sublimation front and the bottom of the vial</a:t>
            </a:r>
          </a:p>
          <a:p>
            <a:r>
              <a:rPr lang="en-GB" dirty="0"/>
              <a:t>X is constant </a:t>
            </a:r>
            <a:r>
              <a:rPr lang="en-GB" dirty="0">
                <a:solidFill>
                  <a:srgbClr val="FF0000"/>
                </a:solidFill>
              </a:rPr>
              <a:t>(</a:t>
            </a:r>
            <a:r>
              <a:rPr lang="en-GB" dirty="0" err="1">
                <a:solidFill>
                  <a:srgbClr val="FF0000"/>
                </a:solidFill>
              </a:rPr>
              <a:t>Torr</a:t>
            </a:r>
            <a:r>
              <a:rPr lang="en-GB" dirty="0">
                <a:solidFill>
                  <a:srgbClr val="FF0000"/>
                </a:solidFill>
              </a:rPr>
              <a:t>/sec)</a:t>
            </a:r>
          </a:p>
          <a:p>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18</a:t>
            </a:fld>
            <a:endParaRPr lang="en-US"/>
          </a:p>
        </p:txBody>
      </p:sp>
    </p:spTree>
    <p:extLst>
      <p:ext uri="{BB962C8B-B14F-4D97-AF65-F5344CB8AC3E}">
        <p14:creationId xmlns:p14="http://schemas.microsoft.com/office/powerpoint/2010/main" val="2050494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It seems that there is an initial drying rate that projects to an end</a:t>
            </a:r>
            <a:r>
              <a:rPr lang="en-GB" baseline="0" dirty="0"/>
              <a:t> point of 18 h. So let’s say we have 2 g that would be removed in 7 h is that drying rate continues to the end of the process. </a:t>
            </a:r>
            <a:r>
              <a:rPr lang="en-GB" baseline="0" dirty="0" err="1"/>
              <a:t>Dm</a:t>
            </a:r>
            <a:r>
              <a:rPr lang="en-GB" baseline="0" dirty="0"/>
              <a:t>/</a:t>
            </a:r>
            <a:r>
              <a:rPr lang="en-GB" baseline="0" dirty="0" err="1"/>
              <a:t>dt</a:t>
            </a:r>
            <a:r>
              <a:rPr lang="en-GB" baseline="0" dirty="0"/>
              <a:t> = 0.286 g / h</a:t>
            </a:r>
            <a:endParaRPr lang="en-GB" dirty="0"/>
          </a:p>
          <a:p>
            <a:endParaRPr lang="en-US"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19</a:t>
            </a:fld>
            <a:endParaRPr lang="en-US"/>
          </a:p>
        </p:txBody>
      </p:sp>
    </p:spTree>
    <p:extLst>
      <p:ext uri="{BB962C8B-B14F-4D97-AF65-F5344CB8AC3E}">
        <p14:creationId xmlns:p14="http://schemas.microsoft.com/office/powerpoint/2010/main" val="3158724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a:t>
            </a:r>
            <a:r>
              <a:rPr lang="en-GB" baseline="0" dirty="0"/>
              <a:t> can conclude that a</a:t>
            </a:r>
            <a:r>
              <a:rPr lang="en-GB" dirty="0"/>
              <a:t>t this pressure (40 Pa) the dominant</a:t>
            </a:r>
            <a:r>
              <a:rPr lang="en-GB" baseline="0" dirty="0"/>
              <a:t> heater transfer mechanism is vis the base rather than radiation</a:t>
            </a:r>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20</a:t>
            </a:fld>
            <a:endParaRPr lang="en-US"/>
          </a:p>
        </p:txBody>
      </p:sp>
    </p:spTree>
    <p:extLst>
      <p:ext uri="{BB962C8B-B14F-4D97-AF65-F5344CB8AC3E}">
        <p14:creationId xmlns:p14="http://schemas.microsoft.com/office/powerpoint/2010/main" val="2417272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Weight of ice</a:t>
            </a:r>
            <a:r>
              <a:rPr lang="en-GB" baseline="0" dirty="0"/>
              <a:t> calculated based on a 4.2% Albumin in protein solution and albumin 1 g has unavailable water to colligative effect 0.3 g (unfrozen water) </a:t>
            </a:r>
          </a:p>
          <a:p>
            <a:r>
              <a:rPr lang="en-GB" baseline="0" dirty="0"/>
              <a:t>2 mL of 50% v/v protein solution has albumin 0.042 g and unfrozen water 0.3 x 0.042 = 0.0126 g</a:t>
            </a:r>
          </a:p>
          <a:p>
            <a:r>
              <a:rPr lang="en-GB" baseline="0" dirty="0"/>
              <a:t>So, weight of ice = 2-0.0126 = 1.98 g</a:t>
            </a:r>
          </a:p>
          <a:p>
            <a:r>
              <a:rPr lang="en-GB" baseline="0" dirty="0"/>
              <a:t>Drying rate : 1.98 g in 30 – 10.6 h </a:t>
            </a:r>
            <a:endParaRPr lang="en-GB" dirty="0"/>
          </a:p>
          <a:p>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22</a:t>
            </a:fld>
            <a:endParaRPr lang="en-US"/>
          </a:p>
        </p:txBody>
      </p:sp>
    </p:spTree>
    <p:extLst>
      <p:ext uri="{BB962C8B-B14F-4D97-AF65-F5344CB8AC3E}">
        <p14:creationId xmlns:p14="http://schemas.microsoft.com/office/powerpoint/2010/main" val="63210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24</a:t>
            </a:fld>
            <a:endParaRPr lang="en-US"/>
          </a:p>
        </p:txBody>
      </p:sp>
    </p:spTree>
    <p:extLst>
      <p:ext uri="{BB962C8B-B14F-4D97-AF65-F5344CB8AC3E}">
        <p14:creationId xmlns:p14="http://schemas.microsoft.com/office/powerpoint/2010/main" val="1978120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Define </a:t>
            </a:r>
            <a:r>
              <a:rPr lang="en-GB" dirty="0" err="1"/>
              <a:t>Rs</a:t>
            </a:r>
            <a:r>
              <a:rPr lang="en-GB" dirty="0"/>
              <a:t> and NRC </a:t>
            </a:r>
          </a:p>
          <a:p>
            <a:r>
              <a:rPr lang="en-GB" dirty="0"/>
              <a:t>Does NRC relate to the duct between the chamber and</a:t>
            </a:r>
            <a:r>
              <a:rPr lang="en-GB" baseline="0" dirty="0"/>
              <a:t> the </a:t>
            </a:r>
            <a:r>
              <a:rPr lang="en-GB" baseline="0" dirty="0" err="1"/>
              <a:t>condensor</a:t>
            </a:r>
            <a:r>
              <a:rPr lang="en-GB" baseline="0" dirty="0"/>
              <a:t> – if so then we can rule that one out.</a:t>
            </a:r>
          </a:p>
          <a:p>
            <a:r>
              <a:rPr lang="en-GB" baseline="0" dirty="0"/>
              <a:t>And why is it not just </a:t>
            </a:r>
            <a:r>
              <a:rPr lang="en-GB" baseline="0" dirty="0" err="1"/>
              <a:t>RsubscriptC</a:t>
            </a:r>
            <a:endParaRPr lang="en-GB" dirty="0"/>
          </a:p>
          <a:p>
            <a:r>
              <a:rPr lang="en-GB" dirty="0"/>
              <a:t>PC should have subscript c</a:t>
            </a:r>
          </a:p>
          <a:p>
            <a:endParaRPr lang="en-GB" dirty="0"/>
          </a:p>
          <a:p>
            <a:r>
              <a:rPr lang="en-GB" dirty="0"/>
              <a:t>Can you animate the equation so that the top one disappears when you show that R(</a:t>
            </a:r>
            <a:r>
              <a:rPr lang="en-GB" dirty="0" err="1"/>
              <a:t>tinhat</a:t>
            </a:r>
            <a:r>
              <a:rPr lang="en-GB" dirty="0"/>
              <a:t>)p</a:t>
            </a:r>
            <a:r>
              <a:rPr lang="en-GB" baseline="0" dirty="0"/>
              <a:t> is in fact a combination of all three resistances</a:t>
            </a:r>
            <a:endParaRPr lang="en-GB" dirty="0"/>
          </a:p>
          <a:p>
            <a:endParaRPr lang="en-GB" dirty="0"/>
          </a:p>
          <a:p>
            <a:r>
              <a:rPr lang="en-GB" dirty="0"/>
              <a:t>Can you check the literature</a:t>
            </a:r>
            <a:r>
              <a:rPr lang="en-GB" baseline="0" dirty="0"/>
              <a:t> for definition of Pc : is it chamber or condenser? And do they mean total pressure or partial pressure of ice. If the latter then they are doing the same as us, </a:t>
            </a:r>
            <a:r>
              <a:rPr lang="en-GB" baseline="0" dirty="0" err="1"/>
              <a:t>ie</a:t>
            </a:r>
            <a:r>
              <a:rPr lang="en-GB" baseline="0" dirty="0"/>
              <a:t> using the condenser to calculate the partial </a:t>
            </a:r>
            <a:r>
              <a:rPr lang="en-GB" baseline="0" dirty="0" err="1"/>
              <a:t>pressue</a:t>
            </a:r>
            <a:r>
              <a:rPr lang="en-GB" baseline="0" dirty="0"/>
              <a:t> of ice in the chamber (or more specifically at the surface of the </a:t>
            </a:r>
            <a:r>
              <a:rPr lang="en-GB" baseline="0" dirty="0" err="1"/>
              <a:t>condensor</a:t>
            </a:r>
            <a:r>
              <a:rPr lang="en-GB" baseline="0" dirty="0"/>
              <a:t>) - given that it is inside the chamber. </a:t>
            </a:r>
          </a:p>
          <a:p>
            <a:endParaRPr lang="en-GB" baseline="0" dirty="0"/>
          </a:p>
          <a:p>
            <a:r>
              <a:rPr lang="en-GB" baseline="0" dirty="0"/>
              <a:t>In the process, can you also check what we mean by chamber pressure – what gauge is used on our system? I think it measures total pressure not just the partial ice vapour pressure – which is the one that’s important in driving the process.</a:t>
            </a:r>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25</a:t>
            </a:fld>
            <a:endParaRPr lang="en-US"/>
          </a:p>
        </p:txBody>
      </p:sp>
    </p:spTree>
    <p:extLst>
      <p:ext uri="{BB962C8B-B14F-4D97-AF65-F5344CB8AC3E}">
        <p14:creationId xmlns:p14="http://schemas.microsoft.com/office/powerpoint/2010/main" val="128122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6DF4A5-2CC6-4F06-A054-D284654748AE}" type="slidenum">
              <a:rPr lang="en-US" smtClean="0"/>
              <a:t>27</a:t>
            </a:fld>
            <a:endParaRPr lang="en-US"/>
          </a:p>
        </p:txBody>
      </p:sp>
    </p:spTree>
    <p:extLst>
      <p:ext uri="{BB962C8B-B14F-4D97-AF65-F5344CB8AC3E}">
        <p14:creationId xmlns:p14="http://schemas.microsoft.com/office/powerpoint/2010/main" val="2564780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r>
              <a:rPr lang="en-GB" baseline="0" dirty="0"/>
              <a:t>Add the polynomial for </a:t>
            </a:r>
            <a:r>
              <a:rPr lang="en-GB" baseline="0" dirty="0" err="1"/>
              <a:t>Taverage</a:t>
            </a:r>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28</a:t>
            </a:fld>
            <a:endParaRPr lang="en-US"/>
          </a:p>
        </p:txBody>
      </p:sp>
    </p:spTree>
    <p:extLst>
      <p:ext uri="{BB962C8B-B14F-4D97-AF65-F5344CB8AC3E}">
        <p14:creationId xmlns:p14="http://schemas.microsoft.com/office/powerpoint/2010/main" val="6152469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6DF4A5-2CC6-4F06-A054-D284654748AE}" type="slidenum">
              <a:rPr lang="en-US" smtClean="0"/>
              <a:t>29</a:t>
            </a:fld>
            <a:endParaRPr lang="en-US"/>
          </a:p>
        </p:txBody>
      </p:sp>
    </p:spTree>
    <p:extLst>
      <p:ext uri="{BB962C8B-B14F-4D97-AF65-F5344CB8AC3E}">
        <p14:creationId xmlns:p14="http://schemas.microsoft.com/office/powerpoint/2010/main" val="2703845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37</a:t>
            </a:fld>
            <a:endParaRPr lang="en-US"/>
          </a:p>
        </p:txBody>
      </p:sp>
    </p:spTree>
    <p:extLst>
      <p:ext uri="{BB962C8B-B14F-4D97-AF65-F5344CB8AC3E}">
        <p14:creationId xmlns:p14="http://schemas.microsoft.com/office/powerpoint/2010/main" val="2347642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th-TH" dirty="0"/>
          </a:p>
        </p:txBody>
      </p:sp>
      <p:sp>
        <p:nvSpPr>
          <p:cNvPr id="4" name="Slide Number Placeholder 3"/>
          <p:cNvSpPr>
            <a:spLocks noGrp="1"/>
          </p:cNvSpPr>
          <p:nvPr>
            <p:ph type="sldNum" sz="quarter" idx="10"/>
          </p:nvPr>
        </p:nvSpPr>
        <p:spPr/>
        <p:txBody>
          <a:bodyPr/>
          <a:lstStyle/>
          <a:p>
            <a:pPr>
              <a:defRPr/>
            </a:pPr>
            <a:fld id="{47EE9239-5A3C-4851-9C33-F83F41F7181C}" type="slidenum">
              <a:rPr lang="en-US" altLang="th-TH" smtClean="0"/>
              <a:pPr>
                <a:defRPr/>
              </a:pPr>
              <a:t>4</a:t>
            </a:fld>
            <a:endParaRPr lang="en-US" altLang="th-TH"/>
          </a:p>
        </p:txBody>
      </p:sp>
    </p:spTree>
    <p:extLst>
      <p:ext uri="{BB962C8B-B14F-4D97-AF65-F5344CB8AC3E}">
        <p14:creationId xmlns:p14="http://schemas.microsoft.com/office/powerpoint/2010/main" val="11351250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DSC measurements (-17 °C)</a:t>
            </a:r>
          </a:p>
          <a:p>
            <a:endParaRPr lang="en-GB" dirty="0"/>
          </a:p>
          <a:p>
            <a:r>
              <a:rPr lang="en-GB" dirty="0"/>
              <a:t>One of our targets should</a:t>
            </a:r>
            <a:r>
              <a:rPr lang="en-GB" baseline="0" dirty="0"/>
              <a:t> be to establish the relationship </a:t>
            </a:r>
            <a:r>
              <a:rPr lang="en-GB" baseline="0" dirty="0" err="1"/>
              <a:t>bw</a:t>
            </a:r>
            <a:r>
              <a:rPr lang="en-GB" baseline="0" dirty="0"/>
              <a:t> </a:t>
            </a:r>
            <a:r>
              <a:rPr lang="en-GB" baseline="0" dirty="0" err="1"/>
              <a:t>Tg</a:t>
            </a:r>
            <a:r>
              <a:rPr lang="en-GB" baseline="0" dirty="0"/>
              <a:t> and water content for a few polymers and then measure </a:t>
            </a:r>
            <a:r>
              <a:rPr lang="en-GB" baseline="0" dirty="0" err="1"/>
              <a:t>Tg</a:t>
            </a:r>
            <a:r>
              <a:rPr lang="en-GB" baseline="0" dirty="0"/>
              <a:t> in the vial and work out the water content of the unfrozen mass for different freezing conditions (then see the impact on drying rates – and examine the cake microstructure) the work on drying rates needs to be optimised first to see how fill height impacts the dc/</a:t>
            </a:r>
            <a:r>
              <a:rPr lang="en-GB" baseline="0" dirty="0" err="1"/>
              <a:t>dt</a:t>
            </a:r>
            <a:r>
              <a:rPr lang="en-GB" baseline="0" dirty="0"/>
              <a:t> curve</a:t>
            </a:r>
          </a:p>
          <a:p>
            <a:endParaRPr lang="en-GB" baseline="0" dirty="0"/>
          </a:p>
          <a:p>
            <a:r>
              <a:rPr lang="en-GB" baseline="0" dirty="0"/>
              <a:t>In </a:t>
            </a:r>
            <a:r>
              <a:rPr lang="en-GB" baseline="0" dirty="0" err="1"/>
              <a:t>dsc</a:t>
            </a:r>
            <a:r>
              <a:rPr lang="en-GB" baseline="0" dirty="0"/>
              <a:t> must make sure we measure </a:t>
            </a:r>
            <a:r>
              <a:rPr lang="en-GB" baseline="0" dirty="0" err="1"/>
              <a:t>tg</a:t>
            </a:r>
            <a:r>
              <a:rPr lang="en-GB" baseline="0" dirty="0"/>
              <a:t>’ – max concentrated solution</a:t>
            </a:r>
          </a:p>
          <a:p>
            <a:endParaRPr lang="en-GB" baseline="0" dirty="0"/>
          </a:p>
          <a:p>
            <a:r>
              <a:rPr lang="en-GB" baseline="0" dirty="0"/>
              <a:t>Could laser speckle determine the glass transition temperature and thereby enable control of the system close to micro-collapse? Thin collapsed films may be more stable than expanded, porous films.</a:t>
            </a:r>
            <a:endParaRPr lang="en-GB" dirty="0"/>
          </a:p>
          <a:p>
            <a:endParaRPr lang="en-US"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39</a:t>
            </a:fld>
            <a:endParaRPr lang="en-US"/>
          </a:p>
        </p:txBody>
      </p:sp>
    </p:spTree>
    <p:extLst>
      <p:ext uri="{BB962C8B-B14F-4D97-AF65-F5344CB8AC3E}">
        <p14:creationId xmlns:p14="http://schemas.microsoft.com/office/powerpoint/2010/main" val="2198600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design space is developed as an envelope in</a:t>
            </a:r>
            <a:r>
              <a:rPr lang="en-GB" baseline="0" dirty="0"/>
              <a:t> a graph of sublimation rate, shelf temperature, and chamber pressure. One boundary of the design space is established by failure of the formulation under aggressive cycle conditions of elevated temperature – causing the product to collapse. Other boundaries are established by equipment performance, inc. Refrigeration performance condenser capacity, heating capacity or limitations in the dynamics of water vapour flow within the system</a:t>
            </a:r>
            <a:endParaRPr lang="en-GB" dirty="0"/>
          </a:p>
        </p:txBody>
      </p:sp>
      <p:sp>
        <p:nvSpPr>
          <p:cNvPr id="4" name="Date Placeholder 3"/>
          <p:cNvSpPr>
            <a:spLocks noGrp="1"/>
          </p:cNvSpPr>
          <p:nvPr>
            <p:ph type="dt" idx="10"/>
          </p:nvPr>
        </p:nvSpPr>
        <p:spPr/>
        <p:txBody>
          <a:bodyPr/>
          <a:lstStyle/>
          <a:p>
            <a:pPr>
              <a:defRPr/>
            </a:pPr>
            <a:fld id="{B8F96099-67AF-4A25-BA5C-B44D65E9ADEE}" type="datetime6">
              <a:rPr lang="de-DE" smtClean="0"/>
              <a:pPr>
                <a:defRPr/>
              </a:pPr>
              <a:t>November 16</a:t>
            </a:fld>
            <a:endParaRPr lang="en-US" dirty="0"/>
          </a:p>
        </p:txBody>
      </p:sp>
      <p:sp>
        <p:nvSpPr>
          <p:cNvPr id="5" name="Footer Placeholder 4"/>
          <p:cNvSpPr>
            <a:spLocks noGrp="1"/>
          </p:cNvSpPr>
          <p:nvPr>
            <p:ph type="ftr" sz="quarter" idx="11"/>
          </p:nvPr>
        </p:nvSpPr>
        <p:spPr/>
        <p:txBody>
          <a:bodyPr/>
          <a:lstStyle/>
          <a:p>
            <a:pPr>
              <a:defRPr/>
            </a:pPr>
            <a:r>
              <a:rPr lang="de-DE"/>
              <a:t>Hier über "Einfügen Kopf-u. Fußzeile" Gesellschaft eintragen</a:t>
            </a:r>
            <a:endParaRPr lang="en-US"/>
          </a:p>
        </p:txBody>
      </p:sp>
      <p:sp>
        <p:nvSpPr>
          <p:cNvPr id="6" name="Slide Number Placeholder 5"/>
          <p:cNvSpPr>
            <a:spLocks noGrp="1"/>
          </p:cNvSpPr>
          <p:nvPr>
            <p:ph type="sldNum" sz="quarter" idx="12"/>
          </p:nvPr>
        </p:nvSpPr>
        <p:spPr/>
        <p:txBody>
          <a:bodyPr/>
          <a:lstStyle/>
          <a:p>
            <a:pPr>
              <a:defRPr/>
            </a:pPr>
            <a:fld id="{53CDD1B9-1D5F-409A-AB7F-9BD0FA463801}" type="slidenum">
              <a:rPr lang="en-US" smtClean="0"/>
              <a:pPr>
                <a:defRPr/>
              </a:pPr>
              <a:t>6</a:t>
            </a:fld>
            <a:endParaRPr lang="en-US" dirty="0"/>
          </a:p>
        </p:txBody>
      </p:sp>
    </p:spTree>
    <p:extLst>
      <p:ext uri="{BB962C8B-B14F-4D97-AF65-F5344CB8AC3E}">
        <p14:creationId xmlns:p14="http://schemas.microsoft.com/office/powerpoint/2010/main" val="1663411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design space is developed as an envelope in</a:t>
            </a:r>
            <a:r>
              <a:rPr lang="en-GB" baseline="0" dirty="0"/>
              <a:t> a graph of sublimation rate, shelf temperature, and chamber pressure. One boundary of the design space is established by failure of the formulation under aggressive cycle conditions of elevated temperature – causing the product to collapse. Other boundaries are established by equipment performance, inc. Refrigeration performance condenser capacity, heating capacity or limitations in the dynamics of water vapour flow within the system</a:t>
            </a:r>
            <a:endParaRPr lang="en-GB" dirty="0"/>
          </a:p>
        </p:txBody>
      </p:sp>
      <p:sp>
        <p:nvSpPr>
          <p:cNvPr id="4" name="Date Placeholder 3"/>
          <p:cNvSpPr>
            <a:spLocks noGrp="1"/>
          </p:cNvSpPr>
          <p:nvPr>
            <p:ph type="dt" idx="10"/>
          </p:nvPr>
        </p:nvSpPr>
        <p:spPr/>
        <p:txBody>
          <a:bodyPr/>
          <a:lstStyle/>
          <a:p>
            <a:pPr>
              <a:defRPr/>
            </a:pPr>
            <a:fld id="{B8F96099-67AF-4A25-BA5C-B44D65E9ADEE}" type="datetime6">
              <a:rPr lang="de-DE" smtClean="0"/>
              <a:pPr>
                <a:defRPr/>
              </a:pPr>
              <a:t>November 16</a:t>
            </a:fld>
            <a:endParaRPr lang="en-US" dirty="0"/>
          </a:p>
        </p:txBody>
      </p:sp>
      <p:sp>
        <p:nvSpPr>
          <p:cNvPr id="5" name="Footer Placeholder 4"/>
          <p:cNvSpPr>
            <a:spLocks noGrp="1"/>
          </p:cNvSpPr>
          <p:nvPr>
            <p:ph type="ftr" sz="quarter" idx="11"/>
          </p:nvPr>
        </p:nvSpPr>
        <p:spPr/>
        <p:txBody>
          <a:bodyPr/>
          <a:lstStyle/>
          <a:p>
            <a:pPr>
              <a:defRPr/>
            </a:pPr>
            <a:r>
              <a:rPr lang="de-DE"/>
              <a:t>Hier über "Einfügen Kopf-u. Fußzeile" Gesellschaft eintragen</a:t>
            </a:r>
            <a:endParaRPr lang="en-US"/>
          </a:p>
        </p:txBody>
      </p:sp>
      <p:sp>
        <p:nvSpPr>
          <p:cNvPr id="6" name="Slide Number Placeholder 5"/>
          <p:cNvSpPr>
            <a:spLocks noGrp="1"/>
          </p:cNvSpPr>
          <p:nvPr>
            <p:ph type="sldNum" sz="quarter" idx="12"/>
          </p:nvPr>
        </p:nvSpPr>
        <p:spPr/>
        <p:txBody>
          <a:bodyPr/>
          <a:lstStyle/>
          <a:p>
            <a:pPr>
              <a:defRPr/>
            </a:pPr>
            <a:fld id="{53CDD1B9-1D5F-409A-AB7F-9BD0FA463801}" type="slidenum">
              <a:rPr lang="en-US" smtClean="0"/>
              <a:pPr>
                <a:defRPr/>
              </a:pPr>
              <a:t>7</a:t>
            </a:fld>
            <a:endParaRPr lang="en-US" dirty="0"/>
          </a:p>
        </p:txBody>
      </p:sp>
    </p:spTree>
    <p:extLst>
      <p:ext uri="{BB962C8B-B14F-4D97-AF65-F5344CB8AC3E}">
        <p14:creationId xmlns:p14="http://schemas.microsoft.com/office/powerpoint/2010/main" val="1663411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design space is developed as an envelope in</a:t>
            </a:r>
            <a:r>
              <a:rPr lang="en-GB" baseline="0" dirty="0"/>
              <a:t> a graph of sublimation rate, shelf temperature, and chamber pressure. One boundary of the design space is established by failure of the formulation under aggressive cycle conditions of elevated temperature – causing the product to collapse. Other boundaries are established by equipment performance, inc. Refrigeration performance condenser capacity, heating capacity or limitations in the dynamics of water vapour flow within the system</a:t>
            </a:r>
            <a:endParaRPr lang="en-GB" dirty="0"/>
          </a:p>
        </p:txBody>
      </p:sp>
      <p:sp>
        <p:nvSpPr>
          <p:cNvPr id="4" name="Date Placeholder 3"/>
          <p:cNvSpPr>
            <a:spLocks noGrp="1"/>
          </p:cNvSpPr>
          <p:nvPr>
            <p:ph type="dt" idx="10"/>
          </p:nvPr>
        </p:nvSpPr>
        <p:spPr/>
        <p:txBody>
          <a:bodyPr/>
          <a:lstStyle/>
          <a:p>
            <a:pPr>
              <a:defRPr/>
            </a:pPr>
            <a:fld id="{B8F96099-67AF-4A25-BA5C-B44D65E9ADEE}" type="datetime6">
              <a:rPr lang="de-DE" smtClean="0"/>
              <a:pPr>
                <a:defRPr/>
              </a:pPr>
              <a:t>November 16</a:t>
            </a:fld>
            <a:endParaRPr lang="en-US" dirty="0"/>
          </a:p>
        </p:txBody>
      </p:sp>
      <p:sp>
        <p:nvSpPr>
          <p:cNvPr id="5" name="Footer Placeholder 4"/>
          <p:cNvSpPr>
            <a:spLocks noGrp="1"/>
          </p:cNvSpPr>
          <p:nvPr>
            <p:ph type="ftr" sz="quarter" idx="11"/>
          </p:nvPr>
        </p:nvSpPr>
        <p:spPr/>
        <p:txBody>
          <a:bodyPr/>
          <a:lstStyle/>
          <a:p>
            <a:pPr>
              <a:defRPr/>
            </a:pPr>
            <a:r>
              <a:rPr lang="de-DE"/>
              <a:t>Hier über "Einfügen Kopf-u. Fußzeile" Gesellschaft eintragen</a:t>
            </a:r>
            <a:endParaRPr lang="en-US"/>
          </a:p>
        </p:txBody>
      </p:sp>
      <p:sp>
        <p:nvSpPr>
          <p:cNvPr id="6" name="Slide Number Placeholder 5"/>
          <p:cNvSpPr>
            <a:spLocks noGrp="1"/>
          </p:cNvSpPr>
          <p:nvPr>
            <p:ph type="sldNum" sz="quarter" idx="12"/>
          </p:nvPr>
        </p:nvSpPr>
        <p:spPr/>
        <p:txBody>
          <a:bodyPr/>
          <a:lstStyle/>
          <a:p>
            <a:pPr>
              <a:defRPr/>
            </a:pPr>
            <a:fld id="{53CDD1B9-1D5F-409A-AB7F-9BD0FA463801}" type="slidenum">
              <a:rPr lang="en-US" smtClean="0"/>
              <a:pPr>
                <a:defRPr/>
              </a:pPr>
              <a:t>8</a:t>
            </a:fld>
            <a:endParaRPr lang="en-US" dirty="0"/>
          </a:p>
        </p:txBody>
      </p:sp>
    </p:spTree>
    <p:extLst>
      <p:ext uri="{BB962C8B-B14F-4D97-AF65-F5344CB8AC3E}">
        <p14:creationId xmlns:p14="http://schemas.microsoft.com/office/powerpoint/2010/main" val="1663411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10</a:t>
            </a:fld>
            <a:endParaRPr lang="en-US"/>
          </a:p>
        </p:txBody>
      </p:sp>
    </p:spTree>
    <p:extLst>
      <p:ext uri="{BB962C8B-B14F-4D97-AF65-F5344CB8AC3E}">
        <p14:creationId xmlns:p14="http://schemas.microsoft.com/office/powerpoint/2010/main" val="2625994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13</a:t>
            </a:fld>
            <a:endParaRPr lang="en-US"/>
          </a:p>
        </p:txBody>
      </p:sp>
    </p:spTree>
    <p:extLst>
      <p:ext uri="{BB962C8B-B14F-4D97-AF65-F5344CB8AC3E}">
        <p14:creationId xmlns:p14="http://schemas.microsoft.com/office/powerpoint/2010/main" val="2032003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14</a:t>
            </a:fld>
            <a:endParaRPr lang="en-US"/>
          </a:p>
        </p:txBody>
      </p:sp>
    </p:spTree>
    <p:extLst>
      <p:ext uri="{BB962C8B-B14F-4D97-AF65-F5344CB8AC3E}">
        <p14:creationId xmlns:p14="http://schemas.microsoft.com/office/powerpoint/2010/main" val="3615157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6DF4A5-2CC6-4F06-A054-D284654748AE}" type="slidenum">
              <a:rPr lang="en-US" smtClean="0"/>
              <a:pPr/>
              <a:t>15</a:t>
            </a:fld>
            <a:endParaRPr lang="en-US"/>
          </a:p>
        </p:txBody>
      </p:sp>
    </p:spTree>
    <p:extLst>
      <p:ext uri="{BB962C8B-B14F-4D97-AF65-F5344CB8AC3E}">
        <p14:creationId xmlns:p14="http://schemas.microsoft.com/office/powerpoint/2010/main" val="2636413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8697433" cy="673395"/>
          </a:xfrm>
        </p:spPr>
        <p:txBody>
          <a:bodyPr/>
          <a:lstStyle>
            <a:lvl1pPr>
              <a:defRPr sz="2800" baseline="0">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8697433" cy="4947683"/>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Slide Number Placeholder 5"/>
          <p:cNvSpPr>
            <a:spLocks noGrp="1"/>
          </p:cNvSpPr>
          <p:nvPr userDrawn="1">
            <p:ph type="sldNum" sz="quarter" idx="10"/>
          </p:nvPr>
        </p:nvSpPr>
        <p:spPr>
          <a:xfrm>
            <a:off x="6617034" y="6300039"/>
            <a:ext cx="2360612" cy="364067"/>
          </a:xfrm>
        </p:spPr>
        <p:txBody>
          <a:bodyPr/>
          <a:lstStyle>
            <a:lvl1pPr>
              <a:defRPr>
                <a:solidFill>
                  <a:srgbClr val="FF0000"/>
                </a:solidFill>
              </a:defRPr>
            </a:lvl1pPr>
          </a:lstStyle>
          <a:p>
            <a:pPr>
              <a:defRPr/>
            </a:pPr>
            <a:fld id="{237B0292-D5C7-43BE-BD22-42749E957900}" type="slidenum">
              <a:rPr lang="en-GB" smtClean="0"/>
              <a:pPr>
                <a:defRPr/>
              </a:pPr>
              <a:t>‹#›</a:t>
            </a:fld>
            <a:endParaRPr lang="en-GB" dirty="0"/>
          </a:p>
        </p:txBody>
      </p:sp>
    </p:spTree>
    <p:extLst>
      <p:ext uri="{BB962C8B-B14F-4D97-AF65-F5344CB8AC3E}">
        <p14:creationId xmlns:p14="http://schemas.microsoft.com/office/powerpoint/2010/main" val="212156653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04188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Inhaltsplatzhalter 5"/>
          <p:cNvSpPr>
            <a:spLocks noGrp="1"/>
          </p:cNvSpPr>
          <p:nvPr>
            <p:ph sz="quarter" idx="12"/>
          </p:nvPr>
        </p:nvSpPr>
        <p:spPr>
          <a:xfrm>
            <a:off x="539750" y="970296"/>
            <a:ext cx="3888000" cy="5050800"/>
          </a:xfrm>
        </p:spPr>
        <p:txBody>
          <a:bodyPr/>
          <a:lstStyle>
            <a:lvl1pPr>
              <a:defRPr>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7" name="Inhaltsplatzhalter 5"/>
          <p:cNvSpPr>
            <a:spLocks noGrp="1"/>
          </p:cNvSpPr>
          <p:nvPr>
            <p:ph sz="quarter" idx="13"/>
          </p:nvPr>
        </p:nvSpPr>
        <p:spPr>
          <a:xfrm>
            <a:off x="4716000" y="970296"/>
            <a:ext cx="3888000" cy="5050800"/>
          </a:xfrm>
        </p:spPr>
        <p:txBody>
          <a:bodyPr/>
          <a:lstStyle>
            <a:lvl1pPr>
              <a:defRPr>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6" name="Titel 5"/>
          <p:cNvSpPr>
            <a:spLocks noGrp="1"/>
          </p:cNvSpPr>
          <p:nvPr>
            <p:ph type="title"/>
          </p:nvPr>
        </p:nvSpPr>
        <p:spPr/>
        <p:txBody>
          <a:bodyPr/>
          <a:lstStyle>
            <a:lvl1pPr>
              <a:defRPr sz="2800">
                <a:latin typeface="Calibri" panose="020F0502020204030204" pitchFamily="34" charset="0"/>
                <a:cs typeface="Calibri" panose="020F0502020204030204" pitchFamily="34" charset="0"/>
              </a:defRPr>
            </a:lvl1pPr>
          </a:lstStyle>
          <a:p>
            <a:r>
              <a:rPr lang="en-US" dirty="0"/>
              <a:t>Click to edit Master title style</a:t>
            </a:r>
            <a:endParaRPr lang="de-DE" dirty="0"/>
          </a:p>
        </p:txBody>
      </p:sp>
    </p:spTree>
    <p:extLst>
      <p:ext uri="{BB962C8B-B14F-4D97-AF65-F5344CB8AC3E}">
        <p14:creationId xmlns:p14="http://schemas.microsoft.com/office/powerpoint/2010/main" val="313739123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320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D5343E7C-275B-4BDF-B12F-141EEA9903E0}" type="datetimeFigureOut">
              <a:rPr lang="en-GB" smtClean="0"/>
              <a:t>04/11/2016</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6FB3E4A-8C37-45D3-B80F-2FA70BCFE2F6}" type="slidenum">
              <a:rPr lang="en-GB" smtClean="0"/>
              <a:t>‹#›</a:t>
            </a:fld>
            <a:endParaRPr lang="en-GB"/>
          </a:p>
        </p:txBody>
      </p:sp>
    </p:spTree>
    <p:extLst>
      <p:ext uri="{BB962C8B-B14F-4D97-AF65-F5344CB8AC3E}">
        <p14:creationId xmlns:p14="http://schemas.microsoft.com/office/powerpoint/2010/main" val="36627702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atin typeface="Calibri" panose="020F0502020204030204" pitchFamily="34" charset="0"/>
                <a:cs typeface="Calibri" panose="020F0502020204030204" pitchFamily="34" charset="0"/>
              </a:defRPr>
            </a:lvl1pPr>
          </a:lstStyle>
          <a:p>
            <a:r>
              <a:rPr lang="en-US"/>
              <a:t>Click to edit Master title style</a:t>
            </a:r>
          </a:p>
        </p:txBody>
      </p:sp>
      <p:sp>
        <p:nvSpPr>
          <p:cNvPr id="3" name="Slide Number Placeholder 2"/>
          <p:cNvSpPr>
            <a:spLocks noGrp="1"/>
          </p:cNvSpPr>
          <p:nvPr>
            <p:ph type="sldNum" sz="quarter" idx="10"/>
          </p:nvPr>
        </p:nvSpPr>
        <p:spPr/>
        <p:txBody>
          <a:bodyPr/>
          <a:lstStyle/>
          <a:p>
            <a:pPr eaLnBrk="0" fontAlgn="base" hangingPunct="0">
              <a:spcBef>
                <a:spcPct val="0"/>
              </a:spcBef>
              <a:spcAft>
                <a:spcPct val="0"/>
              </a:spcAft>
              <a:defRPr/>
            </a:pPr>
            <a:fld id="{173409F4-BECD-4283-803E-CECB625BAB70}" type="slidenum">
              <a:rPr lang="en-GB" smtClean="0">
                <a:solidFill>
                  <a:srgbClr val="000000"/>
                </a:solidFill>
              </a:rPr>
              <a:pPr eaLnBrk="0" fontAlgn="base" hangingPunct="0">
                <a:spcBef>
                  <a:spcPct val="0"/>
                </a:spcBef>
                <a:spcAft>
                  <a:spcPct val="0"/>
                </a:spcAft>
                <a:defRPr/>
              </a:pPr>
              <a:t>‹#›</a:t>
            </a:fld>
            <a:endParaRPr lang="en-GB">
              <a:solidFill>
                <a:srgbClr val="000000"/>
              </a:solidFill>
            </a:endParaRPr>
          </a:p>
        </p:txBody>
      </p:sp>
    </p:spTree>
    <p:extLst>
      <p:ext uri="{BB962C8B-B14F-4D97-AF65-F5344CB8AC3E}">
        <p14:creationId xmlns:p14="http://schemas.microsoft.com/office/powerpoint/2010/main" val="14007028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atin typeface="Calibri" panose="020F0502020204030204" pitchFamily="34" charset="0"/>
                <a:cs typeface="Calibri" panose="020F0502020204030204" pitchFamily="34" charset="0"/>
              </a:defRPr>
            </a:lvl1pPr>
          </a:lstStyle>
          <a:p>
            <a:r>
              <a:rPr lang="en-US"/>
              <a:t>Click to edit Master title style</a:t>
            </a:r>
          </a:p>
        </p:txBody>
      </p:sp>
      <p:sp>
        <p:nvSpPr>
          <p:cNvPr id="3" name="Slide Number Placeholder 2"/>
          <p:cNvSpPr>
            <a:spLocks noGrp="1"/>
          </p:cNvSpPr>
          <p:nvPr>
            <p:ph type="sldNum" sz="quarter" idx="10"/>
          </p:nvPr>
        </p:nvSpPr>
        <p:spPr/>
        <p:txBody>
          <a:bodyPr/>
          <a:lstStyle/>
          <a:p>
            <a:pPr eaLnBrk="0" fontAlgn="base" hangingPunct="0">
              <a:spcBef>
                <a:spcPct val="0"/>
              </a:spcBef>
              <a:spcAft>
                <a:spcPct val="0"/>
              </a:spcAft>
              <a:defRPr/>
            </a:pPr>
            <a:fld id="{173409F4-BECD-4283-803E-CECB625BAB70}" type="slidenum">
              <a:rPr lang="en-GB" smtClean="0">
                <a:solidFill>
                  <a:srgbClr val="000000"/>
                </a:solidFill>
              </a:rPr>
              <a:pPr eaLnBrk="0" fontAlgn="base" hangingPunct="0">
                <a:spcBef>
                  <a:spcPct val="0"/>
                </a:spcBef>
                <a:spcAft>
                  <a:spcPct val="0"/>
                </a:spcAft>
                <a:defRPr/>
              </a:pPr>
              <a:t>‹#›</a:t>
            </a:fld>
            <a:endParaRPr lang="en-GB">
              <a:solidFill>
                <a:srgbClr val="000000"/>
              </a:solidFill>
            </a:endParaRPr>
          </a:p>
        </p:txBody>
      </p:sp>
    </p:spTree>
    <p:extLst>
      <p:ext uri="{BB962C8B-B14F-4D97-AF65-F5344CB8AC3E}">
        <p14:creationId xmlns:p14="http://schemas.microsoft.com/office/powerpoint/2010/main" val="101572088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3" name="Picture 6" descr="title-screen.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a:spLocks noGrp="1" noChangeArrowheads="1"/>
          </p:cNvSpPr>
          <p:nvPr>
            <p:ph type="title"/>
          </p:nvPr>
        </p:nvSpPr>
        <p:spPr bwMode="auto">
          <a:xfrm>
            <a:off x="395536" y="1700808"/>
            <a:ext cx="3960440" cy="2952328"/>
          </a:xfrm>
          <a:prstGeom prst="rect">
            <a:avLst/>
          </a:prstGeom>
          <a:noFill/>
          <a:ln w="9525">
            <a:noFill/>
            <a:miter lim="800000"/>
            <a:headEnd/>
            <a:tailEnd/>
          </a:ln>
        </p:spPr>
        <p:txBody>
          <a:bodyPr/>
          <a:lstStyle>
            <a:lvl1pPr algn="l">
              <a:defRPr sz="3600" b="1" baseline="0">
                <a:solidFill>
                  <a:srgbClr val="AA9664"/>
                </a:solidFill>
                <a:latin typeface="+mj-lt"/>
                <a:cs typeface="Arial" pitchFamily="34" charset="0"/>
              </a:defRPr>
            </a:lvl1pPr>
          </a:lstStyle>
          <a:p>
            <a:pPr lvl="0"/>
            <a:r>
              <a:rPr lang="en-US" noProof="0" dirty="0"/>
              <a:t>Click to edit Master title style</a:t>
            </a:r>
            <a:endParaRPr lang="en-GB" noProof="0" dirty="0"/>
          </a:p>
        </p:txBody>
      </p:sp>
    </p:spTree>
    <p:extLst>
      <p:ext uri="{BB962C8B-B14F-4D97-AF65-F5344CB8AC3E}">
        <p14:creationId xmlns:p14="http://schemas.microsoft.com/office/powerpoint/2010/main" val="41261233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pic>
        <p:nvPicPr>
          <p:cNvPr id="2" name="Bild 1" descr="2015Layoutvorlage-content4_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Inhaltsplatzhalter 2"/>
          <p:cNvSpPr>
            <a:spLocks noGrp="1"/>
          </p:cNvSpPr>
          <p:nvPr>
            <p:ph idx="1"/>
          </p:nvPr>
        </p:nvSpPr>
        <p:spPr>
          <a:xfrm>
            <a:off x="457200" y="1600201"/>
            <a:ext cx="8229600" cy="4525963"/>
          </a:xfrm>
          <a:prstGeom prst="rect">
            <a:avLst/>
          </a:prstGeom>
        </p:spPr>
        <p:txBody>
          <a:bodyPr>
            <a:normAutofit/>
          </a:bodyPr>
          <a:lstStyle>
            <a:lvl1pPr>
              <a:defRPr sz="1800" baseline="0">
                <a:latin typeface="Arial"/>
              </a:defRPr>
            </a:lvl1pPr>
            <a:lvl2pPr>
              <a:defRPr sz="1800" baseline="0">
                <a:latin typeface="Arial"/>
              </a:defRPr>
            </a:lvl2pPr>
            <a:lvl3pPr>
              <a:defRPr sz="1800" baseline="0">
                <a:latin typeface="Arial"/>
              </a:defRPr>
            </a:lvl3pPr>
            <a:lvl4pPr>
              <a:defRPr sz="1800" baseline="0">
                <a:latin typeface="Arial"/>
              </a:defRPr>
            </a:lvl4pPr>
            <a:lvl5pPr>
              <a:defRPr sz="1800" baseline="0">
                <a:latin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feld 3"/>
          <p:cNvSpPr txBox="1"/>
          <p:nvPr userDrawn="1"/>
        </p:nvSpPr>
        <p:spPr>
          <a:xfrm>
            <a:off x="8128000" y="6488668"/>
            <a:ext cx="1016000" cy="369332"/>
          </a:xfrm>
          <a:prstGeom prst="rect">
            <a:avLst/>
          </a:prstGeom>
          <a:noFill/>
        </p:spPr>
        <p:txBody>
          <a:bodyPr wrap="square" rtlCol="0">
            <a:spAutoFit/>
          </a:bodyPr>
          <a:lstStyle/>
          <a:p>
            <a:pPr algn="r"/>
            <a:fld id="{7CCF895D-7E79-47FA-945E-85D6E18CA329}" type="slidenum">
              <a:rPr lang="en-US" smtClean="0">
                <a:solidFill>
                  <a:schemeClr val="bg1"/>
                </a:solidFill>
              </a:rPr>
              <a:pPr algn="r"/>
              <a:t>‹#›</a:t>
            </a:fld>
            <a:endParaRPr lang="en-US" dirty="0">
              <a:solidFill>
                <a:schemeClr val="bg1"/>
              </a:solidFill>
            </a:endParaRPr>
          </a:p>
        </p:txBody>
      </p:sp>
      <p:pic>
        <p:nvPicPr>
          <p:cNvPr id="6" name="Picture 4"/>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340128" y="140289"/>
            <a:ext cx="592856" cy="74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2284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TITEL / END">
    <p:spTree>
      <p:nvGrpSpPr>
        <p:cNvPr id="1" name=""/>
        <p:cNvGrpSpPr/>
        <p:nvPr/>
      </p:nvGrpSpPr>
      <p:grpSpPr>
        <a:xfrm>
          <a:off x="0" y="0"/>
          <a:ext cx="0" cy="0"/>
          <a:chOff x="0" y="0"/>
          <a:chExt cx="0" cy="0"/>
        </a:xfrm>
      </p:grpSpPr>
      <p:pic>
        <p:nvPicPr>
          <p:cNvPr id="3" name="Bild 2" descr="2015Layoutvorlage-content-titel4_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0" name="Textplatzhalter 19"/>
          <p:cNvSpPr>
            <a:spLocks noGrp="1"/>
          </p:cNvSpPr>
          <p:nvPr>
            <p:ph type="body" sz="quarter" idx="10" hasCustomPrompt="1"/>
          </p:nvPr>
        </p:nvSpPr>
        <p:spPr>
          <a:xfrm>
            <a:off x="1058863" y="2867133"/>
            <a:ext cx="7366000" cy="1056220"/>
          </a:xfrm>
          <a:prstGeom prst="rect">
            <a:avLst/>
          </a:prstGeom>
        </p:spPr>
        <p:txBody>
          <a:bodyPr vert="horz" anchor="ctr" anchorCtr="0"/>
          <a:lstStyle>
            <a:lvl1pPr algn="ctr">
              <a:lnSpc>
                <a:spcPts val="2500"/>
              </a:lnSpc>
              <a:defRPr sz="2400" kern="1200" spc="100" baseline="0">
                <a:solidFill>
                  <a:schemeClr val="bg1"/>
                </a:solidFill>
                <a:latin typeface="Arial"/>
              </a:defRPr>
            </a:lvl1pPr>
          </a:lstStyle>
          <a:p>
            <a:pPr lvl="0"/>
            <a:r>
              <a:rPr lang="de-DE" dirty="0" err="1"/>
              <a:t>Contenttitel</a:t>
            </a:r>
            <a:r>
              <a:rPr lang="de-DE" dirty="0"/>
              <a:t> </a:t>
            </a:r>
            <a:r>
              <a:rPr lang="de-DE" dirty="0" err="1"/>
              <a:t>for</a:t>
            </a:r>
            <a:r>
              <a:rPr lang="de-DE" dirty="0"/>
              <a:t> </a:t>
            </a:r>
            <a:r>
              <a:rPr lang="de-DE" dirty="0" err="1"/>
              <a:t>your</a:t>
            </a:r>
            <a:r>
              <a:rPr lang="de-DE" dirty="0"/>
              <a:t> </a:t>
            </a:r>
            <a:r>
              <a:rPr lang="de-DE" dirty="0" err="1"/>
              <a:t>presentation</a:t>
            </a:r>
            <a:endParaRPr lang="de-DE" dirty="0"/>
          </a:p>
        </p:txBody>
      </p:sp>
    </p:spTree>
    <p:extLst>
      <p:ext uri="{BB962C8B-B14F-4D97-AF65-F5344CB8AC3E}">
        <p14:creationId xmlns:p14="http://schemas.microsoft.com/office/powerpoint/2010/main" val="381960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8697433" cy="673395"/>
          </a:xfrm>
        </p:spPr>
        <p:txBody>
          <a:bodyPr/>
          <a:lstStyle>
            <a:lvl1pPr>
              <a:defRPr sz="2800" baseline="0">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7" y="978196"/>
            <a:ext cx="4263656" cy="4947683"/>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Slide Number Placeholder 5"/>
          <p:cNvSpPr>
            <a:spLocks noGrp="1"/>
          </p:cNvSpPr>
          <p:nvPr userDrawn="1">
            <p:ph type="sldNum" sz="quarter" idx="10"/>
          </p:nvPr>
        </p:nvSpPr>
        <p:spPr>
          <a:xfrm>
            <a:off x="6617034" y="6300039"/>
            <a:ext cx="2360612" cy="364067"/>
          </a:xfrm>
        </p:spPr>
        <p:txBody>
          <a:bodyPr/>
          <a:lstStyle>
            <a:lvl1pPr>
              <a:defRPr>
                <a:solidFill>
                  <a:srgbClr val="FF0000"/>
                </a:solidFill>
              </a:defRPr>
            </a:lvl1pPr>
          </a:lstStyle>
          <a:p>
            <a:pPr>
              <a:defRPr/>
            </a:pPr>
            <a:fld id="{237B0292-D5C7-43BE-BD22-42749E957900}" type="slidenum">
              <a:rPr lang="en-GB" smtClean="0"/>
              <a:pPr>
                <a:defRPr/>
              </a:pPr>
              <a:t>‹#›</a:t>
            </a:fld>
            <a:endParaRPr lang="en-GB" dirty="0"/>
          </a:p>
        </p:txBody>
      </p:sp>
      <p:sp>
        <p:nvSpPr>
          <p:cNvPr id="5" name="Content Placeholder 2"/>
          <p:cNvSpPr>
            <a:spLocks noGrp="1"/>
          </p:cNvSpPr>
          <p:nvPr>
            <p:ph idx="11"/>
          </p:nvPr>
        </p:nvSpPr>
        <p:spPr>
          <a:xfrm>
            <a:off x="4667694" y="978196"/>
            <a:ext cx="4263655" cy="4947683"/>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70630083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8697433" cy="673395"/>
          </a:xfrm>
        </p:spPr>
        <p:txBody>
          <a:bodyPr/>
          <a:lstStyle>
            <a:lvl1pPr>
              <a:defRPr sz="2800" baseline="0">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5"/>
            <a:ext cx="4320000" cy="3960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Slide Number Placeholder 5"/>
          <p:cNvSpPr>
            <a:spLocks noGrp="1"/>
          </p:cNvSpPr>
          <p:nvPr userDrawn="1">
            <p:ph type="sldNum" sz="quarter" idx="10"/>
          </p:nvPr>
        </p:nvSpPr>
        <p:spPr>
          <a:xfrm>
            <a:off x="6617034" y="6300039"/>
            <a:ext cx="2360612" cy="364067"/>
          </a:xfrm>
        </p:spPr>
        <p:txBody>
          <a:bodyPr/>
          <a:lstStyle>
            <a:lvl1pPr>
              <a:defRPr>
                <a:solidFill>
                  <a:srgbClr val="FF0000"/>
                </a:solidFill>
              </a:defRPr>
            </a:lvl1pPr>
          </a:lstStyle>
          <a:p>
            <a:pPr>
              <a:defRPr/>
            </a:pPr>
            <a:fld id="{237B0292-D5C7-43BE-BD22-42749E957900}" type="slidenum">
              <a:rPr lang="en-GB" smtClean="0"/>
              <a:pPr>
                <a:defRPr/>
              </a:pPr>
              <a:t>‹#›</a:t>
            </a:fld>
            <a:endParaRPr lang="en-GB" dirty="0"/>
          </a:p>
        </p:txBody>
      </p:sp>
      <p:sp>
        <p:nvSpPr>
          <p:cNvPr id="5" name="Content Placeholder 2"/>
          <p:cNvSpPr>
            <a:spLocks noGrp="1"/>
          </p:cNvSpPr>
          <p:nvPr>
            <p:ph idx="11"/>
          </p:nvPr>
        </p:nvSpPr>
        <p:spPr>
          <a:xfrm>
            <a:off x="4667693" y="978195"/>
            <a:ext cx="4320000" cy="3960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233916" y="5067301"/>
            <a:ext cx="8738634" cy="918645"/>
          </a:xfrm>
        </p:spPr>
        <p:txBody>
          <a:bodyPr/>
          <a:lstStyle>
            <a:lvl1pPr marL="268288" indent="-257175">
              <a:buClrTx/>
              <a:buNone/>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p:txBody>
      </p:sp>
    </p:spTree>
    <p:extLst>
      <p:ext uri="{BB962C8B-B14F-4D97-AF65-F5344CB8AC3E}">
        <p14:creationId xmlns:p14="http://schemas.microsoft.com/office/powerpoint/2010/main" val="300504206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8697433" cy="673395"/>
          </a:xfrm>
        </p:spPr>
        <p:txBody>
          <a:bodyPr/>
          <a:lstStyle>
            <a:lvl1pPr>
              <a:defRPr sz="2800" baseline="0">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2636875" cy="4947683"/>
          </a:xfrm>
        </p:spPr>
        <p:txBody>
          <a:bodyPr/>
          <a:lstStyle>
            <a:lvl1pPr marL="268288" indent="-257175">
              <a:buClrTx/>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4" name="Slide Number Placeholder 5"/>
          <p:cNvSpPr>
            <a:spLocks noGrp="1"/>
          </p:cNvSpPr>
          <p:nvPr userDrawn="1">
            <p:ph type="sldNum" sz="quarter" idx="10"/>
          </p:nvPr>
        </p:nvSpPr>
        <p:spPr>
          <a:xfrm>
            <a:off x="6617034" y="6300039"/>
            <a:ext cx="2360612" cy="364067"/>
          </a:xfrm>
        </p:spPr>
        <p:txBody>
          <a:bodyPr/>
          <a:lstStyle>
            <a:lvl1pPr>
              <a:defRPr>
                <a:solidFill>
                  <a:srgbClr val="FF0000"/>
                </a:solidFill>
              </a:defRPr>
            </a:lvl1pPr>
          </a:lstStyle>
          <a:p>
            <a:pPr>
              <a:defRPr/>
            </a:pPr>
            <a:fld id="{237B0292-D5C7-43BE-BD22-42749E957900}" type="slidenum">
              <a:rPr lang="en-GB" smtClean="0"/>
              <a:pPr>
                <a:defRPr/>
              </a:pPr>
              <a:t>‹#›</a:t>
            </a:fld>
            <a:endParaRPr lang="en-GB" dirty="0"/>
          </a:p>
        </p:txBody>
      </p:sp>
      <p:sp>
        <p:nvSpPr>
          <p:cNvPr id="5" name="Content Placeholder 2"/>
          <p:cNvSpPr>
            <a:spLocks noGrp="1"/>
          </p:cNvSpPr>
          <p:nvPr>
            <p:ph idx="11"/>
          </p:nvPr>
        </p:nvSpPr>
        <p:spPr>
          <a:xfrm>
            <a:off x="3019648" y="978196"/>
            <a:ext cx="5911701" cy="4947683"/>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4372937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8697433" cy="673395"/>
          </a:xfrm>
        </p:spPr>
        <p:txBody>
          <a:bodyPr/>
          <a:lstStyle>
            <a:lvl1pPr>
              <a:defRPr sz="2800" baseline="0">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3498113" cy="4947683"/>
          </a:xfrm>
        </p:spPr>
        <p:txBody>
          <a:bodyPr/>
          <a:lstStyle>
            <a:lvl1pPr marL="268288" indent="-257175">
              <a:buClrTx/>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4" name="Slide Number Placeholder 5"/>
          <p:cNvSpPr>
            <a:spLocks noGrp="1"/>
          </p:cNvSpPr>
          <p:nvPr userDrawn="1">
            <p:ph type="sldNum" sz="quarter" idx="10"/>
          </p:nvPr>
        </p:nvSpPr>
        <p:spPr>
          <a:xfrm>
            <a:off x="6617034" y="6300039"/>
            <a:ext cx="2360612" cy="364067"/>
          </a:xfrm>
        </p:spPr>
        <p:txBody>
          <a:bodyPr/>
          <a:lstStyle>
            <a:lvl1pPr>
              <a:defRPr>
                <a:solidFill>
                  <a:srgbClr val="FF0000"/>
                </a:solidFill>
              </a:defRPr>
            </a:lvl1pPr>
          </a:lstStyle>
          <a:p>
            <a:pPr>
              <a:defRPr/>
            </a:pPr>
            <a:fld id="{237B0292-D5C7-43BE-BD22-42749E957900}" type="slidenum">
              <a:rPr lang="en-GB" smtClean="0"/>
              <a:pPr>
                <a:defRPr/>
              </a:pPr>
              <a:t>‹#›</a:t>
            </a:fld>
            <a:endParaRPr lang="en-GB" dirty="0"/>
          </a:p>
        </p:txBody>
      </p:sp>
      <p:sp>
        <p:nvSpPr>
          <p:cNvPr id="5" name="Content Placeholder 2"/>
          <p:cNvSpPr>
            <a:spLocks noGrp="1"/>
          </p:cNvSpPr>
          <p:nvPr>
            <p:ph idx="11"/>
          </p:nvPr>
        </p:nvSpPr>
        <p:spPr>
          <a:xfrm>
            <a:off x="3976617" y="978196"/>
            <a:ext cx="4946400" cy="4947683"/>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145696310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8697433" cy="673395"/>
          </a:xfrm>
        </p:spPr>
        <p:txBody>
          <a:bodyPr/>
          <a:lstStyle>
            <a:lvl1pPr>
              <a:defRPr sz="2800" baseline="0">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3498113" cy="4947683"/>
          </a:xfrm>
        </p:spPr>
        <p:txBody>
          <a:bodyPr/>
          <a:lstStyle>
            <a:lvl1pPr marL="268288" indent="-257175">
              <a:buClrTx/>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4" name="Slide Number Placeholder 5"/>
          <p:cNvSpPr>
            <a:spLocks noGrp="1"/>
          </p:cNvSpPr>
          <p:nvPr userDrawn="1">
            <p:ph type="sldNum" sz="quarter" idx="10"/>
          </p:nvPr>
        </p:nvSpPr>
        <p:spPr>
          <a:xfrm>
            <a:off x="6617034" y="6300039"/>
            <a:ext cx="2360612" cy="364067"/>
          </a:xfrm>
        </p:spPr>
        <p:txBody>
          <a:bodyPr/>
          <a:lstStyle>
            <a:lvl1pPr>
              <a:defRPr>
                <a:solidFill>
                  <a:srgbClr val="FF0000"/>
                </a:solidFill>
              </a:defRPr>
            </a:lvl1pPr>
          </a:lstStyle>
          <a:p>
            <a:pPr>
              <a:defRPr/>
            </a:pPr>
            <a:fld id="{237B0292-D5C7-43BE-BD22-42749E957900}" type="slidenum">
              <a:rPr lang="en-GB" smtClean="0"/>
              <a:pPr>
                <a:defRPr/>
              </a:pPr>
              <a:t>‹#›</a:t>
            </a:fld>
            <a:endParaRPr lang="en-GB" dirty="0"/>
          </a:p>
        </p:txBody>
      </p:sp>
      <p:sp>
        <p:nvSpPr>
          <p:cNvPr id="5" name="Content Placeholder 2"/>
          <p:cNvSpPr>
            <a:spLocks noGrp="1"/>
          </p:cNvSpPr>
          <p:nvPr>
            <p:ph idx="11"/>
          </p:nvPr>
        </p:nvSpPr>
        <p:spPr>
          <a:xfrm>
            <a:off x="3976617" y="978197"/>
            <a:ext cx="4946400" cy="2374605"/>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7"/>
            <a:ext cx="4946400" cy="2374605"/>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7876996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8697433" cy="673395"/>
          </a:xfrm>
        </p:spPr>
        <p:txBody>
          <a:bodyPr/>
          <a:lstStyle>
            <a:lvl1pPr>
              <a:defRPr sz="2800" baseline="0">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4"/>
            <a:ext cx="3498113" cy="2376000"/>
          </a:xfrm>
        </p:spPr>
        <p:txBody>
          <a:bodyPr/>
          <a:lstStyle>
            <a:lvl1pPr marL="268288" indent="-257175">
              <a:buClrTx/>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4" name="Slide Number Placeholder 5"/>
          <p:cNvSpPr>
            <a:spLocks noGrp="1"/>
          </p:cNvSpPr>
          <p:nvPr userDrawn="1">
            <p:ph type="sldNum" sz="quarter" idx="10"/>
          </p:nvPr>
        </p:nvSpPr>
        <p:spPr>
          <a:xfrm>
            <a:off x="6617034" y="6300039"/>
            <a:ext cx="2360612" cy="364067"/>
          </a:xfrm>
        </p:spPr>
        <p:txBody>
          <a:bodyPr/>
          <a:lstStyle>
            <a:lvl1pPr>
              <a:defRPr>
                <a:solidFill>
                  <a:srgbClr val="FF0000"/>
                </a:solidFill>
              </a:defRPr>
            </a:lvl1pPr>
          </a:lstStyle>
          <a:p>
            <a:pPr>
              <a:defRPr/>
            </a:pPr>
            <a:fld id="{237B0292-D5C7-43BE-BD22-42749E957900}" type="slidenum">
              <a:rPr lang="en-GB" smtClean="0"/>
              <a:pPr>
                <a:defRPr/>
              </a:pPr>
              <a:t>‹#›</a:t>
            </a:fld>
            <a:endParaRPr lang="en-GB" dirty="0"/>
          </a:p>
        </p:txBody>
      </p:sp>
      <p:sp>
        <p:nvSpPr>
          <p:cNvPr id="5" name="Content Placeholder 2"/>
          <p:cNvSpPr>
            <a:spLocks noGrp="1"/>
          </p:cNvSpPr>
          <p:nvPr>
            <p:ph idx="11"/>
          </p:nvPr>
        </p:nvSpPr>
        <p:spPr>
          <a:xfrm>
            <a:off x="3976617" y="978194"/>
            <a:ext cx="4950000" cy="2376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4"/>
            <a:ext cx="4950000" cy="2376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Content Placeholder 2"/>
          <p:cNvSpPr>
            <a:spLocks noGrp="1"/>
          </p:cNvSpPr>
          <p:nvPr>
            <p:ph idx="13"/>
          </p:nvPr>
        </p:nvSpPr>
        <p:spPr>
          <a:xfrm>
            <a:off x="271393" y="3473744"/>
            <a:ext cx="3471933" cy="2376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20957271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8697433" cy="673395"/>
          </a:xfrm>
        </p:spPr>
        <p:txBody>
          <a:bodyPr/>
          <a:lstStyle>
            <a:lvl1pPr>
              <a:defRPr sz="2800" baseline="0">
                <a:latin typeface="Calibri" panose="020F0502020204030204" pitchFamily="34" charset="0"/>
              </a:defRPr>
            </a:lvl1pPr>
          </a:lstStyle>
          <a:p>
            <a:r>
              <a:rPr lang="en-US" noProof="0" dirty="0"/>
              <a:t>Click to edit Master title style</a:t>
            </a:r>
            <a:endParaRPr lang="en-GB" noProof="0" dirty="0"/>
          </a:p>
        </p:txBody>
      </p:sp>
      <p:sp>
        <p:nvSpPr>
          <p:cNvPr id="4" name="Slide Number Placeholder 5"/>
          <p:cNvSpPr>
            <a:spLocks noGrp="1"/>
          </p:cNvSpPr>
          <p:nvPr userDrawn="1">
            <p:ph type="sldNum" sz="quarter" idx="10"/>
          </p:nvPr>
        </p:nvSpPr>
        <p:spPr>
          <a:xfrm>
            <a:off x="6617034" y="6300039"/>
            <a:ext cx="2360612" cy="364067"/>
          </a:xfrm>
        </p:spPr>
        <p:txBody>
          <a:bodyPr/>
          <a:lstStyle>
            <a:lvl1pPr>
              <a:defRPr>
                <a:solidFill>
                  <a:srgbClr val="FF0000"/>
                </a:solidFill>
              </a:defRPr>
            </a:lvl1pPr>
          </a:lstStyle>
          <a:p>
            <a:pPr>
              <a:defRPr/>
            </a:pPr>
            <a:fld id="{237B0292-D5C7-43BE-BD22-42749E957900}" type="slidenum">
              <a:rPr lang="en-GB" smtClean="0"/>
              <a:pPr>
                <a:defRPr/>
              </a:pPr>
              <a:t>‹#›</a:t>
            </a:fld>
            <a:endParaRPr lang="en-GB" dirty="0"/>
          </a:p>
        </p:txBody>
      </p:sp>
      <p:sp>
        <p:nvSpPr>
          <p:cNvPr id="5" name="Content Placeholder 2"/>
          <p:cNvSpPr>
            <a:spLocks noGrp="1"/>
          </p:cNvSpPr>
          <p:nvPr>
            <p:ph idx="11"/>
          </p:nvPr>
        </p:nvSpPr>
        <p:spPr>
          <a:xfrm>
            <a:off x="4619625" y="978194"/>
            <a:ext cx="4320000" cy="2376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28600" y="978194"/>
            <a:ext cx="4320000" cy="2376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4619625" y="3435644"/>
            <a:ext cx="4320000" cy="2376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5"/>
          </p:nvPr>
        </p:nvSpPr>
        <p:spPr>
          <a:xfrm>
            <a:off x="228600" y="3435644"/>
            <a:ext cx="4320000" cy="2376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195304290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3509410" cy="673395"/>
          </a:xfrm>
        </p:spPr>
        <p:txBody>
          <a:bodyPr/>
          <a:lstStyle>
            <a:lvl1pPr>
              <a:defRPr sz="2000" baseline="0">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5"/>
            <a:ext cx="3498113" cy="4917781"/>
          </a:xfrm>
        </p:spPr>
        <p:txBody>
          <a:bodyPr/>
          <a:lstStyle>
            <a:lvl1pPr marL="268288" indent="-257175">
              <a:buClrTx/>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4" name="Slide Number Placeholder 5"/>
          <p:cNvSpPr>
            <a:spLocks noGrp="1"/>
          </p:cNvSpPr>
          <p:nvPr userDrawn="1">
            <p:ph type="sldNum" sz="quarter" idx="10"/>
          </p:nvPr>
        </p:nvSpPr>
        <p:spPr>
          <a:xfrm>
            <a:off x="6617034" y="6300039"/>
            <a:ext cx="2360612" cy="364067"/>
          </a:xfrm>
        </p:spPr>
        <p:txBody>
          <a:bodyPr/>
          <a:lstStyle>
            <a:lvl1pPr>
              <a:defRPr>
                <a:solidFill>
                  <a:srgbClr val="FF0000"/>
                </a:solidFill>
              </a:defRPr>
            </a:lvl1pPr>
          </a:lstStyle>
          <a:p>
            <a:pPr>
              <a:defRPr/>
            </a:pPr>
            <a:fld id="{237B0292-D5C7-43BE-BD22-42749E957900}" type="slidenum">
              <a:rPr lang="en-GB" smtClean="0"/>
              <a:pPr>
                <a:defRPr/>
              </a:pPr>
              <a:t>‹#›</a:t>
            </a:fld>
            <a:endParaRPr lang="en-GB" dirty="0"/>
          </a:p>
        </p:txBody>
      </p:sp>
      <p:sp>
        <p:nvSpPr>
          <p:cNvPr id="5" name="Content Placeholder 2"/>
          <p:cNvSpPr>
            <a:spLocks noGrp="1"/>
          </p:cNvSpPr>
          <p:nvPr>
            <p:ph idx="11"/>
          </p:nvPr>
        </p:nvSpPr>
        <p:spPr>
          <a:xfrm>
            <a:off x="3928992" y="168569"/>
            <a:ext cx="4950000" cy="1800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28992" y="2145007"/>
            <a:ext cx="4950000" cy="1800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3928992" y="4121444"/>
            <a:ext cx="4950000" cy="1800000"/>
          </a:xfrm>
        </p:spPr>
        <p:txBody>
          <a:bodyPr/>
          <a:lstStyle>
            <a:lvl1pPr marL="268288" indent="-257175">
              <a:buClrTx/>
              <a:defRPr sz="20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01619775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7081" y="241006"/>
            <a:ext cx="8548576"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287079" y="1126069"/>
            <a:ext cx="8580474" cy="446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6" name="Slide Number Placeholder 5"/>
          <p:cNvSpPr>
            <a:spLocks noGrp="1"/>
          </p:cNvSpPr>
          <p:nvPr>
            <p:ph type="sldNum" sz="quarter" idx="4"/>
          </p:nvPr>
        </p:nvSpPr>
        <p:spPr>
          <a:xfrm>
            <a:off x="6691462" y="6271686"/>
            <a:ext cx="2360612" cy="364067"/>
          </a:xfrm>
          <a:prstGeom prst="rect">
            <a:avLst/>
          </a:prstGeom>
        </p:spPr>
        <p:txBody>
          <a:bodyPr vert="horz" wrap="square" lIns="91440" tIns="45720" rIns="91440" bIns="45720" numCol="1" anchor="t" anchorCtr="0" compatLnSpc="1">
            <a:prstTxWarp prst="textNoShape">
              <a:avLst/>
            </a:prstTxWarp>
          </a:bodyPr>
          <a:lstStyle>
            <a:lvl1pPr algn="r">
              <a:defRPr sz="900">
                <a:latin typeface="Arial" pitchFamily="34" charset="0"/>
              </a:defRPr>
            </a:lvl1pPr>
          </a:lstStyle>
          <a:p>
            <a:pPr eaLnBrk="0" fontAlgn="base" hangingPunct="0">
              <a:spcBef>
                <a:spcPct val="0"/>
              </a:spcBef>
              <a:spcAft>
                <a:spcPct val="0"/>
              </a:spcAft>
              <a:defRPr/>
            </a:pPr>
            <a:fld id="{173409F4-BECD-4283-803E-CECB625BAB70}" type="slidenum">
              <a:rPr lang="en-GB">
                <a:solidFill>
                  <a:srgbClr val="000000"/>
                </a:solidFill>
              </a:rPr>
              <a:pPr eaLnBrk="0" fontAlgn="base" hangingPunct="0">
                <a:spcBef>
                  <a:spcPct val="0"/>
                </a:spcBef>
                <a:spcAft>
                  <a:spcPct val="0"/>
                </a:spcAft>
                <a:defRPr/>
              </a:pPr>
              <a:t>‹#›</a:t>
            </a:fld>
            <a:endParaRPr lang="en-GB">
              <a:solidFill>
                <a:srgbClr val="000000"/>
              </a:solidFill>
            </a:endParaRPr>
          </a:p>
        </p:txBody>
      </p:sp>
      <p:pic>
        <p:nvPicPr>
          <p:cNvPr id="1029" name="Picture 1" descr="bottom-banner.jp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0" y="6045200"/>
            <a:ext cx="91440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5"/>
          <p:cNvSpPr txBox="1">
            <a:spLocks/>
          </p:cNvSpPr>
          <p:nvPr/>
        </p:nvSpPr>
        <p:spPr>
          <a:xfrm>
            <a:off x="6617034" y="6300039"/>
            <a:ext cx="2360612"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algn="r">
              <a:defRPr/>
            </a:pPr>
            <a:fld id="{237B0292-D5C7-43BE-BD22-42749E957900}" type="slidenum">
              <a:rPr lang="en-GB" sz="1400" smtClean="0"/>
              <a:pPr algn="r">
                <a:defRPr/>
              </a:pPr>
              <a:t>‹#›</a:t>
            </a:fld>
            <a:endParaRPr lang="en-GB" sz="1400" dirty="0"/>
          </a:p>
        </p:txBody>
      </p:sp>
    </p:spTree>
    <p:extLst>
      <p:ext uri="{BB962C8B-B14F-4D97-AF65-F5344CB8AC3E}">
        <p14:creationId xmlns:p14="http://schemas.microsoft.com/office/powerpoint/2010/main" val="3845142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96" r:id="rId12"/>
    <p:sldLayoutId id="2147483698" r:id="rId13"/>
    <p:sldLayoutId id="2147483697" r:id="rId14"/>
    <p:sldLayoutId id="2147483699" r:id="rId15"/>
    <p:sldLayoutId id="2147483702" r:id="rId16"/>
    <p:sldLayoutId id="2147483703" r:id="rId17"/>
  </p:sldLayoutIdLst>
  <p:transition>
    <p:fade/>
  </p:transition>
  <p:hf hdr="0" dt="0"/>
  <p:txStyles>
    <p:titleStyle>
      <a:lvl1pPr algn="ctr" rtl="0" eaLnBrk="0" fontAlgn="base" hangingPunct="0">
        <a:spcBef>
          <a:spcPct val="0"/>
        </a:spcBef>
        <a:spcAft>
          <a:spcPct val="0"/>
        </a:spcAft>
        <a:defRPr sz="3200" b="1">
          <a:solidFill>
            <a:srgbClr val="0070C0"/>
          </a:solidFill>
          <a:latin typeface="+mj-lt"/>
          <a:ea typeface="MS PGothic" pitchFamily="34" charset="-128"/>
          <a:cs typeface="MS PGothic" pitchFamily="34" charset="-128"/>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7030A0"/>
        </a:buClr>
        <a:buChar char="•"/>
        <a:defRPr sz="2400">
          <a:solidFill>
            <a:schemeClr val="tx1"/>
          </a:solidFill>
          <a:latin typeface="+mn-lt"/>
          <a:ea typeface="MS PGothic" pitchFamily="34" charset="-128"/>
          <a:cs typeface="MS PGothic" pitchFamily="34" charset="-128"/>
        </a:defRPr>
      </a:lvl1pPr>
      <a:lvl2pPr marL="742950" indent="-285750" algn="l" rtl="0" eaLnBrk="0" fontAlgn="base" hangingPunct="0">
        <a:spcBef>
          <a:spcPct val="20000"/>
        </a:spcBef>
        <a:spcAft>
          <a:spcPct val="0"/>
        </a:spcAft>
        <a:buClr>
          <a:srgbClr val="C00000"/>
        </a:buClr>
        <a:buSzPct val="70000"/>
        <a:buFont typeface="Courier New" pitchFamily="49" charset="0"/>
        <a:buChar char="o"/>
        <a:defRPr sz="2000">
          <a:solidFill>
            <a:schemeClr val="tx1"/>
          </a:solidFill>
          <a:latin typeface="+mn-lt"/>
          <a:ea typeface="MS PGothic" pitchFamily="34" charset="-128"/>
          <a:cs typeface="MS PGothic" pitchFamily="34" charset="-128"/>
        </a:defRPr>
      </a:lvl2pPr>
      <a:lvl3pPr marL="1143000" indent="-228600" algn="l" rtl="0" eaLnBrk="0" fontAlgn="base" hangingPunct="0">
        <a:spcBef>
          <a:spcPct val="20000"/>
        </a:spcBef>
        <a:spcAft>
          <a:spcPct val="0"/>
        </a:spcAft>
        <a:buClr>
          <a:srgbClr val="3C8C93"/>
        </a:buClr>
        <a:buChar char="•"/>
        <a:defRPr>
          <a:solidFill>
            <a:schemeClr val="tx1"/>
          </a:solidFill>
          <a:latin typeface="+mn-lt"/>
          <a:ea typeface="MS PGothic" pitchFamily="34" charset="-128"/>
          <a:cs typeface="MS PGothic" pitchFamily="34" charset="-128"/>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8" Type="http://schemas.openxmlformats.org/officeDocument/2006/relationships/hyperlink" Target="http://www.nibsc.org/" TargetMode="External"/><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0.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19.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chart" Target="../charts/chart1.xml"/><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41.png"/><Relationship Id="rId5" Type="http://schemas.openxmlformats.org/officeDocument/2006/relationships/chart" Target="../charts/chart2.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chart" Target="../charts/chart4.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chart" Target="../charts/chart5.xml"/><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14.xml"/><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7" Type="http://schemas.openxmlformats.org/officeDocument/2006/relationships/image" Target="../media/image51.emf"/><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50.emf"/><Relationship Id="rId5" Type="http://schemas.openxmlformats.org/officeDocument/2006/relationships/chart" Target="../charts/chart8.xml"/><Relationship Id="rId4" Type="http://schemas.openxmlformats.org/officeDocument/2006/relationships/chart" Target="../charts/chart7.xml"/></Relationships>
</file>

<file path=ppt/slides/_rels/slide2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2.png"/><Relationship Id="rId7" Type="http://schemas.microsoft.com/office/2007/relationships/hdphoto" Target="../media/hdphoto2.wdp"/><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54.png"/><Relationship Id="rId5" Type="http://schemas.microsoft.com/office/2007/relationships/hdphoto" Target="../media/hdphoto1.wdp"/><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490.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Layout" Target="../slideLayouts/slideLayout1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chart" Target="../charts/chart11.xml"/><Relationship Id="rId4" Type="http://schemas.openxmlformats.org/officeDocument/2006/relationships/chart" Target="../charts/chart10.xml"/></Relationships>
</file>

<file path=ppt/slides/_rels/slide28.xml.rels><?xml version="1.0" encoding="UTF-8" standalone="yes"?>
<Relationships xmlns="http://schemas.openxmlformats.org/package/2006/relationships"><Relationship Id="rId3" Type="http://schemas.openxmlformats.org/officeDocument/2006/relationships/chart" Target="../charts/chart12.xml"/><Relationship Id="rId7" Type="http://schemas.openxmlformats.org/officeDocument/2006/relationships/image" Target="../media/image63.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chart" Target="../charts/chart13.xml"/><Relationship Id="rId5" Type="http://schemas.openxmlformats.org/officeDocument/2006/relationships/image" Target="../media/image62.png"/><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0.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slideLayout" Target="../slideLayouts/slideLayout1.xml"/><Relationship Id="rId4" Type="http://schemas.openxmlformats.org/officeDocument/2006/relationships/image" Target="../media/image57.emf"/></Relationships>
</file>

<file path=ppt/slides/_rels/slide37.xml.rels><?xml version="1.0" encoding="UTF-8" standalone="yes"?>
<Relationships xmlns="http://schemas.openxmlformats.org/package/2006/relationships"><Relationship Id="rId3" Type="http://schemas.openxmlformats.org/officeDocument/2006/relationships/image" Target="../media/image130.png"/><Relationship Id="rId7" Type="http://schemas.openxmlformats.org/officeDocument/2006/relationships/image" Target="../media/image17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60.png"/><Relationship Id="rId5" Type="http://schemas.openxmlformats.org/officeDocument/2006/relationships/image" Target="../media/image64.png"/><Relationship Id="rId4" Type="http://schemas.openxmlformats.org/officeDocument/2006/relationships/image" Target="../media/image140.png"/></Relationships>
</file>

<file path=ppt/slides/_rels/slide38.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chart" Target="../charts/chart16.xml"/><Relationship Id="rId7" Type="http://schemas.microsoft.com/office/2007/relationships/hdphoto" Target="../media/hdphoto3.wdp"/><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65.png"/><Relationship Id="rId5" Type="http://schemas.openxmlformats.org/officeDocument/2006/relationships/chart" Target="../charts/chart18.xml"/><Relationship Id="rId4" Type="http://schemas.openxmlformats.org/officeDocument/2006/relationships/chart" Target="../charts/chart1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7286" y="1817875"/>
            <a:ext cx="8312366" cy="2952328"/>
          </a:xfrm>
        </p:spPr>
        <p:txBody>
          <a:bodyPr/>
          <a:lstStyle/>
          <a:p>
            <a:r>
              <a:rPr lang="en-GB" sz="3200" i="1" dirty="0"/>
              <a:t>Freeze-drying process optimization using through vial impedance </a:t>
            </a:r>
            <a:r>
              <a:rPr lang="en-GB" sz="3200" i="1" dirty="0" smtClean="0"/>
              <a:t>spectroscopy</a:t>
            </a:r>
            <a:br>
              <a:rPr lang="en-GB" sz="3200" i="1" dirty="0" smtClean="0"/>
            </a:br>
            <a:r>
              <a:rPr lang="en-GB" sz="2000" b="0" dirty="0">
                <a:solidFill>
                  <a:schemeClr val="bg1"/>
                </a:solidFill>
              </a:rPr>
              <a:t>EPSRC EHDA </a:t>
            </a:r>
            <a:r>
              <a:rPr lang="en-GB" sz="2000" b="0" dirty="0" smtClean="0">
                <a:solidFill>
                  <a:schemeClr val="bg1"/>
                </a:solidFill>
              </a:rPr>
              <a:t>Network</a:t>
            </a:r>
            <a:br>
              <a:rPr lang="en-GB" sz="2000" b="0" dirty="0" smtClean="0">
                <a:solidFill>
                  <a:schemeClr val="bg1"/>
                </a:solidFill>
              </a:rPr>
            </a:br>
            <a:r>
              <a:rPr lang="en-GB" sz="2000" b="0" i="1" dirty="0" smtClean="0">
                <a:solidFill>
                  <a:schemeClr val="bg1"/>
                </a:solidFill>
              </a:rPr>
              <a:t>Intl</a:t>
            </a:r>
            <a:r>
              <a:rPr lang="en-GB" sz="2000" b="0" i="1" dirty="0">
                <a:solidFill>
                  <a:schemeClr val="bg1"/>
                </a:solidFill>
              </a:rPr>
              <a:t>. </a:t>
            </a:r>
            <a:r>
              <a:rPr lang="en-GB" sz="2000" b="0" i="1" dirty="0">
                <a:solidFill>
                  <a:schemeClr val="bg1"/>
                </a:solidFill>
              </a:rPr>
              <a:t> </a:t>
            </a:r>
            <a:r>
              <a:rPr lang="en-GB" sz="2000" b="0" i="1" dirty="0" smtClean="0">
                <a:solidFill>
                  <a:schemeClr val="bg1"/>
                </a:solidFill>
              </a:rPr>
              <a:t>Pharm</a:t>
            </a:r>
            <a:r>
              <a:rPr lang="en-GB" sz="2000" b="0" i="1" dirty="0">
                <a:solidFill>
                  <a:schemeClr val="bg1"/>
                </a:solidFill>
              </a:rPr>
              <a:t>. Tech. </a:t>
            </a:r>
            <a:r>
              <a:rPr lang="en-GB" sz="2000" b="0" i="1" dirty="0" smtClean="0">
                <a:solidFill>
                  <a:schemeClr val="bg1"/>
                </a:solidFill>
              </a:rPr>
              <a:t>Conference</a:t>
            </a:r>
            <a:r>
              <a:rPr lang="en-GB" sz="2000" b="0" dirty="0" smtClean="0">
                <a:solidFill>
                  <a:schemeClr val="bg1"/>
                </a:solidFill>
              </a:rPr>
              <a:t>, Leicester</a:t>
            </a:r>
            <a:br>
              <a:rPr lang="en-GB" sz="2000" b="0" dirty="0" smtClean="0">
                <a:solidFill>
                  <a:schemeClr val="bg1"/>
                </a:solidFill>
              </a:rPr>
            </a:br>
            <a:r>
              <a:rPr lang="en-GB" sz="2000" dirty="0"/>
              <a:t>Friday 4</a:t>
            </a:r>
            <a:r>
              <a:rPr lang="en-GB" sz="2000" baseline="30000" dirty="0"/>
              <a:t>th</a:t>
            </a:r>
            <a:r>
              <a:rPr lang="en-GB" sz="2000" dirty="0"/>
              <a:t> November, 2016</a:t>
            </a:r>
            <a:endParaRPr lang="en-GB" sz="2000" b="0" dirty="0">
              <a:solidFill>
                <a:schemeClr val="bg1"/>
              </a:solidFill>
            </a:endParaRPr>
          </a:p>
        </p:txBody>
      </p:sp>
      <p:sp>
        <p:nvSpPr>
          <p:cNvPr id="2" name="Textplatzhalter 1"/>
          <p:cNvSpPr>
            <a:spLocks noGrp="1"/>
          </p:cNvSpPr>
          <p:nvPr>
            <p:ph type="body" sz="quarter" idx="4294967295"/>
          </p:nvPr>
        </p:nvSpPr>
        <p:spPr>
          <a:xfrm>
            <a:off x="267286" y="4743450"/>
            <a:ext cx="7216775" cy="1057275"/>
          </a:xfrm>
          <a:prstGeom prst="rect">
            <a:avLst/>
          </a:prstGeom>
        </p:spPr>
        <p:txBody>
          <a:bodyPr/>
          <a:lstStyle/>
          <a:p>
            <a:pPr marL="0" lvl="0" indent="0">
              <a:buNone/>
            </a:pPr>
            <a:r>
              <a:rPr lang="en-US" sz="2800" dirty="0">
                <a:solidFill>
                  <a:schemeClr val="bg1">
                    <a:lumMod val="95000"/>
                  </a:schemeClr>
                </a:solidFill>
                <a:latin typeface="Calibri" panose="020F0502020204030204" pitchFamily="34" charset="0"/>
                <a:cs typeface="Calibri" panose="020F0502020204030204" pitchFamily="34" charset="0"/>
              </a:rPr>
              <a:t>Prof. Geoff Smith</a:t>
            </a:r>
          </a:p>
          <a:p>
            <a:pPr marL="0" lvl="0" indent="0">
              <a:buNone/>
            </a:pPr>
            <a:r>
              <a:rPr lang="en-US" sz="2800" dirty="0">
                <a:solidFill>
                  <a:schemeClr val="bg1">
                    <a:lumMod val="95000"/>
                  </a:schemeClr>
                </a:solidFill>
                <a:latin typeface="Calibri" panose="020F0502020204030204" pitchFamily="34" charset="0"/>
                <a:cs typeface="Calibri" panose="020F0502020204030204" pitchFamily="34" charset="0"/>
              </a:rPr>
              <a:t>Leicester School of Pharmacy</a:t>
            </a:r>
          </a:p>
          <a:p>
            <a:pPr marL="0" indent="0">
              <a:buNone/>
            </a:pPr>
            <a:endParaRPr lang="de-DE" sz="2800" dirty="0">
              <a:solidFill>
                <a:schemeClr val="bg1">
                  <a:lumMod val="95000"/>
                </a:schemeClr>
              </a:solidFill>
              <a:latin typeface="Calibri" panose="020F0502020204030204" pitchFamily="34" charset="0"/>
              <a:cs typeface="Calibri" panose="020F0502020204030204" pitchFamily="34"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4061" y="5184374"/>
            <a:ext cx="1320486" cy="1673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515915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87081" y="133537"/>
            <a:ext cx="8548576" cy="737193"/>
          </a:xfrm>
        </p:spPr>
        <p:txBody>
          <a:bodyPr/>
          <a:lstStyle/>
          <a:p>
            <a:r>
              <a:rPr lang="en-US" dirty="0">
                <a:solidFill>
                  <a:srgbClr val="990000"/>
                </a:solidFill>
              </a:rPr>
              <a:t>Recent Funding</a:t>
            </a:r>
          </a:p>
        </p:txBody>
      </p:sp>
      <p:sp>
        <p:nvSpPr>
          <p:cNvPr id="2" name="Content Placeholder 1"/>
          <p:cNvSpPr>
            <a:spLocks noGrp="1"/>
          </p:cNvSpPr>
          <p:nvPr>
            <p:ph idx="4294967295"/>
          </p:nvPr>
        </p:nvSpPr>
        <p:spPr>
          <a:xfrm>
            <a:off x="287081" y="1056595"/>
            <a:ext cx="9058847" cy="5257800"/>
          </a:xfrm>
        </p:spPr>
        <p:txBody>
          <a:bodyPr>
            <a:noAutofit/>
          </a:bodyPr>
          <a:lstStyle/>
          <a:p>
            <a:pPr marL="0" indent="0">
              <a:spcBef>
                <a:spcPts val="0"/>
              </a:spcBef>
              <a:buNone/>
            </a:pPr>
            <a:r>
              <a:rPr lang="en-GB" sz="2000" dirty="0" err="1">
                <a:solidFill>
                  <a:srgbClr val="0070C0"/>
                </a:solidFill>
                <a:latin typeface="Calibri" panose="020F0502020204030204" pitchFamily="34" charset="0"/>
                <a:cs typeface="Calibri" panose="020F0502020204030204" pitchFamily="34" charset="0"/>
              </a:rPr>
              <a:t>LyoDEA</a:t>
            </a:r>
            <a:endParaRPr lang="en-GB" sz="2000" dirty="0">
              <a:solidFill>
                <a:srgbClr val="0070C0"/>
              </a:solidFill>
              <a:latin typeface="Calibri" panose="020F0502020204030204" pitchFamily="34" charset="0"/>
              <a:cs typeface="Calibri" panose="020F0502020204030204" pitchFamily="34" charset="0"/>
            </a:endParaRPr>
          </a:p>
          <a:p>
            <a:pPr marL="0" indent="0">
              <a:spcBef>
                <a:spcPts val="0"/>
              </a:spcBef>
              <a:buNone/>
            </a:pPr>
            <a:r>
              <a:rPr lang="en-GB" sz="2000" dirty="0">
                <a:latin typeface="Calibri" panose="020F0502020204030204" pitchFamily="34" charset="0"/>
                <a:cs typeface="Calibri" panose="020F0502020204030204" pitchFamily="34" charset="0"/>
              </a:rPr>
              <a:t>£217 160 Collaborative R&amp;D funding</a:t>
            </a:r>
          </a:p>
          <a:p>
            <a:pPr marL="0" indent="0">
              <a:spcBef>
                <a:spcPts val="0"/>
              </a:spcBef>
              <a:buNone/>
            </a:pPr>
            <a:r>
              <a:rPr lang="en-GB" sz="2000" dirty="0">
                <a:latin typeface="Calibri" panose="020F0502020204030204" pitchFamily="34" charset="0"/>
                <a:cs typeface="Calibri" panose="020F0502020204030204" pitchFamily="34" charset="0"/>
              </a:rPr>
              <a:t>(Nov ’08-Oct ’12) Innovate UK </a:t>
            </a:r>
          </a:p>
          <a:p>
            <a:pPr marL="0" indent="0">
              <a:spcBef>
                <a:spcPts val="0"/>
              </a:spcBef>
              <a:buNone/>
            </a:pPr>
            <a:endParaRPr lang="en-GB" sz="2000" dirty="0">
              <a:latin typeface="Calibri" panose="020F0502020204030204" pitchFamily="34" charset="0"/>
              <a:cs typeface="Calibri" panose="020F0502020204030204" pitchFamily="34" charset="0"/>
            </a:endParaRPr>
          </a:p>
          <a:p>
            <a:pPr marL="0" indent="0">
              <a:spcBef>
                <a:spcPts val="0"/>
              </a:spcBef>
              <a:buNone/>
            </a:pPr>
            <a:r>
              <a:rPr lang="en-GB" sz="2000" dirty="0" err="1">
                <a:solidFill>
                  <a:srgbClr val="0070C0"/>
                </a:solidFill>
                <a:latin typeface="Calibri" panose="020F0502020204030204" pitchFamily="34" charset="0"/>
                <a:cs typeface="Calibri" panose="020F0502020204030204" pitchFamily="34" charset="0"/>
              </a:rPr>
              <a:t>BioStaRT</a:t>
            </a:r>
            <a:endParaRPr lang="en-GB" sz="2000" dirty="0">
              <a:solidFill>
                <a:srgbClr val="0070C0"/>
              </a:solidFill>
              <a:latin typeface="Calibri" panose="020F0502020204030204" pitchFamily="34" charset="0"/>
              <a:cs typeface="Calibri" panose="020F0502020204030204" pitchFamily="34" charset="0"/>
            </a:endParaRPr>
          </a:p>
          <a:p>
            <a:pPr marL="0" indent="0">
              <a:spcBef>
                <a:spcPts val="0"/>
              </a:spcBef>
              <a:buNone/>
            </a:pPr>
            <a:r>
              <a:rPr lang="en-GB" sz="2000" dirty="0">
                <a:latin typeface="Calibri" panose="020F0502020204030204" pitchFamily="34" charset="0"/>
                <a:cs typeface="Calibri" panose="020F0502020204030204" pitchFamily="34" charset="0"/>
              </a:rPr>
              <a:t>£367 567 Collaborative R&amp;D funding</a:t>
            </a:r>
          </a:p>
          <a:p>
            <a:pPr marL="0" indent="0">
              <a:spcBef>
                <a:spcPts val="0"/>
              </a:spcBef>
              <a:buNone/>
            </a:pPr>
            <a:r>
              <a:rPr lang="en-GB" sz="2000" dirty="0">
                <a:latin typeface="Calibri" panose="020F0502020204030204" pitchFamily="34" charset="0"/>
                <a:cs typeface="Calibri" panose="020F0502020204030204" pitchFamily="34" charset="0"/>
              </a:rPr>
              <a:t>(Aug ’14- Jul ’17) Innovate UK</a:t>
            </a:r>
          </a:p>
          <a:p>
            <a:pPr marL="0" indent="0">
              <a:spcBef>
                <a:spcPts val="0"/>
              </a:spcBef>
              <a:buNone/>
            </a:pPr>
            <a:endParaRPr lang="en-GB" sz="2000" dirty="0">
              <a:latin typeface="Calibri" panose="020F0502020204030204" pitchFamily="34" charset="0"/>
              <a:cs typeface="Calibri" panose="020F0502020204030204" pitchFamily="34" charset="0"/>
            </a:endParaRPr>
          </a:p>
          <a:p>
            <a:pPr marL="0" indent="0">
              <a:spcBef>
                <a:spcPts val="0"/>
              </a:spcBef>
              <a:buNone/>
            </a:pPr>
            <a:r>
              <a:rPr lang="en-GB" sz="2000" dirty="0" err="1">
                <a:solidFill>
                  <a:srgbClr val="0070C0"/>
                </a:solidFill>
                <a:latin typeface="Calibri" panose="020F0502020204030204" pitchFamily="34" charset="0"/>
                <a:cs typeface="Calibri" panose="020F0502020204030204" pitchFamily="34" charset="0"/>
              </a:rPr>
              <a:t>AtlasBio</a:t>
            </a:r>
            <a:endParaRPr lang="en-GB" sz="2000" dirty="0">
              <a:solidFill>
                <a:srgbClr val="0070C0"/>
              </a:solidFill>
              <a:latin typeface="Calibri" panose="020F0502020204030204" pitchFamily="34" charset="0"/>
              <a:cs typeface="Calibri" panose="020F0502020204030204" pitchFamily="34" charset="0"/>
            </a:endParaRPr>
          </a:p>
          <a:p>
            <a:pPr marL="0" indent="0">
              <a:spcBef>
                <a:spcPts val="0"/>
              </a:spcBef>
              <a:buNone/>
            </a:pPr>
            <a:r>
              <a:rPr lang="en-GB" sz="2000" dirty="0">
                <a:latin typeface="Calibri" panose="020F0502020204030204" pitchFamily="34" charset="0"/>
                <a:cs typeface="Calibri" panose="020F0502020204030204" pitchFamily="34" charset="0"/>
              </a:rPr>
              <a:t>£803 846 Collaborative R&amp;D funding</a:t>
            </a:r>
          </a:p>
          <a:p>
            <a:pPr marL="0" indent="0">
              <a:spcBef>
                <a:spcPts val="0"/>
              </a:spcBef>
              <a:buNone/>
            </a:pPr>
            <a:r>
              <a:rPr lang="en-GB" sz="2000" dirty="0">
                <a:latin typeface="Calibri" panose="020F0502020204030204" pitchFamily="34" charset="0"/>
                <a:cs typeface="Calibri" panose="020F0502020204030204" pitchFamily="34" charset="0"/>
              </a:rPr>
              <a:t>(Oct ’16-Sept 18) Innovate UK </a:t>
            </a:r>
          </a:p>
          <a:p>
            <a:pPr marL="0" indent="0">
              <a:spcBef>
                <a:spcPts val="0"/>
              </a:spcBef>
              <a:buNone/>
            </a:pPr>
            <a:endParaRPr lang="en-GB" sz="2000" dirty="0">
              <a:latin typeface="Calibri" panose="020F0502020204030204" pitchFamily="34" charset="0"/>
              <a:cs typeface="Calibri" panose="020F0502020204030204" pitchFamily="34" charset="0"/>
            </a:endParaRPr>
          </a:p>
          <a:p>
            <a:pPr marL="0" indent="0">
              <a:spcBef>
                <a:spcPts val="0"/>
              </a:spcBef>
              <a:buNone/>
            </a:pPr>
            <a:r>
              <a:rPr lang="en-GB" sz="2000" dirty="0">
                <a:solidFill>
                  <a:srgbClr val="0070C0"/>
                </a:solidFill>
                <a:latin typeface="Calibri" panose="020F0502020204030204" pitchFamily="34" charset="0"/>
                <a:cs typeface="Calibri" panose="020F0502020204030204" pitchFamily="34" charset="0"/>
              </a:rPr>
              <a:t>IP: </a:t>
            </a:r>
            <a:r>
              <a:rPr lang="en-GB" sz="2000" dirty="0">
                <a:latin typeface="Calibri" panose="020F0502020204030204" pitchFamily="34" charset="0"/>
                <a:cs typeface="Calibri" panose="020F0502020204030204" pitchFamily="34" charset="0"/>
              </a:rPr>
              <a:t>GB2480299</a:t>
            </a:r>
          </a:p>
          <a:p>
            <a:pPr marL="0" indent="0">
              <a:spcBef>
                <a:spcPts val="0"/>
              </a:spcBef>
              <a:buNone/>
            </a:pPr>
            <a:r>
              <a:rPr lang="en-GB" sz="2000" dirty="0">
                <a:latin typeface="Calibri" panose="020F0502020204030204" pitchFamily="34" charset="0"/>
                <a:cs typeface="Calibri" panose="020F0502020204030204" pitchFamily="34" charset="0"/>
              </a:rPr>
              <a:t>Electrical monitoring of a </a:t>
            </a:r>
            <a:r>
              <a:rPr lang="en-GB" sz="2000" dirty="0" err="1">
                <a:latin typeface="Calibri" panose="020F0502020204030204" pitchFamily="34" charset="0"/>
                <a:cs typeface="Calibri" panose="020F0502020204030204" pitchFamily="34" charset="0"/>
              </a:rPr>
              <a:t>lyophilization</a:t>
            </a:r>
            <a:r>
              <a:rPr lang="en-GB" sz="2000" dirty="0">
                <a:latin typeface="Calibri" panose="020F0502020204030204" pitchFamily="34" charset="0"/>
                <a:cs typeface="Calibri" panose="020F0502020204030204" pitchFamily="34" charset="0"/>
              </a:rPr>
              <a:t> process</a:t>
            </a:r>
          </a:p>
          <a:p>
            <a:pPr marL="0" indent="0">
              <a:spcBef>
                <a:spcPts val="0"/>
              </a:spcBef>
              <a:buNone/>
            </a:pPr>
            <a:r>
              <a:rPr lang="en-GB" sz="2000" dirty="0">
                <a:solidFill>
                  <a:srgbClr val="0070C0"/>
                </a:solidFill>
                <a:latin typeface="Calibri" panose="020F0502020204030204" pitchFamily="34" charset="0"/>
                <a:cs typeface="Calibri" panose="020F0502020204030204" pitchFamily="34" charset="0"/>
              </a:rPr>
              <a:t>Priority Date: </a:t>
            </a:r>
            <a:r>
              <a:rPr lang="en-GB" sz="2000" dirty="0">
                <a:latin typeface="Calibri" panose="020F0502020204030204" pitchFamily="34" charset="0"/>
                <a:cs typeface="Calibri" panose="020F0502020204030204" pitchFamily="34" charset="0"/>
              </a:rPr>
              <a:t>12th May 2010</a:t>
            </a:r>
          </a:p>
          <a:p>
            <a:pPr marL="0" indent="0">
              <a:spcBef>
                <a:spcPts val="0"/>
              </a:spcBef>
              <a:buNone/>
            </a:pPr>
            <a:r>
              <a:rPr lang="en-GB" sz="2000" dirty="0">
                <a:solidFill>
                  <a:srgbClr val="0070C0"/>
                </a:solidFill>
                <a:latin typeface="Calibri" panose="020F0502020204030204" pitchFamily="34" charset="0"/>
                <a:cs typeface="Calibri" panose="020F0502020204030204" pitchFamily="34" charset="0"/>
              </a:rPr>
              <a:t>Assignee: </a:t>
            </a:r>
            <a:r>
              <a:rPr lang="en-GB" sz="2000" dirty="0">
                <a:latin typeface="Calibri" panose="020F0502020204030204" pitchFamily="34" charset="0"/>
                <a:cs typeface="Calibri" panose="020F0502020204030204" pitchFamily="34" charset="0"/>
              </a:rPr>
              <a:t>GEA Pharma Systems </a:t>
            </a:r>
          </a:p>
          <a:p>
            <a:pPr marL="0" indent="0">
              <a:buNone/>
            </a:pPr>
            <a:endParaRPr lang="en-GB" sz="1800" dirty="0">
              <a:latin typeface="Calibri" panose="020F0502020204030204" pitchFamily="34" charset="0"/>
              <a:cs typeface="Calibri" panose="020F0502020204030204" pitchFamily="34" charset="0"/>
            </a:endParaRPr>
          </a:p>
        </p:txBody>
      </p:sp>
      <p:grpSp>
        <p:nvGrpSpPr>
          <p:cNvPr id="4" name="Group 3"/>
          <p:cNvGrpSpPr/>
          <p:nvPr/>
        </p:nvGrpSpPr>
        <p:grpSpPr>
          <a:xfrm>
            <a:off x="6953899" y="1560720"/>
            <a:ext cx="1881758" cy="497801"/>
            <a:chOff x="6609325" y="4064170"/>
            <a:chExt cx="1881758" cy="497801"/>
          </a:xfrm>
        </p:grpSpPr>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9141" y="4117128"/>
              <a:ext cx="462496" cy="341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3"/>
            <p:cNvSpPr txBox="1">
              <a:spLocks/>
            </p:cNvSpPr>
            <p:nvPr/>
          </p:nvSpPr>
          <p:spPr>
            <a:xfrm>
              <a:off x="6609325" y="4064170"/>
              <a:ext cx="1881758" cy="497801"/>
            </a:xfrm>
            <a:prstGeom prst="rect">
              <a:avLst/>
            </a:prstGeom>
          </p:spPr>
          <p:txBody>
            <a:bodyPr lIns="0" tIns="0" rIns="0" bIns="0" anchor="t" anchorCtr="0">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GB" sz="2800" dirty="0" err="1">
                  <a:solidFill>
                    <a:srgbClr val="00B0F0"/>
                  </a:solidFill>
                </a:rPr>
                <a:t>AtlasBio</a:t>
              </a:r>
              <a:endParaRPr lang="en-GB" sz="2800" dirty="0">
                <a:solidFill>
                  <a:srgbClr val="00B0F0"/>
                </a:solidFill>
              </a:endParaRPr>
            </a:p>
          </p:txBody>
        </p:sp>
      </p:gr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3344" y="768659"/>
            <a:ext cx="3262313" cy="8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40044" y="2836654"/>
            <a:ext cx="2995613" cy="428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68782" y="2041149"/>
            <a:ext cx="1666875" cy="79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3845" y="5539731"/>
            <a:ext cx="2511812" cy="48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15" descr="The National Institute for Biological Standards and Control (NIBSC)">
            <a:hlinkClick r:id="rId8"/>
          </p:cNvPr>
          <p:cNvPicPr/>
          <p:nvPr/>
        </p:nvPicPr>
        <p:blipFill>
          <a:blip r:embed="rId9">
            <a:extLst>
              <a:ext uri="{28A0092B-C50C-407E-A947-70E740481C1C}">
                <a14:useLocalDpi xmlns:a14="http://schemas.microsoft.com/office/drawing/2010/main" val="0"/>
              </a:ext>
            </a:extLst>
          </a:blip>
          <a:srcRect/>
          <a:stretch>
            <a:fillRect/>
          </a:stretch>
        </p:blipFill>
        <p:spPr bwMode="auto">
          <a:xfrm>
            <a:off x="6433164" y="4173578"/>
            <a:ext cx="2402493" cy="553410"/>
          </a:xfrm>
          <a:prstGeom prst="rect">
            <a:avLst/>
          </a:prstGeom>
          <a:noFill/>
          <a:ln>
            <a:noFill/>
          </a:ln>
        </p:spPr>
      </p:pic>
      <p:pic>
        <p:nvPicPr>
          <p:cNvPr id="18" name="Picture 17"/>
          <p:cNvPicPr/>
          <p:nvPr/>
        </p:nvPicPr>
        <p:blipFill>
          <a:blip r:embed="rId10">
            <a:extLst>
              <a:ext uri="{28A0092B-C50C-407E-A947-70E740481C1C}">
                <a14:useLocalDpi xmlns:a14="http://schemas.microsoft.com/office/drawing/2010/main" val="0"/>
              </a:ext>
            </a:extLst>
          </a:blip>
          <a:srcRect/>
          <a:stretch>
            <a:fillRect/>
          </a:stretch>
        </p:blipFill>
        <p:spPr bwMode="auto">
          <a:xfrm>
            <a:off x="7366267" y="3493229"/>
            <a:ext cx="1469390" cy="463550"/>
          </a:xfrm>
          <a:prstGeom prst="rect">
            <a:avLst/>
          </a:prstGeom>
          <a:noFill/>
        </p:spPr>
      </p:pic>
      <p:sp>
        <p:nvSpPr>
          <p:cNvPr id="8" name="AutoShape 2" descr="https://webmail.dmu.ac.uk/owa/attachment.ashx?id=RgAAAAAwVVQZbhVkSJBo%2b3Um33RhBwDxXYPes%2bzVEbQAAAjHDavyAAADpAL8AACFSPGP%2bwmEQbj7c93hdn8UAAG9fNGRAAAJ&amp;attcnt=1&amp;attid0=BAAAAAAA&amp;attcid0=image001.jpg%4001D2180F.D1AB82A0"/>
          <p:cNvSpPr>
            <a:spLocks noChangeAspect="1" noChangeArrowheads="1"/>
          </p:cNvSpPr>
          <p:nvPr/>
        </p:nvSpPr>
        <p:spPr bwMode="auto">
          <a:xfrm>
            <a:off x="63500" y="-136525"/>
            <a:ext cx="1447800" cy="3238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50561" y="4993513"/>
            <a:ext cx="1447800"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780175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solidFill>
                  <a:srgbClr val="990000"/>
                </a:solidFill>
              </a:rPr>
              <a:t>Through Vial Impedance Spectroscopy (TVIS)</a:t>
            </a:r>
          </a:p>
        </p:txBody>
      </p:sp>
      <p:sp>
        <p:nvSpPr>
          <p:cNvPr id="7" name="Content Placeholder 6"/>
          <p:cNvSpPr>
            <a:spLocks noGrp="1"/>
          </p:cNvSpPr>
          <p:nvPr>
            <p:ph idx="1"/>
          </p:nvPr>
        </p:nvSpPr>
        <p:spPr/>
        <p:txBody>
          <a:bodyPr/>
          <a:lstStyle/>
          <a:p>
            <a:pPr>
              <a:buSzPct val="100000"/>
              <a:buFont typeface="Arial" panose="020B0604020202020204" pitchFamily="34" charset="0"/>
              <a:buChar char="•"/>
            </a:pPr>
            <a:r>
              <a:rPr lang="en-US" dirty="0"/>
              <a:t>Impedance measurements </a:t>
            </a:r>
            <a:r>
              <a:rPr lang="en-US" dirty="0">
                <a:solidFill>
                  <a:srgbClr val="FF0000"/>
                </a:solidFill>
              </a:rPr>
              <a:t>across a vial </a:t>
            </a:r>
            <a:r>
              <a:rPr lang="en-US" dirty="0"/>
              <a:t>rather than </a:t>
            </a:r>
            <a:r>
              <a:rPr lang="en-US" dirty="0">
                <a:solidFill>
                  <a:srgbClr val="FF0000"/>
                </a:solidFill>
              </a:rPr>
              <a:t>within the vial</a:t>
            </a:r>
          </a:p>
          <a:p>
            <a:pPr>
              <a:buSzPct val="100000"/>
              <a:buFont typeface="Arial" panose="020B0604020202020204" pitchFamily="34" charset="0"/>
              <a:buChar char="•"/>
            </a:pPr>
            <a:r>
              <a:rPr lang="en-GB" dirty="0"/>
              <a:t>Hence “</a:t>
            </a:r>
            <a:r>
              <a:rPr lang="en-GB" b="1" dirty="0">
                <a:solidFill>
                  <a:srgbClr val="002060"/>
                </a:solidFill>
              </a:rPr>
              <a:t>Through Vial Impedance Spectroscopy”</a:t>
            </a:r>
          </a:p>
          <a:p>
            <a:pPr>
              <a:buSzPct val="100000"/>
              <a:buFont typeface="Arial" panose="020B0604020202020204" pitchFamily="34" charset="0"/>
              <a:buChar char="•"/>
            </a:pPr>
            <a:endParaRPr lang="en-GB" dirty="0"/>
          </a:p>
          <a:p>
            <a:pPr>
              <a:buSzPct val="100000"/>
              <a:buFont typeface="Arial" panose="020B0604020202020204" pitchFamily="34" charset="0"/>
              <a:buChar char="•"/>
            </a:pPr>
            <a:r>
              <a:rPr lang="en-GB" dirty="0"/>
              <a:t>Features</a:t>
            </a:r>
          </a:p>
          <a:p>
            <a:pPr>
              <a:buSzPct val="100000"/>
              <a:buFont typeface="Arial" panose="020B0604020202020204" pitchFamily="34" charset="0"/>
              <a:buChar char="•"/>
            </a:pPr>
            <a:r>
              <a:rPr lang="en-GB" dirty="0"/>
              <a:t>Single vial “Non-product invasive”</a:t>
            </a:r>
          </a:p>
          <a:p>
            <a:pPr>
              <a:buSzPct val="100000"/>
              <a:buFont typeface="Arial" panose="020B0604020202020204" pitchFamily="34" charset="0"/>
              <a:buChar char="•"/>
            </a:pPr>
            <a:r>
              <a:rPr lang="en-GB" dirty="0"/>
              <a:t>Both freezing and drying characterised in a single technique</a:t>
            </a:r>
          </a:p>
          <a:p>
            <a:pPr>
              <a:buSzPct val="100000"/>
              <a:buFont typeface="Arial" panose="020B0604020202020204" pitchFamily="34" charset="0"/>
              <a:buChar char="•"/>
            </a:pPr>
            <a:r>
              <a:rPr lang="en-GB" dirty="0"/>
              <a:t>Stoppering still possible and on-perturbing to the packing of vials</a:t>
            </a:r>
          </a:p>
          <a:p>
            <a:pPr>
              <a:buSzPct val="100000"/>
              <a:buFont typeface="Arial" panose="020B0604020202020204" pitchFamily="34" charset="0"/>
              <a:buChar char="•"/>
            </a:pPr>
            <a:r>
              <a:rPr lang="en-GB" dirty="0"/>
              <a:t>Mesoscale of unfrozen fraction accessible by assessing the temperature dependence of impedance</a:t>
            </a:r>
          </a:p>
          <a:p>
            <a:pPr>
              <a:buSzPct val="100000"/>
              <a:buFont typeface="Arial" panose="020B0604020202020204" pitchFamily="34" charset="0"/>
              <a:buChar char="•"/>
            </a:pPr>
            <a:endParaRPr lang="en-GB" dirty="0"/>
          </a:p>
          <a:p>
            <a:pPr>
              <a:buSzPct val="100000"/>
              <a:buFont typeface="Arial" panose="020B0604020202020204" pitchFamily="34" charset="0"/>
              <a:buChar char="•"/>
            </a:pPr>
            <a:r>
              <a:rPr lang="en-GB" dirty="0"/>
              <a:t>On going TVIS development for multiple scales with </a:t>
            </a:r>
            <a:r>
              <a:rPr lang="en-GB" dirty="0">
                <a:solidFill>
                  <a:srgbClr val="FF0000"/>
                </a:solidFill>
              </a:rPr>
              <a:t>top down electrodes</a:t>
            </a:r>
            <a:r>
              <a:rPr lang="en-GB" dirty="0"/>
              <a:t>:</a:t>
            </a:r>
          </a:p>
          <a:p>
            <a:pPr marL="811213" lvl="1" indent="-342900">
              <a:buFont typeface="Wingdings" panose="05000000000000000000" pitchFamily="2" charset="2"/>
              <a:buChar char="Ø"/>
            </a:pPr>
            <a:r>
              <a:rPr lang="en-GB" dirty="0"/>
              <a:t>Product Development (Microplate, Micro-vial, or Single vial) </a:t>
            </a:r>
          </a:p>
          <a:p>
            <a:pPr marL="811213" lvl="1" indent="-342900">
              <a:buFont typeface="Wingdings" panose="05000000000000000000" pitchFamily="2" charset="2"/>
              <a:buChar char="Ø"/>
            </a:pPr>
            <a:r>
              <a:rPr lang="en-GB" dirty="0"/>
              <a:t>Mini-Pilot (Small population clusters of vials)</a:t>
            </a:r>
          </a:p>
          <a:p>
            <a:pPr marL="811213" lvl="1" indent="-342900">
              <a:buFont typeface="Wingdings" panose="05000000000000000000" pitchFamily="2" charset="2"/>
              <a:buChar char="Ø"/>
            </a:pPr>
            <a:r>
              <a:rPr lang="en-GB" dirty="0"/>
              <a:t>Scale up to Batch (Large population cluster of vials)</a:t>
            </a:r>
          </a:p>
          <a:p>
            <a:endParaRPr lang="en-US" dirty="0"/>
          </a:p>
        </p:txBody>
      </p:sp>
      <p:sp>
        <p:nvSpPr>
          <p:cNvPr id="5" name="Slide Number Placeholder 4"/>
          <p:cNvSpPr>
            <a:spLocks noGrp="1"/>
          </p:cNvSpPr>
          <p:nvPr>
            <p:ph type="sldNum" sz="quarter" idx="10"/>
          </p:nvPr>
        </p:nvSpPr>
        <p:spPr/>
        <p:txBody>
          <a:bodyPr/>
          <a:lstStyle/>
          <a:p>
            <a:fld id="{36FB3E4A-8C37-45D3-B80F-2FA70BCFE2F6}" type="slidenum">
              <a:rPr lang="en-GB" smtClean="0"/>
              <a:t>11</a:t>
            </a:fld>
            <a:endParaRPr lang="en-GB"/>
          </a:p>
        </p:txBody>
      </p:sp>
      <p:sp>
        <p:nvSpPr>
          <p:cNvPr id="8" name="Down Arrow 7"/>
          <p:cNvSpPr/>
          <p:nvPr/>
        </p:nvSpPr>
        <p:spPr>
          <a:xfrm>
            <a:off x="8104366" y="1232002"/>
            <a:ext cx="399570" cy="2328262"/>
          </a:xfrm>
          <a:prstGeom prst="downArrow">
            <a:avLst/>
          </a:prstGeom>
          <a:solidFill>
            <a:srgbClr val="FF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solidFill>
                <a:srgbClr val="FF0000"/>
              </a:solidFill>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7160" y="1703553"/>
            <a:ext cx="1320486" cy="1673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830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43320" y="894422"/>
            <a:ext cx="4678624" cy="461665"/>
          </a:xfrm>
          <a:prstGeom prst="rect">
            <a:avLst/>
          </a:prstGeom>
          <a:ln>
            <a:solidFill>
              <a:srgbClr val="3366FF"/>
            </a:solidFill>
          </a:ln>
        </p:spPr>
        <p:txBody>
          <a:bodyPr wrap="square">
            <a:spAutoFit/>
          </a:bodyPr>
          <a:lstStyle/>
          <a:p>
            <a:pPr algn="ctr"/>
            <a:r>
              <a:rPr lang="en-GB" sz="2400" dirty="0">
                <a:latin typeface="Calibri" panose="020F0502020204030204" pitchFamily="34" charset="0"/>
                <a:cs typeface="Calibri" panose="020F0502020204030204" pitchFamily="34" charset="0"/>
              </a:rPr>
              <a:t>Freeze Dryer and TVIS System</a:t>
            </a:r>
            <a:endParaRPr lang="en-US" sz="2400" dirty="0">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5210"/>
          <a:stretch/>
        </p:blipFill>
        <p:spPr>
          <a:xfrm rot="5400000">
            <a:off x="144939" y="1968761"/>
            <a:ext cx="3154034" cy="2789850"/>
          </a:xfrm>
          <a:prstGeom prst="rect">
            <a:avLst/>
          </a:prstGeom>
        </p:spPr>
      </p:pic>
      <p:sp>
        <p:nvSpPr>
          <p:cNvPr id="5" name="TextBox 4"/>
          <p:cNvSpPr txBox="1"/>
          <p:nvPr/>
        </p:nvSpPr>
        <p:spPr>
          <a:xfrm>
            <a:off x="399809" y="5082880"/>
            <a:ext cx="2574388" cy="646331"/>
          </a:xfrm>
          <a:prstGeom prst="rect">
            <a:avLst/>
          </a:prstGeom>
          <a:solidFill>
            <a:srgbClr val="FFFF99"/>
          </a:solidFill>
        </p:spPr>
        <p:txBody>
          <a:bodyPr wrap="square" rtlCol="0">
            <a:spAutoFit/>
          </a:bodyPr>
          <a:lstStyle/>
          <a:p>
            <a:pPr algn="ctr"/>
            <a:r>
              <a:rPr lang="en-US" dirty="0">
                <a:solidFill>
                  <a:srgbClr val="000000"/>
                </a:solidFill>
                <a:latin typeface="Calibri" panose="020F0502020204030204" pitchFamily="34" charset="0"/>
                <a:cs typeface="Calibri" panose="020F0502020204030204" pitchFamily="34" charset="0"/>
              </a:rPr>
              <a:t>Virtis Advantage Pro </a:t>
            </a:r>
          </a:p>
          <a:p>
            <a:pPr algn="ctr"/>
            <a:r>
              <a:rPr lang="en-US" dirty="0">
                <a:solidFill>
                  <a:srgbClr val="000000"/>
                </a:solidFill>
                <a:latin typeface="Calibri" panose="020F0502020204030204" pitchFamily="34" charset="0"/>
                <a:cs typeface="Calibri" panose="020F0502020204030204" pitchFamily="34" charset="0"/>
              </a:rPr>
              <a:t>Freeze Dryer</a:t>
            </a:r>
          </a:p>
        </p:txBody>
      </p:sp>
      <p:sp>
        <p:nvSpPr>
          <p:cNvPr id="6" name="TextBox 5"/>
          <p:cNvSpPr txBox="1"/>
          <p:nvPr/>
        </p:nvSpPr>
        <p:spPr>
          <a:xfrm>
            <a:off x="6420278" y="1628964"/>
            <a:ext cx="2133600" cy="369332"/>
          </a:xfrm>
          <a:prstGeom prst="rect">
            <a:avLst/>
          </a:prstGeom>
          <a:solidFill>
            <a:srgbClr val="FFFF99"/>
          </a:solidFill>
          <a:ln>
            <a:solidFill>
              <a:srgbClr val="FF0000"/>
            </a:solidFill>
          </a:ln>
        </p:spPr>
        <p:txBody>
          <a:bodyPr wrap="square" rtlCol="0">
            <a:spAutoFit/>
          </a:bodyPr>
          <a:lstStyle/>
          <a:p>
            <a:pPr algn="ctr"/>
            <a:r>
              <a:rPr lang="en-US" dirty="0">
                <a:latin typeface="Calibri" panose="020F0502020204030204" pitchFamily="34" charset="0"/>
                <a:cs typeface="Calibri" panose="020F0502020204030204" pitchFamily="34" charset="0"/>
              </a:rPr>
              <a:t>TVIS System</a:t>
            </a: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5512" y="2155709"/>
            <a:ext cx="2355000" cy="3139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765199" y="4886176"/>
            <a:ext cx="2214282" cy="369332"/>
          </a:xfrm>
          <a:prstGeom prst="rect">
            <a:avLst/>
          </a:prstGeom>
          <a:solidFill>
            <a:srgbClr val="FFFF99"/>
          </a:solidFill>
        </p:spPr>
        <p:txBody>
          <a:bodyPr wrap="square" rtlCol="0">
            <a:spAutoFit/>
          </a:bodyPr>
          <a:lstStyle/>
          <a:p>
            <a:pPr algn="ctr"/>
            <a:r>
              <a:rPr lang="en-US" dirty="0">
                <a:solidFill>
                  <a:srgbClr val="000000"/>
                </a:solidFill>
                <a:latin typeface="Calibri" panose="020F0502020204030204" pitchFamily="34" charset="0"/>
                <a:cs typeface="Calibri" panose="020F0502020204030204" pitchFamily="34" charset="0"/>
              </a:rPr>
              <a:t>Impedance test vial</a:t>
            </a:r>
          </a:p>
        </p:txBody>
      </p:sp>
      <p:cxnSp>
        <p:nvCxnSpPr>
          <p:cNvPr id="9" name="Straight Arrow Connector 8"/>
          <p:cNvCxnSpPr/>
          <p:nvPr/>
        </p:nvCxnSpPr>
        <p:spPr bwMode="auto">
          <a:xfrm>
            <a:off x="5972043" y="2902004"/>
            <a:ext cx="1296400" cy="823369"/>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10" name="TextBox 9"/>
          <p:cNvSpPr txBox="1"/>
          <p:nvPr/>
        </p:nvSpPr>
        <p:spPr>
          <a:xfrm>
            <a:off x="4753771" y="2384990"/>
            <a:ext cx="1408719" cy="369332"/>
          </a:xfrm>
          <a:prstGeom prst="rect">
            <a:avLst/>
          </a:prstGeom>
          <a:noFill/>
        </p:spPr>
        <p:txBody>
          <a:bodyPr wrap="none" rtlCol="0">
            <a:spAutoFit/>
          </a:bodyPr>
          <a:lstStyle/>
          <a:p>
            <a:r>
              <a:rPr lang="en-GB" dirty="0">
                <a:latin typeface="Calibri" panose="020F0502020204030204" pitchFamily="34" charset="0"/>
                <a:cs typeface="Calibri" panose="020F0502020204030204" pitchFamily="34" charset="0"/>
              </a:rPr>
              <a:t>Pass-through</a:t>
            </a:r>
          </a:p>
        </p:txBody>
      </p:sp>
      <p:sp>
        <p:nvSpPr>
          <p:cNvPr id="11" name="Rectangle 10"/>
          <p:cNvSpPr/>
          <p:nvPr/>
        </p:nvSpPr>
        <p:spPr bwMode="auto">
          <a:xfrm>
            <a:off x="6921543" y="4534136"/>
            <a:ext cx="1111624" cy="726142"/>
          </a:xfrm>
          <a:prstGeom prst="rect">
            <a:avLst/>
          </a:prstGeom>
          <a:noFill/>
          <a:ln w="9525" cap="flat" cmpd="sng" algn="ctr">
            <a:solidFill>
              <a:schemeClr val="bg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pic>
        <p:nvPicPr>
          <p:cNvPr id="13" name="Content Placeholder 5"/>
          <p:cNvPicPr>
            <a:picLocks noGrp="1" noChangeAspect="1"/>
          </p:cNvPicPr>
          <p:nvPr>
            <p:ph idx="4294967295"/>
          </p:nvPr>
        </p:nvPicPr>
        <p:blipFill rotWithShape="1">
          <a:blip r:embed="rId4" cstate="print">
            <a:extLst>
              <a:ext uri="{28A0092B-C50C-407E-A947-70E740481C1C}">
                <a14:useLocalDpi xmlns:a14="http://schemas.microsoft.com/office/drawing/2010/main" val="0"/>
              </a:ext>
            </a:extLst>
          </a:blip>
          <a:srcRect l="4346" b="10699"/>
          <a:stretch/>
        </p:blipFill>
        <p:spPr>
          <a:xfrm>
            <a:off x="3594038" y="2966017"/>
            <a:ext cx="2441575" cy="1709737"/>
          </a:xfrm>
        </p:spPr>
      </p:pic>
      <p:sp>
        <p:nvSpPr>
          <p:cNvPr id="2" name="Rectangle 1"/>
          <p:cNvSpPr/>
          <p:nvPr/>
        </p:nvSpPr>
        <p:spPr>
          <a:xfrm>
            <a:off x="1366861" y="3269171"/>
            <a:ext cx="914400" cy="457200"/>
          </a:xfrm>
          <a:prstGeom prst="rect">
            <a:avLst/>
          </a:prstGeom>
          <a:noFill/>
          <a:ln>
            <a:solidFill>
              <a:schemeClr val="bg1"/>
            </a:solidFill>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4" name="TextBox 13"/>
          <p:cNvSpPr txBox="1"/>
          <p:nvPr/>
        </p:nvSpPr>
        <p:spPr>
          <a:xfrm>
            <a:off x="3323615" y="1944379"/>
            <a:ext cx="1364797" cy="369332"/>
          </a:xfrm>
          <a:prstGeom prst="rect">
            <a:avLst/>
          </a:prstGeom>
          <a:noFill/>
        </p:spPr>
        <p:txBody>
          <a:bodyPr wrap="none" rtlCol="0">
            <a:spAutoFit/>
          </a:bodyPr>
          <a:lstStyle/>
          <a:p>
            <a:r>
              <a:rPr lang="en-GB" dirty="0">
                <a:latin typeface="Calibri" panose="020F0502020204030204" pitchFamily="34" charset="0"/>
                <a:cs typeface="Calibri" panose="020F0502020204030204" pitchFamily="34" charset="0"/>
              </a:rPr>
              <a:t>Junction box</a:t>
            </a:r>
          </a:p>
        </p:txBody>
      </p:sp>
      <p:cxnSp>
        <p:nvCxnSpPr>
          <p:cNvPr id="15" name="Straight Arrow Connector 14"/>
          <p:cNvCxnSpPr/>
          <p:nvPr/>
        </p:nvCxnSpPr>
        <p:spPr bwMode="auto">
          <a:xfrm flipH="1">
            <a:off x="1928034" y="2386263"/>
            <a:ext cx="1761368" cy="977423"/>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17" name="Rectangle 16"/>
          <p:cNvSpPr/>
          <p:nvPr/>
        </p:nvSpPr>
        <p:spPr>
          <a:xfrm>
            <a:off x="7191070" y="3692980"/>
            <a:ext cx="592015" cy="615765"/>
          </a:xfrm>
          <a:prstGeom prst="rect">
            <a:avLst/>
          </a:prstGeom>
          <a:noFill/>
          <a:ln>
            <a:solidFill>
              <a:schemeClr val="bg1"/>
            </a:solidFill>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1" name="Title 5"/>
          <p:cNvSpPr>
            <a:spLocks noGrp="1"/>
          </p:cNvSpPr>
          <p:nvPr>
            <p:ph type="title"/>
          </p:nvPr>
        </p:nvSpPr>
        <p:spPr>
          <a:xfrm>
            <a:off x="233916" y="155947"/>
            <a:ext cx="8697433" cy="673395"/>
          </a:xfrm>
        </p:spPr>
        <p:txBody>
          <a:bodyPr/>
          <a:lstStyle/>
          <a:p>
            <a:r>
              <a:rPr lang="en-US" sz="2800" dirty="0">
                <a:solidFill>
                  <a:srgbClr val="990000"/>
                </a:solidFill>
                <a:latin typeface="Calibri" panose="020F0502020204030204" pitchFamily="34" charset="0"/>
                <a:cs typeface="Calibri" panose="020F0502020204030204" pitchFamily="34" charset="0"/>
              </a:rPr>
              <a:t>Through Vial Impedance Spectroscopy (TVIS)</a:t>
            </a:r>
          </a:p>
        </p:txBody>
      </p:sp>
    </p:spTree>
    <p:extLst>
      <p:ext uri="{BB962C8B-B14F-4D97-AF65-F5344CB8AC3E}">
        <p14:creationId xmlns:p14="http://schemas.microsoft.com/office/powerpoint/2010/main" val="138834920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5181" y="1577200"/>
            <a:ext cx="3638819" cy="36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1660"/>
          <a:stretch/>
        </p:blipFill>
        <p:spPr bwMode="auto">
          <a:xfrm>
            <a:off x="189475" y="1785997"/>
            <a:ext cx="3711054" cy="36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380224" y="971383"/>
            <a:ext cx="3097428" cy="369332"/>
          </a:xfrm>
          <a:prstGeom prst="rect">
            <a:avLst/>
          </a:prstGeom>
          <a:noFill/>
          <a:ln>
            <a:solidFill>
              <a:srgbClr val="669900"/>
            </a:solidFill>
          </a:ln>
        </p:spPr>
        <p:txBody>
          <a:bodyPr wrap="square" rtlCol="0">
            <a:spAutoFit/>
          </a:bodyPr>
          <a:lstStyle/>
          <a:p>
            <a:pPr algn="ctr"/>
            <a:r>
              <a:rPr lang="en-GB" dirty="0">
                <a:latin typeface="Calibri" panose="020F0502020204030204" pitchFamily="34" charset="0"/>
                <a:cs typeface="Calibri" panose="020F0502020204030204" pitchFamily="34" charset="0"/>
              </a:rPr>
              <a:t>Imaginary Part of Capacitance</a:t>
            </a:r>
          </a:p>
        </p:txBody>
      </p:sp>
      <p:sp>
        <p:nvSpPr>
          <p:cNvPr id="21" name="TextBox 20"/>
          <p:cNvSpPr txBox="1"/>
          <p:nvPr/>
        </p:nvSpPr>
        <p:spPr>
          <a:xfrm>
            <a:off x="5413796" y="971383"/>
            <a:ext cx="2922387" cy="369332"/>
          </a:xfrm>
          <a:prstGeom prst="rect">
            <a:avLst/>
          </a:prstGeom>
          <a:noFill/>
          <a:ln>
            <a:solidFill>
              <a:schemeClr val="accent4">
                <a:lumMod val="75000"/>
              </a:schemeClr>
            </a:solidFill>
          </a:ln>
        </p:spPr>
        <p:txBody>
          <a:bodyPr wrap="square" rtlCol="0">
            <a:spAutoFit/>
          </a:bodyPr>
          <a:lstStyle/>
          <a:p>
            <a:pPr algn="ctr"/>
            <a:r>
              <a:rPr lang="en-GB" dirty="0">
                <a:latin typeface="Calibri" panose="020F0502020204030204" pitchFamily="34" charset="0"/>
                <a:cs typeface="Calibri" panose="020F0502020204030204" pitchFamily="34" charset="0"/>
              </a:rPr>
              <a:t>Real Part of Capacitance</a:t>
            </a:r>
          </a:p>
        </p:txBody>
      </p:sp>
      <p:grpSp>
        <p:nvGrpSpPr>
          <p:cNvPr id="22" name="Group 21"/>
          <p:cNvGrpSpPr/>
          <p:nvPr/>
        </p:nvGrpSpPr>
        <p:grpSpPr>
          <a:xfrm>
            <a:off x="946839" y="2450097"/>
            <a:ext cx="1125060" cy="2988000"/>
            <a:chOff x="1196356" y="2768150"/>
            <a:chExt cx="1125060" cy="2988000"/>
          </a:xfrm>
        </p:grpSpPr>
        <p:cxnSp>
          <p:nvCxnSpPr>
            <p:cNvPr id="23" name="Straight Connector 22"/>
            <p:cNvCxnSpPr/>
            <p:nvPr/>
          </p:nvCxnSpPr>
          <p:spPr>
            <a:xfrm>
              <a:off x="1196356" y="2768150"/>
              <a:ext cx="1125060" cy="936000"/>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4" name="Straight Arrow Connector 23"/>
            <p:cNvCxnSpPr/>
            <p:nvPr/>
          </p:nvCxnSpPr>
          <p:spPr>
            <a:xfrm>
              <a:off x="2318414" y="3704150"/>
              <a:ext cx="0" cy="2052000"/>
            </a:xfrm>
            <a:prstGeom prst="straightConnector1">
              <a:avLst/>
            </a:prstGeom>
            <a:ln w="28575">
              <a:solidFill>
                <a:schemeClr val="tx1">
                  <a:lumMod val="95000"/>
                  <a:lumOff val="5000"/>
                </a:schemeClr>
              </a:solidFill>
              <a:tailEnd type="triangle"/>
            </a:ln>
          </p:spPr>
          <p:style>
            <a:lnRef idx="1">
              <a:schemeClr val="dk1"/>
            </a:lnRef>
            <a:fillRef idx="0">
              <a:schemeClr val="dk1"/>
            </a:fillRef>
            <a:effectRef idx="0">
              <a:schemeClr val="dk1"/>
            </a:effectRef>
            <a:fontRef idx="minor">
              <a:schemeClr val="tx1"/>
            </a:fontRef>
          </p:style>
        </p:cxnSp>
      </p:grpSp>
      <p:sp>
        <p:nvSpPr>
          <p:cNvPr id="25" name="TextBox 24"/>
          <p:cNvSpPr txBox="1"/>
          <p:nvPr/>
        </p:nvSpPr>
        <p:spPr>
          <a:xfrm>
            <a:off x="1070962" y="5527740"/>
            <a:ext cx="2406690" cy="369332"/>
          </a:xfrm>
          <a:prstGeom prst="rect">
            <a:avLst/>
          </a:prstGeom>
          <a:solidFill>
            <a:srgbClr val="FFFFCC"/>
          </a:solidFill>
        </p:spPr>
        <p:txBody>
          <a:bodyPr wrap="square" rtlCol="0">
            <a:spAutoFit/>
          </a:bodyPr>
          <a:lstStyle/>
          <a:p>
            <a:pPr algn="ctr"/>
            <a:r>
              <a:rPr lang="en-GB" dirty="0">
                <a:latin typeface="Calibri" panose="020F0502020204030204" pitchFamily="34" charset="0"/>
                <a:cs typeface="Calibri" panose="020F0502020204030204" pitchFamily="34" charset="0"/>
              </a:rPr>
              <a:t>High frequency</a:t>
            </a:r>
          </a:p>
        </p:txBody>
      </p:sp>
      <p:sp>
        <p:nvSpPr>
          <p:cNvPr id="27" name="TextBox 26"/>
          <p:cNvSpPr txBox="1"/>
          <p:nvPr/>
        </p:nvSpPr>
        <p:spPr>
          <a:xfrm>
            <a:off x="5005371" y="2173098"/>
            <a:ext cx="1285875" cy="307777"/>
          </a:xfrm>
          <a:prstGeom prst="rect">
            <a:avLst/>
          </a:prstGeom>
          <a:solidFill>
            <a:srgbClr val="FFFFCC"/>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9933FF"/>
                </a:solidFill>
                <a:effectLst/>
                <a:uLnTx/>
                <a:uFillTx/>
                <a:latin typeface="Calibri" panose="020F0502020204030204" pitchFamily="34" charset="0"/>
                <a:cs typeface="Calibri" panose="020F0502020204030204" pitchFamily="34" charset="0"/>
              </a:rPr>
              <a:t>Liquid state</a:t>
            </a:r>
          </a:p>
        </p:txBody>
      </p:sp>
      <p:sp>
        <p:nvSpPr>
          <p:cNvPr id="28" name="TextBox 27"/>
          <p:cNvSpPr txBox="1"/>
          <p:nvPr/>
        </p:nvSpPr>
        <p:spPr>
          <a:xfrm>
            <a:off x="18836" y="2167115"/>
            <a:ext cx="1285875" cy="307777"/>
          </a:xfrm>
          <a:prstGeom prst="rect">
            <a:avLst/>
          </a:prstGeom>
          <a:solidFill>
            <a:srgbClr val="FFFFCC"/>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9933FF"/>
                </a:solidFill>
                <a:effectLst/>
                <a:uLnTx/>
                <a:uFillTx/>
                <a:latin typeface="Calibri" panose="020F0502020204030204" pitchFamily="34" charset="0"/>
                <a:cs typeface="Calibri" panose="020F0502020204030204" pitchFamily="34" charset="0"/>
              </a:rPr>
              <a:t>Liquid state</a:t>
            </a:r>
          </a:p>
        </p:txBody>
      </p:sp>
      <p:cxnSp>
        <p:nvCxnSpPr>
          <p:cNvPr id="29" name="Straight Arrow Connector 28"/>
          <p:cNvCxnSpPr/>
          <p:nvPr/>
        </p:nvCxnSpPr>
        <p:spPr>
          <a:xfrm flipH="1">
            <a:off x="6291246" y="2313920"/>
            <a:ext cx="308877" cy="4646"/>
          </a:xfrm>
          <a:prstGeom prst="straightConnector1">
            <a:avLst/>
          </a:prstGeom>
          <a:ln w="28575">
            <a:solidFill>
              <a:schemeClr val="tx1">
                <a:lumMod val="95000"/>
                <a:lumOff val="5000"/>
              </a:schemeClr>
            </a:solidFill>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1389185" y="2273508"/>
            <a:ext cx="1412306" cy="307777"/>
          </a:xfrm>
          <a:prstGeom prst="rect">
            <a:avLst/>
          </a:prstGeom>
          <a:solidFill>
            <a:srgbClr val="6DF8FF"/>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0000FF"/>
                </a:solidFill>
                <a:effectLst/>
                <a:uLnTx/>
                <a:uFillTx/>
                <a:latin typeface="Calibri" panose="020F0502020204030204" pitchFamily="34" charset="0"/>
                <a:cs typeface="Calibri" panose="020F0502020204030204" pitchFamily="34" charset="0"/>
              </a:rPr>
              <a:t>Frozen</a:t>
            </a:r>
            <a:r>
              <a:rPr kumimoji="0" lang="en-GB" sz="2000" b="1" i="0" u="none" strike="noStrike" kern="0" cap="none" spc="0" normalizeH="0" noProof="0" dirty="0">
                <a:ln>
                  <a:noFill/>
                </a:ln>
                <a:solidFill>
                  <a:srgbClr val="0000FF"/>
                </a:solidFill>
                <a:effectLst/>
                <a:uLnTx/>
                <a:uFillTx/>
                <a:latin typeface="Calibri" panose="020F0502020204030204" pitchFamily="34" charset="0"/>
                <a:cs typeface="Calibri" panose="020F0502020204030204" pitchFamily="34" charset="0"/>
              </a:rPr>
              <a:t> solid</a:t>
            </a:r>
            <a:endParaRPr kumimoji="0" lang="en-GB" sz="2000" b="1" i="0" u="none" strike="noStrike" kern="0" cap="none" spc="0" normalizeH="0" baseline="0" noProof="0" dirty="0">
              <a:ln>
                <a:noFill/>
              </a:ln>
              <a:solidFill>
                <a:srgbClr val="0000FF"/>
              </a:solidFill>
              <a:effectLst/>
              <a:uLnTx/>
              <a:uFillTx/>
              <a:latin typeface="Calibri" panose="020F0502020204030204" pitchFamily="34" charset="0"/>
              <a:cs typeface="Calibri" panose="020F0502020204030204" pitchFamily="34" charset="0"/>
            </a:endParaRPr>
          </a:p>
        </p:txBody>
      </p:sp>
      <p:sp>
        <p:nvSpPr>
          <p:cNvPr id="31" name="TextBox 30"/>
          <p:cNvSpPr txBox="1"/>
          <p:nvPr/>
        </p:nvSpPr>
        <p:spPr>
          <a:xfrm>
            <a:off x="5329740" y="2768996"/>
            <a:ext cx="1412306" cy="307777"/>
          </a:xfrm>
          <a:prstGeom prst="rect">
            <a:avLst/>
          </a:prstGeom>
          <a:solidFill>
            <a:srgbClr val="6DF8FF"/>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0000FF"/>
                </a:solidFill>
                <a:effectLst/>
                <a:uLnTx/>
                <a:uFillTx/>
                <a:latin typeface="Calibri" panose="020F0502020204030204" pitchFamily="34" charset="0"/>
                <a:cs typeface="Calibri" panose="020F0502020204030204" pitchFamily="34" charset="0"/>
              </a:rPr>
              <a:t>Frozen</a:t>
            </a:r>
            <a:r>
              <a:rPr kumimoji="0" lang="en-GB" sz="2000" b="1" i="0" u="none" strike="noStrike" kern="0" cap="none" spc="0" normalizeH="0" noProof="0" dirty="0">
                <a:ln>
                  <a:noFill/>
                </a:ln>
                <a:solidFill>
                  <a:srgbClr val="0000FF"/>
                </a:solidFill>
                <a:effectLst/>
                <a:uLnTx/>
                <a:uFillTx/>
                <a:latin typeface="Calibri" panose="020F0502020204030204" pitchFamily="34" charset="0"/>
                <a:cs typeface="Calibri" panose="020F0502020204030204" pitchFamily="34" charset="0"/>
              </a:rPr>
              <a:t> solid</a:t>
            </a:r>
            <a:endParaRPr kumimoji="0" lang="en-GB" sz="2000" b="1" i="0" u="none" strike="noStrike" kern="0" cap="none" spc="0" normalizeH="0" baseline="0" noProof="0" dirty="0">
              <a:ln>
                <a:noFill/>
              </a:ln>
              <a:solidFill>
                <a:srgbClr val="0000FF"/>
              </a:solidFill>
              <a:effectLst/>
              <a:uLnTx/>
              <a:uFillTx/>
              <a:latin typeface="Calibri" panose="020F0502020204030204" pitchFamily="34" charset="0"/>
              <a:cs typeface="Calibri" panose="020F0502020204030204" pitchFamily="34" charset="0"/>
            </a:endParaRPr>
          </a:p>
        </p:txBody>
      </p:sp>
      <p:cxnSp>
        <p:nvCxnSpPr>
          <p:cNvPr id="32" name="Straight Arrow Connector 31"/>
          <p:cNvCxnSpPr/>
          <p:nvPr/>
        </p:nvCxnSpPr>
        <p:spPr>
          <a:xfrm>
            <a:off x="6776641" y="2902849"/>
            <a:ext cx="308877" cy="4646"/>
          </a:xfrm>
          <a:prstGeom prst="straightConnector1">
            <a:avLst/>
          </a:prstGeom>
          <a:ln w="28575">
            <a:solidFill>
              <a:schemeClr val="tx1">
                <a:lumMod val="95000"/>
                <a:lumOff val="5000"/>
              </a:schemeClr>
            </a:solidFill>
            <a:tailEnd type="triangle"/>
          </a:ln>
        </p:spPr>
        <p:style>
          <a:lnRef idx="1">
            <a:schemeClr val="dk1"/>
          </a:lnRef>
          <a:fillRef idx="0">
            <a:schemeClr val="dk1"/>
          </a:fillRef>
          <a:effectRef idx="0">
            <a:schemeClr val="dk1"/>
          </a:effectRef>
          <a:fontRef idx="minor">
            <a:schemeClr val="tx1"/>
          </a:fontRef>
        </p:style>
      </p:cxnSp>
      <p:grpSp>
        <p:nvGrpSpPr>
          <p:cNvPr id="2" name="Group 1"/>
          <p:cNvGrpSpPr/>
          <p:nvPr/>
        </p:nvGrpSpPr>
        <p:grpSpPr>
          <a:xfrm>
            <a:off x="1668732" y="2594113"/>
            <a:ext cx="728448" cy="2518157"/>
            <a:chOff x="1769164" y="3150704"/>
            <a:chExt cx="728448" cy="2518157"/>
          </a:xfrm>
        </p:grpSpPr>
        <p:cxnSp>
          <p:nvCxnSpPr>
            <p:cNvPr id="33" name="Straight Connector 32"/>
            <p:cNvCxnSpPr/>
            <p:nvPr/>
          </p:nvCxnSpPr>
          <p:spPr>
            <a:xfrm>
              <a:off x="1769164" y="3150704"/>
              <a:ext cx="728448" cy="646043"/>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34" name="Straight Arrow Connector 33"/>
            <p:cNvCxnSpPr/>
            <p:nvPr/>
          </p:nvCxnSpPr>
          <p:spPr>
            <a:xfrm>
              <a:off x="2487673" y="3796861"/>
              <a:ext cx="0" cy="1872000"/>
            </a:xfrm>
            <a:prstGeom prst="straightConnector1">
              <a:avLst/>
            </a:prstGeom>
            <a:ln w="28575">
              <a:solidFill>
                <a:schemeClr val="tx1">
                  <a:lumMod val="95000"/>
                  <a:lumOff val="5000"/>
                </a:schemeClr>
              </a:solidFill>
              <a:tailEnd type="triangle"/>
            </a:ln>
          </p:spPr>
          <p:style>
            <a:lnRef idx="1">
              <a:schemeClr val="dk1"/>
            </a:lnRef>
            <a:fillRef idx="0">
              <a:schemeClr val="dk1"/>
            </a:fillRef>
            <a:effectRef idx="0">
              <a:schemeClr val="dk1"/>
            </a:effectRef>
            <a:fontRef idx="minor">
              <a:schemeClr val="tx1"/>
            </a:fontRef>
          </p:style>
        </p:cxnSp>
      </p:grpSp>
      <p:sp>
        <p:nvSpPr>
          <p:cNvPr id="41" name="TextBox 40"/>
          <p:cNvSpPr txBox="1"/>
          <p:nvPr/>
        </p:nvSpPr>
        <p:spPr>
          <a:xfrm>
            <a:off x="2274307" y="5099543"/>
            <a:ext cx="2406690" cy="369332"/>
          </a:xfrm>
          <a:prstGeom prst="rect">
            <a:avLst/>
          </a:prstGeom>
          <a:solidFill>
            <a:srgbClr val="6DF8FF"/>
          </a:solidFill>
        </p:spPr>
        <p:txBody>
          <a:bodyPr wrap="square" rtlCol="0">
            <a:spAutoFit/>
          </a:bodyPr>
          <a:lstStyle/>
          <a:p>
            <a:pPr algn="ctr"/>
            <a:r>
              <a:rPr lang="en-GB" dirty="0">
                <a:latin typeface="Calibri" panose="020F0502020204030204" pitchFamily="34" charset="0"/>
                <a:cs typeface="Calibri" panose="020F0502020204030204" pitchFamily="34" charset="0"/>
              </a:rPr>
              <a:t>low frequency</a:t>
            </a:r>
          </a:p>
        </p:txBody>
      </p:sp>
      <p:sp>
        <p:nvSpPr>
          <p:cNvPr id="18" name="TextBox 17"/>
          <p:cNvSpPr txBox="1"/>
          <p:nvPr/>
        </p:nvSpPr>
        <p:spPr>
          <a:xfrm>
            <a:off x="2274307" y="1538002"/>
            <a:ext cx="4353339" cy="369332"/>
          </a:xfrm>
          <a:prstGeom prst="rect">
            <a:avLst/>
          </a:prstGeom>
          <a:noFill/>
        </p:spPr>
        <p:txBody>
          <a:bodyPr wrap="square" rtlCol="0">
            <a:spAutoFit/>
          </a:bodyPr>
          <a:lstStyle/>
          <a:p>
            <a:pPr algn="ctr"/>
            <a:r>
              <a:rPr lang="en-GB" i="1" dirty="0">
                <a:solidFill>
                  <a:srgbClr val="FF0000"/>
                </a:solidFill>
                <a:latin typeface="Calibri" panose="020F0502020204030204" pitchFamily="34" charset="0"/>
                <a:cs typeface="Calibri" panose="020F0502020204030204" pitchFamily="34" charset="0"/>
              </a:rPr>
              <a:t>Annealing = Re-heating and Re-cooling</a:t>
            </a:r>
          </a:p>
        </p:txBody>
      </p:sp>
      <p:sp>
        <p:nvSpPr>
          <p:cNvPr id="43" name="TextBox 42"/>
          <p:cNvSpPr txBox="1"/>
          <p:nvPr/>
        </p:nvSpPr>
        <p:spPr>
          <a:xfrm>
            <a:off x="7324590" y="2362905"/>
            <a:ext cx="1286760" cy="307777"/>
          </a:xfrm>
          <a:prstGeom prst="rect">
            <a:avLst/>
          </a:prstGeom>
          <a:solidFill>
            <a:schemeClr val="accent6">
              <a:lumMod val="20000"/>
              <a:lumOff val="80000"/>
            </a:schemeClr>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rPr>
              <a:t>Re-heating</a:t>
            </a:r>
          </a:p>
        </p:txBody>
      </p:sp>
      <p:cxnSp>
        <p:nvCxnSpPr>
          <p:cNvPr id="44" name="Straight Arrow Connector 43"/>
          <p:cNvCxnSpPr/>
          <p:nvPr/>
        </p:nvCxnSpPr>
        <p:spPr>
          <a:xfrm flipH="1">
            <a:off x="7257433" y="2639904"/>
            <a:ext cx="119362" cy="281056"/>
          </a:xfrm>
          <a:prstGeom prst="straightConnector1">
            <a:avLst/>
          </a:prstGeom>
          <a:ln w="28575">
            <a:solidFill>
              <a:schemeClr val="tx1">
                <a:lumMod val="95000"/>
                <a:lumOff val="5000"/>
              </a:schemeClr>
            </a:solidFill>
            <a:tailEnd type="triangle"/>
          </a:ln>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62021" y="2643961"/>
            <a:ext cx="1286760" cy="307777"/>
          </a:xfrm>
          <a:prstGeom prst="rect">
            <a:avLst/>
          </a:prstGeom>
          <a:solidFill>
            <a:schemeClr val="accent6">
              <a:lumMod val="20000"/>
              <a:lumOff val="80000"/>
            </a:schemeClr>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rPr>
              <a:t>Re-heating</a:t>
            </a:r>
          </a:p>
        </p:txBody>
      </p:sp>
      <p:grpSp>
        <p:nvGrpSpPr>
          <p:cNvPr id="47" name="Group 46"/>
          <p:cNvGrpSpPr/>
          <p:nvPr/>
        </p:nvGrpSpPr>
        <p:grpSpPr>
          <a:xfrm>
            <a:off x="1473266" y="2806147"/>
            <a:ext cx="678753" cy="2428706"/>
            <a:chOff x="1769164" y="3150704"/>
            <a:chExt cx="678753" cy="2428706"/>
          </a:xfrm>
        </p:grpSpPr>
        <p:cxnSp>
          <p:nvCxnSpPr>
            <p:cNvPr id="48" name="Straight Connector 47"/>
            <p:cNvCxnSpPr/>
            <p:nvPr/>
          </p:nvCxnSpPr>
          <p:spPr>
            <a:xfrm>
              <a:off x="1769164" y="3150704"/>
              <a:ext cx="678753" cy="556706"/>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a:off x="2447917" y="3707410"/>
              <a:ext cx="0" cy="1872000"/>
            </a:xfrm>
            <a:prstGeom prst="straightConnector1">
              <a:avLst/>
            </a:prstGeom>
            <a:ln w="28575">
              <a:solidFill>
                <a:schemeClr val="tx1">
                  <a:lumMod val="95000"/>
                  <a:lumOff val="5000"/>
                </a:schemeClr>
              </a:solidFill>
              <a:tailEnd type="triangle"/>
            </a:ln>
          </p:spPr>
          <p:style>
            <a:lnRef idx="1">
              <a:schemeClr val="dk1"/>
            </a:lnRef>
            <a:fillRef idx="0">
              <a:schemeClr val="dk1"/>
            </a:fillRef>
            <a:effectRef idx="0">
              <a:schemeClr val="dk1"/>
            </a:effectRef>
            <a:fontRef idx="minor">
              <a:schemeClr val="tx1"/>
            </a:fontRef>
          </p:style>
        </p:cxnSp>
      </p:grpSp>
      <p:sp>
        <p:nvSpPr>
          <p:cNvPr id="52" name="TextBox 51"/>
          <p:cNvSpPr txBox="1"/>
          <p:nvPr/>
        </p:nvSpPr>
        <p:spPr>
          <a:xfrm>
            <a:off x="2099266" y="5246763"/>
            <a:ext cx="2406690" cy="338554"/>
          </a:xfrm>
          <a:prstGeom prst="rect">
            <a:avLst/>
          </a:prstGeom>
          <a:solidFill>
            <a:schemeClr val="accent6">
              <a:lumMod val="20000"/>
              <a:lumOff val="80000"/>
            </a:schemeClr>
          </a:solidFill>
        </p:spPr>
        <p:txBody>
          <a:bodyPr wrap="square" rtlCol="0">
            <a:spAutoFit/>
          </a:bodyPr>
          <a:lstStyle/>
          <a:p>
            <a:pPr algn="ctr"/>
            <a:r>
              <a:rPr lang="en-GB" sz="1600" dirty="0">
                <a:latin typeface="Arial" panose="020B0604020202020204" pitchFamily="34" charset="0"/>
                <a:cs typeface="Arial" panose="020B0604020202020204" pitchFamily="34" charset="0"/>
              </a:rPr>
              <a:t>Intermediate frequency</a:t>
            </a:r>
          </a:p>
        </p:txBody>
      </p:sp>
      <p:sp>
        <p:nvSpPr>
          <p:cNvPr id="53" name="TextBox 52"/>
          <p:cNvSpPr txBox="1"/>
          <p:nvPr/>
        </p:nvSpPr>
        <p:spPr>
          <a:xfrm>
            <a:off x="5763211" y="3256210"/>
            <a:ext cx="1412306" cy="307777"/>
          </a:xfrm>
          <a:prstGeom prst="rect">
            <a:avLst/>
          </a:prstGeom>
          <a:solidFill>
            <a:srgbClr val="3366FF"/>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lang="en-GB" sz="2000" b="1" kern="0" dirty="0">
                <a:solidFill>
                  <a:schemeClr val="bg1"/>
                </a:solidFill>
                <a:latin typeface="Calibri" panose="020F0502020204030204" pitchFamily="34" charset="0"/>
                <a:cs typeface="Calibri" panose="020F0502020204030204" pitchFamily="34" charset="0"/>
              </a:rPr>
              <a:t>Re-cooling</a:t>
            </a:r>
            <a:endParaRPr kumimoji="0" lang="en-GB" sz="2000" b="1"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endParaRPr>
          </a:p>
        </p:txBody>
      </p:sp>
      <p:cxnSp>
        <p:nvCxnSpPr>
          <p:cNvPr id="55" name="Straight Arrow Connector 54"/>
          <p:cNvCxnSpPr/>
          <p:nvPr/>
        </p:nvCxnSpPr>
        <p:spPr>
          <a:xfrm flipV="1">
            <a:off x="7170151" y="3252913"/>
            <a:ext cx="308877" cy="152392"/>
          </a:xfrm>
          <a:prstGeom prst="straightConnector1">
            <a:avLst/>
          </a:prstGeom>
          <a:ln w="28575">
            <a:solidFill>
              <a:schemeClr val="tx1">
                <a:lumMod val="95000"/>
                <a:lumOff val="5000"/>
              </a:schemeClr>
            </a:solidFill>
            <a:tailEnd type="triangle"/>
          </a:ln>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2146866" y="2708884"/>
            <a:ext cx="1412306" cy="307777"/>
          </a:xfrm>
          <a:prstGeom prst="rect">
            <a:avLst/>
          </a:prstGeom>
          <a:solidFill>
            <a:srgbClr val="3366FF"/>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lang="en-GB" sz="2000" b="1" kern="0" dirty="0">
                <a:solidFill>
                  <a:schemeClr val="bg1"/>
                </a:solidFill>
                <a:latin typeface="Calibri" panose="020F0502020204030204" pitchFamily="34" charset="0"/>
                <a:cs typeface="Calibri" panose="020F0502020204030204" pitchFamily="34" charset="0"/>
              </a:rPr>
              <a:t>Re-cooling</a:t>
            </a:r>
            <a:endParaRPr kumimoji="0" lang="en-GB" sz="2000" b="1"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endParaRPr>
          </a:p>
        </p:txBody>
      </p:sp>
      <p:sp>
        <p:nvSpPr>
          <p:cNvPr id="61" name="TextBox 60"/>
          <p:cNvSpPr txBox="1"/>
          <p:nvPr/>
        </p:nvSpPr>
        <p:spPr>
          <a:xfrm>
            <a:off x="2257222" y="5250635"/>
            <a:ext cx="2406690" cy="369332"/>
          </a:xfrm>
          <a:prstGeom prst="rect">
            <a:avLst/>
          </a:prstGeom>
          <a:solidFill>
            <a:srgbClr val="3366FF"/>
          </a:solidFill>
        </p:spPr>
        <p:txBody>
          <a:bodyPr wrap="square" rtlCol="0">
            <a:spAutoFit/>
          </a:bodyPr>
          <a:lstStyle/>
          <a:p>
            <a:pPr algn="ctr"/>
            <a:r>
              <a:rPr lang="en-GB" dirty="0">
                <a:solidFill>
                  <a:schemeClr val="bg1"/>
                </a:solidFill>
                <a:latin typeface="Calibri" panose="020F0502020204030204" pitchFamily="34" charset="0"/>
                <a:cs typeface="Calibri" panose="020F0502020204030204" pitchFamily="34" charset="0"/>
              </a:rPr>
              <a:t>low frequency</a:t>
            </a:r>
          </a:p>
        </p:txBody>
      </p:sp>
      <p:grpSp>
        <p:nvGrpSpPr>
          <p:cNvPr id="57" name="Group 56"/>
          <p:cNvGrpSpPr/>
          <p:nvPr/>
        </p:nvGrpSpPr>
        <p:grpSpPr>
          <a:xfrm>
            <a:off x="2029851" y="2915479"/>
            <a:ext cx="357390" cy="2412791"/>
            <a:chOff x="1769164" y="3150704"/>
            <a:chExt cx="357390" cy="2412791"/>
          </a:xfrm>
        </p:grpSpPr>
        <p:cxnSp>
          <p:nvCxnSpPr>
            <p:cNvPr id="58" name="Straight Connector 57"/>
            <p:cNvCxnSpPr/>
            <p:nvPr/>
          </p:nvCxnSpPr>
          <p:spPr>
            <a:xfrm>
              <a:off x="1769164" y="3150704"/>
              <a:ext cx="357390" cy="331907"/>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59" name="Straight Arrow Connector 58"/>
            <p:cNvCxnSpPr/>
            <p:nvPr/>
          </p:nvCxnSpPr>
          <p:spPr>
            <a:xfrm>
              <a:off x="2126554" y="3475495"/>
              <a:ext cx="0" cy="2088000"/>
            </a:xfrm>
            <a:prstGeom prst="straightConnector1">
              <a:avLst/>
            </a:prstGeom>
            <a:ln w="28575">
              <a:solidFill>
                <a:schemeClr val="tx1">
                  <a:lumMod val="95000"/>
                  <a:lumOff val="5000"/>
                </a:schemeClr>
              </a:solidFill>
              <a:tailEnd type="triangle"/>
            </a:ln>
          </p:spPr>
          <p:style>
            <a:lnRef idx="1">
              <a:schemeClr val="dk1"/>
            </a:lnRef>
            <a:fillRef idx="0">
              <a:schemeClr val="dk1"/>
            </a:fillRef>
            <a:effectRef idx="0">
              <a:schemeClr val="dk1"/>
            </a:effectRef>
            <a:fontRef idx="minor">
              <a:schemeClr val="tx1"/>
            </a:fontRef>
          </p:style>
        </p:cxnSp>
      </p:grpSp>
      <p:sp>
        <p:nvSpPr>
          <p:cNvPr id="62" name="TextBox 61"/>
          <p:cNvSpPr txBox="1"/>
          <p:nvPr/>
        </p:nvSpPr>
        <p:spPr>
          <a:xfrm>
            <a:off x="5755336" y="3827053"/>
            <a:ext cx="1689574" cy="307777"/>
          </a:xfrm>
          <a:prstGeom prst="rect">
            <a:avLst/>
          </a:prstGeom>
          <a:solidFill>
            <a:schemeClr val="bg1"/>
          </a:solidFill>
          <a:ln w="9525">
            <a:solidFill>
              <a:schemeClr val="accent2">
                <a:lumMod val="20000"/>
                <a:lumOff val="80000"/>
              </a:schemeClr>
            </a:solid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FF00FF"/>
                </a:solidFill>
                <a:effectLst/>
                <a:uLnTx/>
                <a:uFillTx/>
                <a:latin typeface="Calibri" panose="020F0502020204030204" pitchFamily="34" charset="0"/>
                <a:cs typeface="Calibri" panose="020F0502020204030204" pitchFamily="34" charset="0"/>
              </a:rPr>
              <a:t>Primary drying</a:t>
            </a:r>
          </a:p>
        </p:txBody>
      </p:sp>
      <p:cxnSp>
        <p:nvCxnSpPr>
          <p:cNvPr id="63" name="Straight Arrow Connector 62"/>
          <p:cNvCxnSpPr/>
          <p:nvPr/>
        </p:nvCxnSpPr>
        <p:spPr>
          <a:xfrm flipV="1">
            <a:off x="7386188" y="3699149"/>
            <a:ext cx="308877" cy="152392"/>
          </a:xfrm>
          <a:prstGeom prst="straightConnector1">
            <a:avLst/>
          </a:prstGeom>
          <a:ln w="28575">
            <a:solidFill>
              <a:schemeClr val="tx1">
                <a:lumMod val="95000"/>
                <a:lumOff val="5000"/>
              </a:schemeClr>
            </a:solidFill>
            <a:tailEnd type="triangle"/>
          </a:ln>
        </p:spPr>
        <p:style>
          <a:lnRef idx="1">
            <a:schemeClr val="dk1"/>
          </a:lnRef>
          <a:fillRef idx="0">
            <a:schemeClr val="dk1"/>
          </a:fillRef>
          <a:effectRef idx="0">
            <a:schemeClr val="dk1"/>
          </a:effectRef>
          <a:fontRef idx="minor">
            <a:schemeClr val="tx1"/>
          </a:fontRef>
        </p:style>
      </p:cxnSp>
      <p:sp>
        <p:nvSpPr>
          <p:cNvPr id="64" name="TextBox 63"/>
          <p:cNvSpPr txBox="1"/>
          <p:nvPr/>
        </p:nvSpPr>
        <p:spPr>
          <a:xfrm>
            <a:off x="2632865" y="3703764"/>
            <a:ext cx="1689574" cy="307777"/>
          </a:xfrm>
          <a:prstGeom prst="rect">
            <a:avLst/>
          </a:prstGeom>
          <a:solidFill>
            <a:schemeClr val="bg1"/>
          </a:solidFill>
          <a:ln w="9525">
            <a:solidFill>
              <a:schemeClr val="accent2">
                <a:lumMod val="20000"/>
                <a:lumOff val="80000"/>
              </a:schemeClr>
            </a:solid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FF00FF"/>
                </a:solidFill>
                <a:effectLst/>
                <a:uLnTx/>
                <a:uFillTx/>
                <a:latin typeface="Calibri" panose="020F0502020204030204" pitchFamily="34" charset="0"/>
                <a:cs typeface="Calibri" panose="020F0502020204030204" pitchFamily="34" charset="0"/>
              </a:rPr>
              <a:t>Primary drying</a:t>
            </a:r>
          </a:p>
        </p:txBody>
      </p:sp>
      <p:sp>
        <p:nvSpPr>
          <p:cNvPr id="66" name="TextBox 65"/>
          <p:cNvSpPr txBox="1"/>
          <p:nvPr/>
        </p:nvSpPr>
        <p:spPr>
          <a:xfrm>
            <a:off x="3098491" y="4647315"/>
            <a:ext cx="2406690" cy="369332"/>
          </a:xfrm>
          <a:prstGeom prst="rect">
            <a:avLst/>
          </a:prstGeom>
          <a:solidFill>
            <a:srgbClr val="FEE8EA"/>
          </a:solidFill>
        </p:spPr>
        <p:txBody>
          <a:bodyPr wrap="square" rtlCol="0">
            <a:spAutoFit/>
          </a:bodyPr>
          <a:lstStyle/>
          <a:p>
            <a:pPr algn="ctr"/>
            <a:r>
              <a:rPr lang="en-GB" dirty="0">
                <a:solidFill>
                  <a:srgbClr val="FF00FF"/>
                </a:solidFill>
                <a:latin typeface="Calibri" panose="020F0502020204030204" pitchFamily="34" charset="0"/>
                <a:cs typeface="Calibri" panose="020F0502020204030204" pitchFamily="34" charset="0"/>
              </a:rPr>
              <a:t>low frequency</a:t>
            </a:r>
          </a:p>
        </p:txBody>
      </p:sp>
      <p:sp>
        <p:nvSpPr>
          <p:cNvPr id="65" name="Freeform 64"/>
          <p:cNvSpPr/>
          <p:nvPr/>
        </p:nvSpPr>
        <p:spPr>
          <a:xfrm>
            <a:off x="2065896" y="2954670"/>
            <a:ext cx="1208181" cy="1879230"/>
          </a:xfrm>
          <a:custGeom>
            <a:avLst/>
            <a:gdLst>
              <a:gd name="connsiteX0" fmla="*/ 0 w 874643"/>
              <a:gd name="connsiteY0" fmla="*/ 0 h 1669774"/>
              <a:gd name="connsiteX1" fmla="*/ 139148 w 874643"/>
              <a:gd name="connsiteY1" fmla="*/ 149087 h 1669774"/>
              <a:gd name="connsiteX2" fmla="*/ 228600 w 874643"/>
              <a:gd name="connsiteY2" fmla="*/ 367748 h 1669774"/>
              <a:gd name="connsiteX3" fmla="*/ 308113 w 874643"/>
              <a:gd name="connsiteY3" fmla="*/ 636104 h 1669774"/>
              <a:gd name="connsiteX4" fmla="*/ 407504 w 874643"/>
              <a:gd name="connsiteY4" fmla="*/ 914400 h 1669774"/>
              <a:gd name="connsiteX5" fmla="*/ 616226 w 874643"/>
              <a:gd name="connsiteY5" fmla="*/ 1411356 h 1669774"/>
              <a:gd name="connsiteX6" fmla="*/ 874643 w 874643"/>
              <a:gd name="connsiteY6" fmla="*/ 1669774 h 1669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643" h="1669774">
                <a:moveTo>
                  <a:pt x="0" y="0"/>
                </a:moveTo>
                <a:cubicBezTo>
                  <a:pt x="50524" y="43898"/>
                  <a:pt x="101048" y="87796"/>
                  <a:pt x="139148" y="149087"/>
                </a:cubicBezTo>
                <a:cubicBezTo>
                  <a:pt x="177248" y="210378"/>
                  <a:pt x="200439" y="286579"/>
                  <a:pt x="228600" y="367748"/>
                </a:cubicBezTo>
                <a:cubicBezTo>
                  <a:pt x="256761" y="448917"/>
                  <a:pt x="278296" y="544995"/>
                  <a:pt x="308113" y="636104"/>
                </a:cubicBezTo>
                <a:cubicBezTo>
                  <a:pt x="337930" y="727213"/>
                  <a:pt x="356152" y="785191"/>
                  <a:pt x="407504" y="914400"/>
                </a:cubicBezTo>
                <a:cubicBezTo>
                  <a:pt x="458856" y="1043609"/>
                  <a:pt x="538370" y="1285460"/>
                  <a:pt x="616226" y="1411356"/>
                </a:cubicBezTo>
                <a:cubicBezTo>
                  <a:pt x="694082" y="1537252"/>
                  <a:pt x="784362" y="1603513"/>
                  <a:pt x="874643" y="1669774"/>
                </a:cubicBezTo>
              </a:path>
            </a:pathLst>
          </a:custGeom>
          <a:noFill/>
          <a:ln>
            <a:solidFill>
              <a:schemeClr val="tx1">
                <a:lumMod val="95000"/>
                <a:lumOff val="5000"/>
              </a:schemeClr>
            </a:solidFill>
            <a:prstDash val="dash"/>
            <a:headEnd type="none" w="med" len="med"/>
            <a:tailEnd type="arrow" w="med" len="med"/>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0" name="Freeform 59"/>
          <p:cNvSpPr/>
          <p:nvPr/>
        </p:nvSpPr>
        <p:spPr>
          <a:xfrm>
            <a:off x="7572575" y="3061252"/>
            <a:ext cx="1089195" cy="1461052"/>
          </a:xfrm>
          <a:custGeom>
            <a:avLst/>
            <a:gdLst>
              <a:gd name="connsiteX0" fmla="*/ 0 w 884583"/>
              <a:gd name="connsiteY0" fmla="*/ 0 h 1302026"/>
              <a:gd name="connsiteX1" fmla="*/ 109331 w 884583"/>
              <a:gd name="connsiteY1" fmla="*/ 89452 h 1302026"/>
              <a:gd name="connsiteX2" fmla="*/ 149087 w 884583"/>
              <a:gd name="connsiteY2" fmla="*/ 208722 h 1302026"/>
              <a:gd name="connsiteX3" fmla="*/ 397565 w 884583"/>
              <a:gd name="connsiteY3" fmla="*/ 805070 h 1302026"/>
              <a:gd name="connsiteX4" fmla="*/ 675861 w 884583"/>
              <a:gd name="connsiteY4" fmla="*/ 1133061 h 1302026"/>
              <a:gd name="connsiteX5" fmla="*/ 884583 w 884583"/>
              <a:gd name="connsiteY5" fmla="*/ 1302026 h 130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4583" h="1302026">
                <a:moveTo>
                  <a:pt x="0" y="0"/>
                </a:moveTo>
                <a:cubicBezTo>
                  <a:pt x="42241" y="27332"/>
                  <a:pt x="84483" y="54665"/>
                  <a:pt x="109331" y="89452"/>
                </a:cubicBezTo>
                <a:cubicBezTo>
                  <a:pt x="134179" y="124239"/>
                  <a:pt x="101048" y="89452"/>
                  <a:pt x="149087" y="208722"/>
                </a:cubicBezTo>
                <a:cubicBezTo>
                  <a:pt x="197126" y="327992"/>
                  <a:pt x="309769" y="651014"/>
                  <a:pt x="397565" y="805070"/>
                </a:cubicBezTo>
                <a:cubicBezTo>
                  <a:pt x="485361" y="959127"/>
                  <a:pt x="594691" y="1050235"/>
                  <a:pt x="675861" y="1133061"/>
                </a:cubicBezTo>
                <a:cubicBezTo>
                  <a:pt x="757031" y="1215887"/>
                  <a:pt x="820807" y="1258956"/>
                  <a:pt x="884583" y="1302026"/>
                </a:cubicBezTo>
              </a:path>
            </a:pathLst>
          </a:custGeom>
          <a:noFill/>
          <a:ln>
            <a:prstDash val="dash"/>
            <a:headEnd type="arrow" w="med" len="med"/>
            <a:tailEnd type="arrow" w="med" len="med"/>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 name="Oval 2"/>
          <p:cNvSpPr/>
          <p:nvPr/>
        </p:nvSpPr>
        <p:spPr>
          <a:xfrm>
            <a:off x="901119" y="2405398"/>
            <a:ext cx="91440" cy="89397"/>
          </a:xfrm>
          <a:prstGeom prst="ellipse">
            <a:avLst/>
          </a:prstGeom>
          <a:solidFill>
            <a:srgbClr val="9933FF"/>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45" name="Oval 44"/>
          <p:cNvSpPr/>
          <p:nvPr/>
        </p:nvSpPr>
        <p:spPr>
          <a:xfrm>
            <a:off x="1427546" y="2734049"/>
            <a:ext cx="91440" cy="89397"/>
          </a:xfrm>
          <a:prstGeom prst="ellipse">
            <a:avLst/>
          </a:prstGeom>
          <a:solidFill>
            <a:srgbClr val="CC330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0" name="Oval 49"/>
          <p:cNvSpPr/>
          <p:nvPr/>
        </p:nvSpPr>
        <p:spPr>
          <a:xfrm>
            <a:off x="1623012" y="2518205"/>
            <a:ext cx="91440" cy="89397"/>
          </a:xfrm>
          <a:prstGeom prst="ellipse">
            <a:avLst/>
          </a:prstGeom>
          <a:solidFill>
            <a:srgbClr val="3803FB"/>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4" name="Oval 53"/>
          <p:cNvSpPr/>
          <p:nvPr/>
        </p:nvSpPr>
        <p:spPr>
          <a:xfrm>
            <a:off x="2004016" y="2883028"/>
            <a:ext cx="91440" cy="89397"/>
          </a:xfrm>
          <a:prstGeom prst="ellipse">
            <a:avLst/>
          </a:prstGeom>
          <a:solidFill>
            <a:srgbClr val="3803FB"/>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1" name="Oval 50"/>
          <p:cNvSpPr/>
          <p:nvPr/>
        </p:nvSpPr>
        <p:spPr>
          <a:xfrm>
            <a:off x="2052711" y="2932831"/>
            <a:ext cx="91440" cy="89397"/>
          </a:xfrm>
          <a:prstGeom prst="ellipse">
            <a:avLst/>
          </a:prstGeom>
          <a:solidFill>
            <a:srgbClr val="9933FF"/>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7" name="Title 6"/>
          <p:cNvSpPr txBox="1">
            <a:spLocks/>
          </p:cNvSpPr>
          <p:nvPr/>
        </p:nvSpPr>
        <p:spPr>
          <a:xfrm>
            <a:off x="233916" y="155947"/>
            <a:ext cx="8697433" cy="673395"/>
          </a:xfrm>
          <a:prstGeom prst="rect">
            <a:avLst/>
          </a:prstGeom>
        </p:spPr>
        <p:txBody>
          <a:bodyPr/>
          <a:lstStyle>
            <a:lvl1pPr algn="ctr" rtl="0" eaLnBrk="0" fontAlgn="base" hangingPunct="0">
              <a:spcBef>
                <a:spcPct val="0"/>
              </a:spcBef>
              <a:spcAft>
                <a:spcPct val="0"/>
              </a:spcAft>
              <a:defRPr sz="3200" b="1">
                <a:solidFill>
                  <a:srgbClr val="0070C0"/>
                </a:solidFill>
                <a:latin typeface="+mj-lt"/>
                <a:ea typeface="MS PGothic" pitchFamily="34" charset="-128"/>
                <a:cs typeface="MS PGothic" pitchFamily="34" charset="-128"/>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a:lstStyle>
          <a:p>
            <a:r>
              <a:rPr lang="en-US" sz="2800" kern="0" dirty="0">
                <a:solidFill>
                  <a:srgbClr val="990000"/>
                </a:solidFill>
                <a:latin typeface="Calibri" panose="020F0502020204030204" pitchFamily="34" charset="0"/>
                <a:cs typeface="Calibri" panose="020F0502020204030204" pitchFamily="34" charset="0"/>
              </a:rPr>
              <a:t>TVIS Response Surface</a:t>
            </a:r>
          </a:p>
        </p:txBody>
      </p:sp>
    </p:spTree>
    <p:extLst>
      <p:ext uri="{BB962C8B-B14F-4D97-AF65-F5344CB8AC3E}">
        <p14:creationId xmlns:p14="http://schemas.microsoft.com/office/powerpoint/2010/main" val="40638153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subTnLst>
                                    <p:set>
                                      <p:cBhvr override="childStyle">
                                        <p:cTn dur="1" fill="hold" display="0" masterRel="nextClick" afterEffect="1"/>
                                        <p:tgtEl>
                                          <p:spTgt spid="22"/>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subTnLst>
                                    <p:set>
                                      <p:cBhvr override="childStyle">
                                        <p:cTn dur="1" fill="hold" display="0" masterRel="nextClick" afterEffect="1"/>
                                        <p:tgtEl>
                                          <p:spTgt spid="25"/>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subTnLst>
                                    <p:set>
                                      <p:cBhvr override="childStyle">
                                        <p:cTn dur="1" fill="hold" display="0" masterRel="nextClick" afterEffect="1"/>
                                        <p:tgtEl>
                                          <p:spTgt spid="41"/>
                                        </p:tgtEl>
                                        <p:attrNameLst>
                                          <p:attrName>style.visibility</p:attrName>
                                        </p:attrNameLst>
                                      </p:cBhvr>
                                      <p:to>
                                        <p:strVal val="hidden"/>
                                      </p:to>
                                    </p:set>
                                  </p:subTnLst>
                                </p:cTn>
                              </p:par>
                              <p:par>
                                <p:cTn id="23" presetID="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subTnLst>
                                    <p:set>
                                      <p:cBhvr override="childStyle">
                                        <p:cTn dur="1" fill="hold" display="0" masterRel="nextClick" afterEffect="1"/>
                                        <p:tgtEl>
                                          <p:spTgt spid="47"/>
                                        </p:tgtEl>
                                        <p:attrNameLst>
                                          <p:attrName>style.visibility</p:attrName>
                                        </p:attrNameLst>
                                      </p:cBhvr>
                                      <p:to>
                                        <p:strVal val="hidden"/>
                                      </p:to>
                                    </p:set>
                                  </p:sub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subTnLst>
                                    <p:set>
                                      <p:cBhvr override="childStyle">
                                        <p:cTn dur="1" fill="hold" display="0" masterRel="nextClick" afterEffect="1"/>
                                        <p:tgtEl>
                                          <p:spTgt spid="52"/>
                                        </p:tgtEl>
                                        <p:attrNameLst>
                                          <p:attrName>style.visibility</p:attrName>
                                        </p:attrNameLst>
                                      </p:cBhvr>
                                      <p:to>
                                        <p:strVal val="hidden"/>
                                      </p:to>
                                    </p:set>
                                  </p:subTnLst>
                                </p:cTn>
                              </p:par>
                              <p:par>
                                <p:cTn id="35" presetID="1"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7"/>
                                        </p:tgtEl>
                                        <p:attrNameLst>
                                          <p:attrName>style.visibility</p:attrName>
                                        </p:attrNameLst>
                                      </p:cBhvr>
                                      <p:to>
                                        <p:strVal val="visible"/>
                                      </p:to>
                                    </p:set>
                                  </p:childTnLst>
                                  <p:subTnLst>
                                    <p:set>
                                      <p:cBhvr override="childStyle">
                                        <p:cTn dur="1" fill="hold" display="0" masterRel="nextClick" afterEffect="1"/>
                                        <p:tgtEl>
                                          <p:spTgt spid="57"/>
                                        </p:tgtEl>
                                        <p:attrNameLst>
                                          <p:attrName>style.visibility</p:attrName>
                                        </p:attrNameLst>
                                      </p:cBhvr>
                                      <p:to>
                                        <p:strVal val="hidden"/>
                                      </p:to>
                                    </p:set>
                                  </p:subTnLst>
                                </p:cTn>
                              </p:par>
                              <p:par>
                                <p:cTn id="51" presetID="1" presetClass="entr" presetSubtype="0"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childTnLst>
                                  <p:subTnLst>
                                    <p:set>
                                      <p:cBhvr override="childStyle">
                                        <p:cTn dur="1" fill="hold" display="0" masterRel="nextClick" afterEffect="1"/>
                                        <p:tgtEl>
                                          <p:spTgt spid="61"/>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6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6"/>
                                        </p:tgtEl>
                                        <p:attrNameLst>
                                          <p:attrName>style.visibility</p:attrName>
                                        </p:attrNameLst>
                                      </p:cBhvr>
                                      <p:to>
                                        <p:strVal val="visible"/>
                                      </p:to>
                                    </p:set>
                                  </p:childTnLst>
                                  <p:subTnLst>
                                    <p:set>
                                      <p:cBhvr override="childStyle">
                                        <p:cTn dur="1" fill="hold" display="0" masterRel="nextClick" afterEffect="1"/>
                                        <p:tgtEl>
                                          <p:spTgt spid="66"/>
                                        </p:tgtEl>
                                        <p:attrNameLst>
                                          <p:attrName>style.visibility</p:attrName>
                                        </p:attrNameLst>
                                      </p:cBhvr>
                                      <p:to>
                                        <p:strVal val="hidden"/>
                                      </p:to>
                                    </p:set>
                                  </p:subTnLst>
                                </p:cTn>
                              </p:par>
                              <p:par>
                                <p:cTn id="59" presetID="1" presetClass="entr" presetSubtype="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childTnLst>
                                </p:cTn>
                              </p:par>
                              <p:par>
                                <p:cTn id="63" presetID="22" presetClass="entr" presetSubtype="1"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wipe(up)">
                                      <p:cBhvr>
                                        <p:cTn id="65" dur="1250"/>
                                        <p:tgtEl>
                                          <p:spTgt spid="65"/>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ipe(up)">
                                      <p:cBhvr>
                                        <p:cTn id="6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30" grpId="0" animBg="1"/>
      <p:bldP spid="31" grpId="0" animBg="1"/>
      <p:bldP spid="41" grpId="0" animBg="1"/>
      <p:bldP spid="18" grpId="0"/>
      <p:bldP spid="43" grpId="0" animBg="1"/>
      <p:bldP spid="46" grpId="0" animBg="1"/>
      <p:bldP spid="52" grpId="0" animBg="1"/>
      <p:bldP spid="53" grpId="0" animBg="1"/>
      <p:bldP spid="56" grpId="0" animBg="1"/>
      <p:bldP spid="61" grpId="0" animBg="1"/>
      <p:bldP spid="62" grpId="0" animBg="1"/>
      <p:bldP spid="64" grpId="0" animBg="1"/>
      <p:bldP spid="66" grpId="0" animBg="1"/>
      <p:bldP spid="65" grpId="0" animBg="1"/>
      <p:bldP spid="6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274748" y="985399"/>
            <a:ext cx="5401293" cy="5401989"/>
          </a:xfrm>
          <a:prstGeom prst="rect">
            <a:avLst/>
          </a:prstGeom>
        </p:spPr>
      </p:pic>
      <p:pic>
        <p:nvPicPr>
          <p:cNvPr id="19" name="Picture 18"/>
          <p:cNvPicPr>
            <a:picLocks noChangeAspect="1"/>
          </p:cNvPicPr>
          <p:nvPr/>
        </p:nvPicPr>
        <p:blipFill>
          <a:blip r:embed="rId4"/>
          <a:stretch>
            <a:fillRect/>
          </a:stretch>
        </p:blipFill>
        <p:spPr>
          <a:xfrm>
            <a:off x="4290752" y="978199"/>
            <a:ext cx="5401293" cy="5401989"/>
          </a:xfrm>
          <a:prstGeom prst="rect">
            <a:avLst/>
          </a:prstGeom>
        </p:spPr>
      </p:pic>
      <p:sp>
        <p:nvSpPr>
          <p:cNvPr id="20" name="TextBox 19"/>
          <p:cNvSpPr txBox="1"/>
          <p:nvPr/>
        </p:nvSpPr>
        <p:spPr>
          <a:xfrm>
            <a:off x="1268312" y="1086099"/>
            <a:ext cx="2716306" cy="369332"/>
          </a:xfrm>
          <a:prstGeom prst="rect">
            <a:avLst/>
          </a:prstGeom>
          <a:solidFill>
            <a:srgbClr val="6DF8FF"/>
          </a:solidFill>
        </p:spPr>
        <p:txBody>
          <a:bodyPr wrap="square" rtlCol="0">
            <a:spAutoFit/>
          </a:bodyPr>
          <a:lstStyle/>
          <a:p>
            <a:pPr algn="ctr"/>
            <a:r>
              <a:rPr lang="en-GB" dirty="0">
                <a:latin typeface="Arial" panose="020B0604020202020204" pitchFamily="34" charset="0"/>
                <a:cs typeface="Arial" panose="020B0604020202020204" pitchFamily="34" charset="0"/>
              </a:rPr>
              <a:t>Freezing Process</a:t>
            </a:r>
          </a:p>
        </p:txBody>
      </p:sp>
      <p:sp>
        <p:nvSpPr>
          <p:cNvPr id="21" name="TextBox 20"/>
          <p:cNvSpPr txBox="1"/>
          <p:nvPr/>
        </p:nvSpPr>
        <p:spPr>
          <a:xfrm>
            <a:off x="5635256" y="1084320"/>
            <a:ext cx="2922347" cy="369332"/>
          </a:xfrm>
          <a:prstGeom prst="rect">
            <a:avLst/>
          </a:prstGeom>
          <a:solidFill>
            <a:srgbClr val="FFD9D9"/>
          </a:solidFill>
        </p:spPr>
        <p:txBody>
          <a:bodyPr wrap="square" rtlCol="0">
            <a:spAutoFit/>
          </a:bodyPr>
          <a:lstStyle/>
          <a:p>
            <a:pPr algn="ctr"/>
            <a:r>
              <a:rPr lang="en-GB" dirty="0">
                <a:latin typeface="Arial" panose="020B0604020202020204" pitchFamily="34" charset="0"/>
                <a:cs typeface="Arial" panose="020B0604020202020204" pitchFamily="34" charset="0"/>
              </a:rPr>
              <a:t>Primary Drying Process</a:t>
            </a:r>
          </a:p>
        </p:txBody>
      </p:sp>
      <p:sp>
        <p:nvSpPr>
          <p:cNvPr id="22" name="TextBox 21"/>
          <p:cNvSpPr txBox="1"/>
          <p:nvPr/>
        </p:nvSpPr>
        <p:spPr>
          <a:xfrm>
            <a:off x="2626465" y="3783897"/>
            <a:ext cx="737588" cy="215444"/>
          </a:xfrm>
          <a:prstGeom prst="rect">
            <a:avLst/>
          </a:prstGeom>
          <a:no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lang="en-GB" sz="1400" kern="0" dirty="0">
                <a:solidFill>
                  <a:srgbClr val="00B0F0"/>
                </a:solidFill>
                <a:latin typeface="Arial" panose="020B0604020202020204" pitchFamily="34" charset="0"/>
                <a:cs typeface="Arial" panose="020B0604020202020204" pitchFamily="34" charset="0"/>
              </a:rPr>
              <a:t>Freezing</a:t>
            </a:r>
            <a:endParaRPr kumimoji="0" lang="en-GB" sz="1400" b="0" i="0" u="none" strike="noStrike" kern="0" cap="none" spc="0" normalizeH="0" baseline="0" noProof="0" dirty="0">
              <a:ln>
                <a:noFill/>
              </a:ln>
              <a:solidFill>
                <a:srgbClr val="00B0F0"/>
              </a:solidFill>
              <a:effectLst/>
              <a:uLnTx/>
              <a:uFillTx/>
              <a:latin typeface="Arial" panose="020B0604020202020204" pitchFamily="34" charset="0"/>
              <a:cs typeface="Arial" panose="020B0604020202020204" pitchFamily="34" charset="0"/>
            </a:endParaRPr>
          </a:p>
        </p:txBody>
      </p:sp>
      <p:sp>
        <p:nvSpPr>
          <p:cNvPr id="23" name="Down Arrow 22"/>
          <p:cNvSpPr/>
          <p:nvPr/>
        </p:nvSpPr>
        <p:spPr>
          <a:xfrm rot="5400000">
            <a:off x="2836399" y="3868835"/>
            <a:ext cx="219976" cy="552824"/>
          </a:xfrm>
          <a:prstGeom prst="downArrow">
            <a:avLst/>
          </a:prstGeom>
          <a:gradFill flip="none" rotWithShape="1">
            <a:gsLst>
              <a:gs pos="0">
                <a:srgbClr val="6DF8FF">
                  <a:tint val="66000"/>
                  <a:satMod val="160000"/>
                </a:srgbClr>
              </a:gs>
              <a:gs pos="50000">
                <a:srgbClr val="6DF8FF">
                  <a:tint val="44500"/>
                  <a:satMod val="160000"/>
                </a:srgbClr>
              </a:gs>
              <a:gs pos="100000">
                <a:srgbClr val="6DF8FF">
                  <a:tint val="23500"/>
                  <a:satMod val="160000"/>
                </a:srgbClr>
              </a:gs>
            </a:gsLst>
            <a:path path="circle">
              <a:fillToRect l="50000" t="50000" r="50000" b="50000"/>
            </a:path>
            <a:tileRect/>
          </a:gradFill>
          <a:ln w="952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4" name="Down Arrow 23"/>
          <p:cNvSpPr/>
          <p:nvPr/>
        </p:nvSpPr>
        <p:spPr>
          <a:xfrm rot="3258177">
            <a:off x="2618492" y="2397819"/>
            <a:ext cx="222294" cy="380131"/>
          </a:xfrm>
          <a:prstGeom prst="downArrow">
            <a:avLst/>
          </a:prstGeom>
          <a:gradFill flip="none" rotWithShape="1">
            <a:gsLst>
              <a:gs pos="0">
                <a:srgbClr val="6DF8FF">
                  <a:tint val="66000"/>
                  <a:satMod val="160000"/>
                </a:srgbClr>
              </a:gs>
              <a:gs pos="50000">
                <a:srgbClr val="6DF8FF">
                  <a:tint val="44500"/>
                  <a:satMod val="160000"/>
                </a:srgbClr>
              </a:gs>
              <a:gs pos="100000">
                <a:srgbClr val="6DF8FF">
                  <a:tint val="23500"/>
                  <a:satMod val="160000"/>
                </a:srgbClr>
              </a:gs>
            </a:gsLst>
            <a:path path="circle">
              <a:fillToRect l="50000" t="50000" r="50000" b="50000"/>
            </a:path>
            <a:tileRect/>
          </a:gradFill>
          <a:ln w="952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5" name="TextBox 24"/>
          <p:cNvSpPr txBox="1"/>
          <p:nvPr/>
        </p:nvSpPr>
        <p:spPr>
          <a:xfrm rot="19496049">
            <a:off x="2202214" y="2319903"/>
            <a:ext cx="750385" cy="215444"/>
          </a:xfrm>
          <a:prstGeom prst="rect">
            <a:avLst/>
          </a:prstGeom>
          <a:no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lang="en-GB" sz="1400" kern="0" dirty="0">
                <a:solidFill>
                  <a:srgbClr val="00B0F0"/>
                </a:solidFill>
                <a:latin typeface="Arial" panose="020B0604020202020204" pitchFamily="34" charset="0"/>
                <a:cs typeface="Arial" panose="020B0604020202020204" pitchFamily="34" charset="0"/>
              </a:rPr>
              <a:t>Freezing</a:t>
            </a:r>
            <a:endParaRPr kumimoji="0" lang="en-GB" sz="1400" b="0" i="0" u="none" strike="noStrike" kern="0" cap="none" spc="0" normalizeH="0" baseline="0" noProof="0" dirty="0">
              <a:ln>
                <a:noFill/>
              </a:ln>
              <a:solidFill>
                <a:srgbClr val="00B0F0"/>
              </a:solidFill>
              <a:effectLst/>
              <a:uLnTx/>
              <a:uFillTx/>
              <a:latin typeface="Arial" panose="020B0604020202020204" pitchFamily="34" charset="0"/>
              <a:cs typeface="Arial" panose="020B0604020202020204" pitchFamily="34" charset="0"/>
            </a:endParaRPr>
          </a:p>
        </p:txBody>
      </p:sp>
      <p:sp>
        <p:nvSpPr>
          <p:cNvPr id="26" name="TextBox 25"/>
          <p:cNvSpPr txBox="1"/>
          <p:nvPr/>
        </p:nvSpPr>
        <p:spPr>
          <a:xfrm>
            <a:off x="5312464" y="1748787"/>
            <a:ext cx="415290" cy="230832"/>
          </a:xfrm>
          <a:prstGeom prst="rect">
            <a:avLst/>
          </a:prstGeom>
          <a:noFill/>
        </p:spPr>
        <p:txBody>
          <a:bodyPr wrap="square" rtlCol="0">
            <a:spAutoFit/>
          </a:bodyPr>
          <a:lstStyle/>
          <a:p>
            <a:r>
              <a:rPr lang="en-US" sz="900" dirty="0">
                <a:solidFill>
                  <a:srgbClr val="000000"/>
                </a:solidFill>
                <a:latin typeface="Arial" panose="020B0604020202020204" pitchFamily="34" charset="0"/>
                <a:cs typeface="Arial" panose="020B0604020202020204" pitchFamily="34" charset="0"/>
              </a:rPr>
              <a:t>11 h</a:t>
            </a:r>
          </a:p>
        </p:txBody>
      </p:sp>
      <p:sp>
        <p:nvSpPr>
          <p:cNvPr id="27" name="TextBox 26"/>
          <p:cNvSpPr txBox="1"/>
          <p:nvPr/>
        </p:nvSpPr>
        <p:spPr>
          <a:xfrm>
            <a:off x="5316274" y="1908807"/>
            <a:ext cx="415290" cy="230832"/>
          </a:xfrm>
          <a:prstGeom prst="rect">
            <a:avLst/>
          </a:prstGeom>
          <a:noFill/>
        </p:spPr>
        <p:txBody>
          <a:bodyPr wrap="square" rtlCol="0">
            <a:spAutoFit/>
          </a:bodyPr>
          <a:lstStyle/>
          <a:p>
            <a:r>
              <a:rPr lang="en-US" sz="900" dirty="0">
                <a:solidFill>
                  <a:srgbClr val="FF0000"/>
                </a:solidFill>
                <a:latin typeface="Arial" panose="020B0604020202020204" pitchFamily="34" charset="0"/>
                <a:cs typeface="Arial" panose="020B0604020202020204" pitchFamily="34" charset="0"/>
              </a:rPr>
              <a:t>12 h</a:t>
            </a:r>
          </a:p>
        </p:txBody>
      </p:sp>
      <p:sp>
        <p:nvSpPr>
          <p:cNvPr id="28" name="TextBox 27"/>
          <p:cNvSpPr txBox="1"/>
          <p:nvPr/>
        </p:nvSpPr>
        <p:spPr>
          <a:xfrm>
            <a:off x="5312464" y="2088102"/>
            <a:ext cx="415290" cy="230832"/>
          </a:xfrm>
          <a:prstGeom prst="rect">
            <a:avLst/>
          </a:prstGeom>
          <a:noFill/>
        </p:spPr>
        <p:txBody>
          <a:bodyPr wrap="square" rtlCol="0">
            <a:spAutoFit/>
          </a:bodyPr>
          <a:lstStyle/>
          <a:p>
            <a:r>
              <a:rPr lang="en-US" sz="900" dirty="0">
                <a:solidFill>
                  <a:srgbClr val="3333CC"/>
                </a:solidFill>
                <a:latin typeface="Arial" panose="020B0604020202020204" pitchFamily="34" charset="0"/>
                <a:cs typeface="Arial" panose="020B0604020202020204" pitchFamily="34" charset="0"/>
              </a:rPr>
              <a:t>13 h</a:t>
            </a:r>
          </a:p>
        </p:txBody>
      </p:sp>
      <p:sp>
        <p:nvSpPr>
          <p:cNvPr id="29" name="TextBox 28"/>
          <p:cNvSpPr txBox="1"/>
          <p:nvPr/>
        </p:nvSpPr>
        <p:spPr>
          <a:xfrm>
            <a:off x="5312464" y="2391557"/>
            <a:ext cx="415290" cy="230832"/>
          </a:xfrm>
          <a:prstGeom prst="rect">
            <a:avLst/>
          </a:prstGeom>
          <a:noFill/>
        </p:spPr>
        <p:txBody>
          <a:bodyPr wrap="square" rtlCol="0">
            <a:spAutoFit/>
          </a:bodyPr>
          <a:lstStyle/>
          <a:p>
            <a:r>
              <a:rPr lang="en-US" sz="900" dirty="0">
                <a:solidFill>
                  <a:srgbClr val="CC9900"/>
                </a:solidFill>
                <a:latin typeface="Arial" panose="020B0604020202020204" pitchFamily="34" charset="0"/>
                <a:cs typeface="Arial" panose="020B0604020202020204" pitchFamily="34" charset="0"/>
              </a:rPr>
              <a:t>15 h</a:t>
            </a:r>
          </a:p>
        </p:txBody>
      </p:sp>
      <p:sp>
        <p:nvSpPr>
          <p:cNvPr id="30" name="TextBox 29"/>
          <p:cNvSpPr txBox="1"/>
          <p:nvPr/>
        </p:nvSpPr>
        <p:spPr>
          <a:xfrm>
            <a:off x="5308654" y="2243316"/>
            <a:ext cx="415290" cy="230832"/>
          </a:xfrm>
          <a:prstGeom prst="rect">
            <a:avLst/>
          </a:prstGeom>
          <a:noFill/>
        </p:spPr>
        <p:txBody>
          <a:bodyPr wrap="square" rtlCol="0">
            <a:spAutoFit/>
          </a:bodyPr>
          <a:lstStyle/>
          <a:p>
            <a:r>
              <a:rPr lang="en-US" sz="900" dirty="0">
                <a:solidFill>
                  <a:srgbClr val="003300"/>
                </a:solidFill>
                <a:latin typeface="Arial" panose="020B0604020202020204" pitchFamily="34" charset="0"/>
                <a:cs typeface="Arial" panose="020B0604020202020204" pitchFamily="34" charset="0"/>
              </a:rPr>
              <a:t>14 h</a:t>
            </a:r>
          </a:p>
        </p:txBody>
      </p:sp>
      <p:sp>
        <p:nvSpPr>
          <p:cNvPr id="31" name="TextBox 30"/>
          <p:cNvSpPr txBox="1"/>
          <p:nvPr/>
        </p:nvSpPr>
        <p:spPr>
          <a:xfrm>
            <a:off x="5308654" y="2522668"/>
            <a:ext cx="415290" cy="230832"/>
          </a:xfrm>
          <a:prstGeom prst="rect">
            <a:avLst/>
          </a:prstGeom>
          <a:noFill/>
        </p:spPr>
        <p:txBody>
          <a:bodyPr wrap="square" rtlCol="0">
            <a:spAutoFit/>
          </a:bodyPr>
          <a:lstStyle/>
          <a:p>
            <a:r>
              <a:rPr lang="en-US" sz="900" dirty="0">
                <a:solidFill>
                  <a:schemeClr val="tx1">
                    <a:lumMod val="50000"/>
                    <a:lumOff val="50000"/>
                  </a:schemeClr>
                </a:solidFill>
                <a:latin typeface="Arial" panose="020B0604020202020204" pitchFamily="34" charset="0"/>
                <a:cs typeface="Arial" panose="020B0604020202020204" pitchFamily="34" charset="0"/>
              </a:rPr>
              <a:t>16 h</a:t>
            </a:r>
          </a:p>
        </p:txBody>
      </p:sp>
      <p:sp>
        <p:nvSpPr>
          <p:cNvPr id="32" name="TextBox 31"/>
          <p:cNvSpPr txBox="1"/>
          <p:nvPr/>
        </p:nvSpPr>
        <p:spPr>
          <a:xfrm>
            <a:off x="5308654" y="2642485"/>
            <a:ext cx="415290" cy="246221"/>
          </a:xfrm>
          <a:prstGeom prst="rect">
            <a:avLst/>
          </a:prstGeom>
          <a:noFill/>
        </p:spPr>
        <p:txBody>
          <a:bodyPr wrap="square" rtlCol="0">
            <a:spAutoFit/>
          </a:bodyPr>
          <a:lstStyle/>
          <a:p>
            <a:r>
              <a:rPr lang="en-US" sz="1000" dirty="0">
                <a:solidFill>
                  <a:srgbClr val="C00000"/>
                </a:solidFill>
                <a:latin typeface="Calibri" panose="020F0502020204030204" pitchFamily="34" charset="0"/>
              </a:rPr>
              <a:t>17 h</a:t>
            </a:r>
          </a:p>
        </p:txBody>
      </p:sp>
      <p:sp>
        <p:nvSpPr>
          <p:cNvPr id="33" name="TextBox 32"/>
          <p:cNvSpPr txBox="1"/>
          <p:nvPr/>
        </p:nvSpPr>
        <p:spPr>
          <a:xfrm>
            <a:off x="5308654" y="2716180"/>
            <a:ext cx="415290" cy="230832"/>
          </a:xfrm>
          <a:prstGeom prst="rect">
            <a:avLst/>
          </a:prstGeom>
          <a:noFill/>
        </p:spPr>
        <p:txBody>
          <a:bodyPr wrap="square" rtlCol="0">
            <a:spAutoFit/>
          </a:bodyPr>
          <a:lstStyle/>
          <a:p>
            <a:r>
              <a:rPr lang="en-US" sz="900" dirty="0">
                <a:solidFill>
                  <a:srgbClr val="2D2D8A">
                    <a:lumMod val="75000"/>
                  </a:srgbClr>
                </a:solidFill>
                <a:latin typeface="Arial" panose="020B0604020202020204" pitchFamily="34" charset="0"/>
                <a:cs typeface="Arial" panose="020B0604020202020204" pitchFamily="34" charset="0"/>
              </a:rPr>
              <a:t>18 h</a:t>
            </a:r>
          </a:p>
        </p:txBody>
      </p:sp>
      <p:sp>
        <p:nvSpPr>
          <p:cNvPr id="34" name="TextBox 33"/>
          <p:cNvSpPr txBox="1"/>
          <p:nvPr/>
        </p:nvSpPr>
        <p:spPr>
          <a:xfrm>
            <a:off x="5316274" y="2851017"/>
            <a:ext cx="423134" cy="230832"/>
          </a:xfrm>
          <a:prstGeom prst="rect">
            <a:avLst/>
          </a:prstGeom>
          <a:noFill/>
        </p:spPr>
        <p:txBody>
          <a:bodyPr wrap="square" rtlCol="0">
            <a:spAutoFit/>
          </a:bodyPr>
          <a:lstStyle/>
          <a:p>
            <a:r>
              <a:rPr lang="en-US" sz="900" dirty="0">
                <a:solidFill>
                  <a:srgbClr val="003300"/>
                </a:solidFill>
                <a:latin typeface="Arial" panose="020B0604020202020204" pitchFamily="34" charset="0"/>
                <a:cs typeface="Arial" panose="020B0604020202020204" pitchFamily="34" charset="0"/>
              </a:rPr>
              <a:t>19 h</a:t>
            </a:r>
          </a:p>
        </p:txBody>
      </p:sp>
      <p:sp>
        <p:nvSpPr>
          <p:cNvPr id="35" name="Right Arrow 34"/>
          <p:cNvSpPr/>
          <p:nvPr/>
        </p:nvSpPr>
        <p:spPr bwMode="auto">
          <a:xfrm rot="5400000">
            <a:off x="5976249" y="1685253"/>
            <a:ext cx="352008" cy="236728"/>
          </a:xfrm>
          <a:prstGeom prst="rightArrow">
            <a:avLst/>
          </a:prstGeom>
          <a:gradFill flip="none" rotWithShape="1">
            <a:gsLst>
              <a:gs pos="0">
                <a:srgbClr val="FF0000">
                  <a:tint val="66000"/>
                  <a:satMod val="160000"/>
                </a:srgbClr>
              </a:gs>
              <a:gs pos="50000">
                <a:srgbClr val="FF0000"/>
              </a:gs>
              <a:gs pos="100000">
                <a:srgbClr val="FF0000">
                  <a:tint val="23500"/>
                  <a:satMod val="160000"/>
                </a:srgbClr>
              </a:gs>
            </a:gsLst>
            <a:lin ang="16200000" scaled="1"/>
            <a:tileRect/>
          </a:gra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000000"/>
              </a:solidFill>
            </a:endParaRPr>
          </a:p>
        </p:txBody>
      </p:sp>
      <p:sp>
        <p:nvSpPr>
          <p:cNvPr id="36" name="TextBox 35"/>
          <p:cNvSpPr txBox="1"/>
          <p:nvPr/>
        </p:nvSpPr>
        <p:spPr>
          <a:xfrm>
            <a:off x="6545198" y="3996414"/>
            <a:ext cx="415290" cy="230832"/>
          </a:xfrm>
          <a:prstGeom prst="rect">
            <a:avLst/>
          </a:prstGeom>
          <a:noFill/>
        </p:spPr>
        <p:txBody>
          <a:bodyPr wrap="square" rtlCol="0">
            <a:spAutoFit/>
          </a:bodyPr>
          <a:lstStyle/>
          <a:p>
            <a:r>
              <a:rPr lang="en-US" sz="900" dirty="0">
                <a:solidFill>
                  <a:srgbClr val="000000"/>
                </a:solidFill>
                <a:latin typeface="Arial" panose="020B0604020202020204" pitchFamily="34" charset="0"/>
                <a:cs typeface="Arial" panose="020B0604020202020204" pitchFamily="34" charset="0"/>
              </a:rPr>
              <a:t>11 h</a:t>
            </a:r>
          </a:p>
        </p:txBody>
      </p:sp>
      <p:sp>
        <p:nvSpPr>
          <p:cNvPr id="37" name="TextBox 36"/>
          <p:cNvSpPr txBox="1"/>
          <p:nvPr/>
        </p:nvSpPr>
        <p:spPr>
          <a:xfrm>
            <a:off x="6545198" y="4156434"/>
            <a:ext cx="415290" cy="230832"/>
          </a:xfrm>
          <a:prstGeom prst="rect">
            <a:avLst/>
          </a:prstGeom>
          <a:noFill/>
        </p:spPr>
        <p:txBody>
          <a:bodyPr wrap="square" rtlCol="0">
            <a:spAutoFit/>
          </a:bodyPr>
          <a:lstStyle/>
          <a:p>
            <a:r>
              <a:rPr lang="en-US" sz="900" dirty="0">
                <a:solidFill>
                  <a:srgbClr val="FF0000"/>
                </a:solidFill>
                <a:latin typeface="Arial" panose="020B0604020202020204" pitchFamily="34" charset="0"/>
                <a:cs typeface="Arial" panose="020B0604020202020204" pitchFamily="34" charset="0"/>
              </a:rPr>
              <a:t>12 h</a:t>
            </a:r>
          </a:p>
        </p:txBody>
      </p:sp>
      <p:sp>
        <p:nvSpPr>
          <p:cNvPr id="38" name="TextBox 37"/>
          <p:cNvSpPr txBox="1"/>
          <p:nvPr/>
        </p:nvSpPr>
        <p:spPr>
          <a:xfrm>
            <a:off x="6545198" y="4263422"/>
            <a:ext cx="415290" cy="230832"/>
          </a:xfrm>
          <a:prstGeom prst="rect">
            <a:avLst/>
          </a:prstGeom>
          <a:noFill/>
        </p:spPr>
        <p:txBody>
          <a:bodyPr wrap="square" rtlCol="0">
            <a:spAutoFit/>
          </a:bodyPr>
          <a:lstStyle/>
          <a:p>
            <a:r>
              <a:rPr lang="en-US" sz="900" dirty="0">
                <a:solidFill>
                  <a:srgbClr val="3333CC"/>
                </a:solidFill>
                <a:latin typeface="Arial" panose="020B0604020202020204" pitchFamily="34" charset="0"/>
                <a:cs typeface="Arial" panose="020B0604020202020204" pitchFamily="34" charset="0"/>
              </a:rPr>
              <a:t>13 h</a:t>
            </a:r>
          </a:p>
        </p:txBody>
      </p:sp>
      <p:sp>
        <p:nvSpPr>
          <p:cNvPr id="39" name="TextBox 38"/>
          <p:cNvSpPr txBox="1"/>
          <p:nvPr/>
        </p:nvSpPr>
        <p:spPr>
          <a:xfrm>
            <a:off x="6539508" y="4514848"/>
            <a:ext cx="415290" cy="230832"/>
          </a:xfrm>
          <a:prstGeom prst="rect">
            <a:avLst/>
          </a:prstGeom>
          <a:noFill/>
        </p:spPr>
        <p:txBody>
          <a:bodyPr wrap="square" rtlCol="0">
            <a:spAutoFit/>
          </a:bodyPr>
          <a:lstStyle/>
          <a:p>
            <a:r>
              <a:rPr lang="en-US" sz="900" dirty="0">
                <a:solidFill>
                  <a:srgbClr val="CC9900"/>
                </a:solidFill>
                <a:latin typeface="Arial" panose="020B0604020202020204" pitchFamily="34" charset="0"/>
                <a:cs typeface="Arial" panose="020B0604020202020204" pitchFamily="34" charset="0"/>
              </a:rPr>
              <a:t>15 h</a:t>
            </a:r>
          </a:p>
        </p:txBody>
      </p:sp>
      <p:sp>
        <p:nvSpPr>
          <p:cNvPr id="40" name="TextBox 39"/>
          <p:cNvSpPr txBox="1"/>
          <p:nvPr/>
        </p:nvSpPr>
        <p:spPr>
          <a:xfrm>
            <a:off x="6545198" y="4393349"/>
            <a:ext cx="415290" cy="230832"/>
          </a:xfrm>
          <a:prstGeom prst="rect">
            <a:avLst/>
          </a:prstGeom>
          <a:noFill/>
        </p:spPr>
        <p:txBody>
          <a:bodyPr wrap="square" rtlCol="0">
            <a:spAutoFit/>
          </a:bodyPr>
          <a:lstStyle/>
          <a:p>
            <a:r>
              <a:rPr lang="en-US" sz="900" dirty="0">
                <a:solidFill>
                  <a:srgbClr val="003300"/>
                </a:solidFill>
                <a:latin typeface="Arial" panose="020B0604020202020204" pitchFamily="34" charset="0"/>
                <a:cs typeface="Arial" panose="020B0604020202020204" pitchFamily="34" charset="0"/>
              </a:rPr>
              <a:t>14 h</a:t>
            </a:r>
          </a:p>
        </p:txBody>
      </p:sp>
      <p:sp>
        <p:nvSpPr>
          <p:cNvPr id="41" name="TextBox 40"/>
          <p:cNvSpPr txBox="1"/>
          <p:nvPr/>
        </p:nvSpPr>
        <p:spPr>
          <a:xfrm>
            <a:off x="6539508" y="4726303"/>
            <a:ext cx="415290" cy="246221"/>
          </a:xfrm>
          <a:prstGeom prst="rect">
            <a:avLst/>
          </a:prstGeom>
          <a:noFill/>
        </p:spPr>
        <p:txBody>
          <a:bodyPr wrap="square" rtlCol="0">
            <a:spAutoFit/>
          </a:bodyPr>
          <a:lstStyle/>
          <a:p>
            <a:r>
              <a:rPr lang="en-US" sz="1000" dirty="0">
                <a:solidFill>
                  <a:srgbClr val="C00000"/>
                </a:solidFill>
                <a:latin typeface="Calibri" panose="020F0502020204030204" pitchFamily="34" charset="0"/>
              </a:rPr>
              <a:t>17 h</a:t>
            </a:r>
          </a:p>
        </p:txBody>
      </p:sp>
      <p:sp>
        <p:nvSpPr>
          <p:cNvPr id="42" name="TextBox 41"/>
          <p:cNvSpPr txBox="1"/>
          <p:nvPr/>
        </p:nvSpPr>
        <p:spPr>
          <a:xfrm>
            <a:off x="6545198" y="4638686"/>
            <a:ext cx="415290" cy="230832"/>
          </a:xfrm>
          <a:prstGeom prst="rect">
            <a:avLst/>
          </a:prstGeom>
          <a:noFill/>
        </p:spPr>
        <p:txBody>
          <a:bodyPr wrap="square" rtlCol="0">
            <a:spAutoFit/>
          </a:bodyPr>
          <a:lstStyle/>
          <a:p>
            <a:r>
              <a:rPr lang="en-US" sz="900" dirty="0">
                <a:solidFill>
                  <a:schemeClr val="tx1">
                    <a:lumMod val="50000"/>
                    <a:lumOff val="50000"/>
                  </a:schemeClr>
                </a:solidFill>
                <a:latin typeface="Arial" panose="020B0604020202020204" pitchFamily="34" charset="0"/>
                <a:cs typeface="Arial" panose="020B0604020202020204" pitchFamily="34" charset="0"/>
              </a:rPr>
              <a:t>16 h</a:t>
            </a:r>
          </a:p>
        </p:txBody>
      </p:sp>
      <p:sp>
        <p:nvSpPr>
          <p:cNvPr id="43" name="TextBox 42"/>
          <p:cNvSpPr txBox="1"/>
          <p:nvPr/>
        </p:nvSpPr>
        <p:spPr>
          <a:xfrm>
            <a:off x="6545198" y="4857716"/>
            <a:ext cx="415290" cy="230832"/>
          </a:xfrm>
          <a:prstGeom prst="rect">
            <a:avLst/>
          </a:prstGeom>
          <a:noFill/>
        </p:spPr>
        <p:txBody>
          <a:bodyPr wrap="square" rtlCol="0">
            <a:spAutoFit/>
          </a:bodyPr>
          <a:lstStyle/>
          <a:p>
            <a:r>
              <a:rPr lang="en-US" sz="900" dirty="0">
                <a:solidFill>
                  <a:srgbClr val="2D2D8A">
                    <a:lumMod val="75000"/>
                  </a:srgbClr>
                </a:solidFill>
                <a:latin typeface="Arial" panose="020B0604020202020204" pitchFamily="34" charset="0"/>
                <a:cs typeface="Arial" panose="020B0604020202020204" pitchFamily="34" charset="0"/>
              </a:rPr>
              <a:t>18 h</a:t>
            </a:r>
          </a:p>
        </p:txBody>
      </p:sp>
      <p:sp>
        <p:nvSpPr>
          <p:cNvPr id="44" name="TextBox 43"/>
          <p:cNvSpPr txBox="1"/>
          <p:nvPr/>
        </p:nvSpPr>
        <p:spPr>
          <a:xfrm>
            <a:off x="6541276" y="4957135"/>
            <a:ext cx="423134" cy="230832"/>
          </a:xfrm>
          <a:prstGeom prst="rect">
            <a:avLst/>
          </a:prstGeom>
          <a:noFill/>
        </p:spPr>
        <p:txBody>
          <a:bodyPr wrap="square" rtlCol="0">
            <a:spAutoFit/>
          </a:bodyPr>
          <a:lstStyle/>
          <a:p>
            <a:r>
              <a:rPr lang="en-US" sz="900" dirty="0">
                <a:solidFill>
                  <a:srgbClr val="003300"/>
                </a:solidFill>
                <a:latin typeface="Arial" panose="020B0604020202020204" pitchFamily="34" charset="0"/>
                <a:cs typeface="Arial" panose="020B0604020202020204" pitchFamily="34" charset="0"/>
              </a:rPr>
              <a:t>19 h</a:t>
            </a:r>
          </a:p>
        </p:txBody>
      </p:sp>
      <p:sp>
        <p:nvSpPr>
          <p:cNvPr id="45" name="Right Arrow 44"/>
          <p:cNvSpPr/>
          <p:nvPr/>
        </p:nvSpPr>
        <p:spPr bwMode="auto">
          <a:xfrm rot="5400000">
            <a:off x="6566846" y="3699225"/>
            <a:ext cx="362474" cy="237757"/>
          </a:xfrm>
          <a:prstGeom prst="rightArrow">
            <a:avLst/>
          </a:prstGeom>
          <a:gradFill flip="none" rotWithShape="1">
            <a:gsLst>
              <a:gs pos="5000">
                <a:srgbClr val="FF0000">
                  <a:tint val="66000"/>
                  <a:satMod val="160000"/>
                </a:srgbClr>
              </a:gs>
              <a:gs pos="50000">
                <a:srgbClr val="FF0000"/>
              </a:gs>
              <a:gs pos="100000">
                <a:srgbClr val="FF0000">
                  <a:tint val="23500"/>
                  <a:satMod val="160000"/>
                </a:srgbClr>
              </a:gs>
            </a:gsLst>
            <a:lin ang="16200000" scaled="1"/>
            <a:tileRect/>
          </a:gra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000000"/>
              </a:solidFill>
            </a:endParaRPr>
          </a:p>
        </p:txBody>
      </p:sp>
      <p:sp>
        <p:nvSpPr>
          <p:cNvPr id="46" name="TextBox 45"/>
          <p:cNvSpPr txBox="1"/>
          <p:nvPr/>
        </p:nvSpPr>
        <p:spPr>
          <a:xfrm>
            <a:off x="3424943" y="3996414"/>
            <a:ext cx="578810" cy="230832"/>
          </a:xfrm>
          <a:prstGeom prst="rect">
            <a:avLst/>
          </a:prstGeom>
          <a:noFill/>
        </p:spPr>
        <p:txBody>
          <a:bodyPr wrap="square" rtlCol="0">
            <a:spAutoFit/>
          </a:bodyPr>
          <a:lstStyle/>
          <a:p>
            <a:r>
              <a:rPr lang="en-US" sz="900" dirty="0">
                <a:solidFill>
                  <a:srgbClr val="000000"/>
                </a:solidFill>
                <a:latin typeface="Arial" panose="020B0604020202020204" pitchFamily="34" charset="0"/>
                <a:cs typeface="Arial" panose="020B0604020202020204" pitchFamily="34" charset="0"/>
              </a:rPr>
              <a:t>24.1 </a:t>
            </a:r>
            <a:r>
              <a:rPr lang="en-US" sz="900" baseline="30000" dirty="0" err="1">
                <a:solidFill>
                  <a:srgbClr val="000000"/>
                </a:solidFill>
                <a:latin typeface="Arial" panose="020B0604020202020204" pitchFamily="34" charset="0"/>
                <a:cs typeface="Arial" panose="020B0604020202020204" pitchFamily="34" charset="0"/>
              </a:rPr>
              <a:t>o</a:t>
            </a:r>
            <a:r>
              <a:rPr lang="en-US" sz="900" dirty="0" err="1">
                <a:solidFill>
                  <a:srgbClr val="000000"/>
                </a:solidFill>
                <a:latin typeface="Arial" panose="020B0604020202020204" pitchFamily="34" charset="0"/>
                <a:cs typeface="Arial" panose="020B0604020202020204" pitchFamily="34" charset="0"/>
              </a:rPr>
              <a:t>C</a:t>
            </a:r>
            <a:endParaRPr lang="en-US" sz="900" dirty="0">
              <a:solidFill>
                <a:srgbClr val="000000"/>
              </a:solidFill>
              <a:latin typeface="Arial" panose="020B0604020202020204" pitchFamily="34" charset="0"/>
              <a:cs typeface="Arial" panose="020B0604020202020204" pitchFamily="34" charset="0"/>
            </a:endParaRPr>
          </a:p>
        </p:txBody>
      </p:sp>
      <p:sp>
        <p:nvSpPr>
          <p:cNvPr id="47" name="TextBox 46"/>
          <p:cNvSpPr txBox="1"/>
          <p:nvPr/>
        </p:nvSpPr>
        <p:spPr>
          <a:xfrm>
            <a:off x="3137944" y="4096502"/>
            <a:ext cx="578810" cy="230832"/>
          </a:xfrm>
          <a:prstGeom prst="rect">
            <a:avLst/>
          </a:prstGeom>
          <a:noFill/>
        </p:spPr>
        <p:txBody>
          <a:bodyPr wrap="square" rtlCol="0">
            <a:spAutoFit/>
          </a:bodyPr>
          <a:lstStyle/>
          <a:p>
            <a:r>
              <a:rPr lang="en-US" sz="900" dirty="0">
                <a:solidFill>
                  <a:srgbClr val="FF0000"/>
                </a:solidFill>
                <a:latin typeface="Arial" panose="020B0604020202020204" pitchFamily="34" charset="0"/>
                <a:cs typeface="Arial" panose="020B0604020202020204" pitchFamily="34" charset="0"/>
              </a:rPr>
              <a:t>12 </a:t>
            </a:r>
            <a:r>
              <a:rPr lang="en-US" sz="900" baseline="30000" dirty="0" err="1">
                <a:solidFill>
                  <a:srgbClr val="FF0000"/>
                </a:solidFill>
                <a:latin typeface="Arial" panose="020B0604020202020204" pitchFamily="34" charset="0"/>
                <a:cs typeface="Arial" panose="020B0604020202020204" pitchFamily="34" charset="0"/>
              </a:rPr>
              <a:t>o</a:t>
            </a:r>
            <a:r>
              <a:rPr lang="en-US" sz="900" dirty="0" err="1">
                <a:solidFill>
                  <a:srgbClr val="FF0000"/>
                </a:solidFill>
                <a:latin typeface="Arial" panose="020B0604020202020204" pitchFamily="34" charset="0"/>
                <a:cs typeface="Arial" panose="020B0604020202020204" pitchFamily="34" charset="0"/>
              </a:rPr>
              <a:t>C</a:t>
            </a:r>
            <a:endParaRPr lang="en-US" sz="900" dirty="0">
              <a:solidFill>
                <a:srgbClr val="FF0000"/>
              </a:solidFill>
              <a:latin typeface="Arial" panose="020B0604020202020204" pitchFamily="34" charset="0"/>
              <a:cs typeface="Arial" panose="020B0604020202020204" pitchFamily="34" charset="0"/>
            </a:endParaRPr>
          </a:p>
        </p:txBody>
      </p:sp>
      <p:sp>
        <p:nvSpPr>
          <p:cNvPr id="48" name="TextBox 47"/>
          <p:cNvSpPr txBox="1"/>
          <p:nvPr/>
        </p:nvSpPr>
        <p:spPr>
          <a:xfrm>
            <a:off x="2804598" y="4211918"/>
            <a:ext cx="578810" cy="230832"/>
          </a:xfrm>
          <a:prstGeom prst="rect">
            <a:avLst/>
          </a:prstGeom>
          <a:noFill/>
        </p:spPr>
        <p:txBody>
          <a:bodyPr wrap="square" rtlCol="0">
            <a:spAutoFit/>
          </a:bodyPr>
          <a:lstStyle/>
          <a:p>
            <a:r>
              <a:rPr lang="en-US" sz="900" dirty="0">
                <a:solidFill>
                  <a:srgbClr val="0000FF"/>
                </a:solidFill>
                <a:latin typeface="Arial" panose="020B0604020202020204" pitchFamily="34" charset="0"/>
                <a:cs typeface="Arial" panose="020B0604020202020204" pitchFamily="34" charset="0"/>
              </a:rPr>
              <a:t> -5.7 </a:t>
            </a:r>
            <a:r>
              <a:rPr lang="en-US" sz="900" baseline="30000" dirty="0" err="1">
                <a:solidFill>
                  <a:srgbClr val="0000FF"/>
                </a:solidFill>
                <a:latin typeface="Arial" panose="020B0604020202020204" pitchFamily="34" charset="0"/>
                <a:cs typeface="Arial" panose="020B0604020202020204" pitchFamily="34" charset="0"/>
              </a:rPr>
              <a:t>o</a:t>
            </a:r>
            <a:r>
              <a:rPr lang="en-US" sz="900" dirty="0" err="1">
                <a:solidFill>
                  <a:srgbClr val="0000FF"/>
                </a:solidFill>
                <a:latin typeface="Arial" panose="020B0604020202020204" pitchFamily="34" charset="0"/>
                <a:cs typeface="Arial" panose="020B0604020202020204" pitchFamily="34" charset="0"/>
              </a:rPr>
              <a:t>C</a:t>
            </a:r>
            <a:endParaRPr lang="en-US" sz="900" dirty="0">
              <a:solidFill>
                <a:srgbClr val="0000FF"/>
              </a:solidFill>
              <a:latin typeface="Arial" panose="020B0604020202020204" pitchFamily="34" charset="0"/>
              <a:cs typeface="Arial" panose="020B0604020202020204" pitchFamily="34" charset="0"/>
            </a:endParaRPr>
          </a:p>
        </p:txBody>
      </p:sp>
      <p:sp>
        <p:nvSpPr>
          <p:cNvPr id="49" name="TextBox 48"/>
          <p:cNvSpPr txBox="1"/>
          <p:nvPr/>
        </p:nvSpPr>
        <p:spPr>
          <a:xfrm>
            <a:off x="2008469" y="4399432"/>
            <a:ext cx="676897" cy="230832"/>
          </a:xfrm>
          <a:prstGeom prst="rect">
            <a:avLst/>
          </a:prstGeom>
          <a:noFill/>
        </p:spPr>
        <p:txBody>
          <a:bodyPr wrap="square" rtlCol="0">
            <a:spAutoFit/>
          </a:bodyPr>
          <a:lstStyle/>
          <a:p>
            <a:r>
              <a:rPr lang="en-US" sz="900" dirty="0">
                <a:solidFill>
                  <a:srgbClr val="009A46"/>
                </a:solidFill>
                <a:latin typeface="Arial" panose="020B0604020202020204" pitchFamily="34" charset="0"/>
                <a:cs typeface="Arial" panose="020B0604020202020204" pitchFamily="34" charset="0"/>
              </a:rPr>
              <a:t> -24.3 </a:t>
            </a:r>
            <a:r>
              <a:rPr lang="en-US" sz="900" baseline="30000" dirty="0" err="1">
                <a:solidFill>
                  <a:srgbClr val="009A46"/>
                </a:solidFill>
                <a:latin typeface="Arial" panose="020B0604020202020204" pitchFamily="34" charset="0"/>
                <a:cs typeface="Arial" panose="020B0604020202020204" pitchFamily="34" charset="0"/>
              </a:rPr>
              <a:t>o</a:t>
            </a:r>
            <a:r>
              <a:rPr lang="en-US" sz="900" dirty="0" err="1">
                <a:solidFill>
                  <a:srgbClr val="009A46"/>
                </a:solidFill>
                <a:latin typeface="Arial" panose="020B0604020202020204" pitchFamily="34" charset="0"/>
                <a:cs typeface="Arial" panose="020B0604020202020204" pitchFamily="34" charset="0"/>
              </a:rPr>
              <a:t>C</a:t>
            </a:r>
            <a:endParaRPr lang="en-US" sz="900" dirty="0">
              <a:solidFill>
                <a:srgbClr val="009A46"/>
              </a:solidFill>
              <a:latin typeface="Arial" panose="020B0604020202020204" pitchFamily="34" charset="0"/>
              <a:cs typeface="Arial" panose="020B0604020202020204" pitchFamily="34" charset="0"/>
            </a:endParaRPr>
          </a:p>
        </p:txBody>
      </p:sp>
      <p:sp>
        <p:nvSpPr>
          <p:cNvPr id="50" name="TextBox 49"/>
          <p:cNvSpPr txBox="1"/>
          <p:nvPr/>
        </p:nvSpPr>
        <p:spPr>
          <a:xfrm>
            <a:off x="1690033" y="2731350"/>
            <a:ext cx="676897" cy="230832"/>
          </a:xfrm>
          <a:prstGeom prst="rect">
            <a:avLst/>
          </a:prstGeom>
          <a:noFill/>
        </p:spPr>
        <p:txBody>
          <a:bodyPr wrap="square" rtlCol="0">
            <a:spAutoFit/>
          </a:bodyPr>
          <a:lstStyle/>
          <a:p>
            <a:r>
              <a:rPr lang="en-US" sz="900" dirty="0">
                <a:solidFill>
                  <a:srgbClr val="009A46"/>
                </a:solidFill>
                <a:latin typeface="Arial" panose="020B0604020202020204" pitchFamily="34" charset="0"/>
                <a:cs typeface="Arial" panose="020B0604020202020204" pitchFamily="34" charset="0"/>
              </a:rPr>
              <a:t> -24.3 </a:t>
            </a:r>
            <a:r>
              <a:rPr lang="en-US" sz="900" baseline="30000" dirty="0" err="1">
                <a:solidFill>
                  <a:srgbClr val="009A46"/>
                </a:solidFill>
                <a:latin typeface="Arial" panose="020B0604020202020204" pitchFamily="34" charset="0"/>
                <a:cs typeface="Arial" panose="020B0604020202020204" pitchFamily="34" charset="0"/>
              </a:rPr>
              <a:t>o</a:t>
            </a:r>
            <a:r>
              <a:rPr lang="en-US" sz="900" dirty="0" err="1">
                <a:solidFill>
                  <a:srgbClr val="009A46"/>
                </a:solidFill>
                <a:latin typeface="Arial" panose="020B0604020202020204" pitchFamily="34" charset="0"/>
                <a:cs typeface="Arial" panose="020B0604020202020204" pitchFamily="34" charset="0"/>
              </a:rPr>
              <a:t>C</a:t>
            </a:r>
            <a:endParaRPr lang="en-US" sz="900" dirty="0">
              <a:solidFill>
                <a:srgbClr val="009A46"/>
              </a:solidFill>
              <a:latin typeface="Arial" panose="020B0604020202020204" pitchFamily="34" charset="0"/>
              <a:cs typeface="Arial" panose="020B0604020202020204" pitchFamily="34" charset="0"/>
            </a:endParaRPr>
          </a:p>
        </p:txBody>
      </p:sp>
      <p:sp>
        <p:nvSpPr>
          <p:cNvPr id="51" name="TextBox 50"/>
          <p:cNvSpPr txBox="1"/>
          <p:nvPr/>
        </p:nvSpPr>
        <p:spPr>
          <a:xfrm>
            <a:off x="2839091" y="2472895"/>
            <a:ext cx="578810" cy="230832"/>
          </a:xfrm>
          <a:prstGeom prst="rect">
            <a:avLst/>
          </a:prstGeom>
          <a:noFill/>
        </p:spPr>
        <p:txBody>
          <a:bodyPr wrap="square" rtlCol="0">
            <a:spAutoFit/>
          </a:bodyPr>
          <a:lstStyle/>
          <a:p>
            <a:r>
              <a:rPr lang="en-US" sz="900" dirty="0">
                <a:solidFill>
                  <a:srgbClr val="0000FF"/>
                </a:solidFill>
                <a:latin typeface="Arial" panose="020B0604020202020204" pitchFamily="34" charset="0"/>
                <a:cs typeface="Arial" panose="020B0604020202020204" pitchFamily="34" charset="0"/>
              </a:rPr>
              <a:t> -5.7 </a:t>
            </a:r>
            <a:r>
              <a:rPr lang="en-US" sz="900" baseline="30000" dirty="0" err="1">
                <a:solidFill>
                  <a:srgbClr val="0000FF"/>
                </a:solidFill>
                <a:latin typeface="Arial" panose="020B0604020202020204" pitchFamily="34" charset="0"/>
                <a:cs typeface="Arial" panose="020B0604020202020204" pitchFamily="34" charset="0"/>
              </a:rPr>
              <a:t>o</a:t>
            </a:r>
            <a:r>
              <a:rPr lang="en-US" sz="900" dirty="0" err="1">
                <a:solidFill>
                  <a:srgbClr val="0000FF"/>
                </a:solidFill>
                <a:latin typeface="Arial" panose="020B0604020202020204" pitchFamily="34" charset="0"/>
                <a:cs typeface="Arial" panose="020B0604020202020204" pitchFamily="34" charset="0"/>
              </a:rPr>
              <a:t>C</a:t>
            </a:r>
            <a:endParaRPr lang="en-US" sz="900" dirty="0">
              <a:solidFill>
                <a:srgbClr val="0000FF"/>
              </a:solidFill>
              <a:latin typeface="Arial" panose="020B0604020202020204" pitchFamily="34" charset="0"/>
              <a:cs typeface="Arial" panose="020B0604020202020204" pitchFamily="34" charset="0"/>
            </a:endParaRPr>
          </a:p>
        </p:txBody>
      </p:sp>
      <p:sp>
        <p:nvSpPr>
          <p:cNvPr id="52" name="TextBox 51"/>
          <p:cNvSpPr txBox="1"/>
          <p:nvPr/>
        </p:nvSpPr>
        <p:spPr>
          <a:xfrm>
            <a:off x="3010039" y="2295435"/>
            <a:ext cx="578810" cy="230832"/>
          </a:xfrm>
          <a:prstGeom prst="rect">
            <a:avLst/>
          </a:prstGeom>
          <a:noFill/>
        </p:spPr>
        <p:txBody>
          <a:bodyPr wrap="square" rtlCol="0">
            <a:spAutoFit/>
          </a:bodyPr>
          <a:lstStyle/>
          <a:p>
            <a:r>
              <a:rPr lang="en-US" sz="900" dirty="0">
                <a:solidFill>
                  <a:srgbClr val="FF0000"/>
                </a:solidFill>
                <a:latin typeface="Arial" panose="020B0604020202020204" pitchFamily="34" charset="0"/>
                <a:cs typeface="Arial" panose="020B0604020202020204" pitchFamily="34" charset="0"/>
              </a:rPr>
              <a:t>12 </a:t>
            </a:r>
            <a:r>
              <a:rPr lang="en-US" sz="900" baseline="30000" dirty="0" err="1">
                <a:solidFill>
                  <a:srgbClr val="FF0000"/>
                </a:solidFill>
                <a:latin typeface="Arial" panose="020B0604020202020204" pitchFamily="34" charset="0"/>
                <a:cs typeface="Arial" panose="020B0604020202020204" pitchFamily="34" charset="0"/>
              </a:rPr>
              <a:t>o</a:t>
            </a:r>
            <a:r>
              <a:rPr lang="en-US" sz="900" dirty="0" err="1">
                <a:solidFill>
                  <a:srgbClr val="FF0000"/>
                </a:solidFill>
                <a:latin typeface="Arial" panose="020B0604020202020204" pitchFamily="34" charset="0"/>
                <a:cs typeface="Arial" panose="020B0604020202020204" pitchFamily="34" charset="0"/>
              </a:rPr>
              <a:t>C</a:t>
            </a:r>
            <a:endParaRPr lang="en-US" sz="900" dirty="0">
              <a:solidFill>
                <a:srgbClr val="FF0000"/>
              </a:solidFill>
              <a:latin typeface="Arial" panose="020B0604020202020204" pitchFamily="34" charset="0"/>
              <a:cs typeface="Arial" panose="020B0604020202020204" pitchFamily="34" charset="0"/>
            </a:endParaRPr>
          </a:p>
        </p:txBody>
      </p:sp>
      <p:sp>
        <p:nvSpPr>
          <p:cNvPr id="53" name="TextBox 52"/>
          <p:cNvSpPr txBox="1"/>
          <p:nvPr/>
        </p:nvSpPr>
        <p:spPr>
          <a:xfrm>
            <a:off x="3316173" y="2159280"/>
            <a:ext cx="578810" cy="230832"/>
          </a:xfrm>
          <a:prstGeom prst="rect">
            <a:avLst/>
          </a:prstGeom>
          <a:noFill/>
        </p:spPr>
        <p:txBody>
          <a:bodyPr wrap="square" rtlCol="0">
            <a:spAutoFit/>
          </a:bodyPr>
          <a:lstStyle/>
          <a:p>
            <a:r>
              <a:rPr lang="en-US" sz="900" dirty="0">
                <a:solidFill>
                  <a:srgbClr val="000000"/>
                </a:solidFill>
                <a:latin typeface="Arial" panose="020B0604020202020204" pitchFamily="34" charset="0"/>
                <a:cs typeface="Arial" panose="020B0604020202020204" pitchFamily="34" charset="0"/>
              </a:rPr>
              <a:t>24.1 </a:t>
            </a:r>
            <a:r>
              <a:rPr lang="en-US" sz="900" baseline="30000" dirty="0" err="1">
                <a:solidFill>
                  <a:srgbClr val="000000"/>
                </a:solidFill>
                <a:latin typeface="Arial" panose="020B0604020202020204" pitchFamily="34" charset="0"/>
                <a:cs typeface="Arial" panose="020B0604020202020204" pitchFamily="34" charset="0"/>
              </a:rPr>
              <a:t>o</a:t>
            </a:r>
            <a:r>
              <a:rPr lang="en-US" sz="900" dirty="0" err="1">
                <a:solidFill>
                  <a:srgbClr val="000000"/>
                </a:solidFill>
                <a:latin typeface="Arial" panose="020B0604020202020204" pitchFamily="34" charset="0"/>
                <a:cs typeface="Arial" panose="020B0604020202020204" pitchFamily="34" charset="0"/>
              </a:rPr>
              <a:t>C</a:t>
            </a:r>
            <a:endParaRPr lang="en-US" sz="900" dirty="0">
              <a:solidFill>
                <a:srgbClr val="000000"/>
              </a:solidFill>
              <a:latin typeface="Arial" panose="020B0604020202020204" pitchFamily="34" charset="0"/>
              <a:cs typeface="Arial" panose="020B0604020202020204" pitchFamily="34" charset="0"/>
            </a:endParaRPr>
          </a:p>
        </p:txBody>
      </p:sp>
      <p:sp>
        <p:nvSpPr>
          <p:cNvPr id="8" name="Title 7"/>
          <p:cNvSpPr>
            <a:spLocks noGrp="1"/>
          </p:cNvSpPr>
          <p:nvPr>
            <p:ph type="title"/>
          </p:nvPr>
        </p:nvSpPr>
        <p:spPr/>
        <p:txBody>
          <a:bodyPr/>
          <a:lstStyle/>
          <a:p>
            <a:r>
              <a:rPr lang="en-US" dirty="0">
                <a:solidFill>
                  <a:srgbClr val="990000"/>
                </a:solidFill>
              </a:rPr>
              <a:t>TVIS Response Surface</a:t>
            </a:r>
          </a:p>
        </p:txBody>
      </p:sp>
    </p:spTree>
    <p:extLst>
      <p:ext uri="{BB962C8B-B14F-4D97-AF65-F5344CB8AC3E}">
        <p14:creationId xmlns:p14="http://schemas.microsoft.com/office/powerpoint/2010/main" val="16636669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4294967295"/>
              </p:nvPr>
            </p:nvSpPr>
            <p:spPr>
              <a:xfrm>
                <a:off x="0" y="377305"/>
                <a:ext cx="9144000" cy="666750"/>
              </a:xfrm>
            </p:spPr>
            <p:txBody>
              <a:bodyPr>
                <a:noAutofit/>
              </a:bodyPr>
              <a:lstStyle/>
              <a:p>
                <a:pPr marL="296863" indent="-285750">
                  <a:buClrTx/>
                  <a:buFont typeface="Arial" panose="020B0604020202020204" pitchFamily="34" charset="0"/>
                  <a:buChar char="•"/>
                </a:pPr>
                <a:r>
                  <a:rPr lang="en-US" sz="2000" dirty="0">
                    <a:latin typeface="Calibri" panose="020F0502020204030204" pitchFamily="34" charset="0"/>
                    <a:cs typeface="Calibri" panose="020F0502020204030204" pitchFamily="34" charset="0"/>
                  </a:rPr>
                  <a:t>The magnitudes of C</a:t>
                </a:r>
                <a:r>
                  <a:rPr lang="en-US" sz="2000" baseline="-25000" dirty="0">
                    <a:latin typeface="Calibri" panose="020F0502020204030204" pitchFamily="34" charset="0"/>
                    <a:cs typeface="Calibri" panose="020F0502020204030204" pitchFamily="34" charset="0"/>
                  </a:rPr>
                  <a:t>G</a:t>
                </a:r>
                <a:r>
                  <a:rPr lang="en-US" sz="2000" dirty="0">
                    <a:latin typeface="Calibri" panose="020F0502020204030204" pitchFamily="34" charset="0"/>
                    <a:cs typeface="Calibri" panose="020F0502020204030204" pitchFamily="34" charset="0"/>
                  </a:rPr>
                  <a:t> and C</a:t>
                </a:r>
                <a:r>
                  <a:rPr lang="en-US" sz="2000" baseline="-25000" dirty="0">
                    <a:latin typeface="Calibri" panose="020F0502020204030204" pitchFamily="34" charset="0"/>
                    <a:cs typeface="Calibri" panose="020F0502020204030204" pitchFamily="34" charset="0"/>
                  </a:rPr>
                  <a:t>S</a:t>
                </a:r>
                <a:r>
                  <a:rPr lang="en-US" sz="2000" dirty="0">
                    <a:latin typeface="Calibri" panose="020F0502020204030204" pitchFamily="34" charset="0"/>
                    <a:cs typeface="Calibri" panose="020F0502020204030204" pitchFamily="34" charset="0"/>
                  </a:rPr>
                  <a:t> </a:t>
                </a:r>
                <a:r>
                  <a:rPr lang="en-GB" sz="2000" dirty="0">
                    <a:latin typeface="Calibri" panose="020F0502020204030204" pitchFamily="34" charset="0"/>
                    <a:cs typeface="Calibri" panose="020F0502020204030204" pitchFamily="34" charset="0"/>
                  </a:rPr>
                  <a:t>are proportional to the area of interface between the frozen mass and the glass adjacent to the electrode (</a:t>
                </a:r>
                <a14:m>
                  <m:oMath xmlns:m="http://schemas.openxmlformats.org/officeDocument/2006/math">
                    <m:r>
                      <a:rPr lang="en-US" sz="2000" i="1">
                        <a:latin typeface="Cambria Math" panose="02040503050406030204" pitchFamily="18" charset="0"/>
                        <a:ea typeface="Cambria Math" panose="02040503050406030204" pitchFamily="18" charset="0"/>
                      </a:rPr>
                      <m:t>𝐴</m:t>
                    </m:r>
                  </m:oMath>
                </a14:m>
                <a:r>
                  <a:rPr lang="en-GB" sz="2000" dirty="0">
                    <a:latin typeface="Calibri" panose="020F0502020204030204" pitchFamily="34" charset="0"/>
                    <a:cs typeface="Calibri" panose="020F0502020204030204" pitchFamily="34" charset="0"/>
                  </a:rPr>
                  <a:t>).</a:t>
                </a:r>
              </a:p>
              <a:p>
                <a:pPr marL="296863" indent="-285750">
                  <a:buFont typeface="Arial" panose="020B0604020202020204" pitchFamily="34" charset="0"/>
                  <a:buChar char="•"/>
                </a:pPr>
                <a:endParaRPr lang="en-GB" sz="2000" dirty="0">
                  <a:latin typeface="Calibri" panose="020F0502020204030204" pitchFamily="34" charset="0"/>
                  <a:cs typeface="Calibri" panose="020F0502020204030204" pitchFamily="34" charset="0"/>
                </a:endParaRPr>
              </a:p>
              <a:p>
                <a:pPr marL="296863" indent="-285750">
                  <a:buFont typeface="Arial" panose="020B0604020202020204" pitchFamily="34" charset="0"/>
                  <a:buChar char="•"/>
                </a:pPr>
                <a:endParaRPr lang="en-GB" sz="2000" dirty="0">
                  <a:latin typeface="Calibri" panose="020F0502020204030204" pitchFamily="34" charset="0"/>
                  <a:cs typeface="Calibri" panose="020F0502020204030204" pitchFamily="34" charset="0"/>
                </a:endParaRPr>
              </a:p>
              <a:p>
                <a:pPr marL="11113"/>
                <a:endParaRPr lang="en-GB" sz="2000" dirty="0">
                  <a:latin typeface="Calibri" panose="020F0502020204030204" pitchFamily="34" charset="0"/>
                  <a:cs typeface="Calibri" panose="020F0502020204030204" pitchFamily="34" charset="0"/>
                </a:endParaRPr>
              </a:p>
              <a:p>
                <a:pPr marL="296863" indent="-285750">
                  <a:buFont typeface="Arial" panose="020B0604020202020204" pitchFamily="34" charset="0"/>
                  <a:buChar char="•"/>
                </a:pPr>
                <a:endParaRPr lang="en-GB" sz="2000" dirty="0">
                  <a:latin typeface="Calibri" panose="020F0502020204030204" pitchFamily="34" charset="0"/>
                  <a:cs typeface="Calibri" panose="020F0502020204030204" pitchFamily="34" charset="0"/>
                </a:endParaRPr>
              </a:p>
              <a:p>
                <a:pPr marL="296863" indent="-285750">
                  <a:buFont typeface="Arial" panose="020B0604020202020204" pitchFamily="34" charset="0"/>
                  <a:buChar char="•"/>
                </a:pPr>
                <a:endParaRPr lang="en-GB" sz="2000" dirty="0">
                  <a:latin typeface="Calibri" panose="020F0502020204030204" pitchFamily="34" charset="0"/>
                  <a:cs typeface="Calibri" panose="020F0502020204030204" pitchFamily="34" charset="0"/>
                </a:endParaRPr>
              </a:p>
              <a:p>
                <a:endParaRPr lang="en-US" sz="2000" baseline="-25000" dirty="0">
                  <a:latin typeface="Calibri" panose="020F0502020204030204" pitchFamily="34" charset="0"/>
                  <a:cs typeface="Calibri" panose="020F0502020204030204" pitchFamily="34" charset="0"/>
                </a:endParaRPr>
              </a:p>
            </p:txBody>
          </p:sp>
        </mc:Choice>
        <mc:Fallback xmlns="">
          <p:sp>
            <p:nvSpPr>
              <p:cNvPr id="2" name="Content Placeholder 1"/>
              <p:cNvSpPr>
                <a:spLocks noGrp="1" noRot="1" noChangeAspect="1" noMove="1" noResize="1" noEditPoints="1" noAdjustHandles="1" noChangeArrowheads="1" noChangeShapeType="1" noTextEdit="1"/>
              </p:cNvSpPr>
              <p:nvPr>
                <p:ph idx="4294967295"/>
              </p:nvPr>
            </p:nvSpPr>
            <p:spPr>
              <a:xfrm>
                <a:off x="0" y="377305"/>
                <a:ext cx="9144000" cy="666750"/>
              </a:xfrm>
              <a:blipFill>
                <a:blip r:embed="rId3"/>
                <a:stretch>
                  <a:fillRect l="-467" t="-5505" b="-220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2423160" y="1407600"/>
                <a:ext cx="1353256" cy="504241"/>
              </a:xfrm>
              <a:prstGeom prst="rect">
                <a:avLst/>
              </a:prstGeom>
            </p:spPr>
            <p:txBody>
              <a:bodyPr wrap="none">
                <a:spAutoFit/>
              </a:bodyPr>
              <a:lstStyle/>
              <a:p>
                <a:r>
                  <a:rPr lang="en-GB" sz="2000" dirty="0">
                    <a:latin typeface="Arial" panose="020B0604020202020204" pitchFamily="34" charset="0"/>
                    <a:cs typeface="Arial" panose="020B0604020202020204" pitchFamily="34" charset="0"/>
                  </a:rPr>
                  <a:t>𝐶</a:t>
                </a:r>
                <a:r>
                  <a:rPr lang="en-GB" sz="2000" baseline="-25000" dirty="0">
                    <a:latin typeface="Arial" panose="020B0604020202020204" pitchFamily="34" charset="0"/>
                    <a:cs typeface="Arial" panose="020B0604020202020204" pitchFamily="34" charset="0"/>
                  </a:rPr>
                  <a:t>𝐺</a:t>
                </a:r>
                <a:r>
                  <a:rPr lang="en-GB" sz="2000" dirty="0">
                    <a:latin typeface="Arial" panose="020B0604020202020204" pitchFamily="34" charset="0"/>
                    <a:cs typeface="Arial" panose="020B0604020202020204" pitchFamily="34" charset="0"/>
                  </a:rPr>
                  <a:t> = </a:t>
                </a:r>
                <a14:m>
                  <m:oMath xmlns:m="http://schemas.openxmlformats.org/officeDocument/2006/math">
                    <m:f>
                      <m:fPr>
                        <m:ctrlPr>
                          <a:rPr lang="en-US" sz="2000" i="1">
                            <a:latin typeface="Cambria Math"/>
                            <a:ea typeface="Cambria Math" panose="02040503050406030204" pitchFamily="18" charset="0"/>
                          </a:rPr>
                        </m:ctrlPr>
                      </m:fPr>
                      <m:num>
                        <m:r>
                          <a:rPr lang="en-US" sz="2000" i="1">
                            <a:latin typeface="Cambria Math" panose="02040503050406030204" pitchFamily="18" charset="0"/>
                            <a:ea typeface="Cambria Math" panose="02040503050406030204" pitchFamily="18" charset="0"/>
                          </a:rPr>
                          <m:t>𝜀</m:t>
                        </m:r>
                        <m:r>
                          <a:rPr lang="en-US" sz="2000" i="1" baseline="-25000">
                            <a:latin typeface="Cambria Math" panose="02040503050406030204" pitchFamily="18" charset="0"/>
                            <a:ea typeface="Cambria Math" panose="02040503050406030204" pitchFamily="18" charset="0"/>
                          </a:rPr>
                          <m:t>𝐺</m:t>
                        </m:r>
                        <m:r>
                          <a:rPr lang="en-US" sz="2000" i="1">
                            <a:latin typeface="Cambria Math" panose="02040503050406030204" pitchFamily="18" charset="0"/>
                            <a:ea typeface="Cambria Math" panose="02040503050406030204" pitchFamily="18" charset="0"/>
                          </a:rPr>
                          <m:t>𝜀</m:t>
                        </m:r>
                        <m:r>
                          <m:rPr>
                            <m:nor/>
                          </m:rPr>
                          <a:rPr lang="en-GB" sz="2000" b="0" i="0" baseline="-25000" dirty="0" smtClean="0">
                            <a:latin typeface="Arial" panose="020B0604020202020204" pitchFamily="34" charset="0"/>
                            <a:cs typeface="Arial" panose="020B0604020202020204" pitchFamily="34" charset="0"/>
                          </a:rPr>
                          <m:t>o</m:t>
                        </m:r>
                        <m:r>
                          <a:rPr lang="en-US" sz="2000" b="0" i="1" baseline="-25000" dirty="0" smtClean="0">
                            <a:latin typeface="Cambria Math" panose="02040503050406030204" pitchFamily="18" charset="0"/>
                            <a:cs typeface="Arial" panose="020B0604020202020204" pitchFamily="34" charset="0"/>
                          </a:rPr>
                          <m:t>   </m:t>
                        </m:r>
                      </m:num>
                      <m:den>
                        <m:r>
                          <a:rPr lang="en-US" sz="2000" i="1">
                            <a:latin typeface="Cambria Math" panose="02040503050406030204" pitchFamily="18" charset="0"/>
                            <a:ea typeface="Cambria Math" panose="02040503050406030204" pitchFamily="18" charset="0"/>
                          </a:rPr>
                          <m:t>𝑑</m:t>
                        </m:r>
                        <m:r>
                          <a:rPr lang="en-GB" sz="2000" b="0" i="1" baseline="-25000" smtClean="0">
                            <a:latin typeface="Cambria Math"/>
                            <a:ea typeface="Cambria Math" panose="02040503050406030204" pitchFamily="18" charset="0"/>
                          </a:rPr>
                          <m:t>𝐺</m:t>
                        </m:r>
                      </m:den>
                    </m:f>
                  </m:oMath>
                </a14:m>
                <a:r>
                  <a:rPr lang="en-US" sz="2000" i="1" dirty="0">
                    <a:latin typeface="Times New Roman" panose="02020603050405020304" pitchFamily="18" charset="0"/>
                    <a:cs typeface="Times New Roman" panose="02020603050405020304" pitchFamily="18" charset="0"/>
                  </a:rPr>
                  <a:t>A</a:t>
                </a:r>
              </a:p>
            </p:txBody>
          </p:sp>
        </mc:Choice>
        <mc:Fallback xmlns="">
          <p:sp>
            <p:nvSpPr>
              <p:cNvPr id="5" name="Rectangle 4"/>
              <p:cNvSpPr>
                <a:spLocks noRot="1" noChangeAspect="1" noMove="1" noResize="1" noEditPoints="1" noAdjustHandles="1" noChangeArrowheads="1" noChangeShapeType="1" noTextEdit="1"/>
              </p:cNvSpPr>
              <p:nvPr/>
            </p:nvSpPr>
            <p:spPr>
              <a:xfrm>
                <a:off x="2423160" y="1407600"/>
                <a:ext cx="1353256" cy="504241"/>
              </a:xfrm>
              <a:prstGeom prst="rect">
                <a:avLst/>
              </a:prstGeom>
              <a:blipFill>
                <a:blip r:embed="rId4"/>
                <a:stretch>
                  <a:fillRect l="-4977" t="-1205" r="-3167" b="-843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5282100" y="1407600"/>
                <a:ext cx="1391920" cy="504241"/>
              </a:xfrm>
              <a:prstGeom prst="rect">
                <a:avLst/>
              </a:prstGeom>
            </p:spPr>
            <p:txBody>
              <a:bodyPr wrap="none">
                <a:spAutoFit/>
              </a:bodyPr>
              <a:lstStyle/>
              <a:p>
                <a:r>
                  <a:rPr lang="en-GB" sz="2000" dirty="0">
                    <a:latin typeface="Arial" panose="020B0604020202020204" pitchFamily="34" charset="0"/>
                    <a:cs typeface="Arial" panose="020B0604020202020204" pitchFamily="34" charset="0"/>
                  </a:rPr>
                  <a:t>𝐶</a:t>
                </a:r>
                <a:r>
                  <a:rPr lang="en-GB" sz="2000" i="1" baseline="-25000" dirty="0">
                    <a:latin typeface="Times New Roman" panose="02020603050405020304" pitchFamily="18" charset="0"/>
                    <a:cs typeface="Times New Roman" panose="02020603050405020304" pitchFamily="18" charset="0"/>
                  </a:rPr>
                  <a:t>S</a:t>
                </a:r>
                <a:r>
                  <a:rPr lang="en-GB" sz="2000" dirty="0">
                    <a:latin typeface="Arial" panose="020B0604020202020204" pitchFamily="34" charset="0"/>
                    <a:cs typeface="Arial" panose="020B0604020202020204" pitchFamily="34" charset="0"/>
                  </a:rPr>
                  <a:t> = </a:t>
                </a:r>
                <a14:m>
                  <m:oMath xmlns:m="http://schemas.openxmlformats.org/officeDocument/2006/math">
                    <m:f>
                      <m:fPr>
                        <m:ctrlPr>
                          <a:rPr lang="en-US" sz="2000" i="1">
                            <a:latin typeface="Cambria Math"/>
                            <a:ea typeface="Cambria Math" panose="02040503050406030204" pitchFamily="18" charset="0"/>
                          </a:rPr>
                        </m:ctrlPr>
                      </m:fPr>
                      <m:num>
                        <m:r>
                          <a:rPr lang="en-US" sz="2000" i="1">
                            <a:latin typeface="Cambria Math" panose="02040503050406030204" pitchFamily="18" charset="0"/>
                            <a:ea typeface="Cambria Math" panose="02040503050406030204" pitchFamily="18" charset="0"/>
                          </a:rPr>
                          <m:t>𝜀</m:t>
                        </m:r>
                        <m:r>
                          <a:rPr lang="en-GB" sz="2000" b="0" i="1" baseline="-25000" smtClean="0">
                            <a:latin typeface="Cambria Math"/>
                            <a:ea typeface="Cambria Math" panose="02040503050406030204" pitchFamily="18" charset="0"/>
                          </a:rPr>
                          <m:t>𝑆</m:t>
                        </m:r>
                        <m:r>
                          <a:rPr lang="en-US" sz="2000" i="1">
                            <a:latin typeface="Cambria Math" panose="02040503050406030204" pitchFamily="18" charset="0"/>
                            <a:ea typeface="Cambria Math" panose="02040503050406030204" pitchFamily="18" charset="0"/>
                          </a:rPr>
                          <m:t>𝜀</m:t>
                        </m:r>
                        <m:r>
                          <m:rPr>
                            <m:nor/>
                          </m:rPr>
                          <a:rPr lang="en-GB" sz="2000" b="0" i="0" baseline="-25000" dirty="0" smtClean="0">
                            <a:latin typeface="Arial" panose="020B0604020202020204" pitchFamily="34" charset="0"/>
                            <a:cs typeface="Arial" panose="020B0604020202020204" pitchFamily="34" charset="0"/>
                          </a:rPr>
                          <m:t>o</m:t>
                        </m:r>
                        <m:r>
                          <a:rPr lang="en-US" sz="2000" b="0" i="1" baseline="-25000" dirty="0" smtClean="0">
                            <a:latin typeface="Cambria Math" panose="02040503050406030204" pitchFamily="18" charset="0"/>
                            <a:cs typeface="Arial" panose="020B0604020202020204" pitchFamily="34" charset="0"/>
                          </a:rPr>
                          <m:t>   </m:t>
                        </m:r>
                      </m:num>
                      <m:den>
                        <m:r>
                          <a:rPr lang="en-US" sz="2000" i="1">
                            <a:latin typeface="Cambria Math" panose="02040503050406030204" pitchFamily="18" charset="0"/>
                            <a:ea typeface="Cambria Math" panose="02040503050406030204" pitchFamily="18" charset="0"/>
                          </a:rPr>
                          <m:t>𝑑</m:t>
                        </m:r>
                        <m:r>
                          <a:rPr lang="en-GB" sz="2000" b="0" i="1" baseline="-25000" smtClean="0">
                            <a:latin typeface="Cambria Math"/>
                            <a:ea typeface="Cambria Math" panose="02040503050406030204" pitchFamily="18" charset="0"/>
                          </a:rPr>
                          <m:t>𝑆</m:t>
                        </m:r>
                      </m:den>
                    </m:f>
                  </m:oMath>
                </a14:m>
                <a:r>
                  <a:rPr lang="en-US" sz="2000" i="1" dirty="0">
                    <a:latin typeface="Times New Roman" panose="02020603050405020304" pitchFamily="18" charset="0"/>
                    <a:cs typeface="Times New Roman" panose="02020603050405020304" pitchFamily="18" charset="0"/>
                  </a:rPr>
                  <a:t> A</a:t>
                </a:r>
                <a:endParaRPr lang="en-US" sz="2000" dirty="0">
                  <a:latin typeface="Arial" panose="020B0604020202020204" pitchFamily="34" charset="0"/>
                  <a:cs typeface="Arial" panose="020B0604020202020204" pitchFamily="34" charset="0"/>
                </a:endParaRPr>
              </a:p>
            </p:txBody>
          </p:sp>
        </mc:Choice>
        <mc:Fallback xmlns="">
          <p:sp>
            <p:nvSpPr>
              <p:cNvPr id="6" name="Rectangle 5"/>
              <p:cNvSpPr>
                <a:spLocks noRot="1" noChangeAspect="1" noMove="1" noResize="1" noEditPoints="1" noAdjustHandles="1" noChangeArrowheads="1" noChangeShapeType="1" noTextEdit="1"/>
              </p:cNvSpPr>
              <p:nvPr/>
            </p:nvSpPr>
            <p:spPr>
              <a:xfrm>
                <a:off x="5282100" y="1407600"/>
                <a:ext cx="1391920" cy="504241"/>
              </a:xfrm>
              <a:prstGeom prst="rect">
                <a:avLst/>
              </a:prstGeom>
              <a:blipFill>
                <a:blip r:embed="rId5"/>
                <a:stretch>
                  <a:fillRect l="-4367" t="-1205" r="-2183" b="-8434"/>
                </a:stretch>
              </a:blipFill>
            </p:spPr>
            <p:txBody>
              <a:bodyPr/>
              <a:lstStyle/>
              <a:p>
                <a:r>
                  <a:rPr lang="en-US">
                    <a:noFill/>
                  </a:rPr>
                  <a:t> </a:t>
                </a:r>
              </a:p>
            </p:txBody>
          </p:sp>
        </mc:Fallback>
      </mc:AlternateContent>
      <p:grpSp>
        <p:nvGrpSpPr>
          <p:cNvPr id="37" name="Group 36"/>
          <p:cNvGrpSpPr/>
          <p:nvPr/>
        </p:nvGrpSpPr>
        <p:grpSpPr>
          <a:xfrm>
            <a:off x="220324" y="2343158"/>
            <a:ext cx="1629343" cy="2484000"/>
            <a:chOff x="937909" y="3740866"/>
            <a:chExt cx="1629343" cy="2484000"/>
          </a:xfrm>
        </p:grpSpPr>
        <p:sp>
          <p:nvSpPr>
            <p:cNvPr id="17" name="Rounded Rectangle 36"/>
            <p:cNvSpPr/>
            <p:nvPr/>
          </p:nvSpPr>
          <p:spPr>
            <a:xfrm>
              <a:off x="1037387" y="5694514"/>
              <a:ext cx="1280160" cy="484632"/>
            </a:xfrm>
            <a:prstGeom prst="rect">
              <a:avLst/>
            </a:prstGeom>
            <a:pattFill prst="lgConfetti">
              <a:fgClr>
                <a:srgbClr val="6DF8FF"/>
              </a:fgClr>
              <a:bgClr>
                <a:schemeClr val="bg1"/>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36" name="Group 35"/>
            <p:cNvGrpSpPr/>
            <p:nvPr/>
          </p:nvGrpSpPr>
          <p:grpSpPr>
            <a:xfrm>
              <a:off x="937909" y="3740866"/>
              <a:ext cx="1629343" cy="2484000"/>
              <a:chOff x="937909" y="3740866"/>
              <a:chExt cx="1629343" cy="2484000"/>
            </a:xfrm>
          </p:grpSpPr>
          <p:sp>
            <p:nvSpPr>
              <p:cNvPr id="15" name="Rectangle 14"/>
              <p:cNvSpPr/>
              <p:nvPr/>
            </p:nvSpPr>
            <p:spPr>
              <a:xfrm>
                <a:off x="937909" y="5599186"/>
                <a:ext cx="36000" cy="539496"/>
              </a:xfrm>
              <a:prstGeom prst="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6" name="Rectangle 15"/>
              <p:cNvSpPr/>
              <p:nvPr/>
            </p:nvSpPr>
            <p:spPr>
              <a:xfrm>
                <a:off x="2355229" y="5629666"/>
                <a:ext cx="36000" cy="539496"/>
              </a:xfrm>
              <a:prstGeom prst="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7" name="Group 6"/>
              <p:cNvGrpSpPr>
                <a:grpSpLocks noChangeAspect="1"/>
              </p:cNvGrpSpPr>
              <p:nvPr/>
            </p:nvGrpSpPr>
            <p:grpSpPr>
              <a:xfrm>
                <a:off x="1014345" y="3740866"/>
                <a:ext cx="1296000" cy="2484000"/>
                <a:chOff x="641838" y="2039816"/>
                <a:chExt cx="2266217" cy="3866003"/>
              </a:xfrm>
              <a:noFill/>
            </p:grpSpPr>
            <p:sp>
              <p:nvSpPr>
                <p:cNvPr id="8" name="Rectangle 7"/>
                <p:cNvSpPr/>
                <p:nvPr/>
              </p:nvSpPr>
              <p:spPr>
                <a:xfrm>
                  <a:off x="1008184" y="2347546"/>
                  <a:ext cx="1500554" cy="249114"/>
                </a:xfrm>
                <a:prstGeom prst="rect">
                  <a:avLst/>
                </a:prstGeom>
                <a:grpFill/>
                <a:ln w="762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ounded Rectangle 6"/>
                <p:cNvSpPr/>
                <p:nvPr/>
              </p:nvSpPr>
              <p:spPr>
                <a:xfrm>
                  <a:off x="641838" y="2596660"/>
                  <a:ext cx="2266217" cy="3309159"/>
                </a:xfrm>
                <a:custGeom>
                  <a:avLst/>
                  <a:gdLst>
                    <a:gd name="connsiteX0" fmla="*/ 0 w 2242038"/>
                    <a:gd name="connsiteY0" fmla="*/ 373680 h 3373317"/>
                    <a:gd name="connsiteX1" fmla="*/ 373680 w 2242038"/>
                    <a:gd name="connsiteY1" fmla="*/ 0 h 3373317"/>
                    <a:gd name="connsiteX2" fmla="*/ 1868358 w 2242038"/>
                    <a:gd name="connsiteY2" fmla="*/ 0 h 3373317"/>
                    <a:gd name="connsiteX3" fmla="*/ 2242038 w 2242038"/>
                    <a:gd name="connsiteY3" fmla="*/ 373680 h 3373317"/>
                    <a:gd name="connsiteX4" fmla="*/ 2242038 w 2242038"/>
                    <a:gd name="connsiteY4" fmla="*/ 2999637 h 3373317"/>
                    <a:gd name="connsiteX5" fmla="*/ 1868358 w 2242038"/>
                    <a:gd name="connsiteY5" fmla="*/ 3373317 h 3373317"/>
                    <a:gd name="connsiteX6" fmla="*/ 373680 w 2242038"/>
                    <a:gd name="connsiteY6" fmla="*/ 3373317 h 3373317"/>
                    <a:gd name="connsiteX7" fmla="*/ 0 w 2242038"/>
                    <a:gd name="connsiteY7" fmla="*/ 2999637 h 3373317"/>
                    <a:gd name="connsiteX8" fmla="*/ 0 w 2242038"/>
                    <a:gd name="connsiteY8" fmla="*/ 373680 h 3373317"/>
                    <a:gd name="connsiteX0" fmla="*/ 0 w 2242038"/>
                    <a:gd name="connsiteY0" fmla="*/ 373680 h 3377187"/>
                    <a:gd name="connsiteX1" fmla="*/ 373680 w 2242038"/>
                    <a:gd name="connsiteY1" fmla="*/ 0 h 3377187"/>
                    <a:gd name="connsiteX2" fmla="*/ 1868358 w 2242038"/>
                    <a:gd name="connsiteY2" fmla="*/ 0 h 3377187"/>
                    <a:gd name="connsiteX3" fmla="*/ 2242038 w 2242038"/>
                    <a:gd name="connsiteY3" fmla="*/ 373680 h 3377187"/>
                    <a:gd name="connsiteX4" fmla="*/ 2242038 w 2242038"/>
                    <a:gd name="connsiteY4" fmla="*/ 2999637 h 3377187"/>
                    <a:gd name="connsiteX5" fmla="*/ 1868358 w 2242038"/>
                    <a:gd name="connsiteY5" fmla="*/ 3373317 h 3377187"/>
                    <a:gd name="connsiteX6" fmla="*/ 373680 w 2242038"/>
                    <a:gd name="connsiteY6" fmla="*/ 3373317 h 3377187"/>
                    <a:gd name="connsiteX7" fmla="*/ 8792 w 2242038"/>
                    <a:gd name="connsiteY7" fmla="*/ 3210652 h 3377187"/>
                    <a:gd name="connsiteX8" fmla="*/ 0 w 2242038"/>
                    <a:gd name="connsiteY8" fmla="*/ 373680 h 3377187"/>
                    <a:gd name="connsiteX0" fmla="*/ 0 w 2277207"/>
                    <a:gd name="connsiteY0" fmla="*/ 373680 h 3379288"/>
                    <a:gd name="connsiteX1" fmla="*/ 373680 w 2277207"/>
                    <a:gd name="connsiteY1" fmla="*/ 0 h 3379288"/>
                    <a:gd name="connsiteX2" fmla="*/ 1868358 w 2277207"/>
                    <a:gd name="connsiteY2" fmla="*/ 0 h 3379288"/>
                    <a:gd name="connsiteX3" fmla="*/ 2242038 w 2277207"/>
                    <a:gd name="connsiteY3" fmla="*/ 373680 h 3379288"/>
                    <a:gd name="connsiteX4" fmla="*/ 2277207 w 2277207"/>
                    <a:gd name="connsiteY4" fmla="*/ 3219445 h 3379288"/>
                    <a:gd name="connsiteX5" fmla="*/ 1868358 w 2277207"/>
                    <a:gd name="connsiteY5" fmla="*/ 3373317 h 3379288"/>
                    <a:gd name="connsiteX6" fmla="*/ 373680 w 2277207"/>
                    <a:gd name="connsiteY6" fmla="*/ 3373317 h 3379288"/>
                    <a:gd name="connsiteX7" fmla="*/ 8792 w 2277207"/>
                    <a:gd name="connsiteY7" fmla="*/ 3210652 h 3379288"/>
                    <a:gd name="connsiteX8" fmla="*/ 0 w 2277207"/>
                    <a:gd name="connsiteY8" fmla="*/ 373680 h 3379288"/>
                    <a:gd name="connsiteX0" fmla="*/ 0 w 2268415"/>
                    <a:gd name="connsiteY0" fmla="*/ 373680 h 3379288"/>
                    <a:gd name="connsiteX1" fmla="*/ 373680 w 2268415"/>
                    <a:gd name="connsiteY1" fmla="*/ 0 h 3379288"/>
                    <a:gd name="connsiteX2" fmla="*/ 1868358 w 2268415"/>
                    <a:gd name="connsiteY2" fmla="*/ 0 h 3379288"/>
                    <a:gd name="connsiteX3" fmla="*/ 2242038 w 2268415"/>
                    <a:gd name="connsiteY3" fmla="*/ 373680 h 3379288"/>
                    <a:gd name="connsiteX4" fmla="*/ 2268415 w 2268415"/>
                    <a:gd name="connsiteY4" fmla="*/ 3219445 h 3379288"/>
                    <a:gd name="connsiteX5" fmla="*/ 1868358 w 2268415"/>
                    <a:gd name="connsiteY5" fmla="*/ 3373317 h 3379288"/>
                    <a:gd name="connsiteX6" fmla="*/ 373680 w 2268415"/>
                    <a:gd name="connsiteY6" fmla="*/ 3373317 h 3379288"/>
                    <a:gd name="connsiteX7" fmla="*/ 8792 w 2268415"/>
                    <a:gd name="connsiteY7" fmla="*/ 3210652 h 3379288"/>
                    <a:gd name="connsiteX8" fmla="*/ 0 w 2268415"/>
                    <a:gd name="connsiteY8" fmla="*/ 373680 h 3379288"/>
                    <a:gd name="connsiteX0" fmla="*/ 0 w 2270184"/>
                    <a:gd name="connsiteY0" fmla="*/ 373680 h 3379288"/>
                    <a:gd name="connsiteX1" fmla="*/ 373680 w 2270184"/>
                    <a:gd name="connsiteY1" fmla="*/ 0 h 3379288"/>
                    <a:gd name="connsiteX2" fmla="*/ 1868358 w 2270184"/>
                    <a:gd name="connsiteY2" fmla="*/ 0 h 3379288"/>
                    <a:gd name="connsiteX3" fmla="*/ 2242038 w 2270184"/>
                    <a:gd name="connsiteY3" fmla="*/ 373680 h 3379288"/>
                    <a:gd name="connsiteX4" fmla="*/ 2268415 w 2270184"/>
                    <a:gd name="connsiteY4" fmla="*/ 3219445 h 3379288"/>
                    <a:gd name="connsiteX5" fmla="*/ 1868358 w 2270184"/>
                    <a:gd name="connsiteY5" fmla="*/ 3373317 h 3379288"/>
                    <a:gd name="connsiteX6" fmla="*/ 373680 w 2270184"/>
                    <a:gd name="connsiteY6" fmla="*/ 3373317 h 3379288"/>
                    <a:gd name="connsiteX7" fmla="*/ 8792 w 2270184"/>
                    <a:gd name="connsiteY7" fmla="*/ 3210652 h 3379288"/>
                    <a:gd name="connsiteX8" fmla="*/ 0 w 2270184"/>
                    <a:gd name="connsiteY8" fmla="*/ 373680 h 3379288"/>
                    <a:gd name="connsiteX0" fmla="*/ 0 w 2272056"/>
                    <a:gd name="connsiteY0" fmla="*/ 373680 h 3379288"/>
                    <a:gd name="connsiteX1" fmla="*/ 373680 w 2272056"/>
                    <a:gd name="connsiteY1" fmla="*/ 0 h 3379288"/>
                    <a:gd name="connsiteX2" fmla="*/ 1868358 w 2272056"/>
                    <a:gd name="connsiteY2" fmla="*/ 0 h 3379288"/>
                    <a:gd name="connsiteX3" fmla="*/ 2259623 w 2272056"/>
                    <a:gd name="connsiteY3" fmla="*/ 364888 h 3379288"/>
                    <a:gd name="connsiteX4" fmla="*/ 2268415 w 2272056"/>
                    <a:gd name="connsiteY4" fmla="*/ 3219445 h 3379288"/>
                    <a:gd name="connsiteX5" fmla="*/ 1868358 w 2272056"/>
                    <a:gd name="connsiteY5" fmla="*/ 3373317 h 3379288"/>
                    <a:gd name="connsiteX6" fmla="*/ 373680 w 2272056"/>
                    <a:gd name="connsiteY6" fmla="*/ 3373317 h 3379288"/>
                    <a:gd name="connsiteX7" fmla="*/ 8792 w 2272056"/>
                    <a:gd name="connsiteY7" fmla="*/ 3210652 h 3379288"/>
                    <a:gd name="connsiteX8" fmla="*/ 0 w 2272056"/>
                    <a:gd name="connsiteY8"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373680 w 2266217"/>
                    <a:gd name="connsiteY6" fmla="*/ 3373317 h 3379288"/>
                    <a:gd name="connsiteX7" fmla="*/ 8792 w 2266217"/>
                    <a:gd name="connsiteY7" fmla="*/ 3210652 h 3379288"/>
                    <a:gd name="connsiteX8" fmla="*/ 0 w 2266217"/>
                    <a:gd name="connsiteY8"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0 w 2266217"/>
                    <a:gd name="connsiteY8" fmla="*/ 3210652 h 3379288"/>
                    <a:gd name="connsiteX9" fmla="*/ 0 w 2266217"/>
                    <a:gd name="connsiteY9" fmla="*/ 373680 h 3379288"/>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74353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34207 w 2266217"/>
                    <a:gd name="connsiteY6" fmla="*/ 3374353 h 3391967"/>
                    <a:gd name="connsiteX7" fmla="*/ 373680 w 2266217"/>
                    <a:gd name="connsiteY7" fmla="*/ 3373317 h 3391967"/>
                    <a:gd name="connsiteX8" fmla="*/ 0 w 2266217"/>
                    <a:gd name="connsiteY8" fmla="*/ 3210652 h 3391967"/>
                    <a:gd name="connsiteX9" fmla="*/ 0 w 2266217"/>
                    <a:gd name="connsiteY9" fmla="*/ 373680 h 339196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34207 w 2266217"/>
                    <a:gd name="connsiteY6" fmla="*/ 3374353 h 3391967"/>
                    <a:gd name="connsiteX7" fmla="*/ 373680 w 2266217"/>
                    <a:gd name="connsiteY7" fmla="*/ 3390901 h 3391967"/>
                    <a:gd name="connsiteX8" fmla="*/ 0 w 2266217"/>
                    <a:gd name="connsiteY8" fmla="*/ 3210652 h 3391967"/>
                    <a:gd name="connsiteX9" fmla="*/ 0 w 2266217"/>
                    <a:gd name="connsiteY9" fmla="*/ 373680 h 339196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42999 w 2266217"/>
                    <a:gd name="connsiteY6" fmla="*/ 3391937 h 3391967"/>
                    <a:gd name="connsiteX7" fmla="*/ 373680 w 2266217"/>
                    <a:gd name="connsiteY7" fmla="*/ 3390901 h 3391967"/>
                    <a:gd name="connsiteX8" fmla="*/ 0 w 2266217"/>
                    <a:gd name="connsiteY8" fmla="*/ 3210652 h 3391967"/>
                    <a:gd name="connsiteX9" fmla="*/ 0 w 2266217"/>
                    <a:gd name="connsiteY9" fmla="*/ 373680 h 339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66217" h="3391967">
                      <a:moveTo>
                        <a:pt x="0" y="373680"/>
                      </a:moveTo>
                      <a:cubicBezTo>
                        <a:pt x="0" y="167302"/>
                        <a:pt x="167302" y="0"/>
                        <a:pt x="373680" y="0"/>
                      </a:cubicBezTo>
                      <a:lnTo>
                        <a:pt x="1868358" y="0"/>
                      </a:lnTo>
                      <a:cubicBezTo>
                        <a:pt x="2074736" y="0"/>
                        <a:pt x="2259623" y="158510"/>
                        <a:pt x="2259623" y="364888"/>
                      </a:cubicBezTo>
                      <a:cubicBezTo>
                        <a:pt x="2268415" y="1313476"/>
                        <a:pt x="2268415" y="2262064"/>
                        <a:pt x="2259623" y="3210652"/>
                      </a:cubicBezTo>
                      <a:cubicBezTo>
                        <a:pt x="2259623" y="3417030"/>
                        <a:pt x="2083528" y="3390901"/>
                        <a:pt x="1877150" y="3390901"/>
                      </a:cubicBezTo>
                      <a:lnTo>
                        <a:pt x="1142999" y="3391937"/>
                      </a:lnTo>
                      <a:lnTo>
                        <a:pt x="373680" y="3390901"/>
                      </a:lnTo>
                      <a:cubicBezTo>
                        <a:pt x="167302" y="3390901"/>
                        <a:pt x="0" y="3417030"/>
                        <a:pt x="0" y="3210652"/>
                      </a:cubicBezTo>
                      <a:lnTo>
                        <a:pt x="0" y="373680"/>
                      </a:lnTo>
                      <a:close/>
                    </a:path>
                  </a:pathLst>
                </a:custGeom>
                <a:grpFill/>
                <a:ln w="762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tangle 9"/>
                <p:cNvSpPr/>
                <p:nvPr/>
              </p:nvSpPr>
              <p:spPr>
                <a:xfrm>
                  <a:off x="852853" y="2039816"/>
                  <a:ext cx="1811216" cy="307730"/>
                </a:xfrm>
                <a:prstGeom prst="rect">
                  <a:avLst/>
                </a:prstGeom>
                <a:grpFill/>
                <a:ln w="762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sp>
            <p:nvSpPr>
              <p:cNvPr id="18" name="Right Brace 17"/>
              <p:cNvSpPr/>
              <p:nvPr/>
            </p:nvSpPr>
            <p:spPr>
              <a:xfrm>
                <a:off x="1135020" y="5709754"/>
                <a:ext cx="221340" cy="484632"/>
              </a:xfrm>
              <a:prstGeom prst="rightBrace">
                <a:avLst/>
              </a:prstGeom>
              <a:noFill/>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9" name="TextBox 18"/>
              <p:cNvSpPr txBox="1"/>
              <p:nvPr/>
            </p:nvSpPr>
            <p:spPr>
              <a:xfrm>
                <a:off x="1356359" y="5767404"/>
                <a:ext cx="1210893" cy="369332"/>
              </a:xfrm>
              <a:prstGeom prst="rect">
                <a:avLst/>
              </a:prstGeom>
              <a:noFill/>
            </p:spPr>
            <p:txBody>
              <a:bodyPr wrap="square" rtlCol="0">
                <a:spAutoFit/>
              </a:bodyPr>
              <a:lstStyle/>
              <a:p>
                <a:r>
                  <a:rPr lang="en-US" dirty="0">
                    <a:latin typeface="Arial" panose="020B0604020202020204" pitchFamily="34" charset="0"/>
                    <a:ea typeface="Cambria Math" panose="02040503050406030204" pitchFamily="18" charset="0"/>
                    <a:cs typeface="Arial" panose="020B0604020202020204" pitchFamily="34" charset="0"/>
                  </a:rPr>
                  <a:t>𝐴  = </a:t>
                </a:r>
                <a:r>
                  <a:rPr lang="en-US" i="1" dirty="0">
                    <a:latin typeface="Times New Roman" panose="02020603050405020304" pitchFamily="18" charset="0"/>
                    <a:cs typeface="Times New Roman" panose="02020603050405020304" pitchFamily="18" charset="0"/>
                  </a:rPr>
                  <a:t>A</a:t>
                </a:r>
                <a:r>
                  <a:rPr lang="en-US" baseline="-25000" dirty="0">
                    <a:latin typeface="Arial" panose="020B0604020202020204" pitchFamily="34" charset="0"/>
                    <a:cs typeface="Arial" panose="020B0604020202020204" pitchFamily="34" charset="0"/>
                  </a:rPr>
                  <a:t>1</a:t>
                </a:r>
              </a:p>
            </p:txBody>
          </p:sp>
          <p:cxnSp>
            <p:nvCxnSpPr>
              <p:cNvPr id="21" name="Straight Arrow Connector 20"/>
              <p:cNvCxnSpPr/>
              <p:nvPr/>
            </p:nvCxnSpPr>
            <p:spPr>
              <a:xfrm>
                <a:off x="1043579" y="5599186"/>
                <a:ext cx="1224000"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22" name="TextBox 21"/>
              <p:cNvSpPr txBox="1"/>
              <p:nvPr/>
            </p:nvSpPr>
            <p:spPr>
              <a:xfrm>
                <a:off x="1456487" y="5214614"/>
                <a:ext cx="441960" cy="369332"/>
              </a:xfrm>
              <a:prstGeom prst="rect">
                <a:avLst/>
              </a:prstGeom>
              <a:noFill/>
            </p:spPr>
            <p:txBody>
              <a:bodyPr wrap="square" rtlCol="0">
                <a:spAutoFit/>
              </a:bodyPr>
              <a:lstStyle/>
              <a:p>
                <a:pPr algn="ctr"/>
                <a:r>
                  <a:rPr lang="en-US" i="1" dirty="0" err="1">
                    <a:latin typeface="Times New Roman" panose="02020603050405020304" pitchFamily="18" charset="0"/>
                    <a:cs typeface="Times New Roman" panose="02020603050405020304" pitchFamily="18" charset="0"/>
                  </a:rPr>
                  <a:t>d</a:t>
                </a:r>
                <a:r>
                  <a:rPr lang="en-US" baseline="-25000" dirty="0" err="1">
                    <a:latin typeface="Arial" panose="020B0604020202020204" pitchFamily="34" charset="0"/>
                    <a:cs typeface="Arial" panose="020B0604020202020204" pitchFamily="34" charset="0"/>
                  </a:rPr>
                  <a:t>S</a:t>
                </a:r>
                <a:endParaRPr lang="en-US" baseline="-25000" dirty="0">
                  <a:latin typeface="Arial" panose="020B0604020202020204" pitchFamily="34" charset="0"/>
                  <a:cs typeface="Arial" panose="020B0604020202020204" pitchFamily="34" charset="0"/>
                </a:endParaRPr>
              </a:p>
            </p:txBody>
          </p:sp>
        </p:grpSp>
      </p:grpSp>
      <p:sp>
        <p:nvSpPr>
          <p:cNvPr id="25" name="Oval 24"/>
          <p:cNvSpPr/>
          <p:nvPr/>
        </p:nvSpPr>
        <p:spPr>
          <a:xfrm>
            <a:off x="2971800" y="1377121"/>
            <a:ext cx="533400" cy="670771"/>
          </a:xfrm>
          <a:prstGeom prst="ellipse">
            <a:avLst/>
          </a:prstGeom>
          <a:noFill/>
          <a:ln w="9525">
            <a:solidFill>
              <a:srgbClr val="3803F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27" name="Straight Arrow Connector 26"/>
          <p:cNvCxnSpPr/>
          <p:nvPr/>
        </p:nvCxnSpPr>
        <p:spPr>
          <a:xfrm flipH="1">
            <a:off x="2655000" y="1863226"/>
            <a:ext cx="395806" cy="184666"/>
          </a:xfrm>
          <a:prstGeom prst="straightConnector1">
            <a:avLst/>
          </a:prstGeom>
          <a:ln>
            <a:solidFill>
              <a:srgbClr val="3803FB"/>
            </a:solidFill>
            <a:tailEnd type="triangle"/>
          </a:ln>
        </p:spPr>
        <p:style>
          <a:lnRef idx="1">
            <a:schemeClr val="dk1"/>
          </a:lnRef>
          <a:fillRef idx="0">
            <a:schemeClr val="dk1"/>
          </a:fillRef>
          <a:effectRef idx="0">
            <a:schemeClr val="dk1"/>
          </a:effectRef>
          <a:fontRef idx="minor">
            <a:schemeClr val="tx1"/>
          </a:fontRef>
        </p:style>
      </p:cxnSp>
      <p:sp>
        <p:nvSpPr>
          <p:cNvPr id="28" name="TextBox 27"/>
          <p:cNvSpPr txBox="1"/>
          <p:nvPr/>
        </p:nvSpPr>
        <p:spPr>
          <a:xfrm>
            <a:off x="1325086" y="1833259"/>
            <a:ext cx="1534282" cy="369332"/>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Constant (</a:t>
            </a:r>
            <a:r>
              <a:rPr lang="en-US" dirty="0">
                <a:solidFill>
                  <a:srgbClr val="3803FB"/>
                </a:solidFill>
                <a:latin typeface="Calibri" panose="020F0502020204030204" pitchFamily="34" charset="0"/>
                <a:cs typeface="Calibri" panose="020F0502020204030204" pitchFamily="34" charset="0"/>
              </a:rPr>
              <a:t>K</a:t>
            </a:r>
            <a:r>
              <a:rPr lang="en-US" baseline="-25000" dirty="0">
                <a:solidFill>
                  <a:srgbClr val="3803FB"/>
                </a:solidFill>
                <a:latin typeface="Calibri" panose="020F0502020204030204" pitchFamily="34" charset="0"/>
                <a:cs typeface="Calibri" panose="020F0502020204030204" pitchFamily="34" charset="0"/>
              </a:rPr>
              <a:t>G</a:t>
            </a:r>
            <a:r>
              <a:rPr lang="en-US" dirty="0">
                <a:latin typeface="Calibri" panose="020F0502020204030204" pitchFamily="34" charset="0"/>
                <a:cs typeface="Calibri" panose="020F0502020204030204" pitchFamily="34" charset="0"/>
              </a:rPr>
              <a:t>) </a:t>
            </a:r>
          </a:p>
        </p:txBody>
      </p:sp>
      <p:sp>
        <p:nvSpPr>
          <p:cNvPr id="29" name="Oval 28"/>
          <p:cNvSpPr/>
          <p:nvPr/>
        </p:nvSpPr>
        <p:spPr>
          <a:xfrm>
            <a:off x="5831962" y="1407600"/>
            <a:ext cx="533400" cy="533800"/>
          </a:xfrm>
          <a:prstGeom prst="ellipse">
            <a:avLst/>
          </a:prstGeom>
          <a:noFill/>
          <a:ln w="9525">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30" name="Straight Arrow Connector 29"/>
          <p:cNvCxnSpPr>
            <a:stCxn id="29" idx="5"/>
          </p:cNvCxnSpPr>
          <p:nvPr/>
        </p:nvCxnSpPr>
        <p:spPr>
          <a:xfrm>
            <a:off x="6287247" y="1863227"/>
            <a:ext cx="397867" cy="184665"/>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6685114" y="1833259"/>
            <a:ext cx="1534282" cy="369332"/>
          </a:xfrm>
          <a:prstGeom prst="rect">
            <a:avLst/>
          </a:prstGeom>
          <a:noFill/>
          <a:ln>
            <a:noFill/>
          </a:ln>
        </p:spPr>
        <p:txBody>
          <a:bodyPr wrap="square" rtlCol="0">
            <a:spAutoFit/>
          </a:bodyPr>
          <a:lstStyle/>
          <a:p>
            <a:r>
              <a:rPr lang="en-US" dirty="0">
                <a:latin typeface="Calibri" panose="020F0502020204030204" pitchFamily="34" charset="0"/>
                <a:cs typeface="Calibri" panose="020F0502020204030204" pitchFamily="34" charset="0"/>
              </a:rPr>
              <a:t>Constant (</a:t>
            </a:r>
            <a:r>
              <a:rPr lang="en-US" dirty="0">
                <a:solidFill>
                  <a:srgbClr val="FF0000"/>
                </a:solidFill>
                <a:latin typeface="Calibri" panose="020F0502020204030204" pitchFamily="34" charset="0"/>
                <a:cs typeface="Calibri" panose="020F0502020204030204" pitchFamily="34" charset="0"/>
              </a:rPr>
              <a:t>K</a:t>
            </a:r>
            <a:r>
              <a:rPr lang="en-US" baseline="-25000" dirty="0">
                <a:solidFill>
                  <a:srgbClr val="FF0000"/>
                </a:solidFill>
                <a:latin typeface="Calibri" panose="020F0502020204030204" pitchFamily="34" charset="0"/>
                <a:cs typeface="Calibri" panose="020F0502020204030204" pitchFamily="34" charset="0"/>
              </a:rPr>
              <a:t>S</a:t>
            </a:r>
            <a:r>
              <a:rPr lang="en-US" dirty="0">
                <a:latin typeface="Calibri" panose="020F0502020204030204" pitchFamily="34" charset="0"/>
                <a:cs typeface="Calibri" panose="020F0502020204030204" pitchFamily="34" charset="0"/>
              </a:rPr>
              <a:t>) </a:t>
            </a:r>
          </a:p>
        </p:txBody>
      </p:sp>
      <p:sp>
        <p:nvSpPr>
          <p:cNvPr id="35" name="Right Arrow 34"/>
          <p:cNvSpPr/>
          <p:nvPr/>
        </p:nvSpPr>
        <p:spPr>
          <a:xfrm>
            <a:off x="3640242" y="3889741"/>
            <a:ext cx="1797277" cy="552989"/>
          </a:xfrm>
          <a:prstGeom prst="rightArrow">
            <a:avLst/>
          </a:prstGeom>
          <a:solidFill>
            <a:srgbClr val="FFFFCC"/>
          </a:solidFill>
        </p:spPr>
        <p:style>
          <a:lnRef idx="2">
            <a:schemeClr val="dk1"/>
          </a:lnRef>
          <a:fillRef idx="1">
            <a:schemeClr val="lt1"/>
          </a:fillRef>
          <a:effectRef idx="0">
            <a:schemeClr val="dk1"/>
          </a:effectRef>
          <a:fontRef idx="minor">
            <a:schemeClr val="dk1"/>
          </a:fontRef>
        </p:style>
        <p:txBody>
          <a:bodyPr rtlCol="0" anchor="ctr"/>
          <a:lstStyle/>
          <a:p>
            <a:pPr algn="ctr"/>
            <a:r>
              <a:rPr lang="en-US" dirty="0">
                <a:latin typeface="Calibri" panose="020F0502020204030204" pitchFamily="34" charset="0"/>
                <a:cs typeface="Calibri" panose="020F0502020204030204" pitchFamily="34" charset="0"/>
              </a:rPr>
              <a:t>Primary Drying</a:t>
            </a:r>
          </a:p>
        </p:txBody>
      </p:sp>
      <p:grpSp>
        <p:nvGrpSpPr>
          <p:cNvPr id="38" name="Group 37"/>
          <p:cNvGrpSpPr/>
          <p:nvPr/>
        </p:nvGrpSpPr>
        <p:grpSpPr>
          <a:xfrm>
            <a:off x="7477320" y="2337902"/>
            <a:ext cx="1477271" cy="2502288"/>
            <a:chOff x="937909" y="3740866"/>
            <a:chExt cx="1477271" cy="2502288"/>
          </a:xfrm>
        </p:grpSpPr>
        <p:sp>
          <p:nvSpPr>
            <p:cNvPr id="39" name="Rounded Rectangle 36"/>
            <p:cNvSpPr/>
            <p:nvPr/>
          </p:nvSpPr>
          <p:spPr>
            <a:xfrm>
              <a:off x="1037387" y="5877394"/>
              <a:ext cx="1280160" cy="365760"/>
            </a:xfrm>
            <a:prstGeom prst="rect">
              <a:avLst/>
            </a:prstGeom>
            <a:pattFill prst="lgConfetti">
              <a:fgClr>
                <a:srgbClr val="6DF8FF"/>
              </a:fgClr>
              <a:bgClr>
                <a:schemeClr val="bg1"/>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40" name="Group 39"/>
            <p:cNvGrpSpPr/>
            <p:nvPr/>
          </p:nvGrpSpPr>
          <p:grpSpPr>
            <a:xfrm>
              <a:off x="937909" y="3740866"/>
              <a:ext cx="1477271" cy="2484000"/>
              <a:chOff x="937909" y="3740866"/>
              <a:chExt cx="1477271" cy="2484000"/>
            </a:xfrm>
          </p:grpSpPr>
          <p:sp>
            <p:nvSpPr>
              <p:cNvPr id="41" name="Rectangle 40"/>
              <p:cNvSpPr/>
              <p:nvPr/>
            </p:nvSpPr>
            <p:spPr>
              <a:xfrm>
                <a:off x="937909" y="5599186"/>
                <a:ext cx="36000" cy="539496"/>
              </a:xfrm>
              <a:prstGeom prst="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2" name="Rectangle 41"/>
              <p:cNvSpPr/>
              <p:nvPr/>
            </p:nvSpPr>
            <p:spPr>
              <a:xfrm>
                <a:off x="2355229" y="5629666"/>
                <a:ext cx="36000" cy="539496"/>
              </a:xfrm>
              <a:prstGeom prst="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43" name="Group 42"/>
              <p:cNvGrpSpPr>
                <a:grpSpLocks noChangeAspect="1"/>
              </p:cNvGrpSpPr>
              <p:nvPr/>
            </p:nvGrpSpPr>
            <p:grpSpPr>
              <a:xfrm>
                <a:off x="1014345" y="3740866"/>
                <a:ext cx="1296000" cy="2484000"/>
                <a:chOff x="641838" y="2039816"/>
                <a:chExt cx="2266217" cy="3866003"/>
              </a:xfrm>
              <a:noFill/>
            </p:grpSpPr>
            <p:sp>
              <p:nvSpPr>
                <p:cNvPr id="48" name="Rectangle 47"/>
                <p:cNvSpPr/>
                <p:nvPr/>
              </p:nvSpPr>
              <p:spPr>
                <a:xfrm>
                  <a:off x="1008184" y="2347546"/>
                  <a:ext cx="1500554" cy="249114"/>
                </a:xfrm>
                <a:prstGeom prst="rect">
                  <a:avLst/>
                </a:prstGeom>
                <a:grpFill/>
                <a:ln w="762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9" name="Rounded Rectangle 6"/>
                <p:cNvSpPr/>
                <p:nvPr/>
              </p:nvSpPr>
              <p:spPr>
                <a:xfrm>
                  <a:off x="641838" y="2596660"/>
                  <a:ext cx="2266217" cy="3309159"/>
                </a:xfrm>
                <a:custGeom>
                  <a:avLst/>
                  <a:gdLst>
                    <a:gd name="connsiteX0" fmla="*/ 0 w 2242038"/>
                    <a:gd name="connsiteY0" fmla="*/ 373680 h 3373317"/>
                    <a:gd name="connsiteX1" fmla="*/ 373680 w 2242038"/>
                    <a:gd name="connsiteY1" fmla="*/ 0 h 3373317"/>
                    <a:gd name="connsiteX2" fmla="*/ 1868358 w 2242038"/>
                    <a:gd name="connsiteY2" fmla="*/ 0 h 3373317"/>
                    <a:gd name="connsiteX3" fmla="*/ 2242038 w 2242038"/>
                    <a:gd name="connsiteY3" fmla="*/ 373680 h 3373317"/>
                    <a:gd name="connsiteX4" fmla="*/ 2242038 w 2242038"/>
                    <a:gd name="connsiteY4" fmla="*/ 2999637 h 3373317"/>
                    <a:gd name="connsiteX5" fmla="*/ 1868358 w 2242038"/>
                    <a:gd name="connsiteY5" fmla="*/ 3373317 h 3373317"/>
                    <a:gd name="connsiteX6" fmla="*/ 373680 w 2242038"/>
                    <a:gd name="connsiteY6" fmla="*/ 3373317 h 3373317"/>
                    <a:gd name="connsiteX7" fmla="*/ 0 w 2242038"/>
                    <a:gd name="connsiteY7" fmla="*/ 2999637 h 3373317"/>
                    <a:gd name="connsiteX8" fmla="*/ 0 w 2242038"/>
                    <a:gd name="connsiteY8" fmla="*/ 373680 h 3373317"/>
                    <a:gd name="connsiteX0" fmla="*/ 0 w 2242038"/>
                    <a:gd name="connsiteY0" fmla="*/ 373680 h 3377187"/>
                    <a:gd name="connsiteX1" fmla="*/ 373680 w 2242038"/>
                    <a:gd name="connsiteY1" fmla="*/ 0 h 3377187"/>
                    <a:gd name="connsiteX2" fmla="*/ 1868358 w 2242038"/>
                    <a:gd name="connsiteY2" fmla="*/ 0 h 3377187"/>
                    <a:gd name="connsiteX3" fmla="*/ 2242038 w 2242038"/>
                    <a:gd name="connsiteY3" fmla="*/ 373680 h 3377187"/>
                    <a:gd name="connsiteX4" fmla="*/ 2242038 w 2242038"/>
                    <a:gd name="connsiteY4" fmla="*/ 2999637 h 3377187"/>
                    <a:gd name="connsiteX5" fmla="*/ 1868358 w 2242038"/>
                    <a:gd name="connsiteY5" fmla="*/ 3373317 h 3377187"/>
                    <a:gd name="connsiteX6" fmla="*/ 373680 w 2242038"/>
                    <a:gd name="connsiteY6" fmla="*/ 3373317 h 3377187"/>
                    <a:gd name="connsiteX7" fmla="*/ 8792 w 2242038"/>
                    <a:gd name="connsiteY7" fmla="*/ 3210652 h 3377187"/>
                    <a:gd name="connsiteX8" fmla="*/ 0 w 2242038"/>
                    <a:gd name="connsiteY8" fmla="*/ 373680 h 3377187"/>
                    <a:gd name="connsiteX0" fmla="*/ 0 w 2277207"/>
                    <a:gd name="connsiteY0" fmla="*/ 373680 h 3379288"/>
                    <a:gd name="connsiteX1" fmla="*/ 373680 w 2277207"/>
                    <a:gd name="connsiteY1" fmla="*/ 0 h 3379288"/>
                    <a:gd name="connsiteX2" fmla="*/ 1868358 w 2277207"/>
                    <a:gd name="connsiteY2" fmla="*/ 0 h 3379288"/>
                    <a:gd name="connsiteX3" fmla="*/ 2242038 w 2277207"/>
                    <a:gd name="connsiteY3" fmla="*/ 373680 h 3379288"/>
                    <a:gd name="connsiteX4" fmla="*/ 2277207 w 2277207"/>
                    <a:gd name="connsiteY4" fmla="*/ 3219445 h 3379288"/>
                    <a:gd name="connsiteX5" fmla="*/ 1868358 w 2277207"/>
                    <a:gd name="connsiteY5" fmla="*/ 3373317 h 3379288"/>
                    <a:gd name="connsiteX6" fmla="*/ 373680 w 2277207"/>
                    <a:gd name="connsiteY6" fmla="*/ 3373317 h 3379288"/>
                    <a:gd name="connsiteX7" fmla="*/ 8792 w 2277207"/>
                    <a:gd name="connsiteY7" fmla="*/ 3210652 h 3379288"/>
                    <a:gd name="connsiteX8" fmla="*/ 0 w 2277207"/>
                    <a:gd name="connsiteY8" fmla="*/ 373680 h 3379288"/>
                    <a:gd name="connsiteX0" fmla="*/ 0 w 2268415"/>
                    <a:gd name="connsiteY0" fmla="*/ 373680 h 3379288"/>
                    <a:gd name="connsiteX1" fmla="*/ 373680 w 2268415"/>
                    <a:gd name="connsiteY1" fmla="*/ 0 h 3379288"/>
                    <a:gd name="connsiteX2" fmla="*/ 1868358 w 2268415"/>
                    <a:gd name="connsiteY2" fmla="*/ 0 h 3379288"/>
                    <a:gd name="connsiteX3" fmla="*/ 2242038 w 2268415"/>
                    <a:gd name="connsiteY3" fmla="*/ 373680 h 3379288"/>
                    <a:gd name="connsiteX4" fmla="*/ 2268415 w 2268415"/>
                    <a:gd name="connsiteY4" fmla="*/ 3219445 h 3379288"/>
                    <a:gd name="connsiteX5" fmla="*/ 1868358 w 2268415"/>
                    <a:gd name="connsiteY5" fmla="*/ 3373317 h 3379288"/>
                    <a:gd name="connsiteX6" fmla="*/ 373680 w 2268415"/>
                    <a:gd name="connsiteY6" fmla="*/ 3373317 h 3379288"/>
                    <a:gd name="connsiteX7" fmla="*/ 8792 w 2268415"/>
                    <a:gd name="connsiteY7" fmla="*/ 3210652 h 3379288"/>
                    <a:gd name="connsiteX8" fmla="*/ 0 w 2268415"/>
                    <a:gd name="connsiteY8" fmla="*/ 373680 h 3379288"/>
                    <a:gd name="connsiteX0" fmla="*/ 0 w 2270184"/>
                    <a:gd name="connsiteY0" fmla="*/ 373680 h 3379288"/>
                    <a:gd name="connsiteX1" fmla="*/ 373680 w 2270184"/>
                    <a:gd name="connsiteY1" fmla="*/ 0 h 3379288"/>
                    <a:gd name="connsiteX2" fmla="*/ 1868358 w 2270184"/>
                    <a:gd name="connsiteY2" fmla="*/ 0 h 3379288"/>
                    <a:gd name="connsiteX3" fmla="*/ 2242038 w 2270184"/>
                    <a:gd name="connsiteY3" fmla="*/ 373680 h 3379288"/>
                    <a:gd name="connsiteX4" fmla="*/ 2268415 w 2270184"/>
                    <a:gd name="connsiteY4" fmla="*/ 3219445 h 3379288"/>
                    <a:gd name="connsiteX5" fmla="*/ 1868358 w 2270184"/>
                    <a:gd name="connsiteY5" fmla="*/ 3373317 h 3379288"/>
                    <a:gd name="connsiteX6" fmla="*/ 373680 w 2270184"/>
                    <a:gd name="connsiteY6" fmla="*/ 3373317 h 3379288"/>
                    <a:gd name="connsiteX7" fmla="*/ 8792 w 2270184"/>
                    <a:gd name="connsiteY7" fmla="*/ 3210652 h 3379288"/>
                    <a:gd name="connsiteX8" fmla="*/ 0 w 2270184"/>
                    <a:gd name="connsiteY8" fmla="*/ 373680 h 3379288"/>
                    <a:gd name="connsiteX0" fmla="*/ 0 w 2272056"/>
                    <a:gd name="connsiteY0" fmla="*/ 373680 h 3379288"/>
                    <a:gd name="connsiteX1" fmla="*/ 373680 w 2272056"/>
                    <a:gd name="connsiteY1" fmla="*/ 0 h 3379288"/>
                    <a:gd name="connsiteX2" fmla="*/ 1868358 w 2272056"/>
                    <a:gd name="connsiteY2" fmla="*/ 0 h 3379288"/>
                    <a:gd name="connsiteX3" fmla="*/ 2259623 w 2272056"/>
                    <a:gd name="connsiteY3" fmla="*/ 364888 h 3379288"/>
                    <a:gd name="connsiteX4" fmla="*/ 2268415 w 2272056"/>
                    <a:gd name="connsiteY4" fmla="*/ 3219445 h 3379288"/>
                    <a:gd name="connsiteX5" fmla="*/ 1868358 w 2272056"/>
                    <a:gd name="connsiteY5" fmla="*/ 3373317 h 3379288"/>
                    <a:gd name="connsiteX6" fmla="*/ 373680 w 2272056"/>
                    <a:gd name="connsiteY6" fmla="*/ 3373317 h 3379288"/>
                    <a:gd name="connsiteX7" fmla="*/ 8792 w 2272056"/>
                    <a:gd name="connsiteY7" fmla="*/ 3210652 h 3379288"/>
                    <a:gd name="connsiteX8" fmla="*/ 0 w 2272056"/>
                    <a:gd name="connsiteY8"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373680 w 2266217"/>
                    <a:gd name="connsiteY6" fmla="*/ 3373317 h 3379288"/>
                    <a:gd name="connsiteX7" fmla="*/ 8792 w 2266217"/>
                    <a:gd name="connsiteY7" fmla="*/ 3210652 h 3379288"/>
                    <a:gd name="connsiteX8" fmla="*/ 0 w 2266217"/>
                    <a:gd name="connsiteY8"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0 w 2266217"/>
                    <a:gd name="connsiteY8" fmla="*/ 3210652 h 3379288"/>
                    <a:gd name="connsiteX9" fmla="*/ 0 w 2266217"/>
                    <a:gd name="connsiteY9" fmla="*/ 373680 h 3379288"/>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74353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34207 w 2266217"/>
                    <a:gd name="connsiteY6" fmla="*/ 3374353 h 3391967"/>
                    <a:gd name="connsiteX7" fmla="*/ 373680 w 2266217"/>
                    <a:gd name="connsiteY7" fmla="*/ 3373317 h 3391967"/>
                    <a:gd name="connsiteX8" fmla="*/ 0 w 2266217"/>
                    <a:gd name="connsiteY8" fmla="*/ 3210652 h 3391967"/>
                    <a:gd name="connsiteX9" fmla="*/ 0 w 2266217"/>
                    <a:gd name="connsiteY9" fmla="*/ 373680 h 339196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34207 w 2266217"/>
                    <a:gd name="connsiteY6" fmla="*/ 3374353 h 3391967"/>
                    <a:gd name="connsiteX7" fmla="*/ 373680 w 2266217"/>
                    <a:gd name="connsiteY7" fmla="*/ 3390901 h 3391967"/>
                    <a:gd name="connsiteX8" fmla="*/ 0 w 2266217"/>
                    <a:gd name="connsiteY8" fmla="*/ 3210652 h 3391967"/>
                    <a:gd name="connsiteX9" fmla="*/ 0 w 2266217"/>
                    <a:gd name="connsiteY9" fmla="*/ 373680 h 339196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42999 w 2266217"/>
                    <a:gd name="connsiteY6" fmla="*/ 3391937 h 3391967"/>
                    <a:gd name="connsiteX7" fmla="*/ 373680 w 2266217"/>
                    <a:gd name="connsiteY7" fmla="*/ 3390901 h 3391967"/>
                    <a:gd name="connsiteX8" fmla="*/ 0 w 2266217"/>
                    <a:gd name="connsiteY8" fmla="*/ 3210652 h 3391967"/>
                    <a:gd name="connsiteX9" fmla="*/ 0 w 2266217"/>
                    <a:gd name="connsiteY9" fmla="*/ 373680 h 339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66217" h="3391967">
                      <a:moveTo>
                        <a:pt x="0" y="373680"/>
                      </a:moveTo>
                      <a:cubicBezTo>
                        <a:pt x="0" y="167302"/>
                        <a:pt x="167302" y="0"/>
                        <a:pt x="373680" y="0"/>
                      </a:cubicBezTo>
                      <a:lnTo>
                        <a:pt x="1868358" y="0"/>
                      </a:lnTo>
                      <a:cubicBezTo>
                        <a:pt x="2074736" y="0"/>
                        <a:pt x="2259623" y="158510"/>
                        <a:pt x="2259623" y="364888"/>
                      </a:cubicBezTo>
                      <a:cubicBezTo>
                        <a:pt x="2268415" y="1313476"/>
                        <a:pt x="2268415" y="2262064"/>
                        <a:pt x="2259623" y="3210652"/>
                      </a:cubicBezTo>
                      <a:cubicBezTo>
                        <a:pt x="2259623" y="3417030"/>
                        <a:pt x="2083528" y="3390901"/>
                        <a:pt x="1877150" y="3390901"/>
                      </a:cubicBezTo>
                      <a:lnTo>
                        <a:pt x="1142999" y="3391937"/>
                      </a:lnTo>
                      <a:lnTo>
                        <a:pt x="373680" y="3390901"/>
                      </a:lnTo>
                      <a:cubicBezTo>
                        <a:pt x="167302" y="3390901"/>
                        <a:pt x="0" y="3417030"/>
                        <a:pt x="0" y="3210652"/>
                      </a:cubicBezTo>
                      <a:lnTo>
                        <a:pt x="0" y="373680"/>
                      </a:lnTo>
                      <a:close/>
                    </a:path>
                  </a:pathLst>
                </a:custGeom>
                <a:grpFill/>
                <a:ln w="762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0" name="Rectangle 49"/>
                <p:cNvSpPr/>
                <p:nvPr/>
              </p:nvSpPr>
              <p:spPr>
                <a:xfrm>
                  <a:off x="852853" y="2039816"/>
                  <a:ext cx="1811216" cy="307730"/>
                </a:xfrm>
                <a:prstGeom prst="rect">
                  <a:avLst/>
                </a:prstGeom>
                <a:grpFill/>
                <a:ln w="762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sp>
            <p:nvSpPr>
              <p:cNvPr id="44" name="Right Brace 43"/>
              <p:cNvSpPr/>
              <p:nvPr/>
            </p:nvSpPr>
            <p:spPr>
              <a:xfrm>
                <a:off x="1135020" y="5877394"/>
                <a:ext cx="221340" cy="274320"/>
              </a:xfrm>
              <a:prstGeom prst="rightBrace">
                <a:avLst/>
              </a:prstGeom>
              <a:noFill/>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5" name="TextBox 44"/>
              <p:cNvSpPr txBox="1"/>
              <p:nvPr/>
            </p:nvSpPr>
            <p:spPr>
              <a:xfrm>
                <a:off x="1375702" y="5843710"/>
                <a:ext cx="1039478" cy="369332"/>
              </a:xfrm>
              <a:prstGeom prst="rect">
                <a:avLst/>
              </a:prstGeom>
              <a:noFill/>
            </p:spPr>
            <p:txBody>
              <a:bodyPr wrap="square" rtlCol="0">
                <a:spAutoFit/>
              </a:bodyPr>
              <a:lstStyle/>
              <a:p>
                <a:r>
                  <a:rPr lang="en-US" dirty="0">
                    <a:latin typeface="Arial" panose="020B0604020202020204" pitchFamily="34" charset="0"/>
                    <a:ea typeface="Cambria Math" panose="02040503050406030204" pitchFamily="18" charset="0"/>
                    <a:cs typeface="Arial" panose="020B0604020202020204" pitchFamily="34" charset="0"/>
                  </a:rPr>
                  <a:t>𝐴  = </a:t>
                </a:r>
                <a:r>
                  <a:rPr lang="en-US" i="1" dirty="0">
                    <a:latin typeface="Times New Roman" panose="02020603050405020304" pitchFamily="18" charset="0"/>
                    <a:cs typeface="Times New Roman" panose="02020603050405020304" pitchFamily="18" charset="0"/>
                  </a:rPr>
                  <a:t>A</a:t>
                </a:r>
                <a:r>
                  <a:rPr lang="en-US" baseline="-25000" dirty="0">
                    <a:latin typeface="Arial" panose="020B0604020202020204" pitchFamily="34" charset="0"/>
                    <a:cs typeface="Arial" panose="020B0604020202020204" pitchFamily="34" charset="0"/>
                  </a:rPr>
                  <a:t>2</a:t>
                </a:r>
              </a:p>
            </p:txBody>
          </p:sp>
        </p:grpSp>
      </p:grpSp>
      <p:cxnSp>
        <p:nvCxnSpPr>
          <p:cNvPr id="54" name="Curved Connector 53"/>
          <p:cNvCxnSpPr/>
          <p:nvPr/>
        </p:nvCxnSpPr>
        <p:spPr>
          <a:xfrm rot="16200000" flipV="1">
            <a:off x="7633306" y="3854141"/>
            <a:ext cx="500137" cy="63478"/>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cxnSp>
        <p:nvCxnSpPr>
          <p:cNvPr id="58" name="Curved Connector 57"/>
          <p:cNvCxnSpPr/>
          <p:nvPr/>
        </p:nvCxnSpPr>
        <p:spPr>
          <a:xfrm rot="16200000" flipV="1">
            <a:off x="7740430" y="3779900"/>
            <a:ext cx="630967" cy="114809"/>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cxnSp>
        <p:nvCxnSpPr>
          <p:cNvPr id="59" name="Curved Connector 58"/>
          <p:cNvCxnSpPr/>
          <p:nvPr/>
        </p:nvCxnSpPr>
        <p:spPr>
          <a:xfrm rot="16200000" flipV="1">
            <a:off x="8085072" y="3772474"/>
            <a:ext cx="670058" cy="87372"/>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cxnSp>
        <p:nvCxnSpPr>
          <p:cNvPr id="60" name="Curved Connector 59"/>
          <p:cNvCxnSpPr/>
          <p:nvPr/>
        </p:nvCxnSpPr>
        <p:spPr>
          <a:xfrm rot="16200000" flipV="1">
            <a:off x="7887159" y="3742200"/>
            <a:ext cx="700043" cy="117935"/>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sp>
        <p:nvSpPr>
          <p:cNvPr id="61" name="TextBox 60"/>
          <p:cNvSpPr txBox="1"/>
          <p:nvPr/>
        </p:nvSpPr>
        <p:spPr>
          <a:xfrm>
            <a:off x="7650029" y="3224441"/>
            <a:ext cx="1252797" cy="338554"/>
          </a:xfrm>
          <a:prstGeom prst="rect">
            <a:avLst/>
          </a:prstGeom>
          <a:noFill/>
        </p:spPr>
        <p:txBody>
          <a:bodyPr wrap="square" rtlCol="0">
            <a:spAutoFit/>
          </a:bodyPr>
          <a:lstStyle/>
          <a:p>
            <a:r>
              <a:rPr lang="en-US" sz="1600" dirty="0">
                <a:latin typeface="Calibri" panose="020F0502020204030204" pitchFamily="34" charset="0"/>
                <a:cs typeface="Calibri" panose="020F0502020204030204" pitchFamily="34" charset="0"/>
              </a:rPr>
              <a:t>Ice sublime</a:t>
            </a:r>
          </a:p>
        </p:txBody>
      </p:sp>
      <p:cxnSp>
        <p:nvCxnSpPr>
          <p:cNvPr id="65" name="Curved Connector 64"/>
          <p:cNvCxnSpPr/>
          <p:nvPr/>
        </p:nvCxnSpPr>
        <p:spPr>
          <a:xfrm rot="16200000" flipV="1">
            <a:off x="8381552" y="3854141"/>
            <a:ext cx="500137" cy="63478"/>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sp>
        <p:nvSpPr>
          <p:cNvPr id="69" name="Rectangle 68"/>
          <p:cNvSpPr/>
          <p:nvPr/>
        </p:nvSpPr>
        <p:spPr>
          <a:xfrm>
            <a:off x="708894" y="2789613"/>
            <a:ext cx="360000" cy="361161"/>
          </a:xfrm>
          <a:prstGeom prst="rect">
            <a:avLst/>
          </a:prstGeom>
          <a:solidFill>
            <a:srgbClr val="FEDADD"/>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t>1</a:t>
            </a:r>
          </a:p>
        </p:txBody>
      </p:sp>
      <p:sp>
        <p:nvSpPr>
          <p:cNvPr id="70" name="Rectangle 69"/>
          <p:cNvSpPr/>
          <p:nvPr/>
        </p:nvSpPr>
        <p:spPr>
          <a:xfrm>
            <a:off x="8040017" y="2790193"/>
            <a:ext cx="360000" cy="360000"/>
          </a:xfrm>
          <a:prstGeom prst="rect">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t>2</a:t>
            </a:r>
          </a:p>
        </p:txBody>
      </p:sp>
      <mc:AlternateContent xmlns:mc="http://schemas.openxmlformats.org/markup-compatibility/2006" xmlns:a14="http://schemas.microsoft.com/office/drawing/2010/main">
        <mc:Choice Requires="a14">
          <p:sp>
            <p:nvSpPr>
              <p:cNvPr id="51" name="Rectangle 50"/>
              <p:cNvSpPr/>
              <p:nvPr/>
            </p:nvSpPr>
            <p:spPr>
              <a:xfrm>
                <a:off x="4774464" y="2186181"/>
                <a:ext cx="2196728" cy="661912"/>
              </a:xfrm>
              <a:prstGeom prst="rect">
                <a:avLst/>
              </a:prstGeom>
            </p:spPr>
            <p:txBody>
              <a:bodyPr wrap="square">
                <a:spAutoFit/>
              </a:bodyPr>
              <a:lstStyle/>
              <a:p>
                <a:pPr algn="ctr"/>
                <a14:m>
                  <m:oMathPara xmlns:m="http://schemas.openxmlformats.org/officeDocument/2006/math">
                    <m:oMathParaPr>
                      <m:jc m:val="centerGroup"/>
                    </m:oMathParaPr>
                    <m:oMath xmlns:m="http://schemas.openxmlformats.org/officeDocument/2006/math">
                      <m:sSup>
                        <m:sSupPr>
                          <m:ctrlPr>
                            <a:rPr lang="en-US" i="1" smtClean="0">
                              <a:latin typeface="Cambria Math"/>
                            </a:rPr>
                          </m:ctrlPr>
                        </m:sSupPr>
                        <m:e>
                          <m:r>
                            <a:rPr lang="en-US" i="1">
                              <a:latin typeface="Cambria Math" panose="02040503050406030204" pitchFamily="18" charset="0"/>
                            </a:rPr>
                            <m:t>𝐶</m:t>
                          </m:r>
                        </m:e>
                        <m:sup>
                          <m:r>
                            <a:rPr lang="en-US" i="1">
                              <a:latin typeface="Cambria Math" panose="02040503050406030204" pitchFamily="18" charset="0"/>
                            </a:rPr>
                            <m:t>′′</m:t>
                          </m:r>
                        </m:sup>
                      </m:sSup>
                      <m:func>
                        <m:funcPr>
                          <m:ctrlPr>
                            <a:rPr lang="en-US" i="1">
                              <a:latin typeface="Cambria Math"/>
                            </a:rPr>
                          </m:ctrlPr>
                        </m:funcPr>
                        <m:fName>
                          <m:r>
                            <a:rPr lang="en-US" i="1" baseline="-25000">
                              <a:latin typeface="Cambria Math" panose="02040503050406030204" pitchFamily="18" charset="0"/>
                            </a:rPr>
                            <m:t>𝑚𝑎𝑥</m:t>
                          </m:r>
                          <m:r>
                            <a:rPr lang="en-US" b="0" i="1" baseline="-25000" smtClean="0">
                              <a:latin typeface="Cambria Math" panose="02040503050406030204" pitchFamily="18" charset="0"/>
                            </a:rPr>
                            <m:t>2</m:t>
                          </m:r>
                        </m:fName>
                        <m:e>
                          <m:r>
                            <a:rPr lang="en-US" i="1">
                              <a:latin typeface="Cambria Math" panose="02040503050406030204" pitchFamily="18" charset="0"/>
                            </a:rPr>
                            <m:t>= </m:t>
                          </m:r>
                          <m:f>
                            <m:fPr>
                              <m:ctrlPr>
                                <a:rPr lang="en-US" i="1">
                                  <a:latin typeface="Cambria Math"/>
                                </a:rPr>
                              </m:ctrlPr>
                            </m:fPr>
                            <m:num>
                              <m:r>
                                <a:rPr lang="en-US" i="1">
                                  <a:latin typeface="Cambria Math" panose="02040503050406030204" pitchFamily="18" charset="0"/>
                                </a:rPr>
                                <m:t>𝐶</m:t>
                              </m:r>
                              <m:r>
                                <a:rPr lang="en-US" i="1" baseline="-25000">
                                  <a:latin typeface="Cambria Math" panose="02040503050406030204" pitchFamily="18" charset="0"/>
                                </a:rPr>
                                <m:t>𝐺</m:t>
                              </m:r>
                              <m:r>
                                <a:rPr lang="en-US" i="1" baseline="30000">
                                  <a:latin typeface="Cambria Math" panose="02040503050406030204" pitchFamily="18" charset="0"/>
                                </a:rPr>
                                <m:t>2</m:t>
                              </m:r>
                            </m:num>
                            <m:den>
                              <m:r>
                                <a:rPr lang="en-US" i="1" smtClean="0">
                                  <a:solidFill>
                                    <a:schemeClr val="tx1"/>
                                  </a:solidFill>
                                  <a:latin typeface="Cambria Math" panose="02040503050406030204" pitchFamily="18" charset="0"/>
                                </a:rPr>
                                <m:t>2</m:t>
                              </m:r>
                              <m:r>
                                <a:rPr lang="en-US" i="1">
                                  <a:latin typeface="Cambria Math" panose="02040503050406030204" pitchFamily="18" charset="0"/>
                                </a:rPr>
                                <m:t>(</m:t>
                              </m:r>
                              <m:r>
                                <a:rPr lang="en-US" i="1">
                                  <a:latin typeface="Cambria Math" panose="02040503050406030204" pitchFamily="18" charset="0"/>
                                </a:rPr>
                                <m:t>𝐶𝑠</m:t>
                              </m:r>
                              <m:r>
                                <a:rPr lang="en-US" i="1">
                                  <a:latin typeface="Cambria Math" panose="02040503050406030204" pitchFamily="18" charset="0"/>
                                </a:rPr>
                                <m:t>+</m:t>
                              </m:r>
                              <m:r>
                                <a:rPr lang="en-US" i="1">
                                  <a:latin typeface="Cambria Math" panose="02040503050406030204" pitchFamily="18" charset="0"/>
                                </a:rPr>
                                <m:t>𝐶𝐺</m:t>
                              </m:r>
                              <m:r>
                                <a:rPr lang="en-US" i="1">
                                  <a:latin typeface="Cambria Math" panose="02040503050406030204" pitchFamily="18" charset="0"/>
                                </a:rPr>
                                <m:t>)</m:t>
                              </m:r>
                            </m:den>
                          </m:f>
                        </m:e>
                      </m:func>
                    </m:oMath>
                  </m:oMathPara>
                </a14:m>
                <a:endParaRPr lang="en-US" dirty="0">
                  <a:latin typeface="Arial" panose="020B0604020202020204" pitchFamily="34" charset="0"/>
                  <a:cs typeface="Arial" panose="020B0604020202020204" pitchFamily="34" charset="0"/>
                </a:endParaRPr>
              </a:p>
            </p:txBody>
          </p:sp>
        </mc:Choice>
        <mc:Fallback xmlns="">
          <p:sp>
            <p:nvSpPr>
              <p:cNvPr id="51" name="Rectangle 50"/>
              <p:cNvSpPr>
                <a:spLocks noRot="1" noChangeAspect="1" noMove="1" noResize="1" noEditPoints="1" noAdjustHandles="1" noChangeArrowheads="1" noChangeShapeType="1" noTextEdit="1"/>
              </p:cNvSpPr>
              <p:nvPr/>
            </p:nvSpPr>
            <p:spPr>
              <a:xfrm>
                <a:off x="4774464" y="2186181"/>
                <a:ext cx="2196728" cy="661912"/>
              </a:xfrm>
              <a:prstGeom prst="rect">
                <a:avLst/>
              </a:prstGeom>
              <a:blipFill>
                <a:blip r:embed="rId6"/>
                <a:stretch>
                  <a:fillRect l="-2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2" name="Rectangle 51"/>
              <p:cNvSpPr/>
              <p:nvPr/>
            </p:nvSpPr>
            <p:spPr>
              <a:xfrm>
                <a:off x="5430868" y="2847518"/>
                <a:ext cx="1621899" cy="66909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 </m:t>
                      </m:r>
                      <m:f>
                        <m:fPr>
                          <m:ctrlPr>
                            <a:rPr lang="en-US" i="1">
                              <a:latin typeface="Cambria Math"/>
                            </a:rPr>
                          </m:ctrlPr>
                        </m:fPr>
                        <m:num>
                          <m:r>
                            <a:rPr lang="en-US" b="0" i="1" smtClean="0">
                              <a:latin typeface="Cambria Math" panose="02040503050406030204" pitchFamily="18" charset="0"/>
                            </a:rPr>
                            <m:t>(</m:t>
                          </m:r>
                          <m:r>
                            <a:rPr lang="en-US" b="0" i="1" smtClean="0">
                              <a:solidFill>
                                <a:srgbClr val="3803FB"/>
                              </a:solidFill>
                              <a:latin typeface="Cambria Math" panose="02040503050406030204" pitchFamily="18" charset="0"/>
                            </a:rPr>
                            <m:t>𝐾</m:t>
                          </m:r>
                          <m:r>
                            <a:rPr lang="en-US" i="1" baseline="-25000">
                              <a:solidFill>
                                <a:srgbClr val="3803FB"/>
                              </a:solidFill>
                              <a:latin typeface="Cambria Math" panose="02040503050406030204" pitchFamily="18" charset="0"/>
                            </a:rPr>
                            <m:t>𝐺</m:t>
                          </m:r>
                          <m:r>
                            <a:rPr lang="en-US" b="0" i="1" baseline="-25000" smtClean="0">
                              <a:latin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b="0" i="1" baseline="-25000"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 )</m:t>
                          </m:r>
                          <m:r>
                            <a:rPr lang="en-US" i="1" baseline="30000">
                              <a:latin typeface="Cambria Math" panose="02040503050406030204" pitchFamily="18" charset="0"/>
                            </a:rPr>
                            <m:t>2</m:t>
                          </m:r>
                        </m:num>
                        <m:den>
                          <m:r>
                            <a:rPr lang="en-US" i="1" smtClean="0">
                              <a:solidFill>
                                <a:schemeClr val="tx1"/>
                              </a:solidFill>
                              <a:latin typeface="Cambria Math" panose="02040503050406030204" pitchFamily="18" charset="0"/>
                            </a:rPr>
                            <m:t>2</m:t>
                          </m:r>
                          <m:r>
                            <a:rPr lang="en-US" i="1">
                              <a:latin typeface="Cambria Math" panose="02040503050406030204" pitchFamily="18" charset="0"/>
                            </a:rPr>
                            <m:t>(</m:t>
                          </m:r>
                          <m:r>
                            <a:rPr lang="en-US" i="1" smtClean="0">
                              <a:solidFill>
                                <a:srgbClr val="FF0000"/>
                              </a:solidFill>
                              <a:latin typeface="Cambria Math" panose="02040503050406030204" pitchFamily="18" charset="0"/>
                            </a:rPr>
                            <m:t>𝐾</m:t>
                          </m:r>
                          <m:r>
                            <a:rPr lang="en-US" b="0" i="1" baseline="-25000" smtClean="0">
                              <a:solidFill>
                                <a:srgbClr val="FF0000"/>
                              </a:solidFill>
                              <a:latin typeface="Cambria Math" panose="02040503050406030204" pitchFamily="18" charset="0"/>
                            </a:rPr>
                            <m:t>𝑆</m:t>
                          </m:r>
                          <m:r>
                            <a:rPr lang="en-US" i="1" baseline="-25000">
                              <a:latin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b="0" i="1" baseline="-25000" smtClean="0">
                              <a:latin typeface="Cambria Math" panose="02040503050406030204" pitchFamily="18" charset="0"/>
                              <a:ea typeface="Cambria Math" panose="02040503050406030204" pitchFamily="18" charset="0"/>
                            </a:rPr>
                            <m:t>2</m:t>
                          </m:r>
                          <m:r>
                            <a:rPr lang="en-US" i="1">
                              <a:latin typeface="Cambria Math" panose="02040503050406030204" pitchFamily="18" charset="0"/>
                            </a:rPr>
                            <m:t>+</m:t>
                          </m:r>
                          <m:r>
                            <a:rPr lang="en-US" i="1" smtClean="0">
                              <a:solidFill>
                                <a:srgbClr val="3803FB"/>
                              </a:solidFill>
                              <a:latin typeface="Cambria Math" panose="02040503050406030204" pitchFamily="18" charset="0"/>
                            </a:rPr>
                            <m:t>𝐾</m:t>
                          </m:r>
                          <m:r>
                            <a:rPr lang="en-US" i="1" baseline="-25000">
                              <a:solidFill>
                                <a:srgbClr val="3803FB"/>
                              </a:solidFill>
                              <a:latin typeface="Cambria Math" panose="02040503050406030204" pitchFamily="18" charset="0"/>
                            </a:rPr>
                            <m:t>𝐺</m:t>
                          </m:r>
                          <m:r>
                            <a:rPr lang="en-US" i="1" baseline="-25000">
                              <a:latin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b="0" i="1" baseline="-25000" smtClean="0">
                              <a:latin typeface="Cambria Math" panose="02040503050406030204" pitchFamily="18" charset="0"/>
                              <a:ea typeface="Cambria Math" panose="02040503050406030204" pitchFamily="18" charset="0"/>
                            </a:rPr>
                            <m:t>2</m:t>
                          </m:r>
                          <m:r>
                            <a:rPr lang="en-US" i="1">
                              <a:latin typeface="Cambria Math" panose="02040503050406030204" pitchFamily="18" charset="0"/>
                            </a:rPr>
                            <m:t>)</m:t>
                          </m:r>
                        </m:den>
                      </m:f>
                    </m:oMath>
                  </m:oMathPara>
                </a14:m>
                <a:endParaRPr lang="en-US" dirty="0"/>
              </a:p>
            </p:txBody>
          </p:sp>
        </mc:Choice>
        <mc:Fallback xmlns="">
          <p:sp>
            <p:nvSpPr>
              <p:cNvPr id="52" name="Rectangle 51"/>
              <p:cNvSpPr>
                <a:spLocks noRot="1" noChangeAspect="1" noMove="1" noResize="1" noEditPoints="1" noAdjustHandles="1" noChangeArrowheads="1" noChangeShapeType="1" noTextEdit="1"/>
              </p:cNvSpPr>
              <p:nvPr/>
            </p:nvSpPr>
            <p:spPr>
              <a:xfrm>
                <a:off x="5430868" y="2847518"/>
                <a:ext cx="1621899" cy="669094"/>
              </a:xfrm>
              <a:prstGeom prst="rect">
                <a:avLst/>
              </a:prstGeom>
              <a:blipFill>
                <a:blip r:embed="rId7"/>
                <a:stretch>
                  <a:fillRect r="-2368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1691402" y="2183995"/>
                <a:ext cx="2196728" cy="661912"/>
              </a:xfrm>
              <a:prstGeom prst="rect">
                <a:avLst/>
              </a:prstGeom>
            </p:spPr>
            <p:txBody>
              <a:bodyPr wrap="square">
                <a:spAutoFit/>
              </a:bodyPr>
              <a:lstStyle/>
              <a:p>
                <a:pPr algn="ctr"/>
                <a14:m>
                  <m:oMathPara xmlns:m="http://schemas.openxmlformats.org/officeDocument/2006/math">
                    <m:oMathParaPr>
                      <m:jc m:val="centerGroup"/>
                    </m:oMathParaPr>
                    <m:oMath xmlns:m="http://schemas.openxmlformats.org/officeDocument/2006/math">
                      <m:sSup>
                        <m:sSupPr>
                          <m:ctrlPr>
                            <a:rPr lang="en-US" i="1" smtClean="0">
                              <a:latin typeface="Cambria Math"/>
                            </a:rPr>
                          </m:ctrlPr>
                        </m:sSupPr>
                        <m:e>
                          <m:r>
                            <a:rPr lang="en-US" i="1">
                              <a:latin typeface="Cambria Math" panose="02040503050406030204" pitchFamily="18" charset="0"/>
                            </a:rPr>
                            <m:t>𝐶</m:t>
                          </m:r>
                        </m:e>
                        <m:sup>
                          <m:r>
                            <a:rPr lang="en-US" i="1">
                              <a:latin typeface="Cambria Math" panose="02040503050406030204" pitchFamily="18" charset="0"/>
                            </a:rPr>
                            <m:t>′′</m:t>
                          </m:r>
                        </m:sup>
                      </m:sSup>
                      <m:func>
                        <m:funcPr>
                          <m:ctrlPr>
                            <a:rPr lang="en-US" i="1">
                              <a:latin typeface="Cambria Math"/>
                            </a:rPr>
                          </m:ctrlPr>
                        </m:funcPr>
                        <m:fName>
                          <m:r>
                            <a:rPr lang="en-US" i="1" baseline="-25000">
                              <a:latin typeface="Cambria Math" panose="02040503050406030204" pitchFamily="18" charset="0"/>
                            </a:rPr>
                            <m:t>𝑚𝑎𝑥</m:t>
                          </m:r>
                          <m:r>
                            <a:rPr lang="en-US" b="0" i="1" baseline="-25000" smtClean="0">
                              <a:latin typeface="Cambria Math" panose="02040503050406030204" pitchFamily="18" charset="0"/>
                            </a:rPr>
                            <m:t>1</m:t>
                          </m:r>
                        </m:fName>
                        <m:e>
                          <m:r>
                            <a:rPr lang="en-US" i="1">
                              <a:latin typeface="Cambria Math" panose="02040503050406030204" pitchFamily="18" charset="0"/>
                            </a:rPr>
                            <m:t>= </m:t>
                          </m:r>
                          <m:f>
                            <m:fPr>
                              <m:ctrlPr>
                                <a:rPr lang="en-US" i="1">
                                  <a:latin typeface="Cambria Math"/>
                                </a:rPr>
                              </m:ctrlPr>
                            </m:fPr>
                            <m:num>
                              <m:r>
                                <a:rPr lang="en-US" i="1">
                                  <a:latin typeface="Cambria Math" panose="02040503050406030204" pitchFamily="18" charset="0"/>
                                </a:rPr>
                                <m:t>𝐶</m:t>
                              </m:r>
                              <m:r>
                                <a:rPr lang="en-US" i="1" baseline="-25000">
                                  <a:latin typeface="Cambria Math" panose="02040503050406030204" pitchFamily="18" charset="0"/>
                                </a:rPr>
                                <m:t>𝐺</m:t>
                              </m:r>
                              <m:r>
                                <a:rPr lang="en-US" i="1" baseline="30000">
                                  <a:latin typeface="Cambria Math" panose="02040503050406030204" pitchFamily="18" charset="0"/>
                                </a:rPr>
                                <m:t>2</m:t>
                              </m:r>
                            </m:num>
                            <m:den>
                              <m:r>
                                <a:rPr lang="en-US" i="1" smtClean="0">
                                  <a:solidFill>
                                    <a:schemeClr val="tx1"/>
                                  </a:solidFill>
                                  <a:latin typeface="Cambria Math" panose="02040503050406030204" pitchFamily="18" charset="0"/>
                                </a:rPr>
                                <m:t>2</m:t>
                              </m:r>
                              <m:r>
                                <a:rPr lang="en-US" i="1">
                                  <a:latin typeface="Cambria Math" panose="02040503050406030204" pitchFamily="18" charset="0"/>
                                </a:rPr>
                                <m:t>(</m:t>
                              </m:r>
                              <m:r>
                                <a:rPr lang="en-US" i="1">
                                  <a:latin typeface="Cambria Math" panose="02040503050406030204" pitchFamily="18" charset="0"/>
                                </a:rPr>
                                <m:t>𝐶𝑠</m:t>
                              </m:r>
                              <m:r>
                                <a:rPr lang="en-US" i="1">
                                  <a:latin typeface="Cambria Math" panose="02040503050406030204" pitchFamily="18" charset="0"/>
                                </a:rPr>
                                <m:t>+</m:t>
                              </m:r>
                              <m:r>
                                <a:rPr lang="en-US" i="1">
                                  <a:latin typeface="Cambria Math" panose="02040503050406030204" pitchFamily="18" charset="0"/>
                                </a:rPr>
                                <m:t>𝐶𝐺</m:t>
                              </m:r>
                              <m:r>
                                <a:rPr lang="en-US" i="1">
                                  <a:latin typeface="Cambria Math" panose="02040503050406030204" pitchFamily="18" charset="0"/>
                                </a:rPr>
                                <m:t>)</m:t>
                              </m:r>
                            </m:den>
                          </m:f>
                        </m:e>
                      </m:func>
                    </m:oMath>
                  </m:oMathPara>
                </a14:m>
                <a:endParaRPr lang="en-US" dirty="0">
                  <a:latin typeface="Arial" panose="020B0604020202020204" pitchFamily="34" charset="0"/>
                  <a:cs typeface="Arial" panose="020B0604020202020204" pitchFamily="34" charset="0"/>
                </a:endParaRPr>
              </a:p>
            </p:txBody>
          </p:sp>
        </mc:Choice>
        <mc:Fallback xmlns="">
          <p:sp>
            <p:nvSpPr>
              <p:cNvPr id="24" name="Rectangle 23"/>
              <p:cNvSpPr>
                <a:spLocks noRot="1" noChangeAspect="1" noMove="1" noResize="1" noEditPoints="1" noAdjustHandles="1" noChangeArrowheads="1" noChangeShapeType="1" noTextEdit="1"/>
              </p:cNvSpPr>
              <p:nvPr/>
            </p:nvSpPr>
            <p:spPr>
              <a:xfrm>
                <a:off x="1691402" y="2183995"/>
                <a:ext cx="2196728" cy="661912"/>
              </a:xfrm>
              <a:prstGeom prst="rect">
                <a:avLst/>
              </a:prstGeom>
              <a:blipFill>
                <a:blip r:embed="rId8"/>
                <a:stretch>
                  <a:fillRect l="-2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p:cNvSpPr/>
              <p:nvPr/>
            </p:nvSpPr>
            <p:spPr>
              <a:xfrm>
                <a:off x="2332566" y="2845332"/>
                <a:ext cx="2132556" cy="66909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 </m:t>
                      </m:r>
                      <m:f>
                        <m:fPr>
                          <m:ctrlPr>
                            <a:rPr lang="en-US" i="1">
                              <a:latin typeface="Cambria Math"/>
                            </a:rPr>
                          </m:ctrlPr>
                        </m:fPr>
                        <m:num>
                          <m:r>
                            <a:rPr lang="en-US" b="0" i="1" smtClean="0">
                              <a:latin typeface="Cambria Math" panose="02040503050406030204" pitchFamily="18" charset="0"/>
                            </a:rPr>
                            <m:t>(</m:t>
                          </m:r>
                          <m:r>
                            <a:rPr lang="en-US" b="0" i="1" smtClean="0">
                              <a:solidFill>
                                <a:srgbClr val="3803FB"/>
                              </a:solidFill>
                              <a:latin typeface="Cambria Math" panose="02040503050406030204" pitchFamily="18" charset="0"/>
                            </a:rPr>
                            <m:t>𝐾</m:t>
                          </m:r>
                          <m:r>
                            <a:rPr lang="en-US" i="1" baseline="-25000">
                              <a:solidFill>
                                <a:srgbClr val="3803FB"/>
                              </a:solidFill>
                              <a:latin typeface="Cambria Math" panose="02040503050406030204" pitchFamily="18" charset="0"/>
                            </a:rPr>
                            <m:t>𝐺</m:t>
                          </m:r>
                          <m:r>
                            <a:rPr lang="en-US" b="0" i="1" baseline="-25000" smtClean="0">
                              <a:latin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b="0" i="1" baseline="-25000" smtClean="0">
                              <a:latin typeface="Cambria Math" panose="02040503050406030204" pitchFamily="18" charset="0"/>
                              <a:ea typeface="Cambria Math" panose="02040503050406030204" pitchFamily="18" charset="0"/>
                            </a:rPr>
                            <m:t>1</m:t>
                          </m:r>
                          <m:r>
                            <a:rPr lang="en-US" b="0" i="1" smtClean="0">
                              <a:latin typeface="Cambria Math" panose="02040503050406030204" pitchFamily="18" charset="0"/>
                              <a:ea typeface="Cambria Math" panose="02040503050406030204" pitchFamily="18" charset="0"/>
                            </a:rPr>
                            <m:t> )</m:t>
                          </m:r>
                          <m:r>
                            <a:rPr lang="en-US" i="1" baseline="30000">
                              <a:latin typeface="Cambria Math" panose="02040503050406030204" pitchFamily="18" charset="0"/>
                            </a:rPr>
                            <m:t>2</m:t>
                          </m:r>
                        </m:num>
                        <m:den>
                          <m:r>
                            <a:rPr lang="en-US" i="1" smtClean="0">
                              <a:solidFill>
                                <a:schemeClr val="tx1"/>
                              </a:solidFill>
                              <a:latin typeface="Cambria Math" panose="02040503050406030204" pitchFamily="18" charset="0"/>
                            </a:rPr>
                            <m:t>2</m:t>
                          </m:r>
                          <m:r>
                            <a:rPr lang="en-US" i="1">
                              <a:latin typeface="Cambria Math" panose="02040503050406030204" pitchFamily="18" charset="0"/>
                            </a:rPr>
                            <m:t>(</m:t>
                          </m:r>
                          <m:r>
                            <a:rPr lang="en-US" i="1" smtClean="0">
                              <a:solidFill>
                                <a:srgbClr val="FF0000"/>
                              </a:solidFill>
                              <a:latin typeface="Cambria Math" panose="02040503050406030204" pitchFamily="18" charset="0"/>
                            </a:rPr>
                            <m:t>𝐾</m:t>
                          </m:r>
                          <m:r>
                            <a:rPr lang="en-US" b="0" i="1" baseline="-25000" smtClean="0">
                              <a:solidFill>
                                <a:srgbClr val="FF0000"/>
                              </a:solidFill>
                              <a:latin typeface="Cambria Math" panose="02040503050406030204" pitchFamily="18" charset="0"/>
                            </a:rPr>
                            <m:t>𝑆</m:t>
                          </m:r>
                          <m:r>
                            <a:rPr lang="en-US" i="1" baseline="-25000">
                              <a:latin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i="1" baseline="-25000">
                              <a:latin typeface="Cambria Math" panose="02040503050406030204" pitchFamily="18" charset="0"/>
                              <a:ea typeface="Cambria Math" panose="02040503050406030204" pitchFamily="18" charset="0"/>
                            </a:rPr>
                            <m:t>1</m:t>
                          </m:r>
                          <m:r>
                            <a:rPr lang="en-US" i="1">
                              <a:latin typeface="Cambria Math" panose="02040503050406030204" pitchFamily="18" charset="0"/>
                            </a:rPr>
                            <m:t>+</m:t>
                          </m:r>
                          <m:r>
                            <a:rPr lang="en-US" i="1" smtClean="0">
                              <a:solidFill>
                                <a:srgbClr val="3803FB"/>
                              </a:solidFill>
                              <a:latin typeface="Cambria Math" panose="02040503050406030204" pitchFamily="18" charset="0"/>
                            </a:rPr>
                            <m:t>𝐾</m:t>
                          </m:r>
                          <m:r>
                            <a:rPr lang="en-US" i="1" baseline="-25000">
                              <a:solidFill>
                                <a:srgbClr val="3803FB"/>
                              </a:solidFill>
                              <a:latin typeface="Cambria Math" panose="02040503050406030204" pitchFamily="18" charset="0"/>
                            </a:rPr>
                            <m:t>𝐺</m:t>
                          </m:r>
                          <m:r>
                            <a:rPr lang="en-US" i="1" baseline="-25000">
                              <a:latin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i="1" baseline="-25000">
                              <a:latin typeface="Cambria Math" panose="02040503050406030204" pitchFamily="18" charset="0"/>
                              <a:ea typeface="Cambria Math" panose="02040503050406030204" pitchFamily="18" charset="0"/>
                            </a:rPr>
                            <m:t>1</m:t>
                          </m:r>
                          <m:r>
                            <a:rPr lang="en-US" i="1">
                              <a:latin typeface="Cambria Math" panose="02040503050406030204" pitchFamily="18" charset="0"/>
                            </a:rPr>
                            <m:t>)</m:t>
                          </m:r>
                        </m:den>
                      </m:f>
                    </m:oMath>
                  </m:oMathPara>
                </a14:m>
                <a:endParaRPr lang="en-US" dirty="0"/>
              </a:p>
            </p:txBody>
          </p:sp>
        </mc:Choice>
        <mc:Fallback xmlns="">
          <p:sp>
            <p:nvSpPr>
              <p:cNvPr id="33" name="Rectangle 32"/>
              <p:cNvSpPr>
                <a:spLocks noRot="1" noChangeAspect="1" noMove="1" noResize="1" noEditPoints="1" noAdjustHandles="1" noChangeArrowheads="1" noChangeShapeType="1" noTextEdit="1"/>
              </p:cNvSpPr>
              <p:nvPr/>
            </p:nvSpPr>
            <p:spPr>
              <a:xfrm>
                <a:off x="2332566" y="2845332"/>
                <a:ext cx="2132556" cy="669094"/>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1" name="Rectangle 80"/>
              <p:cNvSpPr/>
              <p:nvPr/>
            </p:nvSpPr>
            <p:spPr>
              <a:xfrm>
                <a:off x="3378204" y="4445836"/>
                <a:ext cx="2398196" cy="461665"/>
              </a:xfrm>
              <a:prstGeom prst="rect">
                <a:avLst/>
              </a:prstGeom>
              <a:ln>
                <a:solidFill>
                  <a:srgbClr val="FF00FF"/>
                </a:solidFill>
              </a:ln>
            </p:spPr>
            <p:txBody>
              <a:bodyPr wrap="square">
                <a:spAutoFit/>
              </a:bodyPr>
              <a:lstStyle/>
              <a:p>
                <a:pPr/>
                <a14:m>
                  <m:oMathPara xmlns:m="http://schemas.openxmlformats.org/officeDocument/2006/math">
                    <m:oMathParaPr>
                      <m:jc m:val="center"/>
                    </m:oMathParaPr>
                    <m:oMath xmlns:m="http://schemas.openxmlformats.org/officeDocument/2006/math">
                      <m:sSup>
                        <m:sSupPr>
                          <m:ctrlPr>
                            <a:rPr lang="en-US" sz="2400" i="1" smtClean="0">
                              <a:latin typeface="Cambria Math"/>
                            </a:rPr>
                          </m:ctrlPr>
                        </m:sSupPr>
                        <m:e>
                          <m:r>
                            <a:rPr lang="en-US" sz="2400" i="1">
                              <a:latin typeface="Cambria Math" panose="02040503050406030204" pitchFamily="18" charset="0"/>
                            </a:rPr>
                            <m:t>𝐶</m:t>
                          </m:r>
                        </m:e>
                        <m:sup>
                          <m:r>
                            <a:rPr lang="en-US" sz="2400" i="1">
                              <a:latin typeface="Cambria Math" panose="02040503050406030204" pitchFamily="18" charset="0"/>
                            </a:rPr>
                            <m:t>′′</m:t>
                          </m:r>
                        </m:sup>
                      </m:sSup>
                      <m:func>
                        <m:funcPr>
                          <m:ctrlPr>
                            <a:rPr lang="en-US" sz="2400" i="1">
                              <a:latin typeface="Cambria Math"/>
                            </a:rPr>
                          </m:ctrlPr>
                        </m:funcPr>
                        <m:fName>
                          <m:r>
                            <a:rPr lang="en-US" sz="2400" i="1" baseline="-25000">
                              <a:latin typeface="Cambria Math" panose="02040503050406030204" pitchFamily="18" charset="0"/>
                            </a:rPr>
                            <m:t>𝑚𝑎𝑥</m:t>
                          </m:r>
                          <m:r>
                            <a:rPr lang="en-US" sz="2400" i="1" baseline="-25000">
                              <a:latin typeface="Cambria Math" panose="02040503050406030204" pitchFamily="18" charset="0"/>
                            </a:rPr>
                            <m:t>1</m:t>
                          </m:r>
                        </m:fName>
                        <m:e>
                          <m:r>
                            <a:rPr lang="en-US" sz="2400" b="0" i="1" smtClean="0">
                              <a:latin typeface="Cambria Math" panose="02040503050406030204" pitchFamily="18" charset="0"/>
                            </a:rPr>
                            <m:t>&gt;</m:t>
                          </m:r>
                          <m:sSup>
                            <m:sSupPr>
                              <m:ctrlPr>
                                <a:rPr lang="en-US" sz="2400" i="1">
                                  <a:latin typeface="Cambria Math"/>
                                </a:rPr>
                              </m:ctrlPr>
                            </m:sSupPr>
                            <m:e>
                              <m:r>
                                <a:rPr lang="en-US" sz="2400" i="1">
                                  <a:latin typeface="Cambria Math" panose="02040503050406030204" pitchFamily="18" charset="0"/>
                                </a:rPr>
                                <m:t>𝐶</m:t>
                              </m:r>
                            </m:e>
                            <m:sup>
                              <m:r>
                                <a:rPr lang="en-US" sz="2400" i="1">
                                  <a:latin typeface="Cambria Math" panose="02040503050406030204" pitchFamily="18" charset="0"/>
                                </a:rPr>
                                <m:t>′′</m:t>
                              </m:r>
                            </m:sup>
                          </m:sSup>
                          <m:func>
                            <m:funcPr>
                              <m:ctrlPr>
                                <a:rPr lang="en-US" sz="2400" i="1">
                                  <a:latin typeface="Cambria Math"/>
                                </a:rPr>
                              </m:ctrlPr>
                            </m:funcPr>
                            <m:fName>
                              <m:r>
                                <a:rPr lang="en-US" sz="2400" i="1" baseline="-25000">
                                  <a:latin typeface="Cambria Math" panose="02040503050406030204" pitchFamily="18" charset="0"/>
                                </a:rPr>
                                <m:t>𝑚𝑎𝑥</m:t>
                              </m:r>
                              <m:r>
                                <a:rPr lang="en-US" sz="2400" b="0" i="1" baseline="-25000" smtClean="0">
                                  <a:latin typeface="Cambria Math" panose="02040503050406030204" pitchFamily="18" charset="0"/>
                                </a:rPr>
                                <m:t>2</m:t>
                              </m:r>
                            </m:fName>
                            <m:e>
                              <m:r>
                                <a:rPr lang="en-US" sz="2400" i="1">
                                  <a:latin typeface="Cambria Math" panose="02040503050406030204" pitchFamily="18" charset="0"/>
                                </a:rPr>
                                <m:t>  </m:t>
                              </m:r>
                            </m:e>
                          </m:func>
                        </m:e>
                      </m:func>
                    </m:oMath>
                  </m:oMathPara>
                </a14:m>
                <a:endParaRPr lang="en-US" sz="2400" dirty="0"/>
              </a:p>
            </p:txBody>
          </p:sp>
        </mc:Choice>
        <mc:Fallback xmlns="">
          <p:sp>
            <p:nvSpPr>
              <p:cNvPr id="81" name="Rectangle 80"/>
              <p:cNvSpPr>
                <a:spLocks noRot="1" noChangeAspect="1" noMove="1" noResize="1" noEditPoints="1" noAdjustHandles="1" noChangeArrowheads="1" noChangeShapeType="1" noTextEdit="1"/>
              </p:cNvSpPr>
              <p:nvPr/>
            </p:nvSpPr>
            <p:spPr>
              <a:xfrm>
                <a:off x="3378204" y="4445836"/>
                <a:ext cx="2398196" cy="461665"/>
              </a:xfrm>
              <a:prstGeom prst="rect">
                <a:avLst/>
              </a:prstGeom>
              <a:blipFill>
                <a:blip r:embed="rId10"/>
                <a:stretch>
                  <a:fillRect l="-253" r="-5051" b="-3846"/>
                </a:stretch>
              </a:blipFill>
              <a:ln>
                <a:solidFill>
                  <a:srgbClr val="FF00FF"/>
                </a:solidFill>
              </a:ln>
            </p:spPr>
            <p:txBody>
              <a:bodyPr/>
              <a:lstStyle/>
              <a:p>
                <a:r>
                  <a:rPr lang="en-US">
                    <a:noFill/>
                  </a:rPr>
                  <a:t> </a:t>
                </a:r>
              </a:p>
            </p:txBody>
          </p:sp>
        </mc:Fallback>
      </mc:AlternateContent>
      <p:cxnSp>
        <p:nvCxnSpPr>
          <p:cNvPr id="86" name="Straight Arrow Connector 85"/>
          <p:cNvCxnSpPr/>
          <p:nvPr/>
        </p:nvCxnSpPr>
        <p:spPr>
          <a:xfrm>
            <a:off x="7587942" y="4377893"/>
            <a:ext cx="1224000"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87" name="TextBox 86"/>
          <p:cNvSpPr txBox="1"/>
          <p:nvPr/>
        </p:nvSpPr>
        <p:spPr>
          <a:xfrm>
            <a:off x="7992224" y="3993321"/>
            <a:ext cx="441960" cy="369332"/>
          </a:xfrm>
          <a:prstGeom prst="rect">
            <a:avLst/>
          </a:prstGeom>
          <a:noFill/>
        </p:spPr>
        <p:txBody>
          <a:bodyPr wrap="square" rtlCol="0">
            <a:spAutoFit/>
          </a:bodyPr>
          <a:lstStyle/>
          <a:p>
            <a:pPr algn="ctr"/>
            <a:r>
              <a:rPr lang="en-US" i="1" dirty="0" err="1">
                <a:latin typeface="Times New Roman" panose="02020603050405020304" pitchFamily="18" charset="0"/>
                <a:cs typeface="Times New Roman" panose="02020603050405020304" pitchFamily="18" charset="0"/>
              </a:rPr>
              <a:t>d</a:t>
            </a:r>
            <a:r>
              <a:rPr lang="en-US" baseline="-25000" dirty="0" err="1">
                <a:latin typeface="Arial" panose="020B0604020202020204" pitchFamily="34" charset="0"/>
                <a:cs typeface="Arial" panose="020B0604020202020204" pitchFamily="34" charset="0"/>
              </a:rPr>
              <a:t>S</a:t>
            </a:r>
            <a:endParaRPr lang="en-US" baseline="-250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8" name="Rectangle 87"/>
              <p:cNvSpPr/>
              <p:nvPr/>
            </p:nvSpPr>
            <p:spPr>
              <a:xfrm>
                <a:off x="0" y="5000998"/>
                <a:ext cx="9144000" cy="1015663"/>
              </a:xfrm>
              <a:prstGeom prst="rect">
                <a:avLst/>
              </a:prstGeom>
              <a:solidFill>
                <a:schemeClr val="bg1"/>
              </a:solidFill>
            </p:spPr>
            <p:txBody>
              <a:bodyPr wrap="square">
                <a:spAutoFit/>
              </a:bodyPr>
              <a:lstStyle/>
              <a:p>
                <a:pPr marL="296863"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In case of a flat sublimation interface, the interfacial area between the frozen layer and the juxtaposed glass wall (</a:t>
                </a:r>
                <a14:m>
                  <m:oMath xmlns:m="http://schemas.openxmlformats.org/officeDocument/2006/math">
                    <m:r>
                      <a:rPr lang="en-US" sz="2000" i="1">
                        <a:latin typeface="Cambria Math" panose="02040503050406030204" pitchFamily="18" charset="0"/>
                        <a:ea typeface="Cambria Math" panose="02040503050406030204" pitchFamily="18" charset="0"/>
                      </a:rPr>
                      <m:t>𝐴</m:t>
                    </m:r>
                  </m:oMath>
                </a14:m>
                <a:r>
                  <a:rPr lang="en-GB" sz="2000" dirty="0">
                    <a:latin typeface="Calibri" panose="020F0502020204030204" pitchFamily="34" charset="0"/>
                    <a:cs typeface="Calibri" panose="020F0502020204030204" pitchFamily="34" charset="0"/>
                  </a:rPr>
                  <a:t>) will decrease in proportion to the remaining ice volume</a:t>
                </a:r>
              </a:p>
            </p:txBody>
          </p:sp>
        </mc:Choice>
        <mc:Fallback xmlns="">
          <p:sp>
            <p:nvSpPr>
              <p:cNvPr id="88" name="Rectangle 87"/>
              <p:cNvSpPr>
                <a:spLocks noRot="1" noChangeAspect="1" noMove="1" noResize="1" noEditPoints="1" noAdjustHandles="1" noChangeArrowheads="1" noChangeShapeType="1" noTextEdit="1"/>
              </p:cNvSpPr>
              <p:nvPr/>
            </p:nvSpPr>
            <p:spPr>
              <a:xfrm>
                <a:off x="0" y="5000998"/>
                <a:ext cx="9144000" cy="1015663"/>
              </a:xfrm>
              <a:prstGeom prst="rect">
                <a:avLst/>
              </a:prstGeom>
              <a:blipFill>
                <a:blip r:embed="rId11"/>
                <a:stretch>
                  <a:fillRect l="-467" t="-2994" b="-9581"/>
                </a:stretch>
              </a:blipFill>
            </p:spPr>
            <p:txBody>
              <a:bodyPr/>
              <a:lstStyle/>
              <a:p>
                <a:r>
                  <a:rPr lang="en-US">
                    <a:noFill/>
                  </a:rPr>
                  <a:t> </a:t>
                </a:r>
              </a:p>
            </p:txBody>
          </p:sp>
        </mc:Fallback>
      </mc:AlternateContent>
      <p:grpSp>
        <p:nvGrpSpPr>
          <p:cNvPr id="11" name="Group 10"/>
          <p:cNvGrpSpPr/>
          <p:nvPr/>
        </p:nvGrpSpPr>
        <p:grpSpPr>
          <a:xfrm>
            <a:off x="1312436" y="3583754"/>
            <a:ext cx="758211" cy="386954"/>
            <a:chOff x="1312436" y="4005554"/>
            <a:chExt cx="758211" cy="386954"/>
          </a:xfrm>
        </p:grpSpPr>
        <p:cxnSp>
          <p:nvCxnSpPr>
            <p:cNvPr id="4" name="Straight Arrow Connector 3"/>
            <p:cNvCxnSpPr/>
            <p:nvPr/>
          </p:nvCxnSpPr>
          <p:spPr>
            <a:xfrm flipH="1">
              <a:off x="1629180" y="4386750"/>
              <a:ext cx="249705"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63" name="Straight Arrow Connector 62"/>
            <p:cNvCxnSpPr/>
            <p:nvPr/>
          </p:nvCxnSpPr>
          <p:spPr>
            <a:xfrm>
              <a:off x="1312436" y="4392508"/>
              <a:ext cx="249705"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64" name="TextBox 63"/>
            <p:cNvSpPr txBox="1"/>
            <p:nvPr/>
          </p:nvSpPr>
          <p:spPr>
            <a:xfrm>
              <a:off x="1628687" y="4005554"/>
              <a:ext cx="441960" cy="369332"/>
            </a:xfrm>
            <a:prstGeom prst="rect">
              <a:avLst/>
            </a:prstGeom>
            <a:noFill/>
          </p:spPr>
          <p:txBody>
            <a:bodyPr wrap="square" rtlCol="0">
              <a:spAutoFit/>
            </a:bodyPr>
            <a:lstStyle/>
            <a:p>
              <a:pPr algn="ctr"/>
              <a:r>
                <a:rPr lang="en-US" i="1" dirty="0" err="1">
                  <a:latin typeface="Times New Roman" panose="02020603050405020304" pitchFamily="18" charset="0"/>
                  <a:cs typeface="Times New Roman" panose="02020603050405020304" pitchFamily="18" charset="0"/>
                </a:rPr>
                <a:t>d</a:t>
              </a:r>
              <a:r>
                <a:rPr lang="en-US" baseline="-25000" dirty="0" err="1">
                  <a:latin typeface="Arial" panose="020B0604020202020204" pitchFamily="34" charset="0"/>
                  <a:cs typeface="Arial" panose="020B0604020202020204" pitchFamily="34" charset="0"/>
                </a:rPr>
                <a:t>G</a:t>
              </a:r>
              <a:endParaRPr lang="en-US" baseline="-25000" dirty="0">
                <a:latin typeface="Arial" panose="020B0604020202020204" pitchFamily="34" charset="0"/>
                <a:cs typeface="Arial" panose="020B0604020202020204" pitchFamily="34" charset="0"/>
              </a:endParaRPr>
            </a:p>
          </p:txBody>
        </p:sp>
      </p:grpSp>
      <p:grpSp>
        <p:nvGrpSpPr>
          <p:cNvPr id="12" name="Group 11"/>
          <p:cNvGrpSpPr/>
          <p:nvPr/>
        </p:nvGrpSpPr>
        <p:grpSpPr>
          <a:xfrm>
            <a:off x="7069846" y="3583754"/>
            <a:ext cx="760823" cy="386954"/>
            <a:chOff x="5917971" y="4414848"/>
            <a:chExt cx="760823" cy="386954"/>
          </a:xfrm>
        </p:grpSpPr>
        <p:cxnSp>
          <p:nvCxnSpPr>
            <p:cNvPr id="68" name="Straight Arrow Connector 67"/>
            <p:cNvCxnSpPr/>
            <p:nvPr/>
          </p:nvCxnSpPr>
          <p:spPr>
            <a:xfrm flipH="1">
              <a:off x="6429089" y="4796044"/>
              <a:ext cx="249705"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1" name="Straight Arrow Connector 70"/>
            <p:cNvCxnSpPr/>
            <p:nvPr/>
          </p:nvCxnSpPr>
          <p:spPr>
            <a:xfrm>
              <a:off x="6112345" y="4801802"/>
              <a:ext cx="249705"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73" name="TextBox 72"/>
            <p:cNvSpPr txBox="1"/>
            <p:nvPr/>
          </p:nvSpPr>
          <p:spPr>
            <a:xfrm>
              <a:off x="5917971" y="4414848"/>
              <a:ext cx="441960" cy="369332"/>
            </a:xfrm>
            <a:prstGeom prst="rect">
              <a:avLst/>
            </a:prstGeom>
            <a:noFill/>
          </p:spPr>
          <p:txBody>
            <a:bodyPr wrap="square" rtlCol="0">
              <a:spAutoFit/>
            </a:bodyPr>
            <a:lstStyle/>
            <a:p>
              <a:pPr algn="ctr"/>
              <a:r>
                <a:rPr lang="en-US" i="1" dirty="0" err="1">
                  <a:latin typeface="Times New Roman" panose="02020603050405020304" pitchFamily="18" charset="0"/>
                  <a:cs typeface="Times New Roman" panose="02020603050405020304" pitchFamily="18" charset="0"/>
                </a:rPr>
                <a:t>d</a:t>
              </a:r>
              <a:r>
                <a:rPr lang="en-US" baseline="-25000" dirty="0" err="1">
                  <a:latin typeface="Arial" panose="020B0604020202020204" pitchFamily="34" charset="0"/>
                  <a:cs typeface="Arial" panose="020B0604020202020204" pitchFamily="34" charset="0"/>
                </a:rPr>
                <a:t>G</a:t>
              </a:r>
              <a:endParaRPr lang="en-US" baseline="-25000" dirty="0">
                <a:latin typeface="Arial" panose="020B0604020202020204" pitchFamily="34" charset="0"/>
                <a:cs typeface="Arial" panose="020B0604020202020204" pitchFamily="34" charset="0"/>
              </a:endParaRPr>
            </a:p>
          </p:txBody>
        </p:sp>
      </p:grpSp>
      <mc:AlternateContent xmlns:mc="http://schemas.openxmlformats.org/markup-compatibility/2006" xmlns:a14="http://schemas.microsoft.com/office/drawing/2010/main">
        <mc:Choice Requires="a14">
          <p:sp>
            <p:nvSpPr>
              <p:cNvPr id="82" name="Rectangle 81"/>
              <p:cNvSpPr/>
              <p:nvPr/>
            </p:nvSpPr>
            <p:spPr>
              <a:xfrm>
                <a:off x="2354341" y="3665530"/>
                <a:ext cx="870460" cy="369332"/>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rPr>
                        <m:t>=</m:t>
                      </m:r>
                      <m:r>
                        <a:rPr lang="en-GB" i="1">
                          <a:latin typeface="Cambria Math"/>
                        </a:rPr>
                        <m:t>𝑘</m:t>
                      </m:r>
                      <m:r>
                        <a:rPr lang="en-US" i="1">
                          <a:latin typeface="Cambria Math" panose="02040503050406030204" pitchFamily="18" charset="0"/>
                          <a:ea typeface="Cambria Math" panose="02040503050406030204" pitchFamily="18" charset="0"/>
                        </a:rPr>
                        <m:t>𝐴</m:t>
                      </m:r>
                      <m:r>
                        <a:rPr lang="en-US" i="1" baseline="-25000">
                          <a:latin typeface="Cambria Math" panose="02040503050406030204" pitchFamily="18" charset="0"/>
                          <a:ea typeface="Cambria Math" panose="02040503050406030204" pitchFamily="18" charset="0"/>
                        </a:rPr>
                        <m:t>1</m:t>
                      </m:r>
                    </m:oMath>
                  </m:oMathPara>
                </a14:m>
                <a:endParaRPr lang="en-US" dirty="0"/>
              </a:p>
            </p:txBody>
          </p:sp>
        </mc:Choice>
        <mc:Fallback xmlns="">
          <p:sp>
            <p:nvSpPr>
              <p:cNvPr id="82" name="Rectangle 81"/>
              <p:cNvSpPr>
                <a:spLocks noRot="1" noChangeAspect="1" noMove="1" noResize="1" noEditPoints="1" noAdjustHandles="1" noChangeArrowheads="1" noChangeShapeType="1" noTextEdit="1"/>
              </p:cNvSpPr>
              <p:nvPr/>
            </p:nvSpPr>
            <p:spPr>
              <a:xfrm>
                <a:off x="2354341" y="3665530"/>
                <a:ext cx="870460" cy="369332"/>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3" name="Rectangle 82"/>
              <p:cNvSpPr/>
              <p:nvPr/>
            </p:nvSpPr>
            <p:spPr>
              <a:xfrm>
                <a:off x="5439866" y="3663555"/>
                <a:ext cx="925496" cy="369332"/>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rPr>
                        <m:t>=</m:t>
                      </m:r>
                      <m:r>
                        <a:rPr lang="en-GB" i="1">
                          <a:latin typeface="Cambria Math"/>
                        </a:rPr>
                        <m:t>𝑘</m:t>
                      </m:r>
                      <m:r>
                        <a:rPr lang="en-US" i="1">
                          <a:latin typeface="Cambria Math" panose="02040503050406030204" pitchFamily="18" charset="0"/>
                          <a:ea typeface="Cambria Math" panose="02040503050406030204" pitchFamily="18" charset="0"/>
                        </a:rPr>
                        <m:t>𝐴</m:t>
                      </m:r>
                      <m:r>
                        <a:rPr lang="en-GB" b="0" i="1" baseline="-25000" smtClean="0">
                          <a:latin typeface="Cambria Math"/>
                          <a:ea typeface="Cambria Math" panose="02040503050406030204" pitchFamily="18" charset="0"/>
                        </a:rPr>
                        <m:t>2</m:t>
                      </m:r>
                    </m:oMath>
                  </m:oMathPara>
                </a14:m>
                <a:endParaRPr lang="en-US" dirty="0"/>
              </a:p>
            </p:txBody>
          </p:sp>
        </mc:Choice>
        <mc:Fallback xmlns="">
          <p:sp>
            <p:nvSpPr>
              <p:cNvPr id="83" name="Rectangle 82"/>
              <p:cNvSpPr>
                <a:spLocks noRot="1" noChangeAspect="1" noMove="1" noResize="1" noEditPoints="1" noAdjustHandles="1" noChangeArrowheads="1" noChangeShapeType="1" noTextEdit="1"/>
              </p:cNvSpPr>
              <p:nvPr/>
            </p:nvSpPr>
            <p:spPr>
              <a:xfrm>
                <a:off x="5439866" y="3663555"/>
                <a:ext cx="925496" cy="369332"/>
              </a:xfrm>
              <a:prstGeom prst="rect">
                <a:avLst/>
              </a:prstGeom>
              <a:blipFill>
                <a:blip r:embed="rId1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657193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par>
                                <p:cTn id="33" presetID="22" presetClass="entr" presetSubtype="4"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wipe(down)">
                                      <p:cBhvr>
                                        <p:cTn id="35" dur="1000"/>
                                        <p:tgtEl>
                                          <p:spTgt spid="54"/>
                                        </p:tgtEl>
                                      </p:cBhvr>
                                    </p:animEffect>
                                  </p:childTnLst>
                                </p:cTn>
                              </p:par>
                              <p:par>
                                <p:cTn id="36" presetID="22" presetClass="entr" presetSubtype="4" fill="hold"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down)">
                                      <p:cBhvr>
                                        <p:cTn id="38" dur="750"/>
                                        <p:tgtEl>
                                          <p:spTgt spid="58"/>
                                        </p:tgtEl>
                                      </p:cBhvr>
                                    </p:animEffect>
                                  </p:childTnLst>
                                </p:cTn>
                              </p:par>
                              <p:par>
                                <p:cTn id="39" presetID="22" presetClass="entr" presetSubtype="4" fill="hold"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down)">
                                      <p:cBhvr>
                                        <p:cTn id="41" dur="750"/>
                                        <p:tgtEl>
                                          <p:spTgt spid="60"/>
                                        </p:tgtEl>
                                      </p:cBhvr>
                                    </p:animEffect>
                                  </p:childTnLst>
                                </p:cTn>
                              </p:par>
                              <p:par>
                                <p:cTn id="42" presetID="22" presetClass="entr" presetSubtype="4" fill="hold" nodeType="with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down)">
                                      <p:cBhvr>
                                        <p:cTn id="44" dur="750"/>
                                        <p:tgtEl>
                                          <p:spTgt spid="59"/>
                                        </p:tgtEl>
                                      </p:cBhvr>
                                    </p:animEffect>
                                  </p:childTnLst>
                                </p:cTn>
                              </p:par>
                              <p:par>
                                <p:cTn id="45" presetID="22" presetClass="entr" presetSubtype="4" fill="hold"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down)">
                                      <p:cBhvr>
                                        <p:cTn id="47" dur="750"/>
                                        <p:tgtEl>
                                          <p:spTgt spid="65"/>
                                        </p:tgtEl>
                                      </p:cBhvr>
                                    </p:animEffect>
                                  </p:childTnLst>
                                </p:cTn>
                              </p:par>
                              <p:par>
                                <p:cTn id="48" presetID="1"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88"/>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8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1" grpId="0"/>
      <p:bldP spid="69" grpId="0" animBg="1"/>
      <p:bldP spid="70" grpId="0" animBg="1"/>
      <p:bldP spid="51" grpId="0" animBg="1"/>
      <p:bldP spid="52" grpId="0" animBg="1"/>
      <p:bldP spid="24" grpId="0" animBg="1"/>
      <p:bldP spid="33" grpId="0" animBg="1"/>
      <p:bldP spid="81" grpId="0" animBg="1"/>
      <p:bldP spid="87" grpId="0"/>
      <p:bldP spid="88" grpId="0" animBg="1"/>
      <p:bldP spid="82" grpId="0" animBg="1"/>
      <p:bldP spid="8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990000"/>
                </a:solidFill>
              </a:rPr>
              <a:t>TVIS Technology: Principle</a:t>
            </a:r>
          </a:p>
        </p:txBody>
      </p:sp>
      <p:sp>
        <p:nvSpPr>
          <p:cNvPr id="5" name="Content Placeholder 4"/>
          <p:cNvSpPr>
            <a:spLocks noGrp="1"/>
          </p:cNvSpPr>
          <p:nvPr>
            <p:ph idx="4294967295"/>
          </p:nvPr>
        </p:nvSpPr>
        <p:spPr>
          <a:xfrm>
            <a:off x="446569" y="1084217"/>
            <a:ext cx="8229600" cy="4525963"/>
          </a:xfrm>
        </p:spPr>
        <p:txBody>
          <a:bodyPr/>
          <a:lstStyle/>
          <a:p>
            <a:pPr marL="285750" indent="-285750">
              <a:buClrTx/>
              <a:buFont typeface="Arial" panose="020B0604020202020204" pitchFamily="34" charset="0"/>
              <a:buChar char="•"/>
            </a:pPr>
            <a:r>
              <a:rPr lang="en-GB" sz="2000" dirty="0">
                <a:latin typeface="Calibri" panose="020F0502020204030204" pitchFamily="34" charset="0"/>
                <a:cs typeface="Calibri" panose="020F0502020204030204" pitchFamily="34" charset="0"/>
              </a:rPr>
              <a:t>The capacitance spectrum is dependent on both </a:t>
            </a:r>
            <a:r>
              <a:rPr lang="en-GB" sz="2000" i="1" dirty="0">
                <a:solidFill>
                  <a:srgbClr val="0000FF"/>
                </a:solidFill>
                <a:latin typeface="Calibri" panose="020F0502020204030204" pitchFamily="34" charset="0"/>
                <a:cs typeface="Calibri" panose="020F0502020204030204" pitchFamily="34" charset="0"/>
              </a:rPr>
              <a:t>the electrical resistance and electrical capacitance of the vial contents. </a:t>
            </a:r>
          </a:p>
          <a:p>
            <a:pPr marL="285750" indent="-285750">
              <a:buFont typeface="Arial" panose="020B0604020202020204" pitchFamily="34" charset="0"/>
              <a:buChar char="•"/>
            </a:pPr>
            <a:endParaRPr lang="en-GB" sz="2000" dirty="0">
              <a:latin typeface="Calibri" panose="020F0502020204030204" pitchFamily="34" charset="0"/>
              <a:cs typeface="Calibri" panose="020F0502020204030204" pitchFamily="34" charset="0"/>
            </a:endParaRPr>
          </a:p>
          <a:p>
            <a:pPr marL="742950" lvl="1" indent="-285750">
              <a:spcBef>
                <a:spcPts val="0"/>
              </a:spcBef>
              <a:spcAft>
                <a:spcPts val="1200"/>
              </a:spcAft>
              <a:buFont typeface="Wingdings" panose="05000000000000000000" pitchFamily="2" charset="2"/>
              <a:buChar char="Ø"/>
            </a:pPr>
            <a:r>
              <a:rPr lang="en-GB" dirty="0">
                <a:latin typeface="Calibri" panose="020F0502020204030204" pitchFamily="34" charset="0"/>
                <a:cs typeface="Calibri" panose="020F0502020204030204" pitchFamily="34" charset="0"/>
              </a:rPr>
              <a:t>Data viewing software (</a:t>
            </a:r>
            <a:r>
              <a:rPr lang="en-GB" dirty="0" err="1">
                <a:latin typeface="Calibri" panose="020F0502020204030204" pitchFamily="34" charset="0"/>
                <a:cs typeface="Calibri" panose="020F0502020204030204" pitchFamily="34" charset="0"/>
              </a:rPr>
              <a:t>LyoView</a:t>
            </a:r>
            <a:r>
              <a:rPr lang="en-GB" dirty="0">
                <a:latin typeface="Calibri" panose="020F0502020204030204" pitchFamily="34" charset="0"/>
                <a:cs typeface="Calibri" panose="020F0502020204030204" pitchFamily="34" charset="0"/>
              </a:rPr>
              <a:t> ™) identifies the peak frequency (F</a:t>
            </a:r>
            <a:r>
              <a:rPr lang="en-GB" baseline="-25000" dirty="0">
                <a:latin typeface="Calibri" panose="020F0502020204030204" pitchFamily="34" charset="0"/>
                <a:cs typeface="Calibri" panose="020F0502020204030204" pitchFamily="34" charset="0"/>
              </a:rPr>
              <a:t>PEAK</a:t>
            </a:r>
            <a:r>
              <a:rPr lang="en-GB" dirty="0">
                <a:latin typeface="Calibri" panose="020F0502020204030204" pitchFamily="34" charset="0"/>
                <a:cs typeface="Calibri" panose="020F0502020204030204" pitchFamily="34" charset="0"/>
              </a:rPr>
              <a:t>) and peak amplitude (Cʺ</a:t>
            </a:r>
            <a:r>
              <a:rPr lang="en-GB" baseline="-25000" dirty="0">
                <a:latin typeface="Calibri" panose="020F0502020204030204" pitchFamily="34" charset="0"/>
                <a:cs typeface="Calibri" panose="020F0502020204030204" pitchFamily="34" charset="0"/>
              </a:rPr>
              <a:t>PEAK</a:t>
            </a:r>
            <a:r>
              <a:rPr lang="en-GB" dirty="0">
                <a:latin typeface="Calibri" panose="020F0502020204030204" pitchFamily="34" charset="0"/>
                <a:cs typeface="Calibri" panose="020F0502020204030204" pitchFamily="34" charset="0"/>
              </a:rPr>
              <a:t>) in the imaginary part of the capacitance spectrum</a:t>
            </a:r>
          </a:p>
          <a:p>
            <a:pPr marL="285750" indent="-285750">
              <a:buClrTx/>
              <a:buFont typeface="Arial" panose="020B0604020202020204" pitchFamily="34" charset="0"/>
              <a:buChar char="•"/>
            </a:pPr>
            <a:r>
              <a:rPr lang="en-GB" sz="2000" dirty="0">
                <a:latin typeface="Calibri" panose="020F0502020204030204" pitchFamily="34" charset="0"/>
                <a:cs typeface="Calibri" panose="020F0502020204030204" pitchFamily="34" charset="0"/>
              </a:rPr>
              <a:t>In general terms:</a:t>
            </a:r>
          </a:p>
          <a:p>
            <a:pPr marL="742950" lvl="1" indent="-285750">
              <a:buFont typeface="Wingdings" panose="05000000000000000000" pitchFamily="2" charset="2"/>
              <a:buChar char="Ø"/>
            </a:pPr>
            <a:r>
              <a:rPr lang="en-GB" dirty="0">
                <a:latin typeface="Calibri" panose="020F0502020204030204" pitchFamily="34" charset="0"/>
                <a:cs typeface="Calibri" panose="020F0502020204030204" pitchFamily="34" charset="0"/>
              </a:rPr>
              <a:t>F</a:t>
            </a:r>
            <a:r>
              <a:rPr lang="en-GB" baseline="-25000" dirty="0">
                <a:latin typeface="Calibri" panose="020F0502020204030204" pitchFamily="34" charset="0"/>
                <a:cs typeface="Calibri" panose="020F0502020204030204" pitchFamily="34" charset="0"/>
              </a:rPr>
              <a:t>PEAK </a:t>
            </a:r>
            <a:r>
              <a:rPr lang="en-GB" dirty="0">
                <a:latin typeface="Calibri" panose="020F0502020204030204" pitchFamily="34" charset="0"/>
                <a:cs typeface="Calibri" panose="020F0502020204030204" pitchFamily="34" charset="0"/>
              </a:rPr>
              <a:t>can be used to monitor phase behaviour (ice formation, glass transitions) and product temperature</a:t>
            </a:r>
          </a:p>
          <a:p>
            <a:pPr marL="742950" lvl="1" indent="-285750">
              <a:buFont typeface="Wingdings" panose="05000000000000000000" pitchFamily="2" charset="2"/>
              <a:buChar char="Ø"/>
            </a:pPr>
            <a:r>
              <a:rPr lang="en-GB" dirty="0">
                <a:latin typeface="Calibri" panose="020F0502020204030204" pitchFamily="34" charset="0"/>
                <a:cs typeface="Calibri" panose="020F0502020204030204" pitchFamily="34" charset="0"/>
              </a:rPr>
              <a:t>Cʺ</a:t>
            </a:r>
            <a:r>
              <a:rPr lang="en-GB" baseline="-25000" dirty="0">
                <a:latin typeface="Calibri" panose="020F0502020204030204" pitchFamily="34" charset="0"/>
                <a:cs typeface="Calibri" panose="020F0502020204030204" pitchFamily="34" charset="0"/>
              </a:rPr>
              <a:t>PEAK </a:t>
            </a:r>
            <a:r>
              <a:rPr lang="en-GB" dirty="0">
                <a:latin typeface="Calibri" panose="020F0502020204030204" pitchFamily="34" charset="0"/>
                <a:cs typeface="Calibri" panose="020F0502020204030204" pitchFamily="34" charset="0"/>
              </a:rPr>
              <a:t>can be used to monitor the amount of ice remaining during primary drying, from which the drying rate and end point may be determined.</a:t>
            </a:r>
          </a:p>
          <a:p>
            <a:pPr marL="0" indent="0">
              <a:buNone/>
            </a:pPr>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836460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2372139"/>
            <a:ext cx="9144000" cy="1371600"/>
          </a:xfrm>
          <a:solidFill>
            <a:schemeClr val="accent6">
              <a:lumMod val="75000"/>
            </a:schemeClr>
          </a:solidFill>
        </p:spPr>
        <p:txBody>
          <a:bodyPr anchor="ctr"/>
          <a:lstStyle/>
          <a:p>
            <a:r>
              <a:rPr lang="en-US" sz="2800" dirty="0">
                <a:solidFill>
                  <a:schemeClr val="accent3"/>
                </a:solidFill>
                <a:cs typeface="Calibri" panose="020F0502020204030204" pitchFamily="34" charset="0"/>
              </a:rPr>
              <a:t>TVIS Application</a:t>
            </a:r>
            <a:br>
              <a:rPr lang="en-US" sz="2800" dirty="0">
                <a:solidFill>
                  <a:schemeClr val="accent3"/>
                </a:solidFill>
                <a:cs typeface="Calibri" panose="020F0502020204030204" pitchFamily="34" charset="0"/>
              </a:rPr>
            </a:br>
            <a:r>
              <a:rPr lang="en-US" sz="2800" dirty="0">
                <a:solidFill>
                  <a:schemeClr val="accent3"/>
                </a:solidFill>
                <a:cs typeface="Calibri" panose="020F0502020204030204" pitchFamily="34" charset="0"/>
              </a:rPr>
              <a:t>Heat Transfer Coefficient (KV) Determination</a:t>
            </a:r>
            <a:r>
              <a:rPr lang="en-US" dirty="0">
                <a:solidFill>
                  <a:schemeClr val="accent3"/>
                </a:solidFill>
                <a:cs typeface="Calibri" panose="020F0502020204030204" pitchFamily="34" charset="0"/>
              </a:rPr>
              <a:t/>
            </a:r>
            <a:br>
              <a:rPr lang="en-US" dirty="0">
                <a:solidFill>
                  <a:schemeClr val="accent3"/>
                </a:solidFill>
                <a:cs typeface="Calibri" panose="020F0502020204030204" pitchFamily="34" charset="0"/>
              </a:rPr>
            </a:br>
            <a:r>
              <a:rPr lang="en-US" sz="2800" i="1" dirty="0">
                <a:solidFill>
                  <a:schemeClr val="accent3"/>
                </a:solidFill>
                <a:cs typeface="Calibri" panose="020F0502020204030204" pitchFamily="34" charset="0"/>
              </a:rPr>
              <a:t>(Test sample: 2 mL water in 10 mL vial)</a:t>
            </a:r>
            <a:endParaRPr lang="en-US" i="1" dirty="0">
              <a:solidFill>
                <a:schemeClr val="accent3"/>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pPr>
              <a:defRPr/>
            </a:pPr>
            <a:fld id="{237B0292-D5C7-43BE-BD22-42749E957900}" type="slidenum">
              <a:rPr lang="en-GB" smtClean="0"/>
              <a:pPr>
                <a:defRPr/>
              </a:pPr>
              <a:t>17</a:t>
            </a:fld>
            <a:endParaRPr lang="en-GB"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0863" y="4433380"/>
            <a:ext cx="1320486" cy="1673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75739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5374"/>
          <p:cNvSpPr txBox="1">
            <a:spLocks/>
          </p:cNvSpPr>
          <p:nvPr/>
        </p:nvSpPr>
        <p:spPr>
          <a:xfrm>
            <a:off x="6806221" y="2058348"/>
            <a:ext cx="2706505" cy="43204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eaLnBrk="0" fontAlgn="base" hangingPunct="0">
              <a:spcBef>
                <a:spcPct val="0"/>
              </a:spcBef>
              <a:spcAft>
                <a:spcPct val="0"/>
              </a:spcAft>
            </a:pPr>
            <a:r>
              <a:rPr lang="en-GB" sz="1600" dirty="0">
                <a:solidFill>
                  <a:srgbClr val="000000"/>
                </a:solidFill>
                <a:latin typeface="Calibri" panose="020F0502020204030204" pitchFamily="34" charset="0"/>
                <a:ea typeface="Times New Roman"/>
                <a:cs typeface="Calibri" panose="020F0502020204030204" pitchFamily="34" charset="0"/>
              </a:rPr>
              <a:t>Dry layer resistance  </a:t>
            </a:r>
            <a:r>
              <a:rPr lang="en-GB" sz="1600" i="1" dirty="0" err="1">
                <a:solidFill>
                  <a:srgbClr val="FF0000"/>
                </a:solidFill>
                <a:latin typeface="Calibri" panose="020F0502020204030204" pitchFamily="34" charset="0"/>
                <a:ea typeface="Times New Roman"/>
                <a:cs typeface="Calibri" panose="020F0502020204030204" pitchFamily="34" charset="0"/>
              </a:rPr>
              <a:t>R</a:t>
            </a:r>
            <a:r>
              <a:rPr lang="en-GB" sz="1600" i="1" baseline="-25000" dirty="0" err="1">
                <a:solidFill>
                  <a:srgbClr val="FF0000"/>
                </a:solidFill>
                <a:latin typeface="Calibri" panose="020F0502020204030204" pitchFamily="34" charset="0"/>
                <a:ea typeface="Times New Roman"/>
                <a:cs typeface="Calibri" panose="020F0502020204030204" pitchFamily="34" charset="0"/>
              </a:rPr>
              <a:t>p</a:t>
            </a:r>
            <a:endParaRPr lang="en-GB" sz="1600" dirty="0">
              <a:solidFill>
                <a:srgbClr val="FF0000"/>
              </a:solidFill>
              <a:latin typeface="Calibri" panose="020F0502020204030204" pitchFamily="34" charset="0"/>
              <a:ea typeface="Times New Roman"/>
              <a:cs typeface="Calibri" panose="020F0502020204030204" pitchFamily="34" charset="0"/>
            </a:endParaRPr>
          </a:p>
        </p:txBody>
      </p:sp>
      <p:sp>
        <p:nvSpPr>
          <p:cNvPr id="5" name="TextBox 4"/>
          <p:cNvSpPr txBox="1"/>
          <p:nvPr/>
        </p:nvSpPr>
        <p:spPr>
          <a:xfrm>
            <a:off x="6889789" y="2709281"/>
            <a:ext cx="2223731" cy="246221"/>
          </a:xfrm>
          <a:prstGeom prst="rect">
            <a:avLst/>
          </a:prstGeom>
          <a:noFill/>
        </p:spPr>
        <p:txBody>
          <a:bodyPr wrap="square" lIns="0" tIns="0" rIns="0" bIns="0" rtlCol="0">
            <a:spAutoFit/>
          </a:bodyPr>
          <a:lstStyle/>
          <a:p>
            <a:pPr eaLnBrk="0" fontAlgn="base" hangingPunct="0">
              <a:spcBef>
                <a:spcPct val="0"/>
              </a:spcBef>
              <a:spcAft>
                <a:spcPct val="0"/>
              </a:spcAft>
            </a:pPr>
            <a:r>
              <a:rPr lang="en-GB" sz="1600" spc="-20" dirty="0">
                <a:solidFill>
                  <a:srgbClr val="000000"/>
                </a:solidFill>
                <a:latin typeface="Calibri" panose="020F0502020204030204" pitchFamily="34" charset="0"/>
                <a:cs typeface="Calibri" panose="020F0502020204030204" pitchFamily="34" charset="0"/>
              </a:rPr>
              <a:t>Thickness of Ice Layer </a:t>
            </a:r>
            <a:r>
              <a:rPr lang="en-GB" sz="1600" i="1" spc="-20" dirty="0">
                <a:solidFill>
                  <a:srgbClr val="669900"/>
                </a:solidFill>
                <a:latin typeface="Calibri" panose="020F0502020204030204" pitchFamily="34" charset="0"/>
                <a:cs typeface="Calibri" panose="020F0502020204030204" pitchFamily="34" charset="0"/>
              </a:rPr>
              <a:t>(</a:t>
            </a:r>
            <a:r>
              <a:rPr lang="en-GB" sz="1600" i="1" spc="-20" dirty="0" err="1">
                <a:solidFill>
                  <a:srgbClr val="669900"/>
                </a:solidFill>
                <a:latin typeface="Calibri" panose="020F0502020204030204" pitchFamily="34" charset="0"/>
                <a:cs typeface="Calibri" panose="020F0502020204030204" pitchFamily="34" charset="0"/>
              </a:rPr>
              <a:t>d</a:t>
            </a:r>
            <a:r>
              <a:rPr lang="en-GB" sz="1600" i="1" spc="-20" baseline="-25000" dirty="0" err="1">
                <a:solidFill>
                  <a:srgbClr val="669900"/>
                </a:solidFill>
                <a:latin typeface="Calibri" panose="020F0502020204030204" pitchFamily="34" charset="0"/>
                <a:cs typeface="Calibri" panose="020F0502020204030204" pitchFamily="34" charset="0"/>
              </a:rPr>
              <a:t>ICE</a:t>
            </a:r>
            <a:r>
              <a:rPr lang="en-GB" sz="1600" i="1" spc="-20" dirty="0">
                <a:solidFill>
                  <a:srgbClr val="669900"/>
                </a:solidFill>
                <a:latin typeface="Calibri" panose="020F0502020204030204" pitchFamily="34" charset="0"/>
                <a:cs typeface="Calibri" panose="020F0502020204030204" pitchFamily="34" charset="0"/>
              </a:rPr>
              <a:t>)</a:t>
            </a:r>
            <a:endParaRPr lang="en-GB" sz="1600" spc="-20" dirty="0">
              <a:solidFill>
                <a:srgbClr val="669900"/>
              </a:solidFill>
              <a:latin typeface="Calibri" panose="020F0502020204030204" pitchFamily="34" charset="0"/>
              <a:cs typeface="Calibri" panose="020F0502020204030204" pitchFamily="34" charset="0"/>
            </a:endParaRPr>
          </a:p>
        </p:txBody>
      </p:sp>
      <p:grpSp>
        <p:nvGrpSpPr>
          <p:cNvPr id="7" name="Group 6"/>
          <p:cNvGrpSpPr/>
          <p:nvPr/>
        </p:nvGrpSpPr>
        <p:grpSpPr>
          <a:xfrm>
            <a:off x="3727004" y="840056"/>
            <a:ext cx="4473334" cy="3263889"/>
            <a:chOff x="1875660" y="1825191"/>
            <a:chExt cx="4473334" cy="3263889"/>
          </a:xfrm>
        </p:grpSpPr>
        <p:pic>
          <p:nvPicPr>
            <p:cNvPr id="8" name="Picture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1216" y="2166294"/>
              <a:ext cx="1743075" cy="1977390"/>
            </a:xfrm>
            <a:prstGeom prst="rect">
              <a:avLst/>
            </a:prstGeom>
            <a:noFill/>
            <a:ln>
              <a:noFill/>
            </a:ln>
          </p:spPr>
        </p:pic>
        <p:sp>
          <p:nvSpPr>
            <p:cNvPr id="9" name="Text Box 16462"/>
            <p:cNvSpPr txBox="1">
              <a:spLocks/>
            </p:cNvSpPr>
            <p:nvPr/>
          </p:nvSpPr>
          <p:spPr>
            <a:xfrm>
              <a:off x="2999291" y="1825191"/>
              <a:ext cx="2261903" cy="69444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eaLnBrk="0" fontAlgn="base" hangingPunct="0">
                <a:spcBef>
                  <a:spcPct val="0"/>
                </a:spcBef>
              </a:pPr>
              <a:r>
                <a:rPr lang="en-GB" dirty="0">
                  <a:solidFill>
                    <a:srgbClr val="000000"/>
                  </a:solidFill>
                  <a:latin typeface="Calibri" panose="020F0502020204030204" pitchFamily="34" charset="0"/>
                  <a:ea typeface="Times New Roman"/>
                  <a:cs typeface="Calibri" panose="020F0502020204030204" pitchFamily="34" charset="0"/>
                </a:rPr>
                <a:t>Chamber pressure (</a:t>
              </a:r>
              <a:r>
                <a:rPr lang="en-GB" dirty="0">
                  <a:solidFill>
                    <a:srgbClr val="3803FB"/>
                  </a:solidFill>
                  <a:latin typeface="Calibri" panose="020F0502020204030204" pitchFamily="34" charset="0"/>
                  <a:ea typeface="Times New Roman"/>
                  <a:cs typeface="Calibri" panose="020F0502020204030204" pitchFamily="34" charset="0"/>
                </a:rPr>
                <a:t>P</a:t>
              </a:r>
              <a:r>
                <a:rPr lang="en-GB" baseline="-25000" dirty="0">
                  <a:solidFill>
                    <a:srgbClr val="3803FB"/>
                  </a:solidFill>
                  <a:latin typeface="Calibri" panose="020F0502020204030204" pitchFamily="34" charset="0"/>
                  <a:ea typeface="Times New Roman"/>
                  <a:cs typeface="Calibri" panose="020F0502020204030204" pitchFamily="34" charset="0"/>
                </a:rPr>
                <a:t>CHAMBER</a:t>
              </a:r>
              <a:r>
                <a:rPr lang="en-GB" dirty="0">
                  <a:solidFill>
                    <a:srgbClr val="000000"/>
                  </a:solidFill>
                  <a:latin typeface="Calibri" panose="020F0502020204030204" pitchFamily="34" charset="0"/>
                  <a:ea typeface="Times New Roman"/>
                  <a:cs typeface="Calibri" panose="020F0502020204030204" pitchFamily="34" charset="0"/>
                </a:rPr>
                <a:t>)</a:t>
              </a:r>
            </a:p>
          </p:txBody>
        </p:sp>
        <p:cxnSp>
          <p:nvCxnSpPr>
            <p:cNvPr id="10" name="Straight Arrow Connector 9"/>
            <p:cNvCxnSpPr>
              <a:cxnSpLocks/>
            </p:cNvCxnSpPr>
            <p:nvPr/>
          </p:nvCxnSpPr>
          <p:spPr>
            <a:xfrm flipV="1">
              <a:off x="4198662" y="2453136"/>
              <a:ext cx="0" cy="9995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p:cNvCxnSpPr>
            <p:nvPr/>
          </p:nvCxnSpPr>
          <p:spPr>
            <a:xfrm flipV="1">
              <a:off x="4453426" y="2453136"/>
              <a:ext cx="0" cy="9995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cxnSpLocks/>
            </p:cNvCxnSpPr>
            <p:nvPr/>
          </p:nvCxnSpPr>
          <p:spPr>
            <a:xfrm flipV="1">
              <a:off x="4453426" y="3557075"/>
              <a:ext cx="0" cy="5862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cxnSpLocks/>
            </p:cNvCxnSpPr>
            <p:nvPr/>
          </p:nvCxnSpPr>
          <p:spPr>
            <a:xfrm flipV="1">
              <a:off x="3943898" y="2453136"/>
              <a:ext cx="0" cy="9995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cxnSpLocks/>
            </p:cNvCxnSpPr>
            <p:nvPr/>
          </p:nvCxnSpPr>
          <p:spPr>
            <a:xfrm flipV="1">
              <a:off x="3943898" y="3555724"/>
              <a:ext cx="0" cy="58756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cxnSpLocks/>
            </p:cNvCxnSpPr>
            <p:nvPr/>
          </p:nvCxnSpPr>
          <p:spPr>
            <a:xfrm flipV="1">
              <a:off x="4708188" y="3557075"/>
              <a:ext cx="0" cy="5862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cxnSpLocks/>
            </p:cNvCxnSpPr>
            <p:nvPr/>
          </p:nvCxnSpPr>
          <p:spPr>
            <a:xfrm flipV="1">
              <a:off x="4198662" y="3555724"/>
              <a:ext cx="0" cy="58756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cxnSpLocks/>
            </p:cNvCxnSpPr>
            <p:nvPr/>
          </p:nvCxnSpPr>
          <p:spPr>
            <a:xfrm flipV="1">
              <a:off x="4708188" y="2455162"/>
              <a:ext cx="0" cy="9975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cxnSpLocks/>
            </p:cNvCxnSpPr>
            <p:nvPr/>
          </p:nvCxnSpPr>
          <p:spPr>
            <a:xfrm flipV="1">
              <a:off x="4988009" y="3514615"/>
              <a:ext cx="0" cy="591757"/>
            </a:xfrm>
            <a:prstGeom prst="straightConnector1">
              <a:avLst/>
            </a:prstGeom>
            <a:ln>
              <a:solidFill>
                <a:schemeClr val="tx1"/>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875660" y="2998233"/>
              <a:ext cx="1420185" cy="307777"/>
            </a:xfrm>
            <a:prstGeom prst="rect">
              <a:avLst/>
            </a:prstGeom>
            <a:noFill/>
          </p:spPr>
          <p:txBody>
            <a:bodyPr wrap="square" rtlCol="0">
              <a:spAutoFit/>
            </a:bodyPr>
            <a:lstStyle/>
            <a:p>
              <a:pPr eaLnBrk="0" fontAlgn="base" hangingPunct="0">
                <a:spcBef>
                  <a:spcPct val="0"/>
                </a:spcBef>
                <a:spcAft>
                  <a:spcPct val="0"/>
                </a:spcAft>
              </a:pPr>
              <a:r>
                <a:rPr lang="en-GB" sz="1400" i="1" dirty="0">
                  <a:solidFill>
                    <a:srgbClr val="660066"/>
                  </a:solidFill>
                  <a:latin typeface="Calibri" panose="020F0502020204030204" pitchFamily="34" charset="0"/>
                  <a:cs typeface="Calibri" panose="020F0502020204030204" pitchFamily="34" charset="0"/>
                </a:rPr>
                <a:t>T</a:t>
              </a:r>
              <a:r>
                <a:rPr lang="en-GB" sz="1400" i="1" baseline="-25000" dirty="0">
                  <a:solidFill>
                    <a:srgbClr val="660066"/>
                  </a:solidFill>
                  <a:latin typeface="Calibri" panose="020F0502020204030204" pitchFamily="34" charset="0"/>
                  <a:cs typeface="Calibri" panose="020F0502020204030204" pitchFamily="34" charset="0"/>
                </a:rPr>
                <a:t>PRODUCT</a:t>
              </a:r>
              <a:r>
                <a:rPr lang="en-GB" sz="1400" i="1" dirty="0">
                  <a:solidFill>
                    <a:srgbClr val="000000"/>
                  </a:solidFill>
                  <a:latin typeface="Calibri" panose="020F0502020204030204" pitchFamily="34" charset="0"/>
                  <a:cs typeface="Calibri" panose="020F0502020204030204" pitchFamily="34" charset="0"/>
                </a:rPr>
                <a:t> &amp; </a:t>
              </a:r>
              <a:r>
                <a:rPr lang="en-GB" sz="1400" i="1" dirty="0">
                  <a:solidFill>
                    <a:srgbClr val="C00000"/>
                  </a:solidFill>
                  <a:latin typeface="Calibri" panose="020F0502020204030204" pitchFamily="34" charset="0"/>
                  <a:cs typeface="Calibri" panose="020F0502020204030204" pitchFamily="34" charset="0"/>
                </a:rPr>
                <a:t>P</a:t>
              </a:r>
              <a:r>
                <a:rPr lang="en-GB" sz="1400" i="1" baseline="-25000" dirty="0">
                  <a:solidFill>
                    <a:srgbClr val="C00000"/>
                  </a:solidFill>
                  <a:latin typeface="Calibri" panose="020F0502020204030204" pitchFamily="34" charset="0"/>
                  <a:cs typeface="Calibri" panose="020F0502020204030204" pitchFamily="34" charset="0"/>
                </a:rPr>
                <a:t>ICE</a:t>
              </a:r>
              <a:endParaRPr lang="en-GB" sz="1400" dirty="0">
                <a:solidFill>
                  <a:srgbClr val="C00000"/>
                </a:solidFill>
                <a:latin typeface="Calibri" panose="020F0502020204030204" pitchFamily="34" charset="0"/>
                <a:cs typeface="Calibri" panose="020F0502020204030204" pitchFamily="34" charset="0"/>
              </a:endParaRPr>
            </a:p>
          </p:txBody>
        </p:sp>
        <p:sp>
          <p:nvSpPr>
            <p:cNvPr id="20" name="Right Brace 19"/>
            <p:cNvSpPr/>
            <p:nvPr/>
          </p:nvSpPr>
          <p:spPr>
            <a:xfrm rot="5400000">
              <a:off x="3792711" y="3747640"/>
              <a:ext cx="576064" cy="1512168"/>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eaLnBrk="0" fontAlgn="base" hangingPunct="0">
                <a:spcBef>
                  <a:spcPct val="0"/>
                </a:spcBef>
                <a:spcAft>
                  <a:spcPct val="0"/>
                </a:spcAft>
              </a:pPr>
              <a:endParaRPr lang="en-GB" sz="2400">
                <a:solidFill>
                  <a:srgbClr val="000000"/>
                </a:solidFill>
                <a:latin typeface="Calibri" panose="020F0502020204030204" pitchFamily="34" charset="0"/>
                <a:cs typeface="Calibri" panose="020F0502020204030204" pitchFamily="34" charset="0"/>
              </a:endParaRPr>
            </a:p>
          </p:txBody>
        </p:sp>
        <p:sp>
          <p:nvSpPr>
            <p:cNvPr id="21" name="TextBox 20"/>
            <p:cNvSpPr txBox="1"/>
            <p:nvPr/>
          </p:nvSpPr>
          <p:spPr>
            <a:xfrm>
              <a:off x="1884499" y="4719748"/>
              <a:ext cx="4464495" cy="369332"/>
            </a:xfrm>
            <a:prstGeom prst="rect">
              <a:avLst/>
            </a:prstGeom>
            <a:noFill/>
          </p:spPr>
          <p:txBody>
            <a:bodyPr wrap="square" rtlCol="0">
              <a:spAutoFit/>
            </a:bodyPr>
            <a:lstStyle/>
            <a:p>
              <a:pPr algn="ctr" eaLnBrk="0" fontAlgn="base" hangingPunct="0">
                <a:spcBef>
                  <a:spcPct val="0"/>
                </a:spcBef>
                <a:spcAft>
                  <a:spcPct val="0"/>
                </a:spcAft>
              </a:pPr>
              <a:r>
                <a:rPr lang="en-GB" dirty="0">
                  <a:solidFill>
                    <a:srgbClr val="000000"/>
                  </a:solidFill>
                  <a:latin typeface="Calibri" panose="020F0502020204030204" pitchFamily="34" charset="0"/>
                  <a:cs typeface="Calibri" panose="020F0502020204030204" pitchFamily="34" charset="0"/>
                </a:rPr>
                <a:t>Internal cross sectional area of one vial (</a:t>
              </a:r>
              <a:r>
                <a:rPr lang="en-GB" i="1" dirty="0">
                  <a:solidFill>
                    <a:schemeClr val="accent4">
                      <a:lumMod val="75000"/>
                    </a:schemeClr>
                  </a:solidFill>
                  <a:latin typeface="Calibri" panose="020F0502020204030204" pitchFamily="34" charset="0"/>
                  <a:cs typeface="Calibri" panose="020F0502020204030204" pitchFamily="34" charset="0"/>
                </a:rPr>
                <a:t>A</a:t>
              </a:r>
              <a:r>
                <a:rPr lang="en-GB" i="1" baseline="-25000" dirty="0">
                  <a:solidFill>
                    <a:schemeClr val="accent4">
                      <a:lumMod val="75000"/>
                    </a:schemeClr>
                  </a:solidFill>
                  <a:latin typeface="Calibri" panose="020F0502020204030204" pitchFamily="34" charset="0"/>
                  <a:cs typeface="Calibri" panose="020F0502020204030204" pitchFamily="34" charset="0"/>
                </a:rPr>
                <a:t>V</a:t>
              </a:r>
              <a:r>
                <a:rPr lang="en-GB" dirty="0">
                  <a:solidFill>
                    <a:srgbClr val="000000"/>
                  </a:solidFill>
                  <a:latin typeface="Calibri" panose="020F0502020204030204" pitchFamily="34" charset="0"/>
                  <a:cs typeface="Calibri" panose="020F0502020204030204" pitchFamily="34" charset="0"/>
                </a:rPr>
                <a:t>)</a:t>
              </a:r>
            </a:p>
          </p:txBody>
        </p:sp>
        <p:cxnSp>
          <p:nvCxnSpPr>
            <p:cNvPr id="22" name="Straight Arrow Connector 21"/>
            <p:cNvCxnSpPr/>
            <p:nvPr/>
          </p:nvCxnSpPr>
          <p:spPr>
            <a:xfrm>
              <a:off x="3200075" y="3567620"/>
              <a:ext cx="0" cy="50405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540562" y="3654233"/>
              <a:ext cx="426720" cy="369332"/>
            </a:xfrm>
            <a:prstGeom prst="rect">
              <a:avLst/>
            </a:prstGeom>
          </p:spPr>
          <p:txBody>
            <a:bodyPr wrap="none">
              <a:spAutoFit/>
            </a:bodyPr>
            <a:lstStyle/>
            <a:p>
              <a:pPr eaLnBrk="0" fontAlgn="base" hangingPunct="0">
                <a:spcBef>
                  <a:spcPct val="0"/>
                </a:spcBef>
                <a:spcAft>
                  <a:spcPct val="0"/>
                </a:spcAft>
              </a:pPr>
              <a:r>
                <a:rPr lang="el-GR" i="1" dirty="0">
                  <a:solidFill>
                    <a:schemeClr val="accent6">
                      <a:lumMod val="50000"/>
                    </a:schemeClr>
                  </a:solidFill>
                  <a:latin typeface="Calibri" panose="020F0502020204030204" pitchFamily="34" charset="0"/>
                  <a:cs typeface="Calibri" panose="020F0502020204030204" pitchFamily="34" charset="0"/>
                </a:rPr>
                <a:t>Δ</a:t>
              </a:r>
              <a:r>
                <a:rPr lang="en-GB" i="1" dirty="0">
                  <a:solidFill>
                    <a:schemeClr val="accent6">
                      <a:lumMod val="50000"/>
                    </a:schemeClr>
                  </a:solidFill>
                  <a:latin typeface="Calibri" panose="020F0502020204030204" pitchFamily="34" charset="0"/>
                  <a:cs typeface="Calibri" panose="020F0502020204030204" pitchFamily="34" charset="0"/>
                </a:rPr>
                <a:t>T</a:t>
              </a:r>
              <a:endParaRPr lang="en-GB" dirty="0">
                <a:solidFill>
                  <a:schemeClr val="accent6">
                    <a:lumMod val="50000"/>
                  </a:schemeClr>
                </a:solidFill>
                <a:latin typeface="Calibri" panose="020F0502020204030204" pitchFamily="34" charset="0"/>
                <a:cs typeface="Calibri" panose="020F0502020204030204" pitchFamily="34" charset="0"/>
              </a:endParaRPr>
            </a:p>
          </p:txBody>
        </p:sp>
        <p:cxnSp>
          <p:nvCxnSpPr>
            <p:cNvPr id="24" name="Elbow Connector 23"/>
            <p:cNvCxnSpPr/>
            <p:nvPr/>
          </p:nvCxnSpPr>
          <p:spPr>
            <a:xfrm>
              <a:off x="2784599" y="3292438"/>
              <a:ext cx="396044" cy="203176"/>
            </a:xfrm>
            <a:prstGeom prst="bentConnector3">
              <a:avLst>
                <a:gd name="adj1" fmla="val 2968"/>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cxnSpLocks/>
            </p:cNvCxnSpPr>
            <p:nvPr/>
          </p:nvCxnSpPr>
          <p:spPr>
            <a:xfrm flipV="1">
              <a:off x="3689134" y="3555724"/>
              <a:ext cx="0" cy="58756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cxnSpLocks/>
            </p:cNvCxnSpPr>
            <p:nvPr/>
          </p:nvCxnSpPr>
          <p:spPr>
            <a:xfrm flipV="1">
              <a:off x="3434370" y="3555724"/>
              <a:ext cx="0" cy="58756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cxnSpLocks/>
            </p:cNvCxnSpPr>
            <p:nvPr/>
          </p:nvCxnSpPr>
          <p:spPr>
            <a:xfrm flipV="1">
              <a:off x="3689134" y="2453136"/>
              <a:ext cx="0" cy="9995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cxnSpLocks/>
            </p:cNvCxnSpPr>
            <p:nvPr/>
          </p:nvCxnSpPr>
          <p:spPr>
            <a:xfrm flipV="1">
              <a:off x="3434370" y="2453136"/>
              <a:ext cx="0" cy="9995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2388555" y="4106372"/>
              <a:ext cx="3483376" cy="45125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GB" dirty="0">
                  <a:solidFill>
                    <a:srgbClr val="000000"/>
                  </a:solidFill>
                  <a:latin typeface="Calibri" panose="020F0502020204030204" pitchFamily="34" charset="0"/>
                  <a:cs typeface="Calibri" panose="020F0502020204030204" pitchFamily="34" charset="0"/>
                </a:rPr>
                <a:t>Shelf </a:t>
              </a:r>
              <a:r>
                <a:rPr lang="en-GB" i="1" dirty="0">
                  <a:solidFill>
                    <a:srgbClr val="000000"/>
                  </a:solidFill>
                  <a:latin typeface="Calibri" panose="020F0502020204030204" pitchFamily="34" charset="0"/>
                  <a:cs typeface="Calibri" panose="020F0502020204030204" pitchFamily="34" charset="0"/>
                </a:rPr>
                <a:t>T</a:t>
              </a:r>
              <a:r>
                <a:rPr lang="en-GB" i="1" baseline="-25000" dirty="0">
                  <a:solidFill>
                    <a:srgbClr val="000000"/>
                  </a:solidFill>
                  <a:latin typeface="Calibri" panose="020F0502020204030204" pitchFamily="34" charset="0"/>
                  <a:cs typeface="Calibri" panose="020F0502020204030204" pitchFamily="34" charset="0"/>
                </a:rPr>
                <a:t>SHELF</a:t>
              </a:r>
              <a:endParaRPr lang="en-GB" dirty="0">
                <a:solidFill>
                  <a:srgbClr val="000000"/>
                </a:solidFill>
                <a:latin typeface="Calibri" panose="020F0502020204030204" pitchFamily="34" charset="0"/>
                <a:cs typeface="Calibri" panose="020F0502020204030204" pitchFamily="34" charset="0"/>
              </a:endParaRPr>
            </a:p>
          </p:txBody>
        </p:sp>
        <p:sp>
          <p:nvSpPr>
            <p:cNvPr id="30" name="Freeform 29"/>
            <p:cNvSpPr/>
            <p:nvPr/>
          </p:nvSpPr>
          <p:spPr>
            <a:xfrm>
              <a:off x="3338915" y="3964642"/>
              <a:ext cx="1509623" cy="138022"/>
            </a:xfrm>
            <a:custGeom>
              <a:avLst/>
              <a:gdLst>
                <a:gd name="connsiteX0" fmla="*/ 0 w 1509623"/>
                <a:gd name="connsiteY0" fmla="*/ 129396 h 138022"/>
                <a:gd name="connsiteX1" fmla="*/ 1509623 w 1509623"/>
                <a:gd name="connsiteY1" fmla="*/ 138022 h 138022"/>
                <a:gd name="connsiteX2" fmla="*/ 1138687 w 1509623"/>
                <a:gd name="connsiteY2" fmla="*/ 51758 h 138022"/>
                <a:gd name="connsiteX3" fmla="*/ 905774 w 1509623"/>
                <a:gd name="connsiteY3" fmla="*/ 8626 h 138022"/>
                <a:gd name="connsiteX4" fmla="*/ 733245 w 1509623"/>
                <a:gd name="connsiteY4" fmla="*/ 0 h 138022"/>
                <a:gd name="connsiteX5" fmla="*/ 517585 w 1509623"/>
                <a:gd name="connsiteY5" fmla="*/ 8626 h 138022"/>
                <a:gd name="connsiteX6" fmla="*/ 215661 w 1509623"/>
                <a:gd name="connsiteY6" fmla="*/ 69011 h 138022"/>
                <a:gd name="connsiteX7" fmla="*/ 0 w 1509623"/>
                <a:gd name="connsiteY7" fmla="*/ 129396 h 13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9623" h="138022">
                  <a:moveTo>
                    <a:pt x="0" y="129396"/>
                  </a:moveTo>
                  <a:lnTo>
                    <a:pt x="1509623" y="138022"/>
                  </a:lnTo>
                  <a:lnTo>
                    <a:pt x="1138687" y="51758"/>
                  </a:lnTo>
                  <a:lnTo>
                    <a:pt x="905774" y="8626"/>
                  </a:lnTo>
                  <a:lnTo>
                    <a:pt x="733245" y="0"/>
                  </a:lnTo>
                  <a:lnTo>
                    <a:pt x="517585" y="8626"/>
                  </a:lnTo>
                  <a:lnTo>
                    <a:pt x="215661" y="69011"/>
                  </a:lnTo>
                  <a:lnTo>
                    <a:pt x="0" y="12939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GB" sz="2400">
                <a:solidFill>
                  <a:srgbClr val="FFFFFF"/>
                </a:solidFill>
                <a:latin typeface="Calibri" panose="020F0502020204030204" pitchFamily="34" charset="0"/>
                <a:cs typeface="Calibri" panose="020F0502020204030204" pitchFamily="34" charset="0"/>
              </a:endParaRPr>
            </a:p>
          </p:txBody>
        </p:sp>
      </p:grpSp>
      <p:grpSp>
        <p:nvGrpSpPr>
          <p:cNvPr id="33" name="Group 32"/>
          <p:cNvGrpSpPr/>
          <p:nvPr/>
        </p:nvGrpSpPr>
        <p:grpSpPr>
          <a:xfrm>
            <a:off x="98425" y="1528017"/>
            <a:ext cx="3771890" cy="1905094"/>
            <a:chOff x="582706" y="2796988"/>
            <a:chExt cx="2671482" cy="1416424"/>
          </a:xfrm>
        </p:grpSpPr>
        <p:sp>
          <p:nvSpPr>
            <p:cNvPr id="34" name="Rectangle 33"/>
            <p:cNvSpPr/>
            <p:nvPr/>
          </p:nvSpPr>
          <p:spPr bwMode="auto">
            <a:xfrm>
              <a:off x="582706" y="2796988"/>
              <a:ext cx="2671482" cy="1416424"/>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5" name="Rectangle 34"/>
            <p:cNvSpPr/>
            <p:nvPr/>
          </p:nvSpPr>
          <p:spPr>
            <a:xfrm>
              <a:off x="1171680" y="3448116"/>
              <a:ext cx="1405169" cy="274596"/>
            </a:xfrm>
            <a:prstGeom prst="rect">
              <a:avLst/>
            </a:prstGeom>
            <a:solidFill>
              <a:schemeClr val="accent2">
                <a:lumMod val="20000"/>
                <a:lumOff val="80000"/>
              </a:schemeClr>
            </a:solidFill>
          </p:spPr>
          <p:txBody>
            <a:bodyPr wrap="square">
              <a:spAutoFit/>
            </a:bodyPr>
            <a:lstStyle/>
            <a:p>
              <a:pPr algn="ctr"/>
              <a:r>
                <a:rPr lang="en-GB" dirty="0">
                  <a:latin typeface="Calibri" panose="020F0502020204030204" pitchFamily="34" charset="0"/>
                  <a:ea typeface="Times New Roman"/>
                  <a:cs typeface="Calibri" panose="020F0502020204030204" pitchFamily="34" charset="0"/>
                </a:rPr>
                <a:t>K</a:t>
              </a:r>
              <a:r>
                <a:rPr lang="en-GB" baseline="-25000" dirty="0">
                  <a:latin typeface="Calibri" panose="020F0502020204030204" pitchFamily="34" charset="0"/>
                  <a:ea typeface="Times New Roman"/>
                  <a:cs typeface="Calibri" panose="020F0502020204030204" pitchFamily="34" charset="0"/>
                </a:rPr>
                <a:t>V</a:t>
              </a:r>
              <a:r>
                <a:rPr lang="en-GB" dirty="0">
                  <a:latin typeface="Calibri" panose="020F0502020204030204" pitchFamily="34" charset="0"/>
                  <a:ea typeface="Times New Roman"/>
                  <a:cs typeface="Calibri" panose="020F0502020204030204" pitchFamily="34" charset="0"/>
                </a:rPr>
                <a:t> determination</a:t>
              </a:r>
              <a:endParaRPr lang="en-GB" dirty="0">
                <a:latin typeface="Calibri" panose="020F0502020204030204" pitchFamily="34" charset="0"/>
                <a:cs typeface="Calibri" panose="020F0502020204030204" pitchFamily="34" charset="0"/>
              </a:endParaRPr>
            </a:p>
          </p:txBody>
        </p:sp>
      </p:grpSp>
      <p:sp>
        <p:nvSpPr>
          <p:cNvPr id="38" name="Rounded Rectangle 37"/>
          <p:cNvSpPr/>
          <p:nvPr/>
        </p:nvSpPr>
        <p:spPr bwMode="auto">
          <a:xfrm>
            <a:off x="81652" y="3502893"/>
            <a:ext cx="3372983" cy="756477"/>
          </a:xfrm>
          <a:prstGeom prst="round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mc:AlternateContent xmlns:mc="http://schemas.openxmlformats.org/markup-compatibility/2006" xmlns:a14="http://schemas.microsoft.com/office/drawing/2010/main">
        <mc:Choice Requires="a14">
          <p:sp>
            <p:nvSpPr>
              <p:cNvPr id="2" name="Rectangle 1"/>
              <p:cNvSpPr/>
              <p:nvPr/>
            </p:nvSpPr>
            <p:spPr>
              <a:xfrm>
                <a:off x="0" y="3502893"/>
                <a:ext cx="3536289" cy="7146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i="1" smtClean="0">
                              <a:latin typeface="Cambria Math"/>
                            </a:rPr>
                          </m:ctrlPr>
                        </m:funcPr>
                        <m:fName>
                          <m:r>
                            <m:rPr>
                              <m:sty m:val="p"/>
                            </m:rPr>
                            <a:rPr lang="en-US">
                              <a:latin typeface="Cambria Math" panose="02040503050406030204" pitchFamily="18" charset="0"/>
                            </a:rPr>
                            <m:t>ln</m:t>
                          </m:r>
                        </m:fName>
                        <m:e>
                          <m:r>
                            <a:rPr lang="en-US" i="1">
                              <a:latin typeface="Cambria Math" panose="02040503050406030204" pitchFamily="18" charset="0"/>
                            </a:rPr>
                            <m:t>(</m:t>
                          </m:r>
                          <m:r>
                            <a:rPr lang="en-US" i="1">
                              <a:latin typeface="Cambria Math" panose="02040503050406030204" pitchFamily="18" charset="0"/>
                            </a:rPr>
                            <m:t>𝑃𝐼𝐶𝐸</m:t>
                          </m:r>
                          <m:r>
                            <a:rPr lang="en-US" i="1">
                              <a:latin typeface="Cambria Math" panose="02040503050406030204" pitchFamily="18" charset="0"/>
                            </a:rPr>
                            <m:t>)</m:t>
                          </m:r>
                        </m:e>
                      </m:func>
                      <m:r>
                        <a:rPr lang="en-US">
                          <a:latin typeface="Cambria Math" panose="02040503050406030204" pitchFamily="18" charset="0"/>
                        </a:rPr>
                        <m:t>=</m:t>
                      </m:r>
                      <m:d>
                        <m:dPr>
                          <m:ctrlPr>
                            <a:rPr lang="en-US" i="1">
                              <a:latin typeface="Cambria Math"/>
                            </a:rPr>
                          </m:ctrlPr>
                        </m:dPr>
                        <m:e>
                          <m:f>
                            <m:fPr>
                              <m:ctrlPr>
                                <a:rPr lang="en-US" i="1">
                                  <a:latin typeface="Cambria Math"/>
                                </a:rPr>
                              </m:ctrlPr>
                            </m:fPr>
                            <m:num>
                              <m:r>
                                <a:rPr lang="en-US" i="1">
                                  <a:latin typeface="Cambria Math" panose="02040503050406030204" pitchFamily="18" charset="0"/>
                                </a:rPr>
                                <m:t>−6144.96</m:t>
                              </m:r>
                            </m:num>
                            <m:den>
                              <m:r>
                                <a:rPr lang="en-US" i="1" smtClean="0">
                                  <a:solidFill>
                                    <a:srgbClr val="660066"/>
                                  </a:solidFill>
                                  <a:latin typeface="Cambria Math" panose="02040503050406030204" pitchFamily="18" charset="0"/>
                                </a:rPr>
                                <m:t>𝑇</m:t>
                              </m:r>
                              <m:r>
                                <a:rPr lang="en-US" b="0" i="1" baseline="-25000" smtClean="0">
                                  <a:solidFill>
                                    <a:srgbClr val="660066"/>
                                  </a:solidFill>
                                  <a:latin typeface="Cambria Math" panose="02040503050406030204" pitchFamily="18" charset="0"/>
                                </a:rPr>
                                <m:t>𝑃𝑅𝑂𝐷𝑈𝐶𝑇</m:t>
                              </m:r>
                            </m:den>
                          </m:f>
                        </m:e>
                      </m:d>
                      <m:r>
                        <a:rPr lang="en-US" i="1">
                          <a:latin typeface="Cambria Math" panose="02040503050406030204" pitchFamily="18" charset="0"/>
                        </a:rPr>
                        <m:t>+24.02</m:t>
                      </m:r>
                    </m:oMath>
                  </m:oMathPara>
                </a14:m>
                <a:endParaRPr lang="en-US" dirty="0">
                  <a:latin typeface="Calibri" panose="020F0502020204030204" pitchFamily="34" charset="0"/>
                  <a:cs typeface="Calibri" panose="020F0502020204030204" pitchFamily="34"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0" y="3502893"/>
                <a:ext cx="3536289" cy="71468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p:cNvSpPr/>
              <p:nvPr/>
            </p:nvSpPr>
            <p:spPr>
              <a:xfrm>
                <a:off x="31171" y="4255540"/>
                <a:ext cx="4589807" cy="1675908"/>
              </a:xfrm>
              <a:prstGeom prst="rect">
                <a:avLst/>
              </a:prstGeom>
            </p:spPr>
            <p:txBody>
              <a:bodyPr wrap="square">
                <a:spAutoFit/>
              </a:bodyPr>
              <a:lstStyle/>
              <a:p>
                <a:pPr>
                  <a:spcAft>
                    <a:spcPts val="300"/>
                  </a:spcAft>
                </a:pPr>
                <a:r>
                  <a:rPr lang="en-US" sz="1500" dirty="0" err="1">
                    <a:solidFill>
                      <a:srgbClr val="3366FF"/>
                    </a:solidFill>
                    <a:latin typeface="Calibri" panose="020F0502020204030204" pitchFamily="34" charset="0"/>
                    <a:cs typeface="Calibri" panose="020F0502020204030204" pitchFamily="34" charset="0"/>
                  </a:rPr>
                  <a:t>dm</a:t>
                </a:r>
                <a:r>
                  <a:rPr lang="en-US" sz="1500" dirty="0">
                    <a:solidFill>
                      <a:srgbClr val="3366FF"/>
                    </a:solidFill>
                    <a:latin typeface="Calibri" panose="020F0502020204030204" pitchFamily="34" charset="0"/>
                    <a:cs typeface="Calibri" panose="020F0502020204030204" pitchFamily="34" charset="0"/>
                  </a:rPr>
                  <a:t>/</a:t>
                </a:r>
                <a:r>
                  <a:rPr lang="en-US" sz="1500" dirty="0" err="1">
                    <a:solidFill>
                      <a:srgbClr val="3366FF"/>
                    </a:solidFill>
                    <a:latin typeface="Calibri" panose="020F0502020204030204" pitchFamily="34" charset="0"/>
                    <a:cs typeface="Calibri" panose="020F0502020204030204" pitchFamily="34" charset="0"/>
                  </a:rPr>
                  <a:t>dt</a:t>
                </a:r>
                <a:r>
                  <a:rPr lang="en-US" sz="1500" dirty="0">
                    <a:solidFill>
                      <a:srgbClr val="3366FF"/>
                    </a:solidFill>
                    <a:latin typeface="Calibri" panose="020F0502020204030204" pitchFamily="34" charset="0"/>
                    <a:cs typeface="Calibri" panose="020F0502020204030204" pitchFamily="34" charset="0"/>
                  </a:rPr>
                  <a:t> - </a:t>
                </a:r>
                <a:r>
                  <a:rPr lang="en-US" sz="1500" dirty="0">
                    <a:latin typeface="Calibri" panose="020F0502020204030204" pitchFamily="34" charset="0"/>
                    <a:cs typeface="Calibri" panose="020F0502020204030204" pitchFamily="34" charset="0"/>
                  </a:rPr>
                  <a:t>sublimation rate (g/hour/vial)</a:t>
                </a:r>
              </a:p>
              <a:p>
                <a:pPr>
                  <a:spcAft>
                    <a:spcPts val="300"/>
                  </a:spcAft>
                </a:pPr>
                <a:r>
                  <a:rPr lang="en-GB" sz="1500" dirty="0">
                    <a:solidFill>
                      <a:srgbClr val="C00000"/>
                    </a:solidFill>
                    <a:latin typeface="Calibri" panose="020F0502020204030204" pitchFamily="34" charset="0"/>
                    <a:cs typeface="Calibri" panose="020F0502020204030204" pitchFamily="34" charset="0"/>
                  </a:rPr>
                  <a:t>P</a:t>
                </a:r>
                <a:r>
                  <a:rPr lang="en-GB" sz="1500" baseline="-25000" dirty="0">
                    <a:solidFill>
                      <a:srgbClr val="C00000"/>
                    </a:solidFill>
                    <a:latin typeface="Calibri" panose="020F0502020204030204" pitchFamily="34" charset="0"/>
                    <a:cs typeface="Calibri" panose="020F0502020204030204" pitchFamily="34" charset="0"/>
                  </a:rPr>
                  <a:t>ICE</a:t>
                </a:r>
                <a:r>
                  <a:rPr lang="en-GB" sz="1500" dirty="0">
                    <a:solidFill>
                      <a:srgbClr val="C00000"/>
                    </a:solidFill>
                    <a:latin typeface="Calibri" panose="020F0502020204030204" pitchFamily="34" charset="0"/>
                    <a:cs typeface="Calibri" panose="020F0502020204030204" pitchFamily="34" charset="0"/>
                  </a:rPr>
                  <a:t> - </a:t>
                </a:r>
                <a:r>
                  <a:rPr lang="en-GB" sz="1500" dirty="0">
                    <a:latin typeface="Calibri" panose="020F0502020204030204" pitchFamily="34" charset="0"/>
                    <a:cs typeface="Calibri" panose="020F0502020204030204" pitchFamily="34" charset="0"/>
                  </a:rPr>
                  <a:t>Vapour pressure at ice sublimation interface (</a:t>
                </a:r>
                <a:r>
                  <a:rPr lang="en-GB" sz="1500" dirty="0" err="1">
                    <a:latin typeface="Calibri" panose="020F0502020204030204" pitchFamily="34" charset="0"/>
                    <a:cs typeface="Calibri" panose="020F0502020204030204" pitchFamily="34" charset="0"/>
                  </a:rPr>
                  <a:t>Torr</a:t>
                </a:r>
                <a:r>
                  <a:rPr lang="en-GB" sz="1500" dirty="0">
                    <a:latin typeface="Calibri" panose="020F0502020204030204" pitchFamily="34" charset="0"/>
                    <a:cs typeface="Calibri" panose="020F0502020204030204" pitchFamily="34" charset="0"/>
                  </a:rPr>
                  <a:t>) </a:t>
                </a:r>
              </a:p>
              <a:p>
                <a:pPr>
                  <a:spcAft>
                    <a:spcPts val="300"/>
                  </a:spcAft>
                </a:pPr>
                <a:r>
                  <a:rPr lang="en-GB" sz="1500" dirty="0">
                    <a:solidFill>
                      <a:srgbClr val="3803FB"/>
                    </a:solidFill>
                    <a:latin typeface="Calibri" panose="020F0502020204030204" pitchFamily="34" charset="0"/>
                    <a:cs typeface="Calibri" panose="020F0502020204030204" pitchFamily="34" charset="0"/>
                  </a:rPr>
                  <a:t>P</a:t>
                </a:r>
                <a:r>
                  <a:rPr lang="en-GB" sz="1500" baseline="-25000" dirty="0">
                    <a:solidFill>
                      <a:srgbClr val="3803FB"/>
                    </a:solidFill>
                    <a:latin typeface="Calibri" panose="020F0502020204030204" pitchFamily="34" charset="0"/>
                    <a:cs typeface="Calibri" panose="020F0502020204030204" pitchFamily="34" charset="0"/>
                  </a:rPr>
                  <a:t>CHAMBER </a:t>
                </a:r>
                <a:r>
                  <a:rPr lang="en-GB" sz="1500" dirty="0">
                    <a:solidFill>
                      <a:srgbClr val="3803FB"/>
                    </a:solidFill>
                    <a:latin typeface="Calibri" panose="020F0502020204030204" pitchFamily="34" charset="0"/>
                    <a:cs typeface="Calibri" panose="020F0502020204030204" pitchFamily="34" charset="0"/>
                  </a:rPr>
                  <a:t>-</a:t>
                </a:r>
                <a:r>
                  <a:rPr lang="en-GB" sz="1500" baseline="-25000" dirty="0">
                    <a:solidFill>
                      <a:srgbClr val="3803FB"/>
                    </a:solidFill>
                    <a:latin typeface="Calibri" panose="020F0502020204030204" pitchFamily="34" charset="0"/>
                    <a:cs typeface="Calibri" panose="020F0502020204030204" pitchFamily="34" charset="0"/>
                  </a:rPr>
                  <a:t> </a:t>
                </a:r>
                <a:r>
                  <a:rPr lang="en-GB" sz="1500" baseline="-25000" dirty="0">
                    <a:latin typeface="Calibri" panose="020F0502020204030204" pitchFamily="34" charset="0"/>
                    <a:cs typeface="Calibri" panose="020F0502020204030204" pitchFamily="34" charset="0"/>
                  </a:rPr>
                  <a:t> </a:t>
                </a:r>
                <a:r>
                  <a:rPr lang="en-GB" sz="1500" dirty="0">
                    <a:latin typeface="Calibri" panose="020F0502020204030204" pitchFamily="34" charset="0"/>
                    <a:cs typeface="Calibri" panose="020F0502020204030204" pitchFamily="34" charset="0"/>
                  </a:rPr>
                  <a:t>Chamber pressure (</a:t>
                </a:r>
                <a:r>
                  <a:rPr lang="en-GB" sz="1500" dirty="0" err="1">
                    <a:latin typeface="Calibri" panose="020F0502020204030204" pitchFamily="34" charset="0"/>
                    <a:cs typeface="Calibri" panose="020F0502020204030204" pitchFamily="34" charset="0"/>
                  </a:rPr>
                  <a:t>Torr</a:t>
                </a:r>
                <a:r>
                  <a:rPr lang="en-GB" sz="1500" dirty="0">
                    <a:latin typeface="Calibri" panose="020F0502020204030204" pitchFamily="34" charset="0"/>
                    <a:cs typeface="Calibri" panose="020F0502020204030204" pitchFamily="34" charset="0"/>
                  </a:rPr>
                  <a:t>)</a:t>
                </a:r>
              </a:p>
              <a:p>
                <a:pPr>
                  <a:spcAft>
                    <a:spcPts val="300"/>
                  </a:spcAft>
                </a:pPr>
                <a14:m>
                  <m:oMath xmlns:m="http://schemas.openxmlformats.org/officeDocument/2006/math">
                    <m:acc>
                      <m:accPr>
                        <m:chr m:val="̂"/>
                        <m:ctrlPr>
                          <a:rPr lang="en-US" sz="1500" i="1" smtClean="0">
                            <a:solidFill>
                              <a:srgbClr val="FF0000"/>
                            </a:solidFill>
                            <a:latin typeface="Cambria Math"/>
                            <a:ea typeface="Calibri" panose="020F0502020204030204" pitchFamily="34" charset="0"/>
                            <a:cs typeface="TimesNewRoman"/>
                          </a:rPr>
                        </m:ctrlPr>
                      </m:accPr>
                      <m:e>
                        <m:r>
                          <m:rPr>
                            <m:sty m:val="p"/>
                          </m:rPr>
                          <a:rPr lang="en-US" sz="1500" i="0">
                            <a:solidFill>
                              <a:srgbClr val="FF0000"/>
                            </a:solidFill>
                            <a:latin typeface="Cambria Math" panose="02040503050406030204" pitchFamily="18" charset="0"/>
                            <a:ea typeface="Calibri" panose="020F0502020204030204" pitchFamily="34" charset="0"/>
                            <a:cs typeface="TimesNewRoman"/>
                          </a:rPr>
                          <m:t>R</m:t>
                        </m:r>
                      </m:e>
                    </m:acc>
                    <m:r>
                      <m:rPr>
                        <m:sty m:val="p"/>
                      </m:rPr>
                      <a:rPr lang="en-US" sz="1500" i="0" baseline="-25000">
                        <a:solidFill>
                          <a:srgbClr val="FF0000"/>
                        </a:solidFill>
                        <a:latin typeface="Cambria Math" panose="02040503050406030204" pitchFamily="18" charset="0"/>
                        <a:ea typeface="Calibri" panose="020F0502020204030204" pitchFamily="34" charset="0"/>
                        <a:cs typeface="TimesNewRoman"/>
                      </a:rPr>
                      <m:t>PS</m:t>
                    </m:r>
                  </m:oMath>
                </a14:m>
                <a:r>
                  <a:rPr lang="en-GB" sz="1500" dirty="0">
                    <a:solidFill>
                      <a:srgbClr val="FF0000"/>
                    </a:solidFill>
                    <a:latin typeface="Calibri" panose="020F0502020204030204" pitchFamily="34" charset="0"/>
                    <a:cs typeface="Calibri" panose="020F0502020204030204" pitchFamily="34" charset="0"/>
                  </a:rPr>
                  <a:t>- </a:t>
                </a:r>
                <a:r>
                  <a:rPr lang="en-GB" sz="1500" dirty="0">
                    <a:latin typeface="Calibri" panose="020F0502020204030204" pitchFamily="34" charset="0"/>
                    <a:cs typeface="Calibri" panose="020F0502020204030204" pitchFamily="34" charset="0"/>
                  </a:rPr>
                  <a:t>Area normalized product and stopper resistance </a:t>
                </a:r>
                <a:endParaRPr lang="en-GB" sz="1500" dirty="0">
                  <a:solidFill>
                    <a:srgbClr val="FF0000"/>
                  </a:solidFill>
                  <a:latin typeface="Calibri" panose="020F0502020204030204" pitchFamily="34" charset="0"/>
                  <a:cs typeface="Calibri" panose="020F0502020204030204" pitchFamily="34" charset="0"/>
                </a:endParaRPr>
              </a:p>
              <a:p>
                <a:pPr>
                  <a:spcAft>
                    <a:spcPts val="300"/>
                  </a:spcAft>
                </a:pPr>
                <a:r>
                  <a:rPr lang="en-GB" sz="1500" dirty="0" err="1">
                    <a:solidFill>
                      <a:schemeClr val="accent2">
                        <a:lumMod val="50000"/>
                      </a:schemeClr>
                    </a:solidFill>
                    <a:latin typeface="Calibri" panose="020F0502020204030204" pitchFamily="34" charset="0"/>
                    <a:cs typeface="Calibri" panose="020F0502020204030204" pitchFamily="34" charset="0"/>
                  </a:rPr>
                  <a:t>dq</a:t>
                </a:r>
                <a:r>
                  <a:rPr lang="en-GB" sz="1500" dirty="0">
                    <a:solidFill>
                      <a:schemeClr val="accent2">
                        <a:lumMod val="50000"/>
                      </a:schemeClr>
                    </a:solidFill>
                    <a:latin typeface="Calibri" panose="020F0502020204030204" pitchFamily="34" charset="0"/>
                    <a:cs typeface="Calibri" panose="020F0502020204030204" pitchFamily="34" charset="0"/>
                  </a:rPr>
                  <a:t>/</a:t>
                </a:r>
                <a:r>
                  <a:rPr lang="en-GB" sz="1500" dirty="0" err="1">
                    <a:solidFill>
                      <a:schemeClr val="accent2">
                        <a:lumMod val="50000"/>
                      </a:schemeClr>
                    </a:solidFill>
                    <a:latin typeface="Calibri" panose="020F0502020204030204" pitchFamily="34" charset="0"/>
                    <a:cs typeface="Calibri" panose="020F0502020204030204" pitchFamily="34" charset="0"/>
                  </a:rPr>
                  <a:t>dt</a:t>
                </a:r>
                <a:r>
                  <a:rPr lang="en-GB" sz="1500" dirty="0">
                    <a:solidFill>
                      <a:schemeClr val="accent2">
                        <a:lumMod val="50000"/>
                      </a:schemeClr>
                    </a:solidFill>
                    <a:latin typeface="Calibri" panose="020F0502020204030204" pitchFamily="34" charset="0"/>
                    <a:cs typeface="Calibri" panose="020F0502020204030204" pitchFamily="34" charset="0"/>
                  </a:rPr>
                  <a:t> - </a:t>
                </a:r>
                <a:r>
                  <a:rPr lang="en-GB" sz="1500" dirty="0">
                    <a:latin typeface="Calibri" panose="020F0502020204030204" pitchFamily="34" charset="0"/>
                    <a:cs typeface="Calibri" panose="020F0502020204030204" pitchFamily="34" charset="0"/>
                  </a:rPr>
                  <a:t>heat flow to the product</a:t>
                </a:r>
              </a:p>
              <a:p>
                <a:pPr>
                  <a:spcAft>
                    <a:spcPts val="300"/>
                  </a:spcAft>
                </a:pPr>
                <a:r>
                  <a:rPr lang="en-GB" sz="1500" dirty="0">
                    <a:solidFill>
                      <a:srgbClr val="FF00FF"/>
                    </a:solidFill>
                    <a:latin typeface="Calibri" panose="020F0502020204030204" pitchFamily="34" charset="0"/>
                    <a:cs typeface="Calibri" panose="020F0502020204030204" pitchFamily="34" charset="0"/>
                  </a:rPr>
                  <a:t>L </a:t>
                </a:r>
                <a:r>
                  <a:rPr lang="en-GB" sz="1500" dirty="0">
                    <a:latin typeface="Calibri" panose="020F0502020204030204" pitchFamily="34" charset="0"/>
                    <a:cs typeface="Calibri" panose="020F0502020204030204" pitchFamily="34" charset="0"/>
                  </a:rPr>
                  <a:t>- Latent heat of sublimation (J g</a:t>
                </a:r>
                <a:r>
                  <a:rPr lang="en-GB" sz="1500" baseline="30000" dirty="0">
                    <a:latin typeface="Calibri" panose="020F0502020204030204" pitchFamily="34" charset="0"/>
                    <a:cs typeface="Calibri" panose="020F0502020204030204" pitchFamily="34" charset="0"/>
                  </a:rPr>
                  <a:t>-1</a:t>
                </a:r>
                <a:r>
                  <a:rPr lang="en-GB" sz="1500" dirty="0">
                    <a:latin typeface="Calibri" panose="020F0502020204030204" pitchFamily="34" charset="0"/>
                    <a:cs typeface="Calibri" panose="020F0502020204030204" pitchFamily="34" charset="0"/>
                  </a:rPr>
                  <a:t>) </a:t>
                </a:r>
              </a:p>
            </p:txBody>
          </p:sp>
        </mc:Choice>
        <mc:Fallback xmlns="">
          <p:sp>
            <p:nvSpPr>
              <p:cNvPr id="32" name="Rectangle 31"/>
              <p:cNvSpPr>
                <a:spLocks noRot="1" noChangeAspect="1" noMove="1" noResize="1" noEditPoints="1" noAdjustHandles="1" noChangeArrowheads="1" noChangeShapeType="1" noTextEdit="1"/>
              </p:cNvSpPr>
              <p:nvPr/>
            </p:nvSpPr>
            <p:spPr>
              <a:xfrm>
                <a:off x="31171" y="4255540"/>
                <a:ext cx="4589807" cy="1675908"/>
              </a:xfrm>
              <a:prstGeom prst="rect">
                <a:avLst/>
              </a:prstGeom>
              <a:blipFill>
                <a:blip r:embed="rId5"/>
                <a:stretch>
                  <a:fillRect l="-531" t="-727" b="-32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Rectangle 38"/>
              <p:cNvSpPr/>
              <p:nvPr/>
            </p:nvSpPr>
            <p:spPr>
              <a:xfrm>
                <a:off x="333644" y="834301"/>
                <a:ext cx="3385607" cy="693716"/>
              </a:xfrm>
              <a:prstGeom prst="rect">
                <a:avLst/>
              </a:prstGeom>
              <a:ln w="12700">
                <a:noFill/>
              </a:ln>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000" i="1" smtClean="0">
                              <a:solidFill>
                                <a:srgbClr val="3366FF"/>
                              </a:solidFill>
                              <a:latin typeface="Cambria Math"/>
                            </a:rPr>
                          </m:ctrlPr>
                        </m:fPr>
                        <m:num>
                          <m:r>
                            <a:rPr lang="en-US" sz="2000" i="1">
                              <a:solidFill>
                                <a:srgbClr val="3366FF"/>
                              </a:solidFill>
                              <a:latin typeface="Cambria Math" panose="02040503050406030204" pitchFamily="18" charset="0"/>
                            </a:rPr>
                            <m:t>𝑑</m:t>
                          </m:r>
                          <m:r>
                            <a:rPr lang="en-GB" sz="2000" i="1">
                              <a:solidFill>
                                <a:srgbClr val="3366FF"/>
                              </a:solidFill>
                              <a:latin typeface="Cambria Math" panose="02040503050406030204" pitchFamily="18" charset="0"/>
                            </a:rPr>
                            <m:t>𝑚</m:t>
                          </m:r>
                        </m:num>
                        <m:den>
                          <m:r>
                            <a:rPr lang="en-US" sz="2000" i="1" smtClean="0">
                              <a:solidFill>
                                <a:srgbClr val="3366FF"/>
                              </a:solidFill>
                              <a:latin typeface="Cambria Math" panose="02040503050406030204" pitchFamily="18" charset="0"/>
                            </a:rPr>
                            <m:t>𝑑𝑡</m:t>
                          </m:r>
                        </m:den>
                      </m:f>
                      <m:r>
                        <a:rPr lang="en-US" sz="2000" i="1">
                          <a:latin typeface="Cambria Math" panose="02040503050406030204" pitchFamily="18" charset="0"/>
                        </a:rPr>
                        <m:t>=</m:t>
                      </m:r>
                      <m:d>
                        <m:dPr>
                          <m:ctrlPr>
                            <a:rPr lang="en-US" sz="2000" i="1">
                              <a:latin typeface="Cambria Math"/>
                            </a:rPr>
                          </m:ctrlPr>
                        </m:dPr>
                        <m:e>
                          <m:f>
                            <m:fPr>
                              <m:ctrlPr>
                                <a:rPr lang="en-US" sz="2000" i="1">
                                  <a:latin typeface="Cambria Math"/>
                                </a:rPr>
                              </m:ctrlPr>
                            </m:fPr>
                            <m:num>
                              <m:r>
                                <a:rPr lang="en-GB" sz="2000" i="1" smtClean="0">
                                  <a:solidFill>
                                    <a:srgbClr val="C00000"/>
                                  </a:solidFill>
                                  <a:latin typeface="Cambria Math" panose="02040503050406030204" pitchFamily="18" charset="0"/>
                                </a:rPr>
                                <m:t>𝑃</m:t>
                              </m:r>
                              <m:r>
                                <a:rPr lang="en-GB" sz="2000" b="0" i="1" baseline="-25000" smtClean="0">
                                  <a:solidFill>
                                    <a:srgbClr val="C00000"/>
                                  </a:solidFill>
                                  <a:latin typeface="Cambria Math"/>
                                </a:rPr>
                                <m:t>𝐼</m:t>
                              </m:r>
                              <m:r>
                                <a:rPr lang="en-US" sz="2000" b="0" i="1" baseline="-25000" smtClean="0">
                                  <a:solidFill>
                                    <a:srgbClr val="C00000"/>
                                  </a:solidFill>
                                  <a:latin typeface="Cambria Math" panose="02040503050406030204" pitchFamily="18" charset="0"/>
                                </a:rPr>
                                <m:t>𝐶𝐸</m:t>
                              </m:r>
                              <m:r>
                                <a:rPr lang="en-GB" sz="2000" i="1">
                                  <a:latin typeface="Cambria Math" panose="02040503050406030204" pitchFamily="18" charset="0"/>
                                </a:rPr>
                                <m:t>−</m:t>
                              </m:r>
                              <m:r>
                                <a:rPr lang="en-US" sz="2000" i="1" smtClean="0">
                                  <a:solidFill>
                                    <a:srgbClr val="3803FB"/>
                                  </a:solidFill>
                                  <a:latin typeface="Cambria Math" panose="02040503050406030204" pitchFamily="18" charset="0"/>
                                </a:rPr>
                                <m:t>𝑃</m:t>
                              </m:r>
                              <m:r>
                                <a:rPr lang="en-GB" sz="2000" i="1" baseline="-25000">
                                  <a:solidFill>
                                    <a:srgbClr val="3803FB"/>
                                  </a:solidFill>
                                  <a:latin typeface="Cambria Math"/>
                                </a:rPr>
                                <m:t>𝐶</m:t>
                              </m:r>
                              <m:r>
                                <a:rPr lang="en-US" sz="2000" b="0" i="1" baseline="-25000" smtClean="0">
                                  <a:solidFill>
                                    <a:srgbClr val="3803FB"/>
                                  </a:solidFill>
                                  <a:latin typeface="Cambria Math" panose="02040503050406030204" pitchFamily="18" charset="0"/>
                                </a:rPr>
                                <m:t>𝐻𝐴𝑀𝐵𝐸𝑅</m:t>
                              </m:r>
                            </m:num>
                            <m:den>
                              <m:acc>
                                <m:accPr>
                                  <m:chr m:val="̂"/>
                                  <m:ctrlPr>
                                    <a:rPr lang="en-US" sz="2000" i="1" smtClean="0">
                                      <a:solidFill>
                                        <a:srgbClr val="FF0000"/>
                                      </a:solidFill>
                                      <a:latin typeface="Cambria Math"/>
                                      <a:ea typeface="Calibri" panose="020F0502020204030204" pitchFamily="34" charset="0"/>
                                      <a:cs typeface="TimesNewRoman"/>
                                    </a:rPr>
                                  </m:ctrlPr>
                                </m:accPr>
                                <m:e>
                                  <m:r>
                                    <a:rPr lang="en-US" sz="2000" i="1">
                                      <a:solidFill>
                                        <a:srgbClr val="FF0000"/>
                                      </a:solidFill>
                                      <a:latin typeface="Cambria Math" panose="02040503050406030204" pitchFamily="18" charset="0"/>
                                      <a:ea typeface="Calibri" panose="020F0502020204030204" pitchFamily="34" charset="0"/>
                                      <a:cs typeface="TimesNewRoman"/>
                                    </a:rPr>
                                    <m:t>𝑅</m:t>
                                  </m:r>
                                </m:e>
                              </m:acc>
                              <m:r>
                                <a:rPr lang="en-US" sz="2000" i="1" baseline="-25000" smtClean="0">
                                  <a:solidFill>
                                    <a:srgbClr val="FF0000"/>
                                  </a:solidFill>
                                  <a:latin typeface="Cambria Math" panose="02040503050406030204" pitchFamily="18" charset="0"/>
                                  <a:ea typeface="Calibri" panose="020F0502020204030204" pitchFamily="34" charset="0"/>
                                  <a:cs typeface="TimesNewRoman"/>
                                </a:rPr>
                                <m:t>𝑃</m:t>
                              </m:r>
                              <m:r>
                                <a:rPr lang="en-US" sz="2000" b="0" i="1" baseline="-25000" smtClean="0">
                                  <a:solidFill>
                                    <a:srgbClr val="FF0000"/>
                                  </a:solidFill>
                                  <a:latin typeface="Cambria Math" panose="02040503050406030204" pitchFamily="18" charset="0"/>
                                  <a:ea typeface="Calibri" panose="020F0502020204030204" pitchFamily="34" charset="0"/>
                                  <a:cs typeface="TimesNewRoman"/>
                                </a:rPr>
                                <m:t>𝑆</m:t>
                              </m:r>
                            </m:den>
                          </m:f>
                        </m:e>
                      </m:d>
                      <m:r>
                        <a:rPr lang="en-US" sz="2000" i="1">
                          <a:latin typeface="Cambria Math" panose="02040503050406030204" pitchFamily="18" charset="0"/>
                        </a:rPr>
                        <m:t>∙</m:t>
                      </m:r>
                      <m:r>
                        <a:rPr lang="en-GB" sz="2000" i="1">
                          <a:latin typeface="Cambria Math" panose="02040503050406030204" pitchFamily="18" charset="0"/>
                        </a:rPr>
                        <m:t>𝐴</m:t>
                      </m:r>
                      <m:r>
                        <a:rPr lang="en-GB" sz="2000" i="1" baseline="-25000">
                          <a:latin typeface="Cambria Math" panose="02040503050406030204" pitchFamily="18" charset="0"/>
                        </a:rPr>
                        <m:t>𝑃</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39" name="Rectangle 38"/>
              <p:cNvSpPr>
                <a:spLocks noRot="1" noChangeAspect="1" noMove="1" noResize="1" noEditPoints="1" noAdjustHandles="1" noChangeArrowheads="1" noChangeShapeType="1" noTextEdit="1"/>
              </p:cNvSpPr>
              <p:nvPr/>
            </p:nvSpPr>
            <p:spPr>
              <a:xfrm>
                <a:off x="333644" y="834301"/>
                <a:ext cx="3385607" cy="693716"/>
              </a:xfrm>
              <a:prstGeom prst="rect">
                <a:avLst/>
              </a:prstGeom>
              <a:blipFill>
                <a:blip r:embed="rId6"/>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Rectangle 40"/>
              <p:cNvSpPr/>
              <p:nvPr/>
            </p:nvSpPr>
            <p:spPr>
              <a:xfrm>
                <a:off x="1042319" y="1561848"/>
                <a:ext cx="1718739" cy="783869"/>
              </a:xfrm>
              <a:prstGeom prst="rect">
                <a:avLst/>
              </a:prstGeom>
              <a:ln w="12700">
                <a:noFill/>
              </a:ln>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000" i="1" smtClean="0">
                              <a:solidFill>
                                <a:schemeClr val="accent2"/>
                              </a:solidFill>
                              <a:latin typeface="Cambria Math"/>
                            </a:rPr>
                          </m:ctrlPr>
                        </m:fPr>
                        <m:num>
                          <m:r>
                            <a:rPr lang="en-US" sz="2000" i="1" smtClean="0">
                              <a:solidFill>
                                <a:schemeClr val="accent2">
                                  <a:lumMod val="50000"/>
                                </a:schemeClr>
                              </a:solidFill>
                              <a:latin typeface="Cambria Math" panose="02040503050406030204" pitchFamily="18" charset="0"/>
                            </a:rPr>
                            <m:t>𝑑</m:t>
                          </m:r>
                          <m:r>
                            <a:rPr lang="en-US" sz="2000" b="0" i="1" smtClean="0">
                              <a:solidFill>
                                <a:schemeClr val="accent2">
                                  <a:lumMod val="50000"/>
                                </a:schemeClr>
                              </a:solidFill>
                              <a:latin typeface="Cambria Math" panose="02040503050406030204" pitchFamily="18" charset="0"/>
                            </a:rPr>
                            <m:t>𝑞</m:t>
                          </m:r>
                        </m:num>
                        <m:den>
                          <m:r>
                            <a:rPr lang="en-US" sz="2000" i="1" smtClean="0">
                              <a:solidFill>
                                <a:schemeClr val="accent2">
                                  <a:lumMod val="50000"/>
                                </a:schemeClr>
                              </a:solidFill>
                              <a:latin typeface="Cambria Math" panose="02040503050406030204" pitchFamily="18" charset="0"/>
                            </a:rPr>
                            <m:t>𝑑𝑡</m:t>
                          </m:r>
                        </m:den>
                      </m:f>
                      <m:r>
                        <a:rPr lang="en-US" sz="2000" i="1">
                          <a:latin typeface="Cambria Math" panose="02040503050406030204" pitchFamily="18" charset="0"/>
                        </a:rPr>
                        <m:t>=</m:t>
                      </m:r>
                      <m:r>
                        <a:rPr lang="en-US" sz="2000" b="0" i="1" smtClean="0">
                          <a:latin typeface="Cambria Math" panose="02040503050406030204" pitchFamily="18" charset="0"/>
                        </a:rPr>
                        <m:t>𝐿</m:t>
                      </m:r>
                      <m:d>
                        <m:dPr>
                          <m:ctrlPr>
                            <a:rPr lang="en-US" sz="2000" i="1">
                              <a:latin typeface="Cambria Math"/>
                            </a:rPr>
                          </m:ctrlPr>
                        </m:dPr>
                        <m:e>
                          <m:f>
                            <m:fPr>
                              <m:ctrlPr>
                                <a:rPr lang="en-US" sz="2000" i="1" smtClean="0">
                                  <a:solidFill>
                                    <a:srgbClr val="3366FF"/>
                                  </a:solidFill>
                                  <a:latin typeface="Cambria Math"/>
                                </a:rPr>
                              </m:ctrlPr>
                            </m:fPr>
                            <m:num>
                              <m:r>
                                <a:rPr lang="en-US" sz="2000" i="1" smtClean="0">
                                  <a:solidFill>
                                    <a:srgbClr val="3366FF"/>
                                  </a:solidFill>
                                  <a:latin typeface="Cambria Math" panose="02040503050406030204" pitchFamily="18" charset="0"/>
                                </a:rPr>
                                <m:t>𝑑</m:t>
                              </m:r>
                              <m:r>
                                <a:rPr lang="en-US" sz="2000" b="0" i="1" smtClean="0">
                                  <a:solidFill>
                                    <a:srgbClr val="3366FF"/>
                                  </a:solidFill>
                                  <a:latin typeface="Cambria Math" panose="02040503050406030204" pitchFamily="18" charset="0"/>
                                </a:rPr>
                                <m:t>𝑚</m:t>
                              </m:r>
                            </m:num>
                            <m:den>
                              <m:r>
                                <a:rPr lang="en-US" sz="2000" i="1" smtClean="0">
                                  <a:solidFill>
                                    <a:srgbClr val="3366FF"/>
                                  </a:solidFill>
                                  <a:latin typeface="Cambria Math" panose="02040503050406030204" pitchFamily="18" charset="0"/>
                                  <a:ea typeface="Calibri" panose="020F0502020204030204" pitchFamily="34" charset="0"/>
                                  <a:cs typeface="TimesNewRoman"/>
                                </a:rPr>
                                <m:t>𝑑</m:t>
                              </m:r>
                              <m:r>
                                <a:rPr lang="en-US" sz="2000" b="0" i="1" smtClean="0">
                                  <a:solidFill>
                                    <a:srgbClr val="3366FF"/>
                                  </a:solidFill>
                                  <a:latin typeface="Cambria Math" panose="02040503050406030204" pitchFamily="18" charset="0"/>
                                  <a:ea typeface="Calibri" panose="020F0502020204030204" pitchFamily="34" charset="0"/>
                                  <a:cs typeface="TimesNewRoman"/>
                                </a:rPr>
                                <m:t>𝑡</m:t>
                              </m:r>
                            </m:den>
                          </m:f>
                        </m:e>
                      </m:d>
                    </m:oMath>
                  </m:oMathPara>
                </a14:m>
                <a:endParaRPr lang="en-US" sz="2000" dirty="0">
                  <a:latin typeface="Calibri" panose="020F0502020204030204" pitchFamily="34" charset="0"/>
                  <a:cs typeface="Calibri" panose="020F0502020204030204" pitchFamily="34" charset="0"/>
                </a:endParaRPr>
              </a:p>
            </p:txBody>
          </p:sp>
        </mc:Choice>
        <mc:Fallback xmlns="">
          <p:sp>
            <p:nvSpPr>
              <p:cNvPr id="41" name="Rectangle 40"/>
              <p:cNvSpPr>
                <a:spLocks noRot="1" noChangeAspect="1" noMove="1" noResize="1" noEditPoints="1" noAdjustHandles="1" noChangeArrowheads="1" noChangeShapeType="1" noTextEdit="1"/>
              </p:cNvSpPr>
              <p:nvPr/>
            </p:nvSpPr>
            <p:spPr>
              <a:xfrm>
                <a:off x="1042319" y="1561848"/>
                <a:ext cx="1718739" cy="783869"/>
              </a:xfrm>
              <a:prstGeom prst="rect">
                <a:avLst/>
              </a:prstGeom>
              <a:blipFill>
                <a:blip r:embed="rId7"/>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Rectangle 41"/>
              <p:cNvSpPr/>
              <p:nvPr/>
            </p:nvSpPr>
            <p:spPr>
              <a:xfrm>
                <a:off x="136242" y="2724333"/>
                <a:ext cx="3769493" cy="676660"/>
              </a:xfrm>
              <a:prstGeom prst="rect">
                <a:avLst/>
              </a:prstGeom>
              <a:ln w="12700">
                <a:noFill/>
              </a:ln>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000" i="1" smtClean="0">
                              <a:solidFill>
                                <a:schemeClr val="accent2">
                                  <a:lumMod val="50000"/>
                                </a:schemeClr>
                              </a:solidFill>
                              <a:latin typeface="Cambria Math"/>
                            </a:rPr>
                          </m:ctrlPr>
                        </m:fPr>
                        <m:num>
                          <m:r>
                            <a:rPr lang="en-US" sz="2000" i="1" smtClean="0">
                              <a:solidFill>
                                <a:schemeClr val="accent2">
                                  <a:lumMod val="50000"/>
                                </a:schemeClr>
                              </a:solidFill>
                              <a:latin typeface="Cambria Math" panose="02040503050406030204" pitchFamily="18" charset="0"/>
                            </a:rPr>
                            <m:t>𝑑</m:t>
                          </m:r>
                          <m:r>
                            <a:rPr lang="en-US" sz="2000" b="0" i="1" smtClean="0">
                              <a:solidFill>
                                <a:schemeClr val="accent2">
                                  <a:lumMod val="50000"/>
                                </a:schemeClr>
                              </a:solidFill>
                              <a:latin typeface="Cambria Math" panose="02040503050406030204" pitchFamily="18" charset="0"/>
                            </a:rPr>
                            <m:t>𝑞</m:t>
                          </m:r>
                        </m:num>
                        <m:den>
                          <m:r>
                            <a:rPr lang="en-US" sz="2000" i="1" smtClean="0">
                              <a:solidFill>
                                <a:schemeClr val="accent2">
                                  <a:lumMod val="50000"/>
                                </a:schemeClr>
                              </a:solidFill>
                              <a:latin typeface="Cambria Math" panose="02040503050406030204" pitchFamily="18" charset="0"/>
                            </a:rPr>
                            <m:t>𝑑𝑡</m:t>
                          </m:r>
                        </m:den>
                      </m:f>
                      <m:r>
                        <a:rPr lang="en-US" sz="2000" i="1">
                          <a:latin typeface="Cambria Math" panose="02040503050406030204" pitchFamily="18" charset="0"/>
                        </a:rPr>
                        <m:t>=</m:t>
                      </m:r>
                      <m:r>
                        <a:rPr lang="en-US" sz="2000" b="0" i="1" smtClean="0">
                          <a:solidFill>
                            <a:schemeClr val="accent4">
                              <a:lumMod val="75000"/>
                            </a:schemeClr>
                          </a:solidFill>
                          <a:latin typeface="Cambria Math" panose="02040503050406030204" pitchFamily="18" charset="0"/>
                        </a:rPr>
                        <m:t>𝐴</m:t>
                      </m:r>
                      <m:r>
                        <a:rPr lang="en-US" sz="2000" b="0" i="1" baseline="-25000" smtClean="0">
                          <a:solidFill>
                            <a:schemeClr val="accent4">
                              <a:lumMod val="75000"/>
                            </a:schemeClr>
                          </a:solidFill>
                          <a:latin typeface="Cambria Math" panose="02040503050406030204" pitchFamily="18" charset="0"/>
                        </a:rPr>
                        <m:t>𝑉</m:t>
                      </m:r>
                      <m:r>
                        <a:rPr lang="en-US" sz="2000" b="1" i="1" smtClean="0">
                          <a:latin typeface="Cambria Math" panose="02040503050406030204" pitchFamily="18" charset="0"/>
                        </a:rPr>
                        <m:t>𝑲</m:t>
                      </m:r>
                      <m:r>
                        <a:rPr lang="en-US" sz="2000" b="1" i="1" baseline="-25000" smtClean="0">
                          <a:latin typeface="Cambria Math" panose="02040503050406030204" pitchFamily="18" charset="0"/>
                        </a:rPr>
                        <m:t>𝑽</m:t>
                      </m:r>
                      <m:d>
                        <m:dPr>
                          <m:ctrlPr>
                            <a:rPr lang="en-US" sz="2000" i="1">
                              <a:latin typeface="Cambria Math"/>
                            </a:rPr>
                          </m:ctrlPr>
                        </m:dPr>
                        <m:e>
                          <m:r>
                            <a:rPr lang="en-US" sz="2000" b="0" i="1" smtClean="0">
                              <a:latin typeface="Cambria Math" panose="02040503050406030204" pitchFamily="18" charset="0"/>
                            </a:rPr>
                            <m:t>𝑇</m:t>
                          </m:r>
                          <m:r>
                            <a:rPr lang="en-US" sz="2000" b="0" i="1" baseline="-25000" smtClean="0">
                              <a:latin typeface="Cambria Math" panose="02040503050406030204" pitchFamily="18" charset="0"/>
                            </a:rPr>
                            <m:t>𝑆𝐻𝐸𝐿𝐹</m:t>
                          </m:r>
                          <m:r>
                            <a:rPr lang="en-US" sz="2000" b="0" i="1" smtClean="0">
                              <a:latin typeface="Cambria Math" panose="02040503050406030204" pitchFamily="18" charset="0"/>
                            </a:rPr>
                            <m:t> −</m:t>
                          </m:r>
                          <m:r>
                            <a:rPr lang="en-US" sz="2000" b="0" i="1" smtClean="0">
                              <a:solidFill>
                                <a:srgbClr val="7030A0"/>
                              </a:solidFill>
                              <a:latin typeface="Cambria Math" panose="02040503050406030204" pitchFamily="18" charset="0"/>
                            </a:rPr>
                            <m:t>𝑇</m:t>
                          </m:r>
                          <m:r>
                            <a:rPr lang="en-US" sz="2000" b="0" i="1" baseline="-25000" smtClean="0">
                              <a:solidFill>
                                <a:srgbClr val="7030A0"/>
                              </a:solidFill>
                              <a:latin typeface="Cambria Math" panose="02040503050406030204" pitchFamily="18" charset="0"/>
                            </a:rPr>
                            <m:t>𝑃𝑅𝑂𝐷𝑈𝐶𝑇</m:t>
                          </m:r>
                        </m:e>
                      </m:d>
                    </m:oMath>
                  </m:oMathPara>
                </a14:m>
                <a:endParaRPr lang="en-US" sz="2000" dirty="0">
                  <a:latin typeface="Calibri" panose="020F0502020204030204" pitchFamily="34" charset="0"/>
                  <a:cs typeface="Calibri" panose="020F0502020204030204" pitchFamily="34" charset="0"/>
                </a:endParaRPr>
              </a:p>
            </p:txBody>
          </p:sp>
        </mc:Choice>
        <mc:Fallback xmlns="">
          <p:sp>
            <p:nvSpPr>
              <p:cNvPr id="42" name="Rectangle 41"/>
              <p:cNvSpPr>
                <a:spLocks noRot="1" noChangeAspect="1" noMove="1" noResize="1" noEditPoints="1" noAdjustHandles="1" noChangeArrowheads="1" noChangeShapeType="1" noTextEdit="1"/>
              </p:cNvSpPr>
              <p:nvPr/>
            </p:nvSpPr>
            <p:spPr>
              <a:xfrm>
                <a:off x="136242" y="2724333"/>
                <a:ext cx="3769493" cy="676660"/>
              </a:xfrm>
              <a:prstGeom prst="rect">
                <a:avLst/>
              </a:prstGeom>
              <a:blipFill>
                <a:blip r:embed="rId8"/>
                <a:stretch>
                  <a:fillRect/>
                </a:stretch>
              </a:blipFill>
              <a:ln w="12700">
                <a:noFill/>
              </a:ln>
            </p:spPr>
            <p:txBody>
              <a:bodyPr/>
              <a:lstStyle/>
              <a:p>
                <a:r>
                  <a:rPr lang="en-US">
                    <a:noFill/>
                  </a:rPr>
                  <a:t> </a:t>
                </a:r>
              </a:p>
            </p:txBody>
          </p:sp>
        </mc:Fallback>
      </mc:AlternateContent>
      <p:sp>
        <p:nvSpPr>
          <p:cNvPr id="43" name="Rectangle 42"/>
          <p:cNvSpPr/>
          <p:nvPr/>
        </p:nvSpPr>
        <p:spPr>
          <a:xfrm>
            <a:off x="8001654" y="5591033"/>
            <a:ext cx="335280" cy="40729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40" name="Rectangle 39"/>
              <p:cNvSpPr/>
              <p:nvPr/>
            </p:nvSpPr>
            <p:spPr>
              <a:xfrm>
                <a:off x="4534431" y="4215525"/>
                <a:ext cx="4579089" cy="1669688"/>
              </a:xfrm>
              <a:prstGeom prst="rect">
                <a:avLst/>
              </a:prstGeom>
            </p:spPr>
            <p:txBody>
              <a:bodyPr wrap="square">
                <a:spAutoFit/>
              </a:bodyPr>
              <a:lstStyle/>
              <a:p>
                <a:pPr>
                  <a:spcAft>
                    <a:spcPts val="300"/>
                  </a:spcAft>
                </a:pPr>
                <a:r>
                  <a:rPr lang="en-GB" sz="1500" dirty="0">
                    <a:solidFill>
                      <a:srgbClr val="7030A0"/>
                    </a:solidFill>
                    <a:latin typeface="Calibri" panose="020F0502020204030204" pitchFamily="34" charset="0"/>
                    <a:cs typeface="Calibri" panose="020F0502020204030204" pitchFamily="34" charset="0"/>
                  </a:rPr>
                  <a:t>A</a:t>
                </a:r>
                <a:r>
                  <a:rPr lang="en-GB" sz="1500" baseline="-25000" dirty="0">
                    <a:solidFill>
                      <a:srgbClr val="7030A0"/>
                    </a:solidFill>
                    <a:latin typeface="Calibri" panose="020F0502020204030204" pitchFamily="34" charset="0"/>
                    <a:cs typeface="Calibri" panose="020F0502020204030204" pitchFamily="34" charset="0"/>
                  </a:rPr>
                  <a:t>V </a:t>
                </a:r>
                <a:r>
                  <a:rPr lang="en-GB" sz="1500" dirty="0">
                    <a:latin typeface="Calibri" panose="020F0502020204030204" pitchFamily="34" charset="0"/>
                    <a:cs typeface="Calibri" panose="020F0502020204030204" pitchFamily="34" charset="0"/>
                  </a:rPr>
                  <a:t>- cross-sectional area of the vial (cm</a:t>
                </a:r>
                <a:r>
                  <a:rPr lang="en-GB" sz="1500" baseline="30000" dirty="0">
                    <a:latin typeface="Calibri" panose="020F0502020204030204" pitchFamily="34" charset="0"/>
                    <a:cs typeface="Calibri" panose="020F0502020204030204" pitchFamily="34" charset="0"/>
                  </a:rPr>
                  <a:t>2</a:t>
                </a:r>
                <a:r>
                  <a:rPr lang="en-GB" sz="1500" dirty="0">
                    <a:latin typeface="Calibri" panose="020F0502020204030204" pitchFamily="34" charset="0"/>
                    <a:cs typeface="Calibri" panose="020F0502020204030204" pitchFamily="34" charset="0"/>
                  </a:rPr>
                  <a:t>)</a:t>
                </a:r>
              </a:p>
              <a:p>
                <a:pPr>
                  <a:spcAft>
                    <a:spcPts val="300"/>
                  </a:spcAft>
                </a:pPr>
                <a:r>
                  <a:rPr lang="en-GB" sz="1500" dirty="0">
                    <a:latin typeface="Calibri" panose="020F0502020204030204" pitchFamily="34" charset="0"/>
                    <a:cs typeface="Calibri" panose="020F0502020204030204" pitchFamily="34" charset="0"/>
                  </a:rPr>
                  <a:t>T</a:t>
                </a:r>
                <a:r>
                  <a:rPr lang="en-GB" sz="1500" baseline="-25000" dirty="0">
                    <a:latin typeface="Calibri" panose="020F0502020204030204" pitchFamily="34" charset="0"/>
                    <a:cs typeface="Calibri" panose="020F0502020204030204" pitchFamily="34" charset="0"/>
                  </a:rPr>
                  <a:t>SHELF</a:t>
                </a:r>
                <a:r>
                  <a:rPr lang="en-GB" sz="1500" dirty="0">
                    <a:latin typeface="Calibri" panose="020F0502020204030204" pitchFamily="34" charset="0"/>
                    <a:cs typeface="Calibri" panose="020F0502020204030204" pitchFamily="34" charset="0"/>
                  </a:rPr>
                  <a:t> -</a:t>
                </a:r>
                <a:r>
                  <a:rPr lang="en-GB" sz="1500" baseline="-25000" dirty="0">
                    <a:latin typeface="Calibri" panose="020F0502020204030204" pitchFamily="34" charset="0"/>
                    <a:cs typeface="Calibri" panose="020F0502020204030204" pitchFamily="34" charset="0"/>
                  </a:rPr>
                  <a:t> </a:t>
                </a:r>
                <a:r>
                  <a:rPr lang="en-GB" sz="1500" dirty="0">
                    <a:latin typeface="Calibri" panose="020F0502020204030204" pitchFamily="34" charset="0"/>
                    <a:cs typeface="Calibri" panose="020F0502020204030204" pitchFamily="34" charset="0"/>
                  </a:rPr>
                  <a:t>Shelf temperature (K)</a:t>
                </a:r>
              </a:p>
              <a:p>
                <a:pPr>
                  <a:spcAft>
                    <a:spcPts val="300"/>
                  </a:spcAft>
                </a:pPr>
                <a14:m>
                  <m:oMath xmlns:m="http://schemas.openxmlformats.org/officeDocument/2006/math">
                    <m:r>
                      <m:rPr>
                        <m:sty m:val="p"/>
                      </m:rPr>
                      <a:rPr lang="en-US" sz="1500">
                        <a:solidFill>
                          <a:srgbClr val="660066"/>
                        </a:solidFill>
                        <a:latin typeface="Cambria Math" panose="02040503050406030204" pitchFamily="18" charset="0"/>
                      </a:rPr>
                      <m:t>T</m:t>
                    </m:r>
                    <m:r>
                      <m:rPr>
                        <m:sty m:val="p"/>
                      </m:rPr>
                      <a:rPr lang="en-US" sz="1500" baseline="-25000">
                        <a:solidFill>
                          <a:srgbClr val="660066"/>
                        </a:solidFill>
                        <a:latin typeface="Cambria Math" panose="02040503050406030204" pitchFamily="18" charset="0"/>
                      </a:rPr>
                      <m:t>PRODUC</m:t>
                    </m:r>
                    <m:r>
                      <m:rPr>
                        <m:sty m:val="p"/>
                      </m:rPr>
                      <a:rPr lang="en-US" sz="1500" baseline="-25000">
                        <a:latin typeface="Cambria Math" panose="02040503050406030204" pitchFamily="18" charset="0"/>
                      </a:rPr>
                      <m:t>T</m:t>
                    </m:r>
                  </m:oMath>
                </a14:m>
                <a:r>
                  <a:rPr lang="en-GB" sz="1500" dirty="0">
                    <a:latin typeface="Calibri" panose="020F0502020204030204" pitchFamily="34" charset="0"/>
                    <a:cs typeface="Calibri" panose="020F0502020204030204" pitchFamily="34" charset="0"/>
                  </a:rPr>
                  <a:t> - Product temperature at the bottom of vial (K) </a:t>
                </a:r>
                <a:endParaRPr lang="en-GB" sz="1500" baseline="-25000" dirty="0">
                  <a:latin typeface="Calibri" panose="020F0502020204030204" pitchFamily="34" charset="0"/>
                  <a:cs typeface="Calibri" panose="020F0502020204030204" pitchFamily="34" charset="0"/>
                </a:endParaRPr>
              </a:p>
              <a:p>
                <a:pPr>
                  <a:spcAft>
                    <a:spcPts val="300"/>
                  </a:spcAft>
                </a:pPr>
                <a:r>
                  <a:rPr lang="en-GB" sz="1500" dirty="0" err="1">
                    <a:solidFill>
                      <a:srgbClr val="669900"/>
                    </a:solidFill>
                    <a:latin typeface="Calibri" panose="020F0502020204030204" pitchFamily="34" charset="0"/>
                    <a:cs typeface="Calibri" panose="020F0502020204030204" pitchFamily="34" charset="0"/>
                  </a:rPr>
                  <a:t>d</a:t>
                </a:r>
                <a:r>
                  <a:rPr lang="en-GB" sz="1500" baseline="-25000" dirty="0" err="1">
                    <a:solidFill>
                      <a:srgbClr val="669900"/>
                    </a:solidFill>
                    <a:latin typeface="Calibri" panose="020F0502020204030204" pitchFamily="34" charset="0"/>
                    <a:cs typeface="Calibri" panose="020F0502020204030204" pitchFamily="34" charset="0"/>
                  </a:rPr>
                  <a:t>ICE</a:t>
                </a:r>
                <a:r>
                  <a:rPr lang="en-GB" sz="1500" baseline="-25000" dirty="0">
                    <a:latin typeface="Calibri" panose="020F0502020204030204" pitchFamily="34" charset="0"/>
                    <a:cs typeface="Calibri" panose="020F0502020204030204" pitchFamily="34" charset="0"/>
                  </a:rPr>
                  <a:t> </a:t>
                </a:r>
                <a:r>
                  <a:rPr lang="en-GB" sz="1500" dirty="0">
                    <a:latin typeface="Calibri" panose="020F0502020204030204" pitchFamily="34" charset="0"/>
                    <a:cs typeface="Calibri" panose="020F0502020204030204" pitchFamily="34" charset="0"/>
                  </a:rPr>
                  <a:t>- Thickness of the ice layer calculated (cm)</a:t>
                </a:r>
              </a:p>
              <a:p>
                <a:pPr>
                  <a:spcAft>
                    <a:spcPts val="300"/>
                  </a:spcAft>
                </a:pPr>
                <a:r>
                  <a:rPr lang="en-GB" sz="1500" dirty="0">
                    <a:solidFill>
                      <a:schemeClr val="accent6">
                        <a:lumMod val="50000"/>
                      </a:schemeClr>
                    </a:solidFill>
                    <a:latin typeface="Calibri" panose="020F0502020204030204" pitchFamily="34" charset="0"/>
                    <a:cs typeface="Calibri" panose="020F0502020204030204" pitchFamily="34" charset="0"/>
                  </a:rPr>
                  <a:t>∆T</a:t>
                </a:r>
                <a:r>
                  <a:rPr lang="en-GB" sz="1500" dirty="0">
                    <a:latin typeface="Calibri" panose="020F0502020204030204" pitchFamily="34" charset="0"/>
                    <a:cs typeface="Calibri" panose="020F0502020204030204" pitchFamily="34" charset="0"/>
                  </a:rPr>
                  <a:t> - Temperature different between ice sublimation </a:t>
                </a:r>
              </a:p>
              <a:p>
                <a:pPr>
                  <a:spcAft>
                    <a:spcPts val="300"/>
                  </a:spcAft>
                </a:pPr>
                <a:r>
                  <a:rPr lang="en-GB" sz="1500" dirty="0">
                    <a:latin typeface="Calibri" panose="020F0502020204030204" pitchFamily="34" charset="0"/>
                    <a:cs typeface="Calibri" panose="020F0502020204030204" pitchFamily="34" charset="0"/>
                  </a:rPr>
                  <a:t>        front and the bottom of the vial (K)</a:t>
                </a:r>
              </a:p>
            </p:txBody>
          </p:sp>
        </mc:Choice>
        <mc:Fallback xmlns="">
          <p:sp>
            <p:nvSpPr>
              <p:cNvPr id="40" name="Rectangle 39"/>
              <p:cNvSpPr>
                <a:spLocks noRot="1" noChangeAspect="1" noMove="1" noResize="1" noEditPoints="1" noAdjustHandles="1" noChangeArrowheads="1" noChangeShapeType="1" noTextEdit="1"/>
              </p:cNvSpPr>
              <p:nvPr/>
            </p:nvSpPr>
            <p:spPr>
              <a:xfrm>
                <a:off x="4534431" y="4215525"/>
                <a:ext cx="4579089" cy="1669688"/>
              </a:xfrm>
              <a:prstGeom prst="rect">
                <a:avLst/>
              </a:prstGeom>
              <a:blipFill>
                <a:blip r:embed="rId9"/>
                <a:stretch>
                  <a:fillRect l="-533" t="-1099" b="-3297"/>
                </a:stretch>
              </a:blipFill>
            </p:spPr>
            <p:txBody>
              <a:bodyPr/>
              <a:lstStyle/>
              <a:p>
                <a:r>
                  <a:rPr lang="en-US">
                    <a:noFill/>
                  </a:rPr>
                  <a:t> </a:t>
                </a:r>
              </a:p>
            </p:txBody>
          </p:sp>
        </mc:Fallback>
      </mc:AlternateContent>
      <p:sp>
        <p:nvSpPr>
          <p:cNvPr id="31" name="Rectangle 30"/>
          <p:cNvSpPr/>
          <p:nvPr/>
        </p:nvSpPr>
        <p:spPr>
          <a:xfrm>
            <a:off x="31171" y="5869508"/>
            <a:ext cx="9097589" cy="215444"/>
          </a:xfrm>
          <a:prstGeom prst="rect">
            <a:avLst/>
          </a:prstGeom>
        </p:spPr>
        <p:txBody>
          <a:bodyPr wrap="square" lIns="0" rIns="0">
            <a:spAutoFit/>
          </a:bodyPr>
          <a:lstStyle/>
          <a:p>
            <a:r>
              <a:rPr lang="en-GB" sz="800" dirty="0">
                <a:latin typeface="Calibri" panose="020F0502020204030204" pitchFamily="34" charset="0"/>
                <a:cs typeface="Calibri" panose="020F0502020204030204" pitchFamily="34" charset="0"/>
              </a:rPr>
              <a:t>TANG, X.C., NAIL, S.L. and PIKAL, M.J. (2005) Freeze-drying process design by </a:t>
            </a:r>
            <a:r>
              <a:rPr lang="en-GB" sz="800" dirty="0" err="1">
                <a:latin typeface="Calibri" panose="020F0502020204030204" pitchFamily="34" charset="0"/>
                <a:cs typeface="Calibri" panose="020F0502020204030204" pitchFamily="34" charset="0"/>
              </a:rPr>
              <a:t>manometric</a:t>
            </a:r>
            <a:r>
              <a:rPr lang="en-GB" sz="800" dirty="0">
                <a:latin typeface="Calibri" panose="020F0502020204030204" pitchFamily="34" charset="0"/>
                <a:cs typeface="Calibri" panose="020F0502020204030204" pitchFamily="34" charset="0"/>
              </a:rPr>
              <a:t> temperature measurement: design of a smart freeze-dryer. Pharmaceutical Research, 22 (4), pp. 685-700. </a:t>
            </a:r>
          </a:p>
        </p:txBody>
      </p:sp>
      <p:sp>
        <p:nvSpPr>
          <p:cNvPr id="36" name="Title 35"/>
          <p:cNvSpPr>
            <a:spLocks noGrp="1"/>
          </p:cNvSpPr>
          <p:nvPr>
            <p:ph type="title"/>
          </p:nvPr>
        </p:nvSpPr>
        <p:spPr>
          <a:xfrm>
            <a:off x="290623" y="96703"/>
            <a:ext cx="8548576" cy="737193"/>
          </a:xfrm>
        </p:spPr>
        <p:txBody>
          <a:bodyPr/>
          <a:lstStyle/>
          <a:p>
            <a:r>
              <a:rPr lang="en-US" dirty="0">
                <a:solidFill>
                  <a:srgbClr val="990000"/>
                </a:solidFill>
              </a:rPr>
              <a:t>Primary Drying Modelling : Heat and Mass Transfer</a:t>
            </a:r>
          </a:p>
        </p:txBody>
      </p:sp>
      <p:sp>
        <p:nvSpPr>
          <p:cNvPr id="6" name="TextBox 5"/>
          <p:cNvSpPr txBox="1"/>
          <p:nvPr/>
        </p:nvSpPr>
        <p:spPr>
          <a:xfrm>
            <a:off x="6845412" y="1086996"/>
            <a:ext cx="2480756" cy="338554"/>
          </a:xfrm>
          <a:prstGeom prst="rect">
            <a:avLst/>
          </a:prstGeom>
          <a:noFill/>
        </p:spPr>
        <p:txBody>
          <a:bodyPr wrap="square" rtlCol="0">
            <a:spAutoFit/>
          </a:bodyPr>
          <a:lstStyle/>
          <a:p>
            <a:pPr eaLnBrk="0" fontAlgn="base" hangingPunct="0">
              <a:spcBef>
                <a:spcPct val="0"/>
              </a:spcBef>
              <a:spcAft>
                <a:spcPct val="0"/>
              </a:spcAft>
            </a:pPr>
            <a:r>
              <a:rPr lang="en-GB" sz="1600" dirty="0">
                <a:solidFill>
                  <a:srgbClr val="000000"/>
                </a:solidFill>
                <a:latin typeface="Calibri" panose="020F0502020204030204" pitchFamily="34" charset="0"/>
                <a:cs typeface="Calibri" panose="020F0502020204030204" pitchFamily="34" charset="0"/>
              </a:rPr>
              <a:t>Stopper resistance </a:t>
            </a:r>
            <a:r>
              <a:rPr lang="en-GB" sz="1600" i="1" dirty="0" err="1">
                <a:solidFill>
                  <a:srgbClr val="FF0000"/>
                </a:solidFill>
                <a:latin typeface="Calibri" panose="020F0502020204030204" pitchFamily="34" charset="0"/>
                <a:cs typeface="Calibri" panose="020F0502020204030204" pitchFamily="34" charset="0"/>
              </a:rPr>
              <a:t>R</a:t>
            </a:r>
            <a:r>
              <a:rPr lang="en-GB" sz="1600" i="1" baseline="-25000" dirty="0" err="1">
                <a:solidFill>
                  <a:srgbClr val="FF0000"/>
                </a:solidFill>
                <a:latin typeface="Calibri" panose="020F0502020204030204" pitchFamily="34" charset="0"/>
                <a:cs typeface="Calibri" panose="020F0502020204030204" pitchFamily="34" charset="0"/>
              </a:rPr>
              <a:t>s</a:t>
            </a:r>
            <a:endParaRPr lang="en-GB" sz="1600" i="1" baseline="-25000"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566555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Content Placeholder 6"/>
          <p:cNvGraphicFramePr>
            <a:graphicFrameLocks/>
          </p:cNvGraphicFramePr>
          <p:nvPr>
            <p:extLst>
              <p:ext uri="{D42A27DB-BD31-4B8C-83A1-F6EECF244321}">
                <p14:modId xmlns:p14="http://schemas.microsoft.com/office/powerpoint/2010/main" val="3220850999"/>
              </p:ext>
            </p:extLst>
          </p:nvPr>
        </p:nvGraphicFramePr>
        <p:xfrm>
          <a:off x="3003565" y="3447910"/>
          <a:ext cx="4319588" cy="2630983"/>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a:xfrm>
            <a:off x="269900" y="148921"/>
            <a:ext cx="8548576" cy="737193"/>
          </a:xfrm>
        </p:spPr>
        <p:txBody>
          <a:bodyPr/>
          <a:lstStyle/>
          <a:p>
            <a:r>
              <a:rPr lang="en-US" dirty="0">
                <a:solidFill>
                  <a:srgbClr val="990000"/>
                </a:solidFill>
              </a:rPr>
              <a:t>Heat Transfer Coefficient (KV) Determination</a:t>
            </a:r>
          </a:p>
        </p:txBody>
      </p:sp>
      <mc:AlternateContent xmlns:mc="http://schemas.openxmlformats.org/markup-compatibility/2006" xmlns:a14="http://schemas.microsoft.com/office/drawing/2010/main">
        <mc:Choice Requires="a14">
          <p:sp>
            <p:nvSpPr>
              <p:cNvPr id="2" name="Content Placeholder 1"/>
              <p:cNvSpPr>
                <a:spLocks noGrp="1"/>
              </p:cNvSpPr>
              <p:nvPr>
                <p:ph idx="4294967295"/>
              </p:nvPr>
            </p:nvSpPr>
            <p:spPr>
              <a:xfrm>
                <a:off x="106363" y="806286"/>
                <a:ext cx="9037637" cy="657225"/>
              </a:xfrm>
            </p:spPr>
            <p:txBody>
              <a:bodyPr lIns="0" tIns="0" rIns="0" bIns="0"/>
              <a:lstStyle/>
              <a:p>
                <a:pPr marL="285750" indent="-285750">
                  <a:buFont typeface="Arial" panose="020B0604020202020204" pitchFamily="34" charset="0"/>
                  <a:buChar char="•"/>
                </a:pPr>
                <a:r>
                  <a:rPr lang="en-US" sz="2000" dirty="0">
                    <a:latin typeface="Calibri" panose="020F0502020204030204" pitchFamily="34" charset="0"/>
                    <a:cs typeface="Calibri" panose="020F0502020204030204" pitchFamily="34" charset="0"/>
                  </a:rPr>
                  <a:t>The product temperature (</a:t>
                </a:r>
                <a14:m>
                  <m:oMath xmlns:m="http://schemas.openxmlformats.org/officeDocument/2006/math">
                    <m:r>
                      <a:rPr lang="en-US" sz="2000" i="1">
                        <a:solidFill>
                          <a:srgbClr val="660066"/>
                        </a:solidFill>
                        <a:latin typeface="Cambria Math" panose="02040503050406030204" pitchFamily="18" charset="0"/>
                      </a:rPr>
                      <m:t>𝑇</m:t>
                    </m:r>
                    <m:r>
                      <a:rPr lang="en-US" sz="2000" i="1" baseline="-25000">
                        <a:solidFill>
                          <a:srgbClr val="660066"/>
                        </a:solidFill>
                        <a:latin typeface="Cambria Math" panose="02040503050406030204" pitchFamily="18" charset="0"/>
                      </a:rPr>
                      <m:t>𝑃𝑅𝑂𝐷𝑈𝐶</m:t>
                    </m:r>
                    <m:r>
                      <a:rPr lang="en-US" sz="2000" i="1" baseline="-25000">
                        <a:latin typeface="Cambria Math" panose="02040503050406030204" pitchFamily="18" charset="0"/>
                      </a:rPr>
                      <m:t>𝑇</m:t>
                    </m:r>
                    <m:r>
                      <a:rPr lang="en-US" sz="2000" i="1" baseline="-25000">
                        <a:latin typeface="Cambria Math" panose="02040503050406030204" pitchFamily="18" charset="0"/>
                      </a:rPr>
                      <m:t> </m:t>
                    </m:r>
                  </m:oMath>
                </a14:m>
                <a:r>
                  <a:rPr lang="en-US" sz="2000" dirty="0">
                    <a:latin typeface="Calibri" panose="020F0502020204030204" pitchFamily="34" charset="0"/>
                    <a:cs typeface="Calibri" panose="020F0502020204030204" pitchFamily="34" charset="0"/>
                  </a:rPr>
                  <a:t>), which derived by </a:t>
                </a:r>
                <a:r>
                  <a:rPr lang="en-US" sz="2000" b="1" i="1" dirty="0">
                    <a:latin typeface="Calibri" panose="020F0502020204030204" pitchFamily="34" charset="0"/>
                    <a:cs typeface="Calibri" panose="020F0502020204030204" pitchFamily="34" charset="0"/>
                  </a:rPr>
                  <a:t>TVIS</a:t>
                </a:r>
                <a:r>
                  <a:rPr lang="en-US" sz="2000" i="1"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as </a:t>
                </a:r>
                <a:r>
                  <a:rPr lang="en-US" sz="2000" dirty="0">
                    <a:solidFill>
                      <a:srgbClr val="FF00FF"/>
                    </a:solidFill>
                    <a:latin typeface="Calibri" panose="020F0502020204030204" pitchFamily="34" charset="0"/>
                    <a:cs typeface="Calibri" panose="020F0502020204030204" pitchFamily="34" charset="0"/>
                  </a:rPr>
                  <a:t>T(F</a:t>
                </a:r>
                <a:r>
                  <a:rPr lang="en-US" sz="2000" baseline="-25000" dirty="0">
                    <a:solidFill>
                      <a:srgbClr val="FF00FF"/>
                    </a:solidFill>
                    <a:latin typeface="Calibri" panose="020F0502020204030204" pitchFamily="34" charset="0"/>
                    <a:cs typeface="Calibri" panose="020F0502020204030204" pitchFamily="34" charset="0"/>
                  </a:rPr>
                  <a:t>PEAK</a:t>
                </a:r>
                <a:r>
                  <a:rPr lang="en-US" sz="2000" dirty="0">
                    <a:solidFill>
                      <a:srgbClr val="FF00FF"/>
                    </a:solidFill>
                    <a:latin typeface="Calibri" panose="020F0502020204030204" pitchFamily="34" charset="0"/>
                    <a:cs typeface="Calibri" panose="020F0502020204030204" pitchFamily="34" charset="0"/>
                  </a:rPr>
                  <a:t>)</a:t>
                </a:r>
                <a:r>
                  <a:rPr lang="en-US" sz="2000" dirty="0">
                    <a:latin typeface="Calibri" panose="020F0502020204030204" pitchFamily="34" charset="0"/>
                    <a:cs typeface="Calibri" panose="020F0502020204030204" pitchFamily="34" charset="0"/>
                  </a:rPr>
                  <a:t> or</a:t>
                </a:r>
                <a:r>
                  <a:rPr lang="en-US" sz="2000" i="1" dirty="0">
                    <a:latin typeface="Calibri" panose="020F0502020204030204" pitchFamily="34" charset="0"/>
                    <a:cs typeface="Calibri" panose="020F0502020204030204" pitchFamily="34" charset="0"/>
                  </a:rPr>
                  <a:t> by thermocouple (TC), </a:t>
                </a:r>
                <a:r>
                  <a:rPr lang="en-US" sz="2000" dirty="0">
                    <a:latin typeface="Calibri" panose="020F0502020204030204" pitchFamily="34" charset="0"/>
                    <a:cs typeface="Calibri" panose="020F0502020204030204" pitchFamily="34" charset="0"/>
                  </a:rPr>
                  <a:t>is one of parameters needed for K</a:t>
                </a:r>
                <a:r>
                  <a:rPr lang="en-US" sz="2000" baseline="-25000" dirty="0">
                    <a:latin typeface="Calibri" panose="020F0502020204030204" pitchFamily="34" charset="0"/>
                    <a:cs typeface="Calibri" panose="020F0502020204030204" pitchFamily="34" charset="0"/>
                  </a:rPr>
                  <a:t>V</a:t>
                </a:r>
                <a:r>
                  <a:rPr lang="en-US" sz="2000" dirty="0">
                    <a:latin typeface="Calibri" panose="020F0502020204030204" pitchFamily="34" charset="0"/>
                    <a:cs typeface="Calibri" panose="020F0502020204030204" pitchFamily="34" charset="0"/>
                  </a:rPr>
                  <a:t> determination</a:t>
                </a:r>
              </a:p>
              <a:p>
                <a:endParaRPr lang="en-US" sz="2000" dirty="0">
                  <a:latin typeface="Calibri" panose="020F0502020204030204" pitchFamily="34" charset="0"/>
                  <a:cs typeface="Calibri" panose="020F0502020204030204" pitchFamily="34" charset="0"/>
                </a:endParaRPr>
              </a:p>
            </p:txBody>
          </p:sp>
        </mc:Choice>
        <mc:Fallback xmlns="">
          <p:sp>
            <p:nvSpPr>
              <p:cNvPr id="2" name="Content Placeholder 1"/>
              <p:cNvSpPr>
                <a:spLocks noGrp="1" noRot="1" noChangeAspect="1" noMove="1" noResize="1" noEditPoints="1" noAdjustHandles="1" noChangeArrowheads="1" noChangeShapeType="1" noTextEdit="1"/>
              </p:cNvSpPr>
              <p:nvPr>
                <p:ph idx="4294967295"/>
              </p:nvPr>
            </p:nvSpPr>
            <p:spPr>
              <a:xfrm>
                <a:off x="106363" y="806286"/>
                <a:ext cx="9037637" cy="657225"/>
              </a:xfrm>
              <a:blipFill>
                <a:blip r:embed="rId4"/>
                <a:stretch>
                  <a:fillRect l="-1618" t="-12037" b="-16667"/>
                </a:stretch>
              </a:blipFill>
            </p:spPr>
            <p:txBody>
              <a:bodyPr/>
              <a:lstStyle/>
              <a:p>
                <a:r>
                  <a:rPr lang="en-US">
                    <a:noFill/>
                  </a:rPr>
                  <a:t> </a:t>
                </a:r>
              </a:p>
            </p:txBody>
          </p:sp>
        </mc:Fallback>
      </mc:AlternateContent>
      <p:graphicFrame>
        <p:nvGraphicFramePr>
          <p:cNvPr id="7" name="Content Placeholder 4"/>
          <p:cNvGraphicFramePr>
            <a:graphicFrameLocks/>
          </p:cNvGraphicFramePr>
          <p:nvPr>
            <p:extLst>
              <p:ext uri="{D42A27DB-BD31-4B8C-83A1-F6EECF244321}">
                <p14:modId xmlns:p14="http://schemas.microsoft.com/office/powerpoint/2010/main" val="3299120803"/>
              </p:ext>
            </p:extLst>
          </p:nvPr>
        </p:nvGraphicFramePr>
        <p:xfrm>
          <a:off x="11388" y="1635357"/>
          <a:ext cx="3729339" cy="2057823"/>
        </p:xfrm>
        <a:graphic>
          <a:graphicData uri="http://schemas.openxmlformats.org/drawingml/2006/chart">
            <c:chart xmlns:c="http://schemas.openxmlformats.org/drawingml/2006/chart" xmlns:r="http://schemas.openxmlformats.org/officeDocument/2006/relationships" r:id="rId5"/>
          </a:graphicData>
        </a:graphic>
      </p:graphicFrame>
      <p:sp>
        <p:nvSpPr>
          <p:cNvPr id="8" name="Down Arrow 7"/>
          <p:cNvSpPr/>
          <p:nvPr/>
        </p:nvSpPr>
        <p:spPr>
          <a:xfrm rot="16200000">
            <a:off x="3706392" y="2167518"/>
            <a:ext cx="291548" cy="351524"/>
          </a:xfrm>
          <a:prstGeom prst="downArrow">
            <a:avLst/>
          </a:prstGeom>
          <a:ln>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TextBox 8"/>
          <p:cNvSpPr txBox="1"/>
          <p:nvPr/>
        </p:nvSpPr>
        <p:spPr>
          <a:xfrm>
            <a:off x="2330519" y="2477048"/>
            <a:ext cx="1232452" cy="369332"/>
          </a:xfrm>
          <a:prstGeom prst="rect">
            <a:avLst/>
          </a:prstGeom>
          <a:noFill/>
        </p:spPr>
        <p:txBody>
          <a:bodyPr wrap="square" rtlCol="0">
            <a:spAutoFit/>
          </a:bodyPr>
          <a:lstStyle/>
          <a:p>
            <a:r>
              <a:rPr lang="en-US" i="1" dirty="0">
                <a:solidFill>
                  <a:srgbClr val="00B0F0"/>
                </a:solidFill>
                <a:latin typeface="Calibri" panose="020F0502020204030204" pitchFamily="34" charset="0"/>
                <a:cs typeface="Calibri" panose="020F0502020204030204" pitchFamily="34" charset="0"/>
              </a:rPr>
              <a:t>Re-Cooling</a:t>
            </a:r>
          </a:p>
        </p:txBody>
      </p:sp>
      <mc:AlternateContent xmlns:mc="http://schemas.openxmlformats.org/markup-compatibility/2006" xmlns:a14="http://schemas.microsoft.com/office/drawing/2010/main">
        <mc:Choice Requires="a14">
          <p:sp>
            <p:nvSpPr>
              <p:cNvPr id="10" name="TextBox 9"/>
              <p:cNvSpPr txBox="1"/>
              <p:nvPr/>
            </p:nvSpPr>
            <p:spPr>
              <a:xfrm>
                <a:off x="3957728" y="1881614"/>
                <a:ext cx="2172332" cy="923330"/>
              </a:xfrm>
              <a:prstGeom prst="rect">
                <a:avLst/>
              </a:prstGeom>
              <a:noFill/>
            </p:spPr>
            <p:txBody>
              <a:bodyPr wrap="square" rtlCol="0">
                <a:spAutoFit/>
              </a:bodyPr>
              <a:lstStyle/>
              <a:p>
                <a:pPr algn="ctr"/>
                <a:r>
                  <a:rPr lang="en-US" dirty="0">
                    <a:latin typeface="Calibri" panose="020F0502020204030204" pitchFamily="34" charset="0"/>
                    <a:cs typeface="Calibri" panose="020F0502020204030204" pitchFamily="34" charset="0"/>
                  </a:rPr>
                  <a:t>Calculate </a:t>
                </a:r>
                <a14:m>
                  <m:oMath xmlns:m="http://schemas.openxmlformats.org/officeDocument/2006/math">
                    <m:r>
                      <a:rPr lang="en-US" i="1">
                        <a:solidFill>
                          <a:srgbClr val="660066"/>
                        </a:solidFill>
                        <a:latin typeface="Cambria Math" panose="02040503050406030204" pitchFamily="18" charset="0"/>
                      </a:rPr>
                      <m:t>𝑇</m:t>
                    </m:r>
                    <m:r>
                      <a:rPr lang="en-US" i="1" baseline="-25000">
                        <a:solidFill>
                          <a:srgbClr val="660066"/>
                        </a:solidFill>
                        <a:latin typeface="Cambria Math" panose="02040503050406030204" pitchFamily="18" charset="0"/>
                      </a:rPr>
                      <m:t>𝑃𝑅𝑂𝐷𝑈𝐶</m:t>
                    </m:r>
                    <m:r>
                      <a:rPr lang="en-US" i="1" baseline="-25000">
                        <a:latin typeface="Cambria Math" panose="02040503050406030204" pitchFamily="18" charset="0"/>
                      </a:rPr>
                      <m:t>𝑇</m:t>
                    </m:r>
                    <m:r>
                      <a:rPr lang="en-US" i="1" baseline="-25000">
                        <a:latin typeface="Cambria Math" panose="02040503050406030204" pitchFamily="18" charset="0"/>
                      </a:rPr>
                      <m:t> </m:t>
                    </m:r>
                  </m:oMath>
                </a14:m>
                <a:r>
                  <a:rPr lang="en-US" dirty="0">
                    <a:latin typeface="Calibri" panose="020F0502020204030204" pitchFamily="34" charset="0"/>
                    <a:cs typeface="Calibri" panose="020F0502020204030204" pitchFamily="34" charset="0"/>
                  </a:rPr>
                  <a:t>from Log F</a:t>
                </a:r>
                <a:r>
                  <a:rPr lang="en-US" baseline="-25000" dirty="0">
                    <a:latin typeface="Calibri" panose="020F0502020204030204" pitchFamily="34" charset="0"/>
                    <a:cs typeface="Calibri" panose="020F0502020204030204" pitchFamily="34" charset="0"/>
                  </a:rPr>
                  <a:t>PEAK </a:t>
                </a:r>
                <a:r>
                  <a:rPr lang="en-US" dirty="0">
                    <a:latin typeface="Calibri" panose="020F0502020204030204" pitchFamily="34" charset="0"/>
                    <a:cs typeface="Calibri" panose="020F0502020204030204" pitchFamily="34" charset="0"/>
                  </a:rPr>
                  <a:t>(TVIS)</a:t>
                </a:r>
                <a:endParaRPr lang="en-US" baseline="-25000" dirty="0">
                  <a:latin typeface="Calibri" panose="020F0502020204030204" pitchFamily="34" charset="0"/>
                  <a:cs typeface="Calibri" panose="020F0502020204030204" pitchFamily="34" charset="0"/>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3957728" y="1881614"/>
                <a:ext cx="2172332" cy="923330"/>
              </a:xfrm>
              <a:prstGeom prst="rect">
                <a:avLst/>
              </a:prstGeom>
              <a:blipFill>
                <a:blip r:embed="rId6"/>
                <a:stretch>
                  <a:fillRect t="-3974" b="-9934"/>
                </a:stretch>
              </a:blipFill>
            </p:spPr>
            <p:txBody>
              <a:bodyPr/>
              <a:lstStyle/>
              <a:p>
                <a:r>
                  <a:rPr lang="en-US">
                    <a:noFill/>
                  </a:rPr>
                  <a:t> </a:t>
                </a:r>
              </a:p>
            </p:txBody>
          </p:sp>
        </mc:Fallback>
      </mc:AlternateContent>
      <p:sp>
        <p:nvSpPr>
          <p:cNvPr id="28" name="TextBox 27"/>
          <p:cNvSpPr txBox="1"/>
          <p:nvPr/>
        </p:nvSpPr>
        <p:spPr>
          <a:xfrm>
            <a:off x="7668670" y="2168798"/>
            <a:ext cx="808597" cy="276999"/>
          </a:xfrm>
          <a:prstGeom prst="rect">
            <a:avLst/>
          </a:prstGeom>
          <a:noFill/>
        </p:spPr>
        <p:txBody>
          <a:bodyPr wrap="square" rtlCol="0">
            <a:spAutoFit/>
          </a:bodyPr>
          <a:lstStyle/>
          <a:p>
            <a:r>
              <a:rPr lang="en-GB" sz="1200" dirty="0">
                <a:solidFill>
                  <a:srgbClr val="FF00FF"/>
                </a:solidFill>
                <a:latin typeface="Calibri" panose="020F0502020204030204" pitchFamily="34" charset="0"/>
                <a:cs typeface="Calibri" panose="020F0502020204030204" pitchFamily="34" charset="0"/>
              </a:rPr>
              <a:t>T (F</a:t>
            </a:r>
            <a:r>
              <a:rPr lang="en-GB" sz="1200" baseline="-25000" dirty="0">
                <a:solidFill>
                  <a:srgbClr val="FF00FF"/>
                </a:solidFill>
                <a:latin typeface="Calibri" panose="020F0502020204030204" pitchFamily="34" charset="0"/>
                <a:cs typeface="Calibri" panose="020F0502020204030204" pitchFamily="34" charset="0"/>
              </a:rPr>
              <a:t>PEAK</a:t>
            </a:r>
            <a:r>
              <a:rPr lang="en-GB" sz="1200" dirty="0">
                <a:solidFill>
                  <a:srgbClr val="FF00FF"/>
                </a:solidFill>
                <a:latin typeface="Calibri" panose="020F0502020204030204" pitchFamily="34" charset="0"/>
                <a:cs typeface="Calibri" panose="020F0502020204030204" pitchFamily="34" charset="0"/>
              </a:rPr>
              <a:t>)</a:t>
            </a:r>
          </a:p>
        </p:txBody>
      </p:sp>
      <p:cxnSp>
        <p:nvCxnSpPr>
          <p:cNvPr id="29" name="Straight Arrow Connector 28"/>
          <p:cNvCxnSpPr/>
          <p:nvPr/>
        </p:nvCxnSpPr>
        <p:spPr>
          <a:xfrm flipH="1">
            <a:off x="7627388" y="2431656"/>
            <a:ext cx="304162" cy="254576"/>
          </a:xfrm>
          <a:prstGeom prst="straightConnector1">
            <a:avLst/>
          </a:prstGeom>
          <a:ln>
            <a:solidFill>
              <a:srgbClr val="FF00FF"/>
            </a:solidFill>
            <a:tailEnd type="triangle"/>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8194182" y="2823465"/>
            <a:ext cx="605322"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TC</a:t>
            </a:r>
          </a:p>
        </p:txBody>
      </p:sp>
      <p:sp>
        <p:nvSpPr>
          <p:cNvPr id="36" name="Rectangle 35"/>
          <p:cNvSpPr/>
          <p:nvPr/>
        </p:nvSpPr>
        <p:spPr>
          <a:xfrm>
            <a:off x="8161989" y="1853273"/>
            <a:ext cx="544573" cy="276999"/>
          </a:xfrm>
          <a:prstGeom prst="rect">
            <a:avLst/>
          </a:prstGeom>
        </p:spPr>
        <p:txBody>
          <a:bodyPr wrap="none">
            <a:spAutoFit/>
          </a:bodyPr>
          <a:lstStyle/>
          <a:p>
            <a:r>
              <a:rPr lang="en-GB" sz="1200" dirty="0">
                <a:solidFill>
                  <a:srgbClr val="000000"/>
                </a:solidFill>
                <a:latin typeface="Calibri" panose="020F0502020204030204" pitchFamily="34" charset="0"/>
                <a:cs typeface="Calibri" panose="020F0502020204030204" pitchFamily="34" charset="0"/>
              </a:rPr>
              <a:t>T</a:t>
            </a:r>
            <a:r>
              <a:rPr lang="en-GB" sz="1200" baseline="-25000" dirty="0">
                <a:solidFill>
                  <a:srgbClr val="000000"/>
                </a:solidFill>
                <a:latin typeface="Calibri" panose="020F0502020204030204" pitchFamily="34" charset="0"/>
                <a:cs typeface="Calibri" panose="020F0502020204030204" pitchFamily="34" charset="0"/>
              </a:rPr>
              <a:t>SHELF</a:t>
            </a:r>
            <a:r>
              <a:rPr lang="en-GB" sz="1200" dirty="0">
                <a:solidFill>
                  <a:srgbClr val="000000"/>
                </a:solidFill>
                <a:latin typeface="Calibri" panose="020F0502020204030204" pitchFamily="34" charset="0"/>
                <a:cs typeface="Calibri" panose="020F0502020204030204" pitchFamily="34" charset="0"/>
              </a:rPr>
              <a:t> </a:t>
            </a:r>
            <a:endParaRPr lang="en-US" sz="1200" dirty="0">
              <a:latin typeface="Calibri" panose="020F0502020204030204" pitchFamily="34" charset="0"/>
              <a:cs typeface="Calibri" panose="020F0502020204030204" pitchFamily="34" charset="0"/>
            </a:endParaRPr>
          </a:p>
        </p:txBody>
      </p:sp>
      <p:sp>
        <p:nvSpPr>
          <p:cNvPr id="37" name="Content Placeholder 1"/>
          <p:cNvSpPr txBox="1">
            <a:spLocks/>
          </p:cNvSpPr>
          <p:nvPr/>
        </p:nvSpPr>
        <p:spPr>
          <a:xfrm>
            <a:off x="223911" y="4033226"/>
            <a:ext cx="2732143" cy="1698455"/>
          </a:xfrm>
          <a:prstGeom prst="rect">
            <a:avLst/>
          </a:prstGeom>
        </p:spPr>
        <p:txBody>
          <a:bodyPr lIns="0" tIns="0" rIns="0" bIns="0">
            <a:noAutofit/>
          </a:bodyPr>
          <a:lstStyle>
            <a:lvl1pPr marL="0" indent="0" algn="l" defTabSz="457200" rtl="0" eaLnBrk="1" latinLnBrk="0" hangingPunct="1">
              <a:spcBef>
                <a:spcPct val="20000"/>
              </a:spcBef>
              <a:buFont typeface="Arial"/>
              <a:buNone/>
              <a:defRPr sz="1800" kern="1200" baseline="0">
                <a:solidFill>
                  <a:schemeClr val="tx1"/>
                </a:solidFill>
                <a:latin typeface="Arial"/>
                <a:ea typeface="+mn-ea"/>
                <a:cs typeface="+mn-cs"/>
              </a:defRPr>
            </a:lvl1pPr>
            <a:lvl2pPr marL="457200" indent="0" algn="l" defTabSz="457200" rtl="0" eaLnBrk="1" latinLnBrk="0" hangingPunct="1">
              <a:spcBef>
                <a:spcPct val="20000"/>
              </a:spcBef>
              <a:buFont typeface="Arial"/>
              <a:buNone/>
              <a:defRPr sz="1800" kern="1200" baseline="0">
                <a:solidFill>
                  <a:schemeClr val="tx1"/>
                </a:solidFill>
                <a:latin typeface="Arial"/>
                <a:ea typeface="+mn-ea"/>
                <a:cs typeface="+mn-cs"/>
              </a:defRPr>
            </a:lvl2pPr>
            <a:lvl3pPr marL="914400" indent="0" algn="l" defTabSz="457200" rtl="0" eaLnBrk="1" latinLnBrk="0" hangingPunct="1">
              <a:spcBef>
                <a:spcPct val="20000"/>
              </a:spcBef>
              <a:buFont typeface="Arial"/>
              <a:buNone/>
              <a:defRPr sz="1800" kern="1200" baseline="0">
                <a:solidFill>
                  <a:schemeClr val="tx1"/>
                </a:solidFill>
                <a:latin typeface="Arial"/>
                <a:ea typeface="+mn-ea"/>
                <a:cs typeface="+mn-cs"/>
              </a:defRPr>
            </a:lvl3pPr>
            <a:lvl4pPr marL="1371600" indent="0" algn="l" defTabSz="457200" rtl="0" eaLnBrk="1" latinLnBrk="0" hangingPunct="1">
              <a:spcBef>
                <a:spcPct val="20000"/>
              </a:spcBef>
              <a:buFont typeface="Arial"/>
              <a:buNone/>
              <a:defRPr sz="1800" kern="1200" baseline="0">
                <a:solidFill>
                  <a:schemeClr val="tx1"/>
                </a:solidFill>
                <a:latin typeface="Arial"/>
                <a:ea typeface="+mn-ea"/>
                <a:cs typeface="+mn-cs"/>
              </a:defRPr>
            </a:lvl4pPr>
            <a:lvl5pPr marL="1828800" indent="0" algn="l" defTabSz="457200" rtl="0" eaLnBrk="1" latinLnBrk="0" hangingPunct="1">
              <a:spcBef>
                <a:spcPct val="20000"/>
              </a:spcBef>
              <a:buFont typeface="Arial"/>
              <a:buNone/>
              <a:defRPr sz="1800" kern="1200" baseline="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latin typeface="Calibri" panose="020F0502020204030204" pitchFamily="34" charset="0"/>
                <a:cs typeface="Calibri" panose="020F0502020204030204" pitchFamily="34" charset="0"/>
              </a:rPr>
              <a:t>Sublimation rate (</a:t>
            </a:r>
            <a:r>
              <a:rPr lang="en-US" i="1" dirty="0" err="1">
                <a:solidFill>
                  <a:srgbClr val="00B0F0"/>
                </a:solidFill>
                <a:latin typeface="Calibri" panose="020F0502020204030204" pitchFamily="34" charset="0"/>
                <a:cs typeface="Calibri" panose="020F0502020204030204" pitchFamily="34" charset="0"/>
              </a:rPr>
              <a:t>dm</a:t>
            </a:r>
            <a:r>
              <a:rPr lang="en-US" i="1" dirty="0">
                <a:solidFill>
                  <a:srgbClr val="00B0F0"/>
                </a:solidFill>
                <a:latin typeface="Calibri" panose="020F0502020204030204" pitchFamily="34" charset="0"/>
                <a:cs typeface="Calibri" panose="020F0502020204030204" pitchFamily="34" charset="0"/>
              </a:rPr>
              <a:t>/</a:t>
            </a:r>
            <a:r>
              <a:rPr lang="en-US" i="1" dirty="0" err="1">
                <a:solidFill>
                  <a:srgbClr val="00B0F0"/>
                </a:solidFill>
                <a:latin typeface="Calibri" panose="020F0502020204030204" pitchFamily="34" charset="0"/>
                <a:cs typeface="Calibri" panose="020F0502020204030204" pitchFamily="34" charset="0"/>
              </a:rPr>
              <a:t>dt</a:t>
            </a:r>
            <a:r>
              <a:rPr lang="en-US" dirty="0">
                <a:latin typeface="Calibri" panose="020F0502020204030204" pitchFamily="34" charset="0"/>
                <a:cs typeface="Calibri" panose="020F0502020204030204" pitchFamily="34" charset="0"/>
              </a:rPr>
              <a:t>) is estimated by </a:t>
            </a:r>
            <a:r>
              <a:rPr lang="en-US" b="1" i="1" dirty="0">
                <a:latin typeface="Calibri" panose="020F0502020204030204" pitchFamily="34" charset="0"/>
                <a:cs typeface="Calibri" panose="020F0502020204030204" pitchFamily="34" charset="0"/>
              </a:rPr>
              <a:t>TVIS</a:t>
            </a:r>
          </a:p>
          <a:p>
            <a:pPr marL="285750" indent="-285750">
              <a:buFont typeface="Arial" panose="020B0604020202020204" pitchFamily="34" charset="0"/>
              <a:buChar char="•"/>
            </a:pPr>
            <a:r>
              <a:rPr lang="en-US" spc="-20" dirty="0">
                <a:latin typeface="Calibri" panose="020F0502020204030204" pitchFamily="34" charset="0"/>
                <a:cs typeface="Calibri" panose="020F0502020204030204" pitchFamily="34" charset="0"/>
              </a:rPr>
              <a:t>Test sample is 2 mL water filled in 10 mL vial</a:t>
            </a:r>
          </a:p>
        </p:txBody>
      </p:sp>
      <p:cxnSp>
        <p:nvCxnSpPr>
          <p:cNvPr id="39" name="Straight Connector 38"/>
          <p:cNvCxnSpPr/>
          <p:nvPr/>
        </p:nvCxnSpPr>
        <p:spPr bwMode="auto">
          <a:xfrm>
            <a:off x="4152600" y="4193066"/>
            <a:ext cx="1919089" cy="1437776"/>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0" name="TextBox 1"/>
          <p:cNvSpPr txBox="1"/>
          <p:nvPr/>
        </p:nvSpPr>
        <p:spPr>
          <a:xfrm>
            <a:off x="5308553" y="4355221"/>
            <a:ext cx="1754856" cy="653659"/>
          </a:xfrm>
          <a:prstGeom prst="roundRect">
            <a:avLst/>
          </a:prstGeom>
          <a:ln>
            <a:solidFill>
              <a:srgbClr val="CC3300"/>
            </a:solidFill>
          </a:ln>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sz="1600" dirty="0">
                <a:latin typeface="Calibri" panose="020F0502020204030204" pitchFamily="34" charset="0"/>
                <a:cs typeface="Calibri" panose="020F0502020204030204" pitchFamily="34" charset="0"/>
              </a:rPr>
              <a:t>Drying rate (</a:t>
            </a:r>
            <a:r>
              <a:rPr lang="en-GB" sz="1600" dirty="0" err="1">
                <a:solidFill>
                  <a:srgbClr val="00B0F0"/>
                </a:solidFill>
                <a:latin typeface="Calibri" panose="020F0502020204030204" pitchFamily="34" charset="0"/>
                <a:cs typeface="Calibri" panose="020F0502020204030204" pitchFamily="34" charset="0"/>
              </a:rPr>
              <a:t>dm</a:t>
            </a:r>
            <a:r>
              <a:rPr lang="en-GB" sz="1600" dirty="0">
                <a:solidFill>
                  <a:srgbClr val="00B0F0"/>
                </a:solidFill>
                <a:latin typeface="Calibri" panose="020F0502020204030204" pitchFamily="34" charset="0"/>
                <a:cs typeface="Calibri" panose="020F0502020204030204" pitchFamily="34" charset="0"/>
              </a:rPr>
              <a:t>/</a:t>
            </a:r>
            <a:r>
              <a:rPr lang="en-GB" sz="1600" dirty="0" err="1">
                <a:solidFill>
                  <a:srgbClr val="00B0F0"/>
                </a:solidFill>
                <a:latin typeface="Calibri" panose="020F0502020204030204" pitchFamily="34" charset="0"/>
                <a:cs typeface="Calibri" panose="020F0502020204030204" pitchFamily="34" charset="0"/>
              </a:rPr>
              <a:t>dt</a:t>
            </a:r>
            <a:r>
              <a:rPr lang="en-GB" sz="1600" dirty="0">
                <a:latin typeface="Calibri" panose="020F0502020204030204" pitchFamily="34" charset="0"/>
                <a:cs typeface="Calibri" panose="020F0502020204030204" pitchFamily="34" charset="0"/>
              </a:rPr>
              <a:t>) </a:t>
            </a:r>
          </a:p>
          <a:p>
            <a:pPr algn="ctr"/>
            <a:r>
              <a:rPr lang="en-GB" sz="1600" dirty="0">
                <a:latin typeface="Calibri" panose="020F0502020204030204" pitchFamily="34" charset="0"/>
                <a:cs typeface="Calibri" panose="020F0502020204030204" pitchFamily="34" charset="0"/>
              </a:rPr>
              <a:t>~ 0.3 g/h</a:t>
            </a:r>
          </a:p>
        </p:txBody>
      </p:sp>
      <p:sp>
        <p:nvSpPr>
          <p:cNvPr id="41" name="Rectangle 40"/>
          <p:cNvSpPr/>
          <p:nvPr/>
        </p:nvSpPr>
        <p:spPr>
          <a:xfrm>
            <a:off x="8063345" y="5533159"/>
            <a:ext cx="401782" cy="401782"/>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42" name="TextBox 41"/>
              <p:cNvSpPr txBox="1"/>
              <p:nvPr/>
            </p:nvSpPr>
            <p:spPr>
              <a:xfrm>
                <a:off x="6885903" y="3881300"/>
                <a:ext cx="2448873" cy="646331"/>
              </a:xfrm>
              <a:prstGeom prst="rect">
                <a:avLst/>
              </a:prstGeom>
              <a:noFill/>
            </p:spPr>
            <p:txBody>
              <a:bodyPr wrap="square" rtlCol="0">
                <a:spAutoFit/>
              </a:bodyPr>
              <a:lstStyle/>
              <a:p>
                <a:pPr algn="ctr"/>
                <a14:m>
                  <m:oMath xmlns:m="http://schemas.openxmlformats.org/officeDocument/2006/math">
                    <m:r>
                      <a:rPr lang="en-US" i="1">
                        <a:solidFill>
                          <a:srgbClr val="660066"/>
                        </a:solidFill>
                        <a:latin typeface="Cambria Math" panose="02040503050406030204" pitchFamily="18" charset="0"/>
                      </a:rPr>
                      <m:t>𝑇</m:t>
                    </m:r>
                    <m:r>
                      <a:rPr lang="en-US" i="1" baseline="-25000">
                        <a:solidFill>
                          <a:srgbClr val="660066"/>
                        </a:solidFill>
                        <a:latin typeface="Cambria Math" panose="02040503050406030204" pitchFamily="18" charset="0"/>
                      </a:rPr>
                      <m:t>𝑃𝑅𝑂𝐷𝑈𝐶</m:t>
                    </m:r>
                    <m:r>
                      <a:rPr lang="en-US" i="1" baseline="-25000">
                        <a:latin typeface="Cambria Math" panose="02040503050406030204" pitchFamily="18" charset="0"/>
                      </a:rPr>
                      <m:t>𝑇</m:t>
                    </m:r>
                    <m:r>
                      <a:rPr lang="en-US" i="1" baseline="-25000">
                        <a:latin typeface="Cambria Math" panose="02040503050406030204" pitchFamily="18" charset="0"/>
                      </a:rPr>
                      <m:t> </m:t>
                    </m:r>
                  </m:oMath>
                </a14:m>
                <a:r>
                  <a:rPr lang="en-GB" dirty="0">
                    <a:latin typeface="Calibri" panose="020F0502020204030204" pitchFamily="34" charset="0"/>
                    <a:cs typeface="Calibri" panose="020F0502020204030204" pitchFamily="34" charset="0"/>
                  </a:rPr>
                  <a:t>and </a:t>
                </a:r>
                <a:r>
                  <a:rPr lang="en-US" i="1" dirty="0" err="1">
                    <a:solidFill>
                      <a:srgbClr val="00B0F0"/>
                    </a:solidFill>
                    <a:latin typeface="Calibri" panose="020F0502020204030204" pitchFamily="34" charset="0"/>
                    <a:cs typeface="Calibri" panose="020F0502020204030204" pitchFamily="34" charset="0"/>
                  </a:rPr>
                  <a:t>dm</a:t>
                </a:r>
                <a:r>
                  <a:rPr lang="en-US" i="1" dirty="0">
                    <a:solidFill>
                      <a:srgbClr val="00B0F0"/>
                    </a:solidFill>
                    <a:latin typeface="Calibri" panose="020F0502020204030204" pitchFamily="34" charset="0"/>
                    <a:cs typeface="Calibri" panose="020F0502020204030204" pitchFamily="34" charset="0"/>
                  </a:rPr>
                  <a:t>/</a:t>
                </a:r>
                <a:r>
                  <a:rPr lang="en-US" i="1" dirty="0" err="1">
                    <a:solidFill>
                      <a:srgbClr val="00B0F0"/>
                    </a:solidFill>
                    <a:latin typeface="Calibri" panose="020F0502020204030204" pitchFamily="34" charset="0"/>
                    <a:cs typeface="Calibri" panose="020F0502020204030204" pitchFamily="34" charset="0"/>
                  </a:rPr>
                  <a:t>dt</a:t>
                </a:r>
                <a:r>
                  <a:rPr lang="en-US" i="1" dirty="0">
                    <a:solidFill>
                      <a:srgbClr val="00B0F0"/>
                    </a:solidFill>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from </a:t>
                </a:r>
                <a:r>
                  <a:rPr lang="en-GB" b="1" i="1" dirty="0">
                    <a:solidFill>
                      <a:srgbClr val="0000FF"/>
                    </a:solidFill>
                    <a:latin typeface="Calibri" panose="020F0502020204030204" pitchFamily="34" charset="0"/>
                    <a:cs typeface="Calibri" panose="020F0502020204030204" pitchFamily="34" charset="0"/>
                  </a:rPr>
                  <a:t>TVIS</a:t>
                </a:r>
              </a:p>
            </p:txBody>
          </p:sp>
        </mc:Choice>
        <mc:Fallback xmlns="">
          <p:sp>
            <p:nvSpPr>
              <p:cNvPr id="42" name="TextBox 41"/>
              <p:cNvSpPr txBox="1">
                <a:spLocks noRot="1" noChangeAspect="1" noMove="1" noResize="1" noEditPoints="1" noAdjustHandles="1" noChangeArrowheads="1" noChangeShapeType="1" noTextEdit="1"/>
              </p:cNvSpPr>
              <p:nvPr/>
            </p:nvSpPr>
            <p:spPr>
              <a:xfrm>
                <a:off x="6885903" y="3881300"/>
                <a:ext cx="2448873" cy="646331"/>
              </a:xfrm>
              <a:prstGeom prst="rect">
                <a:avLst/>
              </a:prstGeom>
              <a:blipFill>
                <a:blip r:embed="rId7"/>
                <a:stretch>
                  <a:fillRect t="-5660" b="-14151"/>
                </a:stretch>
              </a:blipFill>
            </p:spPr>
            <p:txBody>
              <a:bodyPr/>
              <a:lstStyle/>
              <a:p>
                <a:r>
                  <a:rPr lang="en-US">
                    <a:noFill/>
                  </a:rPr>
                  <a:t> </a:t>
                </a:r>
              </a:p>
            </p:txBody>
          </p:sp>
        </mc:Fallback>
      </mc:AlternateContent>
      <p:sp>
        <p:nvSpPr>
          <p:cNvPr id="43" name="Down Arrow 42"/>
          <p:cNvSpPr/>
          <p:nvPr/>
        </p:nvSpPr>
        <p:spPr>
          <a:xfrm>
            <a:off x="8030211" y="4631471"/>
            <a:ext cx="304426" cy="385408"/>
          </a:xfrm>
          <a:prstGeom prst="downArrow">
            <a:avLst/>
          </a:prstGeom>
          <a:solidFill>
            <a:schemeClr val="accent6">
              <a:lumMod val="20000"/>
              <a:lumOff val="80000"/>
            </a:schemeClr>
          </a:solidFill>
          <a:ln>
            <a:solidFill>
              <a:schemeClr val="accent6">
                <a:lumMod val="20000"/>
                <a:lumOff val="80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44" name="Rounded Rectangle 43"/>
          <p:cNvSpPr/>
          <p:nvPr/>
        </p:nvSpPr>
        <p:spPr>
          <a:xfrm>
            <a:off x="7370665" y="5157732"/>
            <a:ext cx="1647034" cy="573949"/>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GB" dirty="0">
                <a:latin typeface="Calibri" panose="020F0502020204030204" pitchFamily="34" charset="0"/>
                <a:cs typeface="Calibri" panose="020F0502020204030204" pitchFamily="34" charset="0"/>
              </a:rPr>
              <a:t>K</a:t>
            </a:r>
            <a:r>
              <a:rPr lang="en-GB" baseline="-25000" dirty="0">
                <a:latin typeface="Calibri" panose="020F0502020204030204" pitchFamily="34" charset="0"/>
                <a:cs typeface="Calibri" panose="020F0502020204030204" pitchFamily="34" charset="0"/>
              </a:rPr>
              <a:t>V</a:t>
            </a:r>
            <a:r>
              <a:rPr lang="en-GB" dirty="0">
                <a:latin typeface="Calibri" panose="020F0502020204030204" pitchFamily="34" charset="0"/>
                <a:cs typeface="Calibri" panose="020F0502020204030204" pitchFamily="34" charset="0"/>
              </a:rPr>
              <a:t> determination</a:t>
            </a:r>
          </a:p>
        </p:txBody>
      </p:sp>
      <p:grpSp>
        <p:nvGrpSpPr>
          <p:cNvPr id="54" name="Group 53"/>
          <p:cNvGrpSpPr/>
          <p:nvPr/>
        </p:nvGrpSpPr>
        <p:grpSpPr>
          <a:xfrm>
            <a:off x="5882102" y="1386511"/>
            <a:ext cx="3261898" cy="2262436"/>
            <a:chOff x="5882102" y="1783097"/>
            <a:chExt cx="3261898" cy="2262436"/>
          </a:xfrm>
        </p:grpSpPr>
        <p:graphicFrame>
          <p:nvGraphicFramePr>
            <p:cNvPr id="27" name="Content Placeholder 15"/>
            <p:cNvGraphicFramePr>
              <a:graphicFrameLocks/>
            </p:cNvGraphicFramePr>
            <p:nvPr>
              <p:extLst>
                <p:ext uri="{D42A27DB-BD31-4B8C-83A1-F6EECF244321}">
                  <p14:modId xmlns:p14="http://schemas.microsoft.com/office/powerpoint/2010/main" val="2312742261"/>
                </p:ext>
              </p:extLst>
            </p:nvPr>
          </p:nvGraphicFramePr>
          <p:xfrm>
            <a:off x="5882102" y="1995060"/>
            <a:ext cx="3261898" cy="2050473"/>
          </p:xfrm>
          <a:graphic>
            <a:graphicData uri="http://schemas.openxmlformats.org/drawingml/2006/chart">
              <c:chart xmlns:c="http://schemas.openxmlformats.org/drawingml/2006/chart" xmlns:r="http://schemas.openxmlformats.org/officeDocument/2006/relationships" r:id="rId8"/>
            </a:graphicData>
          </a:graphic>
        </p:graphicFrame>
        <p:cxnSp>
          <p:nvCxnSpPr>
            <p:cNvPr id="32" name="Straight Connector 31"/>
            <p:cNvCxnSpPr/>
            <p:nvPr/>
          </p:nvCxnSpPr>
          <p:spPr bwMode="auto">
            <a:xfrm>
              <a:off x="7242830" y="2327577"/>
              <a:ext cx="0" cy="1188720"/>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p:spPr>
        </p:cxnSp>
        <p:sp>
          <p:nvSpPr>
            <p:cNvPr id="33" name="TextBox 18"/>
            <p:cNvSpPr txBox="1"/>
            <p:nvPr/>
          </p:nvSpPr>
          <p:spPr>
            <a:xfrm>
              <a:off x="6791837" y="2143980"/>
              <a:ext cx="951504" cy="4616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sz="1200" dirty="0">
                  <a:solidFill>
                    <a:srgbClr val="000000"/>
                  </a:solidFill>
                  <a:latin typeface="Calibri" panose="020F0502020204030204" pitchFamily="34" charset="0"/>
                  <a:cs typeface="Calibri" panose="020F0502020204030204" pitchFamily="34" charset="0"/>
                </a:rPr>
                <a:t>Applying vacuum</a:t>
              </a:r>
            </a:p>
          </p:txBody>
        </p:sp>
        <p:cxnSp>
          <p:nvCxnSpPr>
            <p:cNvPr id="46" name="Straight Connector 45"/>
            <p:cNvCxnSpPr/>
            <p:nvPr/>
          </p:nvCxnSpPr>
          <p:spPr>
            <a:xfrm>
              <a:off x="6594765" y="3220051"/>
              <a:ext cx="1280160" cy="0"/>
            </a:xfrm>
            <a:prstGeom prst="line">
              <a:avLst/>
            </a:prstGeom>
            <a:ln>
              <a:headEnd type="arrow" w="med" len="med"/>
              <a:tailEnd type="none" w="med" len="med"/>
            </a:ln>
          </p:spPr>
          <p:style>
            <a:lnRef idx="1">
              <a:schemeClr val="dk1"/>
            </a:lnRef>
            <a:fillRef idx="0">
              <a:schemeClr val="dk1"/>
            </a:fillRef>
            <a:effectRef idx="0">
              <a:schemeClr val="dk1"/>
            </a:effectRef>
            <a:fontRef idx="minor">
              <a:schemeClr val="tx1"/>
            </a:fontRef>
          </p:style>
        </p:cxnSp>
        <p:sp>
          <p:nvSpPr>
            <p:cNvPr id="47" name="Rounded Rectangle 46"/>
            <p:cNvSpPr/>
            <p:nvPr/>
          </p:nvSpPr>
          <p:spPr>
            <a:xfrm>
              <a:off x="7925126" y="2885640"/>
              <a:ext cx="819021" cy="238363"/>
            </a:xfrm>
            <a:prstGeom prst="roundRect">
              <a:avLst/>
            </a:prstGeom>
            <a:ln>
              <a:solidFill>
                <a:schemeClr val="accent2">
                  <a:lumMod val="50000"/>
                </a:schemeClr>
              </a:solidFill>
            </a:ln>
          </p:spPr>
          <p:txBody>
            <a:bodyPr wrap="square" lIns="0" tIns="0" rIns="0" bIns="0">
              <a:spAutoFit/>
            </a:bodyPr>
            <a:lstStyle/>
            <a:p>
              <a:r>
                <a:rPr lang="en-GB" sz="1400" dirty="0">
                  <a:solidFill>
                    <a:srgbClr val="FF00FF"/>
                  </a:solidFill>
                  <a:latin typeface="Calibri" panose="020F0502020204030204" pitchFamily="34" charset="0"/>
                  <a:cs typeface="Calibri" panose="020F0502020204030204" pitchFamily="34" charset="0"/>
                </a:rPr>
                <a:t>− 34.2 </a:t>
              </a:r>
              <a:r>
                <a:rPr lang="en-GB" sz="1400" baseline="30000" dirty="0" err="1">
                  <a:solidFill>
                    <a:srgbClr val="FF00FF"/>
                  </a:solidFill>
                  <a:latin typeface="Calibri" panose="020F0502020204030204" pitchFamily="34" charset="0"/>
                  <a:cs typeface="Calibri" panose="020F0502020204030204" pitchFamily="34" charset="0"/>
                </a:rPr>
                <a:t>o</a:t>
              </a:r>
              <a:r>
                <a:rPr lang="en-GB" sz="1400" dirty="0" err="1">
                  <a:solidFill>
                    <a:srgbClr val="FF00FF"/>
                  </a:solidFill>
                  <a:latin typeface="Calibri" panose="020F0502020204030204" pitchFamily="34" charset="0"/>
                  <a:cs typeface="Calibri" panose="020F0502020204030204" pitchFamily="34" charset="0"/>
                </a:rPr>
                <a:t>C</a:t>
              </a:r>
              <a:r>
                <a:rPr lang="en-GB" sz="1400" dirty="0">
                  <a:solidFill>
                    <a:srgbClr val="FF00FF"/>
                  </a:solidFill>
                  <a:latin typeface="Calibri" panose="020F0502020204030204" pitchFamily="34" charset="0"/>
                  <a:cs typeface="Calibri" panose="020F0502020204030204" pitchFamily="34" charset="0"/>
                </a:rPr>
                <a:t> </a:t>
              </a:r>
              <a:endParaRPr lang="en-US" sz="1400" dirty="0">
                <a:solidFill>
                  <a:srgbClr val="FF00FF"/>
                </a:solidFill>
                <a:latin typeface="Calibri" panose="020F0502020204030204" pitchFamily="34" charset="0"/>
                <a:cs typeface="Calibri" panose="020F0502020204030204" pitchFamily="34" charset="0"/>
              </a:endParaRPr>
            </a:p>
          </p:txBody>
        </p:sp>
        <p:cxnSp>
          <p:nvCxnSpPr>
            <p:cNvPr id="49" name="Straight Connector 48"/>
            <p:cNvCxnSpPr/>
            <p:nvPr/>
          </p:nvCxnSpPr>
          <p:spPr bwMode="auto">
            <a:xfrm>
              <a:off x="7701129" y="2217190"/>
              <a:ext cx="0" cy="1290516"/>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p:spPr>
        </p:cxnSp>
        <p:sp>
          <p:nvSpPr>
            <p:cNvPr id="51" name="TextBox 18"/>
            <p:cNvSpPr txBox="1"/>
            <p:nvPr/>
          </p:nvSpPr>
          <p:spPr>
            <a:xfrm>
              <a:off x="7344451" y="1783097"/>
              <a:ext cx="967906" cy="4616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sz="1200" dirty="0">
                  <a:solidFill>
                    <a:srgbClr val="000000"/>
                  </a:solidFill>
                  <a:latin typeface="Calibri" panose="020F0502020204030204" pitchFamily="34" charset="0"/>
                  <a:cs typeface="Calibri" panose="020F0502020204030204" pitchFamily="34" charset="0"/>
                </a:rPr>
                <a:t>T</a:t>
              </a:r>
              <a:r>
                <a:rPr lang="en-GB" sz="1200" baseline="-25000" dirty="0">
                  <a:solidFill>
                    <a:srgbClr val="000000"/>
                  </a:solidFill>
                  <a:latin typeface="Calibri" panose="020F0502020204030204" pitchFamily="34" charset="0"/>
                  <a:cs typeface="Calibri" panose="020F0502020204030204" pitchFamily="34" charset="0"/>
                </a:rPr>
                <a:t>SHELF</a:t>
              </a:r>
              <a:r>
                <a:rPr lang="en-GB" sz="1200" dirty="0">
                  <a:solidFill>
                    <a:srgbClr val="000000"/>
                  </a:solidFill>
                  <a:latin typeface="Calibri" panose="020F0502020204030204" pitchFamily="34" charset="0"/>
                  <a:cs typeface="Calibri" panose="020F0502020204030204" pitchFamily="34" charset="0"/>
                </a:rPr>
                <a:t> recovers</a:t>
              </a:r>
            </a:p>
          </p:txBody>
        </p:sp>
      </p:grpSp>
      <p:sp>
        <p:nvSpPr>
          <p:cNvPr id="30" name="Rounded Rectangle 29"/>
          <p:cNvSpPr/>
          <p:nvPr/>
        </p:nvSpPr>
        <p:spPr>
          <a:xfrm>
            <a:off x="8170105" y="1683508"/>
            <a:ext cx="819021" cy="238363"/>
          </a:xfrm>
          <a:prstGeom prst="roundRect">
            <a:avLst/>
          </a:prstGeom>
          <a:ln>
            <a:solidFill>
              <a:schemeClr val="accent2">
                <a:lumMod val="50000"/>
              </a:schemeClr>
            </a:solidFill>
          </a:ln>
        </p:spPr>
        <p:txBody>
          <a:bodyPr wrap="square" lIns="0" tIns="0" rIns="0" bIns="0">
            <a:spAutoFit/>
          </a:bodyPr>
          <a:lstStyle/>
          <a:p>
            <a:r>
              <a:rPr lang="en-GB" sz="1400" dirty="0">
                <a:latin typeface="Calibri" panose="020F0502020204030204" pitchFamily="34" charset="0"/>
                <a:cs typeface="Calibri" panose="020F0502020204030204" pitchFamily="34" charset="0"/>
              </a:rPr>
              <a:t>− 20 </a:t>
            </a:r>
            <a:r>
              <a:rPr lang="en-GB" sz="1400" baseline="30000" dirty="0" err="1">
                <a:latin typeface="Calibri" panose="020F0502020204030204" pitchFamily="34" charset="0"/>
                <a:cs typeface="Calibri" panose="020F0502020204030204" pitchFamily="34" charset="0"/>
              </a:rPr>
              <a:t>o</a:t>
            </a:r>
            <a:r>
              <a:rPr lang="en-GB" sz="1400" dirty="0" err="1">
                <a:latin typeface="Calibri" panose="020F0502020204030204" pitchFamily="34" charset="0"/>
                <a:cs typeface="Calibri" panose="020F0502020204030204" pitchFamily="34" charset="0"/>
              </a:rPr>
              <a:t>C</a:t>
            </a:r>
            <a:r>
              <a:rPr lang="en-GB" sz="1400" dirty="0">
                <a:latin typeface="Calibri" panose="020F0502020204030204" pitchFamily="34" charset="0"/>
                <a:cs typeface="Calibri" panose="020F0502020204030204" pitchFamily="34" charset="0"/>
              </a:rPr>
              <a:t> </a:t>
            </a:r>
            <a:endParaRPr 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508757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up)">
                                      <p:cBhvr>
                                        <p:cTn id="45" dur="500"/>
                                        <p:tgtEl>
                                          <p:spTgt spid="42"/>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up)">
                                      <p:cBhvr>
                                        <p:cTn id="48" dur="500"/>
                                        <p:tgtEl>
                                          <p:spTgt spid="43"/>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up)">
                                      <p:cBhvr>
                                        <p:cTn id="5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8" grpId="0">
        <p:bldAsOne/>
      </p:bldGraphic>
      <p:bldP spid="2" grpId="0" build="p"/>
      <p:bldGraphic spid="7" grpId="0">
        <p:bldAsOne/>
      </p:bldGraphic>
      <p:bldP spid="8" grpId="0" animBg="1"/>
      <p:bldP spid="9" grpId="0"/>
      <p:bldP spid="10" grpId="0" animBg="1"/>
      <p:bldP spid="28" grpId="0"/>
      <p:bldP spid="35" grpId="0"/>
      <p:bldP spid="36" grpId="0"/>
      <p:bldP spid="37" grpId="0"/>
      <p:bldP spid="40" grpId="0" animBg="1"/>
      <p:bldP spid="42" grpId="0" animBg="1"/>
      <p:bldP spid="43" grpId="0" animBg="1"/>
      <p:bldP spid="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rgbClr val="993300"/>
                </a:solidFill>
              </a:rPr>
              <a:t>Outline</a:t>
            </a:r>
          </a:p>
        </p:txBody>
      </p:sp>
      <p:sp>
        <p:nvSpPr>
          <p:cNvPr id="5" name="Content Placeholder 4"/>
          <p:cNvSpPr>
            <a:spLocks noGrp="1"/>
          </p:cNvSpPr>
          <p:nvPr>
            <p:ph idx="1"/>
          </p:nvPr>
        </p:nvSpPr>
        <p:spPr/>
        <p:txBody>
          <a:bodyPr/>
          <a:lstStyle/>
          <a:p>
            <a:r>
              <a:rPr lang="en-US" dirty="0" smtClean="0"/>
              <a:t>Freeze-drying and the design space</a:t>
            </a:r>
          </a:p>
          <a:p>
            <a:r>
              <a:rPr lang="en-US" dirty="0" smtClean="0"/>
              <a:t>Introduction </a:t>
            </a:r>
            <a:r>
              <a:rPr lang="en-US" dirty="0"/>
              <a:t>of  Through Vial Impedance Spectroscopy (TVIS) Technology</a:t>
            </a:r>
          </a:p>
          <a:p>
            <a:endParaRPr lang="en-US" dirty="0"/>
          </a:p>
          <a:p>
            <a:r>
              <a:rPr lang="en-US" dirty="0"/>
              <a:t>TVIS </a:t>
            </a:r>
            <a:r>
              <a:rPr lang="en-US" dirty="0" smtClean="0"/>
              <a:t>Applications for Determination of</a:t>
            </a:r>
            <a:endParaRPr lang="en-US" dirty="0"/>
          </a:p>
          <a:p>
            <a:pPr lvl="1">
              <a:buFont typeface="Wingdings" panose="05000000000000000000" pitchFamily="2" charset="2"/>
              <a:buChar char="Ø"/>
            </a:pPr>
            <a:r>
              <a:rPr lang="en-US" dirty="0" smtClean="0"/>
              <a:t>Heat transfer coefficient </a:t>
            </a:r>
            <a:r>
              <a:rPr lang="en-US" dirty="0" smtClean="0"/>
              <a:t>through the vial </a:t>
            </a:r>
            <a:r>
              <a:rPr lang="en-US" dirty="0" smtClean="0"/>
              <a:t>base K</a:t>
            </a:r>
            <a:r>
              <a:rPr lang="en-US" baseline="-25000" dirty="0" smtClean="0"/>
              <a:t>V</a:t>
            </a:r>
            <a:r>
              <a:rPr lang="en-US" dirty="0" smtClean="0"/>
              <a:t> </a:t>
            </a:r>
          </a:p>
          <a:p>
            <a:pPr lvl="1">
              <a:buFont typeface="Wingdings" panose="05000000000000000000" pitchFamily="2" charset="2"/>
              <a:buChar char="Ø"/>
            </a:pPr>
            <a:r>
              <a:rPr lang="en-US" dirty="0" smtClean="0"/>
              <a:t>Dry layer resistance which </a:t>
            </a:r>
          </a:p>
          <a:p>
            <a:pPr marL="265113" lvl="1" indent="0">
              <a:buNone/>
            </a:pPr>
            <a:r>
              <a:rPr lang="en-US" dirty="0"/>
              <a:t>	</a:t>
            </a:r>
            <a:r>
              <a:rPr lang="en-US" dirty="0" smtClean="0"/>
              <a:t>impedes the of water </a:t>
            </a:r>
            <a:r>
              <a:rPr lang="en-US" dirty="0" err="1" smtClean="0"/>
              <a:t>vapour</a:t>
            </a:r>
            <a:r>
              <a:rPr lang="en-US" dirty="0" smtClean="0"/>
              <a:t> sublimation </a:t>
            </a:r>
            <a:r>
              <a:rPr lang="en-US" dirty="0" smtClean="0"/>
              <a:t>R</a:t>
            </a:r>
            <a:r>
              <a:rPr lang="en-US" baseline="-25000" dirty="0" smtClean="0"/>
              <a:t>P</a:t>
            </a:r>
            <a:endParaRPr lang="en-US" dirty="0"/>
          </a:p>
        </p:txBody>
      </p:sp>
      <p:pic>
        <p:nvPicPr>
          <p:cNvPr id="6" name="Picture 13" descr="http://www.pharmaceutical-technology.com/projects/1523/images/70426/large/vetter_5.jpg"/>
          <p:cNvPicPr>
            <a:picLocks noChangeAspect="1" noChangeArrowheads="1"/>
          </p:cNvPicPr>
          <p:nvPr/>
        </p:nvPicPr>
        <p:blipFill>
          <a:blip r:embed="rId2">
            <a:extLst>
              <a:ext uri="{28A0092B-C50C-407E-A947-70E740481C1C}">
                <a14:useLocalDpi xmlns:a14="http://schemas.microsoft.com/office/drawing/2010/main" val="0"/>
              </a:ext>
            </a:extLst>
          </a:blip>
          <a:srcRect r="56055"/>
          <a:stretch>
            <a:fillRect/>
          </a:stretch>
        </p:blipFill>
        <p:spPr bwMode="auto">
          <a:xfrm>
            <a:off x="6383383" y="2409280"/>
            <a:ext cx="1349449" cy="259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Up Arrow 1"/>
          <p:cNvSpPr/>
          <p:nvPr/>
        </p:nvSpPr>
        <p:spPr bwMode="auto">
          <a:xfrm>
            <a:off x="6505303" y="4981303"/>
            <a:ext cx="1097280" cy="365760"/>
          </a:xfrm>
          <a:prstGeom prst="up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1" charset="-128"/>
            </a:endParaRPr>
          </a:p>
        </p:txBody>
      </p:sp>
      <p:cxnSp>
        <p:nvCxnSpPr>
          <p:cNvPr id="9" name="Straight Arrow Connector 8"/>
          <p:cNvCxnSpPr/>
          <p:nvPr/>
        </p:nvCxnSpPr>
        <p:spPr bwMode="auto">
          <a:xfrm>
            <a:off x="6905897" y="4284618"/>
            <a:ext cx="0" cy="618308"/>
          </a:xfrm>
          <a:prstGeom prst="straightConnector1">
            <a:avLst/>
          </a:prstGeom>
          <a:solidFill>
            <a:schemeClr val="accent1"/>
          </a:solidFill>
          <a:ln w="9525" cap="flat" cmpd="sng" algn="ctr">
            <a:solidFill>
              <a:schemeClr val="tx1"/>
            </a:solidFill>
            <a:prstDash val="solid"/>
            <a:round/>
            <a:headEnd type="arrow"/>
            <a:tailEnd type="arrow"/>
          </a:ln>
          <a:effectLst/>
        </p:spPr>
      </p:cxnSp>
      <p:grpSp>
        <p:nvGrpSpPr>
          <p:cNvPr id="16" name="Group 15"/>
          <p:cNvGrpSpPr/>
          <p:nvPr/>
        </p:nvGrpSpPr>
        <p:grpSpPr>
          <a:xfrm>
            <a:off x="6615019" y="3485980"/>
            <a:ext cx="811724" cy="701642"/>
            <a:chOff x="7851636" y="3451146"/>
            <a:chExt cx="811724" cy="701642"/>
          </a:xfrm>
        </p:grpSpPr>
        <p:cxnSp>
          <p:nvCxnSpPr>
            <p:cNvPr id="10" name="Curved Connector 9"/>
            <p:cNvCxnSpPr/>
            <p:nvPr/>
          </p:nvCxnSpPr>
          <p:spPr>
            <a:xfrm rot="16200000" flipV="1">
              <a:off x="7633306" y="3854141"/>
              <a:ext cx="500137" cy="63478"/>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cxnSp>
          <p:nvCxnSpPr>
            <p:cNvPr id="11" name="Curved Connector 10"/>
            <p:cNvCxnSpPr/>
            <p:nvPr/>
          </p:nvCxnSpPr>
          <p:spPr>
            <a:xfrm rot="16200000" flipV="1">
              <a:off x="7740430" y="3779900"/>
              <a:ext cx="630967" cy="114809"/>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cxnSp>
          <p:nvCxnSpPr>
            <p:cNvPr id="12" name="Curved Connector 11"/>
            <p:cNvCxnSpPr/>
            <p:nvPr/>
          </p:nvCxnSpPr>
          <p:spPr>
            <a:xfrm rot="16200000" flipV="1">
              <a:off x="8085072" y="3772474"/>
              <a:ext cx="670058" cy="87372"/>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cxnSp>
          <p:nvCxnSpPr>
            <p:cNvPr id="13" name="Curved Connector 12"/>
            <p:cNvCxnSpPr/>
            <p:nvPr/>
          </p:nvCxnSpPr>
          <p:spPr>
            <a:xfrm rot="16200000" flipV="1">
              <a:off x="7887159" y="3742200"/>
              <a:ext cx="700043" cy="117935"/>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cxnSp>
          <p:nvCxnSpPr>
            <p:cNvPr id="15" name="Curved Connector 14"/>
            <p:cNvCxnSpPr/>
            <p:nvPr/>
          </p:nvCxnSpPr>
          <p:spPr>
            <a:xfrm rot="16200000" flipV="1">
              <a:off x="8381552" y="3854141"/>
              <a:ext cx="500137" cy="63478"/>
            </a:xfrm>
            <a:prstGeom prst="curvedConnector3">
              <a:avLst/>
            </a:prstGeom>
            <a:ln>
              <a:prstDash val="sysDash"/>
              <a:tailEnd type="triangle"/>
            </a:ln>
          </p:spPr>
          <p:style>
            <a:lnRef idx="1">
              <a:schemeClr val="dk1"/>
            </a:lnRef>
            <a:fillRef idx="0">
              <a:schemeClr val="dk1"/>
            </a:fillRef>
            <a:effectRef idx="0">
              <a:schemeClr val="dk1"/>
            </a:effectRef>
            <a:fontRef idx="minor">
              <a:schemeClr val="tx1"/>
            </a:fontRef>
          </p:style>
        </p:cxnSp>
      </p:grpSp>
      <p:sp>
        <p:nvSpPr>
          <p:cNvPr id="17" name="Rectangle 16"/>
          <p:cNvSpPr/>
          <p:nvPr/>
        </p:nvSpPr>
        <p:spPr>
          <a:xfrm>
            <a:off x="6675528" y="4376448"/>
            <a:ext cx="691536" cy="338554"/>
          </a:xfrm>
          <a:prstGeom prst="rect">
            <a:avLst/>
          </a:prstGeom>
        </p:spPr>
        <p:txBody>
          <a:bodyPr wrap="none">
            <a:spAutoFit/>
          </a:bodyPr>
          <a:lstStyle/>
          <a:p>
            <a:pPr marL="265113" lvl="1" indent="0" algn="ctr">
              <a:buNone/>
            </a:pPr>
            <a:r>
              <a:rPr lang="en-US" sz="1600" dirty="0"/>
              <a:t>R</a:t>
            </a:r>
            <a:r>
              <a:rPr lang="en-US" sz="1600" baseline="-25000" dirty="0"/>
              <a:t>P</a:t>
            </a:r>
            <a:endParaRPr lang="en-US" sz="1600" dirty="0"/>
          </a:p>
        </p:txBody>
      </p:sp>
      <p:sp>
        <p:nvSpPr>
          <p:cNvPr id="18" name="Rectangle 17"/>
          <p:cNvSpPr/>
          <p:nvPr/>
        </p:nvSpPr>
        <p:spPr>
          <a:xfrm>
            <a:off x="6600918" y="5007818"/>
            <a:ext cx="657872" cy="338554"/>
          </a:xfrm>
          <a:prstGeom prst="rect">
            <a:avLst/>
          </a:prstGeom>
        </p:spPr>
        <p:txBody>
          <a:bodyPr wrap="none">
            <a:spAutoFit/>
          </a:bodyPr>
          <a:lstStyle/>
          <a:p>
            <a:pPr marL="265113" lvl="1" indent="0" algn="ctr">
              <a:buNone/>
            </a:pPr>
            <a:r>
              <a:rPr lang="en-US" sz="1600" dirty="0" err="1" smtClean="0"/>
              <a:t>K</a:t>
            </a:r>
            <a:r>
              <a:rPr lang="en-US" sz="1600" baseline="-25000" dirty="0" err="1" smtClean="0"/>
              <a:t>v</a:t>
            </a:r>
            <a:endParaRPr lang="en-US" sz="1600" baseline="-25000" dirty="0"/>
          </a:p>
        </p:txBody>
      </p:sp>
    </p:spTree>
    <p:extLst>
      <p:ext uri="{BB962C8B-B14F-4D97-AF65-F5344CB8AC3E}">
        <p14:creationId xmlns:p14="http://schemas.microsoft.com/office/powerpoint/2010/main" val="220600665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990000"/>
                </a:solidFill>
              </a:rPr>
              <a:t>Heat Transfer Coefficient (KV) Determination</a:t>
            </a:r>
          </a:p>
        </p:txBody>
      </p:sp>
      <p:sp>
        <p:nvSpPr>
          <p:cNvPr id="8" name="Content Placeholder 11"/>
          <p:cNvSpPr>
            <a:spLocks noGrp="1"/>
          </p:cNvSpPr>
          <p:nvPr>
            <p:ph idx="4294967295"/>
          </p:nvPr>
        </p:nvSpPr>
        <p:spPr>
          <a:xfrm>
            <a:off x="1183" y="866442"/>
            <a:ext cx="4402138" cy="1046200"/>
          </a:xfrm>
        </p:spPr>
        <p:txBody>
          <a:bodyPr>
            <a:noAutofit/>
          </a:bodyPr>
          <a:lstStyle/>
          <a:p>
            <a:pPr marL="11113">
              <a:spcBef>
                <a:spcPts val="0"/>
              </a:spcBef>
            </a:pPr>
            <a:r>
              <a:rPr lang="en-GB" sz="2000" dirty="0">
                <a:latin typeface="Calibri" panose="020F0502020204030204" pitchFamily="34" charset="0"/>
                <a:cs typeface="Calibri" panose="020F0502020204030204" pitchFamily="34" charset="0"/>
              </a:rPr>
              <a:t>First convert </a:t>
            </a:r>
            <a:r>
              <a:rPr lang="en-GB" sz="2000" dirty="0" err="1">
                <a:latin typeface="Calibri" panose="020F0502020204030204" pitchFamily="34" charset="0"/>
                <a:cs typeface="Calibri" panose="020F0502020204030204" pitchFamily="34" charset="0"/>
              </a:rPr>
              <a:t>dm</a:t>
            </a:r>
            <a:r>
              <a:rPr lang="en-GB" sz="2000" dirty="0">
                <a:latin typeface="Calibri" panose="020F0502020204030204" pitchFamily="34" charset="0"/>
                <a:cs typeface="Calibri" panose="020F0502020204030204" pitchFamily="34" charset="0"/>
              </a:rPr>
              <a:t>/</a:t>
            </a:r>
            <a:r>
              <a:rPr lang="en-GB" sz="2000" dirty="0" err="1">
                <a:latin typeface="Calibri" panose="020F0502020204030204" pitchFamily="34" charset="0"/>
                <a:cs typeface="Calibri" panose="020F0502020204030204" pitchFamily="34" charset="0"/>
              </a:rPr>
              <a:t>dt</a:t>
            </a:r>
            <a:r>
              <a:rPr lang="en-GB" sz="2000" dirty="0">
                <a:latin typeface="Calibri" panose="020F0502020204030204" pitchFamily="34" charset="0"/>
                <a:cs typeface="Calibri" panose="020F0502020204030204" pitchFamily="34" charset="0"/>
              </a:rPr>
              <a:t> to </a:t>
            </a:r>
            <a:r>
              <a:rPr lang="en-GB" sz="2000" dirty="0" err="1">
                <a:latin typeface="Calibri" panose="020F0502020204030204" pitchFamily="34" charset="0"/>
                <a:cs typeface="Calibri" panose="020F0502020204030204" pitchFamily="34" charset="0"/>
              </a:rPr>
              <a:t>dq</a:t>
            </a:r>
            <a:r>
              <a:rPr lang="en-GB" sz="2000" dirty="0">
                <a:latin typeface="Calibri" panose="020F0502020204030204" pitchFamily="34" charset="0"/>
                <a:cs typeface="Calibri" panose="020F0502020204030204" pitchFamily="34" charset="0"/>
              </a:rPr>
              <a:t>/</a:t>
            </a:r>
            <a:r>
              <a:rPr lang="en-GB" sz="2000" dirty="0" err="1">
                <a:latin typeface="Calibri" panose="020F0502020204030204" pitchFamily="34" charset="0"/>
                <a:cs typeface="Calibri" panose="020F0502020204030204" pitchFamily="34" charset="0"/>
              </a:rPr>
              <a:t>dt</a:t>
            </a:r>
            <a:r>
              <a:rPr lang="en-GB" sz="2000" dirty="0">
                <a:latin typeface="Calibri" panose="020F0502020204030204" pitchFamily="34" charset="0"/>
                <a:cs typeface="Calibri" panose="020F0502020204030204" pitchFamily="34" charset="0"/>
              </a:rPr>
              <a:t> using </a:t>
            </a:r>
          </a:p>
          <a:p>
            <a:pPr marL="0" indent="0">
              <a:spcBef>
                <a:spcPts val="0"/>
              </a:spcBef>
              <a:buNone/>
            </a:pPr>
            <a:r>
              <a:rPr lang="en-GB" sz="2000" dirty="0">
                <a:latin typeface="Calibri" panose="020F0502020204030204" pitchFamily="34" charset="0"/>
                <a:cs typeface="Calibri" panose="020F0502020204030204" pitchFamily="34" charset="0"/>
              </a:rPr>
              <a:t>      the latent heat of sublimation </a:t>
            </a:r>
          </a:p>
          <a:p>
            <a:pPr marL="0" indent="0">
              <a:spcBef>
                <a:spcPts val="0"/>
              </a:spcBef>
              <a:buNone/>
            </a:pPr>
            <a:r>
              <a:rPr lang="en-GB" sz="1800" i="1" dirty="0">
                <a:latin typeface="Calibri" panose="020F0502020204030204" pitchFamily="34" charset="0"/>
                <a:cs typeface="Calibri" panose="020F0502020204030204" pitchFamily="34" charset="0"/>
              </a:rPr>
              <a:t>      (L = 2844 J g</a:t>
            </a:r>
            <a:r>
              <a:rPr lang="en-GB" sz="1800" i="1" baseline="30000" dirty="0">
                <a:latin typeface="Calibri" panose="020F0502020204030204" pitchFamily="34" charset="0"/>
                <a:cs typeface="Calibri" panose="020F0502020204030204" pitchFamily="34" charset="0"/>
              </a:rPr>
              <a:t>-1</a:t>
            </a:r>
            <a:r>
              <a:rPr lang="en-GB" sz="1800" i="1" dirty="0">
                <a:latin typeface="Calibri" panose="020F0502020204030204" pitchFamily="34" charset="0"/>
                <a:cs typeface="Calibri" panose="020F0502020204030204" pitchFamily="34" charset="0"/>
              </a:rPr>
              <a:t> )</a:t>
            </a:r>
            <a:endParaRPr lang="en-GB" sz="1800" i="1" baseline="30000" dirty="0">
              <a:latin typeface="Calibri" panose="020F0502020204030204" pitchFamily="34" charset="0"/>
              <a:cs typeface="Calibri" panose="020F0502020204030204" pitchFamily="34" charset="0"/>
            </a:endParaRPr>
          </a:p>
          <a:p>
            <a:pPr marL="11113" indent="0">
              <a:buNone/>
            </a:pPr>
            <a:endParaRPr lang="en-GB" sz="2000" dirty="0">
              <a:latin typeface="Calibri" panose="020F0502020204030204" pitchFamily="34" charset="0"/>
              <a:cs typeface="Calibri" panose="020F0502020204030204" pitchFamily="34" charset="0"/>
            </a:endParaRPr>
          </a:p>
          <a:p>
            <a:pPr marL="11113" indent="0">
              <a:buNone/>
            </a:pPr>
            <a:r>
              <a:rPr lang="en-GB" sz="2000" dirty="0">
                <a:latin typeface="Calibri" panose="020F0502020204030204" pitchFamily="34" charset="0"/>
                <a:cs typeface="Calibri" panose="020F0502020204030204" pitchFamily="34" charset="0"/>
              </a:rPr>
              <a:t>		</a:t>
            </a:r>
          </a:p>
          <a:p>
            <a:pPr marL="11113" indent="0">
              <a:buNone/>
            </a:pPr>
            <a:r>
              <a:rPr lang="en-GB" sz="2000" dirty="0">
                <a:latin typeface="Calibri" panose="020F0502020204030204" pitchFamily="34" charset="0"/>
                <a:cs typeface="Calibri" panose="020F0502020204030204" pitchFamily="34" charset="0"/>
              </a:rPr>
              <a:t>	</a:t>
            </a:r>
            <a:r>
              <a:rPr lang="en-GB" sz="1800" dirty="0" err="1">
                <a:solidFill>
                  <a:srgbClr val="00B0F0"/>
                </a:solidFill>
                <a:latin typeface="Calibri" panose="020F0502020204030204" pitchFamily="34" charset="0"/>
                <a:cs typeface="Calibri" panose="020F0502020204030204" pitchFamily="34" charset="0"/>
              </a:rPr>
              <a:t>d</a:t>
            </a:r>
            <a:r>
              <a:rPr lang="en-GB" sz="1800" i="1" dirty="0" err="1">
                <a:solidFill>
                  <a:srgbClr val="00B0F0"/>
                </a:solidFill>
                <a:latin typeface="Calibri" panose="020F0502020204030204" pitchFamily="34" charset="0"/>
                <a:cs typeface="Calibri" panose="020F0502020204030204" pitchFamily="34" charset="0"/>
              </a:rPr>
              <a:t>m</a:t>
            </a:r>
            <a:r>
              <a:rPr lang="en-GB" sz="1800" dirty="0">
                <a:solidFill>
                  <a:srgbClr val="00B0F0"/>
                </a:solidFill>
                <a:latin typeface="Calibri" panose="020F0502020204030204" pitchFamily="34" charset="0"/>
                <a:cs typeface="Calibri" panose="020F0502020204030204" pitchFamily="34" charset="0"/>
              </a:rPr>
              <a:t>/</a:t>
            </a:r>
            <a:r>
              <a:rPr lang="en-GB" sz="1800" dirty="0" err="1">
                <a:solidFill>
                  <a:srgbClr val="00B0F0"/>
                </a:solidFill>
                <a:latin typeface="Calibri" panose="020F0502020204030204" pitchFamily="34" charset="0"/>
                <a:cs typeface="Calibri" panose="020F0502020204030204" pitchFamily="34" charset="0"/>
              </a:rPr>
              <a:t>d</a:t>
            </a:r>
            <a:r>
              <a:rPr lang="en-GB" sz="1800" i="1" dirty="0" err="1">
                <a:solidFill>
                  <a:srgbClr val="00B0F0"/>
                </a:solidFill>
                <a:latin typeface="Calibri" panose="020F0502020204030204" pitchFamily="34" charset="0"/>
                <a:cs typeface="Calibri" panose="020F0502020204030204" pitchFamily="34" charset="0"/>
              </a:rPr>
              <a:t>t</a:t>
            </a:r>
            <a:r>
              <a:rPr lang="en-GB" sz="1800" dirty="0">
                <a:solidFill>
                  <a:srgbClr val="00B0F0"/>
                </a:solidFill>
                <a:latin typeface="Calibri" panose="020F0502020204030204" pitchFamily="34" charset="0"/>
                <a:cs typeface="Calibri" panose="020F0502020204030204" pitchFamily="34" charset="0"/>
              </a:rPr>
              <a:t> 	= 0.3 g/h</a:t>
            </a:r>
          </a:p>
          <a:p>
            <a:pPr marL="11113" indent="0">
              <a:buNone/>
            </a:pPr>
            <a:r>
              <a:rPr lang="en-GB" sz="1800" dirty="0">
                <a:latin typeface="Calibri" panose="020F0502020204030204" pitchFamily="34" charset="0"/>
                <a:cs typeface="Calibri" panose="020F0502020204030204" pitchFamily="34" charset="0"/>
              </a:rPr>
              <a:t>	L 	= 2844 J g</a:t>
            </a:r>
            <a:r>
              <a:rPr lang="en-GB" sz="1800" baseline="30000" dirty="0">
                <a:latin typeface="Calibri" panose="020F0502020204030204" pitchFamily="34" charset="0"/>
                <a:cs typeface="Calibri" panose="020F0502020204030204" pitchFamily="34" charset="0"/>
              </a:rPr>
              <a:t>-1</a:t>
            </a:r>
            <a:endParaRPr lang="en-GB" sz="1800" dirty="0">
              <a:latin typeface="Calibri" panose="020F0502020204030204" pitchFamily="34" charset="0"/>
              <a:cs typeface="Calibri" panose="020F0502020204030204" pitchFamily="34" charset="0"/>
            </a:endParaRPr>
          </a:p>
          <a:p>
            <a:pPr marL="11113" indent="0">
              <a:buNone/>
            </a:pPr>
            <a:r>
              <a:rPr lang="en-GB" sz="1800" dirty="0">
                <a:latin typeface="Calibri" panose="020F0502020204030204" pitchFamily="34" charset="0"/>
                <a:cs typeface="Calibri" panose="020F0502020204030204" pitchFamily="34" charset="0"/>
              </a:rPr>
              <a:t>	</a:t>
            </a:r>
            <a:r>
              <a:rPr lang="en-GB" sz="1800" dirty="0" err="1">
                <a:latin typeface="Calibri" panose="020F0502020204030204" pitchFamily="34" charset="0"/>
                <a:cs typeface="Calibri" panose="020F0502020204030204" pitchFamily="34" charset="0"/>
              </a:rPr>
              <a:t>d</a:t>
            </a:r>
            <a:r>
              <a:rPr lang="en-GB" sz="1800" i="1" dirty="0" err="1">
                <a:latin typeface="Calibri" panose="020F0502020204030204" pitchFamily="34" charset="0"/>
                <a:cs typeface="Calibri" panose="020F0502020204030204" pitchFamily="34" charset="0"/>
              </a:rPr>
              <a:t>q</a:t>
            </a:r>
            <a:r>
              <a:rPr lang="en-GB" sz="1800" dirty="0">
                <a:latin typeface="Calibri" panose="020F0502020204030204" pitchFamily="34" charset="0"/>
                <a:cs typeface="Calibri" panose="020F0502020204030204" pitchFamily="34" charset="0"/>
              </a:rPr>
              <a:t>/</a:t>
            </a:r>
            <a:r>
              <a:rPr lang="en-GB" sz="1800" dirty="0" err="1">
                <a:latin typeface="Calibri" panose="020F0502020204030204" pitchFamily="34" charset="0"/>
                <a:cs typeface="Calibri" panose="020F0502020204030204" pitchFamily="34" charset="0"/>
              </a:rPr>
              <a:t>d</a:t>
            </a:r>
            <a:r>
              <a:rPr lang="en-GB" sz="1800" i="1" dirty="0" err="1">
                <a:latin typeface="Calibri" panose="020F0502020204030204" pitchFamily="34" charset="0"/>
                <a:cs typeface="Calibri" panose="020F0502020204030204" pitchFamily="34" charset="0"/>
              </a:rPr>
              <a:t>t</a:t>
            </a:r>
            <a:r>
              <a:rPr lang="en-GB" sz="1800" dirty="0">
                <a:latin typeface="Calibri" panose="020F0502020204030204" pitchFamily="34" charset="0"/>
                <a:cs typeface="Calibri" panose="020F0502020204030204" pitchFamily="34" charset="0"/>
              </a:rPr>
              <a:t> 	= 853 J/h</a:t>
            </a:r>
          </a:p>
          <a:p>
            <a:pPr marL="11113" indent="0">
              <a:buNone/>
            </a:pPr>
            <a:endParaRPr lang="en-GB" sz="2000" dirty="0">
              <a:latin typeface="Calibri" panose="020F0502020204030204" pitchFamily="34" charset="0"/>
              <a:cs typeface="Calibri" panose="020F0502020204030204" pitchFamily="34" charset="0"/>
            </a:endParaRPr>
          </a:p>
          <a:p>
            <a:pPr marL="11113" indent="0" algn="ctr">
              <a:buNone/>
            </a:pPr>
            <a:endParaRPr lang="en-GB" sz="2000" dirty="0">
              <a:latin typeface="Calibri" panose="020F0502020204030204" pitchFamily="34" charset="0"/>
              <a:cs typeface="Calibri" panose="020F0502020204030204" pitchFamily="34" charset="0"/>
            </a:endParaRPr>
          </a:p>
          <a:p>
            <a:pPr algn="ctr"/>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endParaRPr lang="en-GB" dirty="0">
              <a:latin typeface="Calibri" panose="020F0502020204030204" pitchFamily="34" charset="0"/>
              <a:cs typeface="Calibri" panose="020F0502020204030204" pitchFamily="34" charset="0"/>
            </a:endParaRPr>
          </a:p>
        </p:txBody>
      </p:sp>
      <p:sp>
        <p:nvSpPr>
          <p:cNvPr id="10" name="Rectangle 9"/>
          <p:cNvSpPr/>
          <p:nvPr/>
        </p:nvSpPr>
        <p:spPr>
          <a:xfrm>
            <a:off x="4402068" y="5427101"/>
            <a:ext cx="4572000" cy="461665"/>
          </a:xfrm>
          <a:prstGeom prst="rect">
            <a:avLst/>
          </a:prstGeom>
        </p:spPr>
        <p:txBody>
          <a:bodyPr>
            <a:spAutoFit/>
          </a:bodyPr>
          <a:lstStyle/>
          <a:p>
            <a:pPr algn="ctr"/>
            <a:r>
              <a:rPr lang="en-GB" sz="1200" dirty="0" err="1">
                <a:latin typeface="Calibri" panose="020F0502020204030204" pitchFamily="34" charset="0"/>
                <a:cs typeface="Calibri" panose="020F0502020204030204" pitchFamily="34" charset="0"/>
              </a:rPr>
              <a:t>Brülls</a:t>
            </a:r>
            <a:r>
              <a:rPr lang="en-GB" sz="1200" dirty="0">
                <a:latin typeface="Calibri" panose="020F0502020204030204" pitchFamily="34" charset="0"/>
                <a:cs typeface="Calibri" panose="020F0502020204030204" pitchFamily="34" charset="0"/>
              </a:rPr>
              <a:t>, M., and </a:t>
            </a:r>
            <a:r>
              <a:rPr lang="en-GB" sz="1200" dirty="0" err="1">
                <a:latin typeface="Calibri" panose="020F0502020204030204" pitchFamily="34" charset="0"/>
                <a:cs typeface="Calibri" panose="020F0502020204030204" pitchFamily="34" charset="0"/>
              </a:rPr>
              <a:t>Ramusson</a:t>
            </a:r>
            <a:r>
              <a:rPr lang="en-GB" sz="1200" dirty="0">
                <a:latin typeface="Calibri" panose="020F0502020204030204" pitchFamily="34" charset="0"/>
                <a:cs typeface="Calibri" panose="020F0502020204030204" pitchFamily="34" charset="0"/>
              </a:rPr>
              <a:t>, A. (2002) Heat Transfer in Lyophilization. </a:t>
            </a:r>
            <a:r>
              <a:rPr lang="en-GB" sz="1200" dirty="0" err="1">
                <a:latin typeface="Calibri" panose="020F0502020204030204" pitchFamily="34" charset="0"/>
                <a:cs typeface="Calibri" panose="020F0502020204030204" pitchFamily="34" charset="0"/>
              </a:rPr>
              <a:t>Int</a:t>
            </a:r>
            <a:r>
              <a:rPr lang="en-GB" sz="1200" dirty="0">
                <a:latin typeface="Calibri" panose="020F0502020204030204" pitchFamily="34" charset="0"/>
                <a:cs typeface="Calibri" panose="020F0502020204030204" pitchFamily="34" charset="0"/>
              </a:rPr>
              <a:t> J Pharm 10;246(1-2):1-16.</a:t>
            </a:r>
          </a:p>
        </p:txBody>
      </p:sp>
      <p:sp>
        <p:nvSpPr>
          <p:cNvPr id="11" name="Rectangle 10"/>
          <p:cNvSpPr/>
          <p:nvPr/>
        </p:nvSpPr>
        <p:spPr>
          <a:xfrm>
            <a:off x="4402068" y="1118045"/>
            <a:ext cx="4263657" cy="338554"/>
          </a:xfrm>
          <a:prstGeom prst="rect">
            <a:avLst/>
          </a:prstGeom>
        </p:spPr>
        <p:txBody>
          <a:bodyPr wrap="square">
            <a:spAutoFit/>
          </a:bodyPr>
          <a:lstStyle/>
          <a:p>
            <a:r>
              <a:rPr lang="en-GB" sz="1600" dirty="0" err="1">
                <a:latin typeface="Calibri" panose="020F0502020204030204" pitchFamily="34" charset="0"/>
                <a:cs typeface="Calibri" panose="020F0502020204030204" pitchFamily="34" charset="0"/>
              </a:rPr>
              <a:t>K</a:t>
            </a:r>
            <a:r>
              <a:rPr lang="en-GB" sz="1600" baseline="-25000" dirty="0" err="1">
                <a:latin typeface="Calibri" panose="020F0502020204030204" pitchFamily="34" charset="0"/>
                <a:cs typeface="Calibri" panose="020F0502020204030204" pitchFamily="34" charset="0"/>
              </a:rPr>
              <a:t>v</a:t>
            </a:r>
            <a:r>
              <a:rPr lang="en-GB" sz="1600" dirty="0">
                <a:latin typeface="Calibri" panose="020F0502020204030204" pitchFamily="34" charset="0"/>
                <a:cs typeface="Calibri" panose="020F0502020204030204" pitchFamily="34" charset="0"/>
              </a:rPr>
              <a:t> values for 10 mL tubing vials (2 mL fill volume)</a:t>
            </a:r>
          </a:p>
        </p:txBody>
      </p:sp>
      <mc:AlternateContent xmlns:mc="http://schemas.openxmlformats.org/markup-compatibility/2006" xmlns:a14="http://schemas.microsoft.com/office/drawing/2010/main">
        <mc:Choice Requires="a14">
          <p:sp>
            <p:nvSpPr>
              <p:cNvPr id="13" name="TextBox 1"/>
              <p:cNvSpPr txBox="1"/>
              <p:nvPr/>
            </p:nvSpPr>
            <p:spPr>
              <a:xfrm>
                <a:off x="1165852" y="1894893"/>
                <a:ext cx="1429504" cy="541623"/>
              </a:xfrm>
              <a:prstGeom prst="rect">
                <a:avLst/>
              </a:prstGeom>
              <a:noFill/>
              <a:ln w="12700">
                <a:solidFill>
                  <a:srgbClr val="6699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14:m>
                  <m:oMath xmlns:m="http://schemas.openxmlformats.org/officeDocument/2006/math">
                    <m:r>
                      <a:rPr lang="en-GB" sz="2000" b="0" i="1">
                        <a:latin typeface="Cambria Math"/>
                      </a:rPr>
                      <m:t>𝐿</m:t>
                    </m:r>
                    <m:r>
                      <a:rPr lang="en-GB" sz="2000" b="0" i="1">
                        <a:latin typeface="Cambria Math"/>
                      </a:rPr>
                      <m:t> </m:t>
                    </m:r>
                    <m:f>
                      <m:fPr>
                        <m:ctrlPr>
                          <a:rPr lang="en-GB" sz="2000" i="1">
                            <a:latin typeface="Cambria Math"/>
                          </a:rPr>
                        </m:ctrlPr>
                      </m:fPr>
                      <m:num>
                        <m:r>
                          <a:rPr lang="en-GB" sz="2000" b="0" i="1" smtClean="0">
                            <a:latin typeface="Cambria Math"/>
                          </a:rPr>
                          <m:t>𝑑𝑚</m:t>
                        </m:r>
                      </m:num>
                      <m:den>
                        <m:r>
                          <a:rPr lang="en-GB" sz="2000" b="0" i="1" smtClean="0">
                            <a:latin typeface="Cambria Math"/>
                          </a:rPr>
                          <m:t>𝑑𝑡</m:t>
                        </m:r>
                      </m:den>
                    </m:f>
                    <m:r>
                      <a:rPr lang="en-GB" sz="2000" i="1">
                        <a:latin typeface="Cambria Math"/>
                      </a:rPr>
                      <m:t>=</m:t>
                    </m:r>
                  </m:oMath>
                </a14:m>
                <a:r>
                  <a:rPr lang="en-GB" sz="2000" dirty="0">
                    <a:latin typeface="Calibri" panose="020F0502020204030204" pitchFamily="34" charset="0"/>
                    <a:cs typeface="Calibri" panose="020F0502020204030204" pitchFamily="34" charset="0"/>
                  </a:rPr>
                  <a:t> </a:t>
                </a:r>
                <a14:m>
                  <m:oMath xmlns:m="http://schemas.openxmlformats.org/officeDocument/2006/math">
                    <m:f>
                      <m:fPr>
                        <m:ctrlPr>
                          <a:rPr lang="en-GB" sz="2000" i="1" smtClean="0">
                            <a:solidFill>
                              <a:schemeClr val="tx1"/>
                            </a:solidFill>
                            <a:effectLst/>
                            <a:latin typeface="Cambria Math"/>
                          </a:rPr>
                        </m:ctrlPr>
                      </m:fPr>
                      <m:num>
                        <m:r>
                          <a:rPr lang="en-GB" sz="2000" b="0" i="1">
                            <a:solidFill>
                              <a:schemeClr val="tx1"/>
                            </a:solidFill>
                            <a:effectLst/>
                            <a:latin typeface="Cambria Math"/>
                          </a:rPr>
                          <m:t>𝑑𝑞</m:t>
                        </m:r>
                      </m:num>
                      <m:den>
                        <m:r>
                          <a:rPr lang="en-GB" sz="2000" b="0" i="1">
                            <a:solidFill>
                              <a:schemeClr val="tx1"/>
                            </a:solidFill>
                            <a:effectLst/>
                            <a:latin typeface="Cambria Math"/>
                          </a:rPr>
                          <m:t>𝑑𝑡</m:t>
                        </m:r>
                      </m:den>
                    </m:f>
                  </m:oMath>
                </a14:m>
                <a:endParaRPr lang="en-GB" sz="2000" dirty="0">
                  <a:latin typeface="Calibri" panose="020F0502020204030204" pitchFamily="34" charset="0"/>
                  <a:cs typeface="Calibri" panose="020F0502020204030204" pitchFamily="34" charset="0"/>
                </a:endParaRPr>
              </a:p>
            </p:txBody>
          </p:sp>
        </mc:Choice>
        <mc:Fallback xmlns="">
          <p:sp>
            <p:nvSpPr>
              <p:cNvPr id="13" name="TextBox 1"/>
              <p:cNvSpPr txBox="1">
                <a:spLocks noRot="1" noChangeAspect="1" noMove="1" noResize="1" noEditPoints="1" noAdjustHandles="1" noChangeArrowheads="1" noChangeShapeType="1" noTextEdit="1"/>
              </p:cNvSpPr>
              <p:nvPr/>
            </p:nvSpPr>
            <p:spPr>
              <a:xfrm>
                <a:off x="1165852" y="1894893"/>
                <a:ext cx="1429504" cy="541623"/>
              </a:xfrm>
              <a:prstGeom prst="rect">
                <a:avLst/>
              </a:prstGeom>
              <a:blipFill>
                <a:blip r:embed="rId3"/>
                <a:stretch>
                  <a:fillRect/>
                </a:stretch>
              </a:blipFill>
              <a:ln w="12700">
                <a:solidFill>
                  <a:srgbClr val="669900"/>
                </a:solidFill>
              </a:ln>
            </p:spPr>
            <p:txBody>
              <a:bodyPr/>
              <a:lstStyle/>
              <a:p>
                <a:r>
                  <a:rPr lang="en-US">
                    <a:noFill/>
                  </a:rPr>
                  <a:t> </a:t>
                </a:r>
              </a:p>
            </p:txBody>
          </p:sp>
        </mc:Fallback>
      </mc:AlternateContent>
      <p:sp>
        <p:nvSpPr>
          <p:cNvPr id="14" name="Content Placeholder 11"/>
          <p:cNvSpPr txBox="1">
            <a:spLocks/>
          </p:cNvSpPr>
          <p:nvPr/>
        </p:nvSpPr>
        <p:spPr>
          <a:xfrm>
            <a:off x="0" y="3970068"/>
            <a:ext cx="4402068" cy="2688776"/>
          </a:xfrm>
          <a:prstGeom prst="rect">
            <a:avLst/>
          </a:prstGeom>
        </p:spPr>
        <p:txBody>
          <a:bodyPr>
            <a:noAutofit/>
          </a:bodyPr>
          <a:lstStyle>
            <a:lvl1pPr marL="0" indent="0" algn="l" defTabSz="457200" rtl="0" eaLnBrk="1" latinLnBrk="0" hangingPunct="1">
              <a:spcBef>
                <a:spcPct val="20000"/>
              </a:spcBef>
              <a:buFont typeface="Arial"/>
              <a:buNone/>
              <a:defRPr sz="1800" kern="1200" baseline="0">
                <a:solidFill>
                  <a:schemeClr val="tx1"/>
                </a:solidFill>
                <a:latin typeface="Arial"/>
                <a:ea typeface="+mn-ea"/>
                <a:cs typeface="+mn-cs"/>
              </a:defRPr>
            </a:lvl1pPr>
            <a:lvl2pPr marL="457200" indent="0" algn="l" defTabSz="457200" rtl="0" eaLnBrk="1" latinLnBrk="0" hangingPunct="1">
              <a:spcBef>
                <a:spcPct val="20000"/>
              </a:spcBef>
              <a:buFont typeface="Arial"/>
              <a:buNone/>
              <a:defRPr sz="1800" kern="1200" baseline="0">
                <a:solidFill>
                  <a:schemeClr val="tx1"/>
                </a:solidFill>
                <a:latin typeface="Arial"/>
                <a:ea typeface="+mn-ea"/>
                <a:cs typeface="+mn-cs"/>
              </a:defRPr>
            </a:lvl2pPr>
            <a:lvl3pPr marL="914400" indent="0" algn="l" defTabSz="457200" rtl="0" eaLnBrk="1" latinLnBrk="0" hangingPunct="1">
              <a:spcBef>
                <a:spcPct val="20000"/>
              </a:spcBef>
              <a:buFont typeface="Arial"/>
              <a:buNone/>
              <a:defRPr sz="1800" kern="1200" baseline="0">
                <a:solidFill>
                  <a:schemeClr val="tx1"/>
                </a:solidFill>
                <a:latin typeface="Arial"/>
                <a:ea typeface="+mn-ea"/>
                <a:cs typeface="+mn-cs"/>
              </a:defRPr>
            </a:lvl3pPr>
            <a:lvl4pPr marL="1371600" indent="0" algn="l" defTabSz="457200" rtl="0" eaLnBrk="1" latinLnBrk="0" hangingPunct="1">
              <a:spcBef>
                <a:spcPct val="20000"/>
              </a:spcBef>
              <a:buFont typeface="Arial"/>
              <a:buNone/>
              <a:defRPr sz="1800" kern="1200" baseline="0">
                <a:solidFill>
                  <a:schemeClr val="tx1"/>
                </a:solidFill>
                <a:latin typeface="Arial"/>
                <a:ea typeface="+mn-ea"/>
                <a:cs typeface="+mn-cs"/>
              </a:defRPr>
            </a:lvl4pPr>
            <a:lvl5pPr marL="1828800" indent="0" algn="l" defTabSz="457200" rtl="0" eaLnBrk="1" latinLnBrk="0" hangingPunct="1">
              <a:spcBef>
                <a:spcPct val="20000"/>
              </a:spcBef>
              <a:buFont typeface="Arial"/>
              <a:buNone/>
              <a:defRPr sz="1800" kern="1200" baseline="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113"/>
            <a:endParaRPr lang="en-GB" dirty="0">
              <a:latin typeface="Calibri" panose="020F0502020204030204" pitchFamily="34" charset="0"/>
              <a:cs typeface="Calibri" panose="020F0502020204030204" pitchFamily="34" charset="0"/>
            </a:endParaRPr>
          </a:p>
          <a:p>
            <a:pPr marL="11113"/>
            <a:r>
              <a:rPr lang="en-GB" dirty="0">
                <a:latin typeface="Calibri" panose="020F0502020204030204" pitchFamily="34" charset="0"/>
                <a:cs typeface="Calibri" panose="020F0502020204030204" pitchFamily="34" charset="0"/>
              </a:rPr>
              <a:t>		T</a:t>
            </a:r>
            <a:r>
              <a:rPr lang="en-GB" baseline="-25000" dirty="0">
                <a:latin typeface="Calibri" panose="020F0502020204030204" pitchFamily="34" charset="0"/>
                <a:cs typeface="Calibri" panose="020F0502020204030204" pitchFamily="34" charset="0"/>
              </a:rPr>
              <a:t>SHELF</a:t>
            </a:r>
            <a:r>
              <a:rPr lang="en-GB" dirty="0">
                <a:latin typeface="Calibri" panose="020F0502020204030204" pitchFamily="34" charset="0"/>
                <a:cs typeface="Calibri" panose="020F0502020204030204" pitchFamily="34" charset="0"/>
              </a:rPr>
              <a:t> 	= − 20 </a:t>
            </a:r>
            <a:r>
              <a:rPr lang="en-GB" baseline="30000" dirty="0" err="1">
                <a:latin typeface="Calibri" panose="020F0502020204030204" pitchFamily="34" charset="0"/>
                <a:cs typeface="Calibri" panose="020F0502020204030204" pitchFamily="34" charset="0"/>
              </a:rPr>
              <a:t>o</a:t>
            </a:r>
            <a:r>
              <a:rPr lang="en-GB" dirty="0" err="1">
                <a:latin typeface="Calibri" panose="020F0502020204030204" pitchFamily="34" charset="0"/>
                <a:cs typeface="Calibri" panose="020F0502020204030204" pitchFamily="34" charset="0"/>
              </a:rPr>
              <a:t>C</a:t>
            </a:r>
            <a:endParaRPr lang="en-GB" dirty="0">
              <a:latin typeface="Calibri" panose="020F0502020204030204" pitchFamily="34" charset="0"/>
              <a:cs typeface="Calibri" panose="020F0502020204030204" pitchFamily="34" charset="0"/>
            </a:endParaRPr>
          </a:p>
          <a:p>
            <a:pPr marL="11113"/>
            <a:r>
              <a:rPr lang="en-GB" dirty="0">
                <a:latin typeface="Calibri" panose="020F0502020204030204" pitchFamily="34" charset="0"/>
                <a:cs typeface="Calibri" panose="020F0502020204030204" pitchFamily="34" charset="0"/>
              </a:rPr>
              <a:t>		</a:t>
            </a:r>
            <a:r>
              <a:rPr lang="en-GB" dirty="0">
                <a:solidFill>
                  <a:srgbClr val="FF00FF"/>
                </a:solidFill>
                <a:latin typeface="Calibri" panose="020F0502020204030204" pitchFamily="34" charset="0"/>
                <a:cs typeface="Calibri" panose="020F0502020204030204" pitchFamily="34" charset="0"/>
              </a:rPr>
              <a:t>T</a:t>
            </a:r>
            <a:r>
              <a:rPr lang="en-GB" baseline="-25000" dirty="0">
                <a:solidFill>
                  <a:srgbClr val="FF00FF"/>
                </a:solidFill>
                <a:latin typeface="Calibri" panose="020F0502020204030204" pitchFamily="34" charset="0"/>
                <a:cs typeface="Calibri" panose="020F0502020204030204" pitchFamily="34" charset="0"/>
              </a:rPr>
              <a:t>PRODUCT</a:t>
            </a:r>
            <a:r>
              <a:rPr lang="en-GB" dirty="0">
                <a:solidFill>
                  <a:srgbClr val="FF00FF"/>
                </a:solidFill>
                <a:latin typeface="Calibri" panose="020F0502020204030204" pitchFamily="34" charset="0"/>
                <a:cs typeface="Calibri" panose="020F0502020204030204" pitchFamily="34" charset="0"/>
              </a:rPr>
              <a:t> = − 34.2 </a:t>
            </a:r>
            <a:r>
              <a:rPr lang="en-GB" baseline="30000" dirty="0" err="1">
                <a:solidFill>
                  <a:srgbClr val="FF00FF"/>
                </a:solidFill>
                <a:latin typeface="Calibri" panose="020F0502020204030204" pitchFamily="34" charset="0"/>
                <a:cs typeface="Calibri" panose="020F0502020204030204" pitchFamily="34" charset="0"/>
              </a:rPr>
              <a:t>o</a:t>
            </a:r>
            <a:r>
              <a:rPr lang="en-GB" dirty="0" err="1">
                <a:solidFill>
                  <a:srgbClr val="FF00FF"/>
                </a:solidFill>
                <a:latin typeface="Calibri" panose="020F0502020204030204" pitchFamily="34" charset="0"/>
                <a:cs typeface="Calibri" panose="020F0502020204030204" pitchFamily="34" charset="0"/>
              </a:rPr>
              <a:t>C</a:t>
            </a:r>
            <a:r>
              <a:rPr lang="en-GB" dirty="0">
                <a:solidFill>
                  <a:srgbClr val="FF00FF"/>
                </a:solidFill>
                <a:latin typeface="Calibri" panose="020F0502020204030204" pitchFamily="34" charset="0"/>
                <a:cs typeface="Calibri" panose="020F0502020204030204" pitchFamily="34" charset="0"/>
              </a:rPr>
              <a:t> </a:t>
            </a:r>
          </a:p>
          <a:p>
            <a:pPr marL="11113"/>
            <a:r>
              <a:rPr lang="en-GB" dirty="0">
                <a:latin typeface="Calibri" panose="020F0502020204030204" pitchFamily="34" charset="0"/>
                <a:cs typeface="Calibri" panose="020F0502020204030204" pitchFamily="34" charset="0"/>
              </a:rPr>
              <a:t>		A</a:t>
            </a:r>
            <a:r>
              <a:rPr lang="en-GB" baseline="-25000" dirty="0">
                <a:latin typeface="Calibri" panose="020F0502020204030204" pitchFamily="34" charset="0"/>
                <a:cs typeface="Calibri" panose="020F0502020204030204" pitchFamily="34" charset="0"/>
              </a:rPr>
              <a:t>v</a:t>
            </a:r>
            <a:r>
              <a:rPr lang="en-GB" dirty="0">
                <a:latin typeface="Calibri" panose="020F0502020204030204" pitchFamily="34" charset="0"/>
                <a:cs typeface="Calibri" panose="020F0502020204030204" pitchFamily="34" charset="0"/>
              </a:rPr>
              <a:t> 		= 0.0045 m</a:t>
            </a:r>
            <a:r>
              <a:rPr lang="en-GB" baseline="30000" dirty="0">
                <a:latin typeface="Calibri" panose="020F0502020204030204" pitchFamily="34" charset="0"/>
                <a:cs typeface="Calibri" panose="020F0502020204030204" pitchFamily="34" charset="0"/>
              </a:rPr>
              <a:t>2</a:t>
            </a:r>
            <a:r>
              <a:rPr lang="en-GB" dirty="0">
                <a:latin typeface="Calibri" panose="020F0502020204030204" pitchFamily="34" charset="0"/>
                <a:cs typeface="Calibri" panose="020F0502020204030204" pitchFamily="34" charset="0"/>
              </a:rPr>
              <a:t> </a:t>
            </a:r>
          </a:p>
          <a:p>
            <a:pPr marL="11113" algn="ctr"/>
            <a:r>
              <a:rPr lang="en-GB" dirty="0">
                <a:latin typeface="Calibri" panose="020F0502020204030204" pitchFamily="34" charset="0"/>
                <a:cs typeface="Calibri" panose="020F0502020204030204" pitchFamily="34" charset="0"/>
              </a:rPr>
              <a:t>(</a:t>
            </a:r>
            <a:r>
              <a:rPr lang="en-US" i="1" dirty="0">
                <a:latin typeface="Calibri" panose="020F0502020204030204" pitchFamily="34" charset="0"/>
                <a:cs typeface="Calibri" panose="020F0502020204030204" pitchFamily="34" charset="0"/>
              </a:rPr>
              <a:t>Schott Type1 glass 10 ml tubing vial </a:t>
            </a:r>
            <a:r>
              <a:rPr lang="en-GB" dirty="0">
                <a:latin typeface="Calibri" panose="020F0502020204030204" pitchFamily="34" charset="0"/>
                <a:cs typeface="Calibri" panose="020F0502020204030204" pitchFamily="34" charset="0"/>
              </a:rPr>
              <a:t>)</a:t>
            </a:r>
            <a:endParaRPr lang="en-GB" dirty="0">
              <a:solidFill>
                <a:srgbClr val="FF0000"/>
              </a:solidFill>
              <a:latin typeface="Calibri" panose="020F0502020204030204" pitchFamily="34" charset="0"/>
              <a:cs typeface="Calibri" panose="020F0502020204030204" pitchFamily="34" charset="0"/>
            </a:endParaRPr>
          </a:p>
          <a:p>
            <a:pPr marL="11113" algn="ctr"/>
            <a:r>
              <a:rPr lang="en-GB" dirty="0" err="1">
                <a:solidFill>
                  <a:srgbClr val="FF0000"/>
                </a:solidFill>
                <a:latin typeface="Calibri" panose="020F0502020204030204" pitchFamily="34" charset="0"/>
                <a:cs typeface="Calibri" panose="020F0502020204030204" pitchFamily="34" charset="0"/>
              </a:rPr>
              <a:t>K</a:t>
            </a:r>
            <a:r>
              <a:rPr lang="en-GB" baseline="-25000" dirty="0" err="1">
                <a:solidFill>
                  <a:srgbClr val="FF0000"/>
                </a:solidFill>
                <a:latin typeface="Calibri" panose="020F0502020204030204" pitchFamily="34" charset="0"/>
                <a:cs typeface="Calibri" panose="020F0502020204030204" pitchFamily="34" charset="0"/>
              </a:rPr>
              <a:t>v</a:t>
            </a:r>
            <a:r>
              <a:rPr lang="en-GB" dirty="0">
                <a:solidFill>
                  <a:srgbClr val="FF0000"/>
                </a:solidFill>
                <a:latin typeface="Calibri" panose="020F0502020204030204" pitchFamily="34" charset="0"/>
                <a:cs typeface="Calibri" panose="020F0502020204030204" pitchFamily="34" charset="0"/>
              </a:rPr>
              <a:t> = 37 W m</a:t>
            </a:r>
            <a:r>
              <a:rPr lang="en-GB" baseline="30000" dirty="0">
                <a:solidFill>
                  <a:srgbClr val="FF0000"/>
                </a:solidFill>
                <a:latin typeface="Calibri" panose="020F0502020204030204" pitchFamily="34" charset="0"/>
                <a:cs typeface="Calibri" panose="020F0502020204030204" pitchFamily="34" charset="0"/>
              </a:rPr>
              <a:t>-2</a:t>
            </a:r>
            <a:r>
              <a:rPr lang="en-GB" dirty="0">
                <a:solidFill>
                  <a:srgbClr val="FF0000"/>
                </a:solidFill>
                <a:latin typeface="Calibri" panose="020F0502020204030204" pitchFamily="34" charset="0"/>
                <a:cs typeface="Calibri" panose="020F0502020204030204" pitchFamily="34" charset="0"/>
              </a:rPr>
              <a:t> K</a:t>
            </a:r>
            <a:r>
              <a:rPr lang="en-GB" baseline="30000" dirty="0">
                <a:solidFill>
                  <a:srgbClr val="FF0000"/>
                </a:solidFill>
                <a:latin typeface="Calibri" panose="020F0502020204030204" pitchFamily="34" charset="0"/>
                <a:cs typeface="Calibri" panose="020F0502020204030204" pitchFamily="34" charset="0"/>
              </a:rPr>
              <a:t>-1  </a:t>
            </a:r>
            <a:r>
              <a:rPr lang="en-GB" dirty="0">
                <a:solidFill>
                  <a:srgbClr val="FF0000"/>
                </a:solidFill>
                <a:latin typeface="Calibri" panose="020F0502020204030204" pitchFamily="34" charset="0"/>
                <a:cs typeface="Calibri" panose="020F0502020204030204" pitchFamily="34" charset="0"/>
              </a:rPr>
              <a:t>[@ 40 Pa, 400 </a:t>
            </a:r>
            <a:r>
              <a:rPr lang="el-GR" dirty="0">
                <a:solidFill>
                  <a:srgbClr val="FF0000"/>
                </a:solidFill>
                <a:latin typeface="Calibri" panose="020F0502020204030204" pitchFamily="34" charset="0"/>
                <a:cs typeface="Calibri" panose="020F0502020204030204" pitchFamily="34" charset="0"/>
              </a:rPr>
              <a:t>μ</a:t>
            </a:r>
            <a:r>
              <a:rPr lang="en-GB" dirty="0">
                <a:solidFill>
                  <a:srgbClr val="FF0000"/>
                </a:solidFill>
                <a:latin typeface="Calibri" panose="020F0502020204030204" pitchFamily="34" charset="0"/>
                <a:cs typeface="Calibri" panose="020F0502020204030204" pitchFamily="34" charset="0"/>
              </a:rPr>
              <a:t>Bar]</a:t>
            </a:r>
          </a:p>
          <a:p>
            <a:pPr marL="11113"/>
            <a:endParaRPr lang="en-GB" dirty="0">
              <a:latin typeface="Calibri" panose="020F0502020204030204" pitchFamily="34" charset="0"/>
              <a:cs typeface="Calibri" panose="020F0502020204030204" pitchFamily="34" charset="0"/>
            </a:endParaRPr>
          </a:p>
          <a:p>
            <a:pPr marL="11113" algn="ctr"/>
            <a:endParaRPr lang="en-GB" dirty="0">
              <a:latin typeface="Calibri" panose="020F0502020204030204" pitchFamily="34" charset="0"/>
              <a:cs typeface="Calibri" panose="020F0502020204030204" pitchFamily="34" charset="0"/>
            </a:endParaRPr>
          </a:p>
          <a:p>
            <a:pPr algn="ctr"/>
            <a:endParaRPr lang="en-GB" dirty="0">
              <a:latin typeface="Calibri" panose="020F0502020204030204" pitchFamily="34" charset="0"/>
              <a:cs typeface="Calibri" panose="020F0502020204030204" pitchFamily="34" charset="0"/>
            </a:endParaRPr>
          </a:p>
          <a:p>
            <a:endParaRPr lang="en-GB" dirty="0">
              <a:latin typeface="Calibri" panose="020F0502020204030204" pitchFamily="34" charset="0"/>
              <a:cs typeface="Calibri" panose="020F0502020204030204" pitchFamily="34" charset="0"/>
            </a:endParaRPr>
          </a:p>
          <a:p>
            <a:endParaRPr lang="en-GB" dirty="0">
              <a:latin typeface="Calibri" panose="020F0502020204030204" pitchFamily="34" charset="0"/>
              <a:cs typeface="Calibri" panose="020F0502020204030204" pitchFamily="34" charset="0"/>
            </a:endParaRPr>
          </a:p>
          <a:p>
            <a:endParaRPr lang="en-GB" dirty="0">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5" name="Rectangle 14"/>
              <p:cNvSpPr/>
              <p:nvPr/>
            </p:nvSpPr>
            <p:spPr>
              <a:xfrm>
                <a:off x="140191" y="3660945"/>
                <a:ext cx="3278846" cy="618246"/>
              </a:xfrm>
              <a:prstGeom prst="rect">
                <a:avLst/>
              </a:prstGeom>
              <a:ln w="12700">
                <a:solidFill>
                  <a:srgbClr val="7030A0"/>
                </a:solidFill>
              </a:ln>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i="1" smtClean="0">
                              <a:solidFill>
                                <a:schemeClr val="tx1"/>
                              </a:solidFill>
                              <a:latin typeface="Cambria Math"/>
                            </a:rPr>
                          </m:ctrlPr>
                        </m:fPr>
                        <m:num>
                          <m:r>
                            <a:rPr lang="en-US" b="0" i="1" smtClean="0">
                              <a:solidFill>
                                <a:schemeClr val="tx1"/>
                              </a:solidFill>
                              <a:latin typeface="Cambria Math" panose="02040503050406030204" pitchFamily="18" charset="0"/>
                            </a:rPr>
                            <m:t>𝑑𝑞</m:t>
                          </m:r>
                        </m:num>
                        <m:den>
                          <m:r>
                            <a:rPr lang="en-US" b="0" i="1" smtClean="0">
                              <a:solidFill>
                                <a:schemeClr val="tx1"/>
                              </a:solidFill>
                              <a:latin typeface="Cambria Math" panose="02040503050406030204" pitchFamily="18" charset="0"/>
                            </a:rPr>
                            <m:t>𝑑𝑡</m:t>
                          </m:r>
                        </m:den>
                      </m:f>
                      <m:r>
                        <a:rPr lang="en-US" b="0" i="1">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𝐴</m:t>
                      </m:r>
                      <m:r>
                        <a:rPr lang="en-US" b="0" i="1" baseline="-25000" smtClean="0">
                          <a:solidFill>
                            <a:schemeClr val="tx1"/>
                          </a:solidFill>
                          <a:latin typeface="Cambria Math" panose="02040503050406030204" pitchFamily="18" charset="0"/>
                        </a:rPr>
                        <m:t>𝑉</m:t>
                      </m:r>
                      <m:r>
                        <a:rPr lang="en-US" b="0" i="1" smtClean="0">
                          <a:solidFill>
                            <a:schemeClr val="tx1"/>
                          </a:solidFill>
                          <a:latin typeface="Cambria Math" panose="02040503050406030204" pitchFamily="18" charset="0"/>
                        </a:rPr>
                        <m:t>𝐾</m:t>
                      </m:r>
                      <m:r>
                        <a:rPr lang="en-US" b="0" i="1" baseline="-25000" smtClean="0">
                          <a:solidFill>
                            <a:schemeClr val="tx1"/>
                          </a:solidFill>
                          <a:latin typeface="Cambria Math" panose="02040503050406030204" pitchFamily="18" charset="0"/>
                        </a:rPr>
                        <m:t>𝑉</m:t>
                      </m:r>
                      <m:d>
                        <m:dPr>
                          <m:ctrlPr>
                            <a:rPr lang="en-US" i="1">
                              <a:solidFill>
                                <a:schemeClr val="tx1"/>
                              </a:solidFill>
                              <a:latin typeface="Cambria Math"/>
                            </a:rPr>
                          </m:ctrlPr>
                        </m:dPr>
                        <m:e>
                          <m:r>
                            <a:rPr lang="en-US" b="0" i="1" smtClean="0">
                              <a:solidFill>
                                <a:schemeClr val="tx1"/>
                              </a:solidFill>
                              <a:latin typeface="Cambria Math" panose="02040503050406030204" pitchFamily="18" charset="0"/>
                            </a:rPr>
                            <m:t>𝑇</m:t>
                          </m:r>
                          <m:r>
                            <a:rPr lang="en-US" b="0" i="1" baseline="-25000" smtClean="0">
                              <a:solidFill>
                                <a:schemeClr val="tx1"/>
                              </a:solidFill>
                              <a:latin typeface="Cambria Math" panose="02040503050406030204" pitchFamily="18" charset="0"/>
                            </a:rPr>
                            <m:t>𝑆𝐻𝐸𝐿𝐹</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𝑇𝑃𝑅𝑂𝐷𝑈𝐶𝑇</m:t>
                          </m:r>
                        </m:e>
                      </m:d>
                    </m:oMath>
                  </m:oMathPara>
                </a14:m>
                <a:endParaRPr lang="en-US" i="1" dirty="0">
                  <a:latin typeface="Calibri" panose="020F0502020204030204" pitchFamily="34" charset="0"/>
                  <a:cs typeface="Calibri" panose="020F0502020204030204" pitchFamily="34" charset="0"/>
                </a:endParaRPr>
              </a:p>
            </p:txBody>
          </p:sp>
        </mc:Choice>
        <mc:Fallback xmlns="">
          <p:sp>
            <p:nvSpPr>
              <p:cNvPr id="15" name="Rectangle 14"/>
              <p:cNvSpPr>
                <a:spLocks noRot="1" noChangeAspect="1" noMove="1" noResize="1" noEditPoints="1" noAdjustHandles="1" noChangeArrowheads="1" noChangeShapeType="1" noTextEdit="1"/>
              </p:cNvSpPr>
              <p:nvPr/>
            </p:nvSpPr>
            <p:spPr>
              <a:xfrm>
                <a:off x="140191" y="3660945"/>
                <a:ext cx="3278846" cy="618246"/>
              </a:xfrm>
              <a:prstGeom prst="rect">
                <a:avLst/>
              </a:prstGeom>
              <a:blipFill>
                <a:blip r:embed="rId4"/>
                <a:stretch>
                  <a:fillRect/>
                </a:stretch>
              </a:blipFill>
              <a:ln w="12700">
                <a:solidFill>
                  <a:srgbClr val="7030A0"/>
                </a:solidFill>
              </a:ln>
            </p:spPr>
            <p:txBody>
              <a:bodyPr/>
              <a:lstStyle/>
              <a:p>
                <a:r>
                  <a:rPr lang="en-US">
                    <a:noFill/>
                  </a:rPr>
                  <a:t> </a:t>
                </a:r>
              </a:p>
            </p:txBody>
          </p:sp>
        </mc:Fallback>
      </mc:AlternateContent>
      <p:graphicFrame>
        <p:nvGraphicFramePr>
          <p:cNvPr id="16" name="Chart 15"/>
          <p:cNvGraphicFramePr>
            <a:graphicFrameLocks/>
          </p:cNvGraphicFramePr>
          <p:nvPr>
            <p:extLst>
              <p:ext uri="{D42A27DB-BD31-4B8C-83A1-F6EECF244321}">
                <p14:modId xmlns:p14="http://schemas.microsoft.com/office/powerpoint/2010/main" val="361407776"/>
              </p:ext>
            </p:extLst>
          </p:nvPr>
        </p:nvGraphicFramePr>
        <p:xfrm>
          <a:off x="4211782" y="1589487"/>
          <a:ext cx="4681365" cy="383761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773324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0" grpId="0"/>
      <p:bldP spid="11" grpId="0"/>
      <p:bldP spid="13" grpId="0" animBg="1"/>
      <p:bldP spid="14" grpId="0"/>
      <p:bldP spid="15" grpId="0" animBg="1"/>
      <p:bldGraphic spid="16"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2252869"/>
            <a:ext cx="9144000" cy="1371600"/>
          </a:xfrm>
          <a:solidFill>
            <a:schemeClr val="accent6">
              <a:lumMod val="75000"/>
            </a:schemeClr>
          </a:solidFill>
        </p:spPr>
        <p:txBody>
          <a:bodyPr anchor="ctr"/>
          <a:lstStyle/>
          <a:p>
            <a:r>
              <a:rPr lang="en-US" sz="2800" dirty="0">
                <a:solidFill>
                  <a:schemeClr val="accent3"/>
                </a:solidFill>
                <a:cs typeface="Calibri" panose="020F0502020204030204" pitchFamily="34" charset="0"/>
              </a:rPr>
              <a:t>TVIS Application</a:t>
            </a:r>
            <a:br>
              <a:rPr lang="en-US" sz="2800" dirty="0">
                <a:solidFill>
                  <a:schemeClr val="accent3"/>
                </a:solidFill>
                <a:cs typeface="Calibri" panose="020F0502020204030204" pitchFamily="34" charset="0"/>
              </a:rPr>
            </a:br>
            <a:r>
              <a:rPr lang="en-US" sz="2800" dirty="0">
                <a:solidFill>
                  <a:schemeClr val="accent3"/>
                </a:solidFill>
                <a:cs typeface="Calibri" panose="020F0502020204030204" pitchFamily="34" charset="0"/>
              </a:rPr>
              <a:t>Product Resistance (</a:t>
            </a:r>
            <a:r>
              <a:rPr lang="en-US" sz="2800" dirty="0" err="1">
                <a:solidFill>
                  <a:schemeClr val="accent3"/>
                </a:solidFill>
                <a:cs typeface="Calibri" panose="020F0502020204030204" pitchFamily="34" charset="0"/>
              </a:rPr>
              <a:t>Rp</a:t>
            </a:r>
            <a:r>
              <a:rPr lang="en-US" sz="2800" dirty="0">
                <a:solidFill>
                  <a:schemeClr val="accent3"/>
                </a:solidFill>
                <a:cs typeface="Calibri" panose="020F0502020204030204" pitchFamily="34" charset="0"/>
              </a:rPr>
              <a:t> ) Determination</a:t>
            </a:r>
            <a:br>
              <a:rPr lang="en-US" sz="2800" dirty="0">
                <a:solidFill>
                  <a:schemeClr val="accent3"/>
                </a:solidFill>
                <a:cs typeface="Calibri" panose="020F0502020204030204" pitchFamily="34" charset="0"/>
              </a:rPr>
            </a:br>
            <a:r>
              <a:rPr lang="en-US" sz="2800" i="1" dirty="0">
                <a:solidFill>
                  <a:schemeClr val="accent3"/>
                </a:solidFill>
                <a:cs typeface="Calibri" panose="020F0502020204030204" pitchFamily="34" charset="0"/>
              </a:rPr>
              <a:t>(Test sample: 2 mL protein solution fill in 10 mL vial)</a:t>
            </a:r>
            <a:endParaRPr lang="en-US" i="1" dirty="0">
              <a:solidFill>
                <a:schemeClr val="accent3"/>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pPr>
              <a:defRPr/>
            </a:pPr>
            <a:fld id="{237B0292-D5C7-43BE-BD22-42749E957900}" type="slidenum">
              <a:rPr lang="en-GB" smtClean="0"/>
              <a:pPr>
                <a:defRPr/>
              </a:pPr>
              <a:t>21</a:t>
            </a:fld>
            <a:endParaRPr lang="en-GB"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0863" y="4433380"/>
            <a:ext cx="1320486" cy="1673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922222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9624" y="80188"/>
            <a:ext cx="8548576" cy="737193"/>
          </a:xfrm>
        </p:spPr>
        <p:txBody>
          <a:bodyPr/>
          <a:lstStyle/>
          <a:p>
            <a:r>
              <a:rPr lang="en-US" dirty="0">
                <a:solidFill>
                  <a:srgbClr val="990000"/>
                </a:solidFill>
              </a:rPr>
              <a:t>Dried Product Resistance (RP) Determination </a:t>
            </a:r>
            <a:br>
              <a:rPr lang="en-US" dirty="0">
                <a:solidFill>
                  <a:srgbClr val="990000"/>
                </a:solidFill>
              </a:rPr>
            </a:br>
            <a:r>
              <a:rPr lang="en-US" dirty="0">
                <a:solidFill>
                  <a:srgbClr val="990000"/>
                </a:solidFill>
              </a:rPr>
              <a:t>of Protein Solution</a:t>
            </a:r>
          </a:p>
        </p:txBody>
      </p:sp>
      <p:sp>
        <p:nvSpPr>
          <p:cNvPr id="2" name="Content Placeholder 1"/>
          <p:cNvSpPr>
            <a:spLocks noGrp="1"/>
          </p:cNvSpPr>
          <p:nvPr>
            <p:ph idx="4294967295"/>
          </p:nvPr>
        </p:nvSpPr>
        <p:spPr>
          <a:xfrm>
            <a:off x="4802188" y="3349939"/>
            <a:ext cx="4341812" cy="2178050"/>
          </a:xfrm>
          <a:solidFill>
            <a:schemeClr val="bg1"/>
          </a:solidFill>
        </p:spPr>
        <p:txBody>
          <a:bodyPr>
            <a:noAutofit/>
          </a:bodyPr>
          <a:lstStyle/>
          <a:p>
            <a:pPr marL="285750" indent="-285750">
              <a:buFont typeface="Arial" panose="020B0604020202020204" pitchFamily="34" charset="0"/>
              <a:buChar char="•"/>
            </a:pPr>
            <a:r>
              <a:rPr lang="en-GB" sz="1800" dirty="0">
                <a:latin typeface="Calibri" panose="020F0502020204030204" pitchFamily="34" charset="0"/>
                <a:cs typeface="Calibri" panose="020F0502020204030204" pitchFamily="34" charset="0"/>
              </a:rPr>
              <a:t>A 50% v/v protein solution 2 mL has protein 0.042 g </a:t>
            </a:r>
          </a:p>
          <a:p>
            <a:pPr marL="285750" indent="-285750">
              <a:buFont typeface="Arial" panose="020B0604020202020204" pitchFamily="34" charset="0"/>
              <a:buChar char="•"/>
            </a:pPr>
            <a:r>
              <a:rPr lang="en-GB" sz="1800" dirty="0">
                <a:latin typeface="Calibri" panose="020F0502020204030204" pitchFamily="34" charset="0"/>
                <a:cs typeface="Calibri" panose="020F0502020204030204" pitchFamily="34" charset="0"/>
              </a:rPr>
              <a:t>Protein 1 g has ~0.3 g (unfrozen water) unavailable water (Pang 2014)</a:t>
            </a:r>
          </a:p>
          <a:p>
            <a:pPr marL="285750" indent="-285750">
              <a:buFont typeface="Arial" panose="020B0604020202020204" pitchFamily="34" charset="0"/>
              <a:buChar char="•"/>
            </a:pPr>
            <a:r>
              <a:rPr lang="en-GB" sz="1800" dirty="0">
                <a:latin typeface="Calibri" panose="020F0502020204030204" pitchFamily="34" charset="0"/>
                <a:cs typeface="Calibri" panose="020F0502020204030204" pitchFamily="34" charset="0"/>
              </a:rPr>
              <a:t>Therefore unfrozen water of protein is 0.3 x 0.042 = 0.0126 g</a:t>
            </a:r>
          </a:p>
          <a:p>
            <a:pPr marL="285750" indent="-285750">
              <a:buFont typeface="Arial" panose="020B0604020202020204" pitchFamily="34" charset="0"/>
              <a:buChar char="•"/>
            </a:pPr>
            <a:r>
              <a:rPr lang="en-GB" sz="1800" dirty="0">
                <a:latin typeface="Calibri" panose="020F0502020204030204" pitchFamily="34" charset="0"/>
                <a:cs typeface="Calibri" panose="020F0502020204030204" pitchFamily="34" charset="0"/>
              </a:rPr>
              <a:t>The weight of ice is approximately 2 – 0.042 - 0.0126 = 1.932 g</a:t>
            </a:r>
          </a:p>
        </p:txBody>
      </p:sp>
      <p:grpSp>
        <p:nvGrpSpPr>
          <p:cNvPr id="5" name="Group 4"/>
          <p:cNvGrpSpPr/>
          <p:nvPr/>
        </p:nvGrpSpPr>
        <p:grpSpPr>
          <a:xfrm>
            <a:off x="268079" y="1741391"/>
            <a:ext cx="1027689" cy="1975815"/>
            <a:chOff x="0" y="0"/>
            <a:chExt cx="838200" cy="1333500"/>
          </a:xfrm>
        </p:grpSpPr>
        <p:pic>
          <p:nvPicPr>
            <p:cNvPr id="8" name="Picture 7" descr="https://upload.wikimedia.org/wikipedia/commons/d/d6/Volumetric_flask.PNG"/>
            <p:cNvPicPr>
              <a:picLocks noChangeAspect="1"/>
            </p:cNvPicPr>
            <p:nvPr/>
          </p:nvPicPr>
          <p:blipFill rotWithShape="1">
            <a:blip r:embed="rId3">
              <a:extLst>
                <a:ext uri="{28A0092B-C50C-407E-A947-70E740481C1C}">
                  <a14:useLocalDpi xmlns:a14="http://schemas.microsoft.com/office/drawing/2010/main" val="0"/>
                </a:ext>
              </a:extLst>
            </a:blip>
            <a:srcRect l="10625" t="2667" r="11875" b="7667"/>
            <a:stretch/>
          </p:blipFill>
          <p:spPr bwMode="auto">
            <a:xfrm>
              <a:off x="0" y="0"/>
              <a:ext cx="838200" cy="1333500"/>
            </a:xfrm>
            <a:prstGeom prst="rect">
              <a:avLst/>
            </a:prstGeom>
            <a:noFill/>
            <a:ln>
              <a:noFill/>
            </a:ln>
            <a:extLst>
              <a:ext uri="{53640926-AAD7-44D8-BBD7-CCE9431645EC}">
                <a14:shadowObscured xmlns:a14="http://schemas.microsoft.com/office/drawing/2010/main"/>
              </a:ext>
            </a:extLst>
          </p:spPr>
        </p:pic>
        <p:sp>
          <p:nvSpPr>
            <p:cNvPr id="9" name="Text Box 2"/>
            <p:cNvSpPr txBox="1">
              <a:spLocks noChangeArrowheads="1"/>
            </p:cNvSpPr>
            <p:nvPr/>
          </p:nvSpPr>
          <p:spPr bwMode="auto">
            <a:xfrm>
              <a:off x="104775" y="942587"/>
              <a:ext cx="590550" cy="390365"/>
            </a:xfrm>
            <a:prstGeom prst="rect">
              <a:avLst/>
            </a:prstGeom>
            <a:noFill/>
            <a:ln w="9525">
              <a:noFill/>
              <a:miter lim="800000"/>
              <a:headEnd/>
              <a:tailEnd/>
            </a:ln>
          </p:spPr>
          <p:txBody>
            <a:bodyPr rot="0" vert="horz" wrap="square" lIns="91440" tIns="45720" rIns="91440" bIns="45720" anchor="t" anchorCtr="0">
              <a:noAutofit/>
            </a:bodyPr>
            <a:lstStyle/>
            <a:p>
              <a:pPr marL="0" marR="0" algn="ctr">
                <a:lnSpc>
                  <a:spcPts val="1200"/>
                </a:lnSpc>
                <a:spcBef>
                  <a:spcPts val="0"/>
                </a:spcBef>
                <a:spcAft>
                  <a:spcPts val="0"/>
                </a:spcAft>
              </a:pPr>
              <a:r>
                <a:rPr lang="en-US" dirty="0">
                  <a:effectLst/>
                  <a:latin typeface="Calibri" panose="020F0502020204030204" pitchFamily="34" charset="0"/>
                  <a:ea typeface="Calibri" panose="020F0502020204030204" pitchFamily="34" charset="0"/>
                  <a:cs typeface="Calibri" panose="020F0502020204030204" pitchFamily="34" charset="0"/>
                </a:rPr>
                <a:t>PBS</a:t>
              </a:r>
            </a:p>
          </p:txBody>
        </p:sp>
      </p:grpSp>
      <p:sp>
        <p:nvSpPr>
          <p:cNvPr id="10" name="Right Arrow 9"/>
          <p:cNvSpPr/>
          <p:nvPr/>
        </p:nvSpPr>
        <p:spPr>
          <a:xfrm rot="5400000">
            <a:off x="1387431" y="3722521"/>
            <a:ext cx="462421" cy="387577"/>
          </a:xfrm>
          <a:prstGeom prst="rightArrow">
            <a:avLst/>
          </a:prstGeom>
          <a:solidFill>
            <a:srgbClr val="FFC000"/>
          </a:solidFill>
          <a:ln w="12700"/>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1" name="Group 10"/>
          <p:cNvGrpSpPr>
            <a:grpSpLocks noChangeAspect="1"/>
          </p:cNvGrpSpPr>
          <p:nvPr/>
        </p:nvGrpSpPr>
        <p:grpSpPr>
          <a:xfrm>
            <a:off x="1119084" y="4147520"/>
            <a:ext cx="1036118" cy="1183622"/>
            <a:chOff x="0" y="-117452"/>
            <a:chExt cx="1295400" cy="1479527"/>
          </a:xfrm>
        </p:grpSpPr>
        <p:sp>
          <p:nvSpPr>
            <p:cNvPr id="12" name="Rounded Rectangle 11"/>
            <p:cNvSpPr/>
            <p:nvPr/>
          </p:nvSpPr>
          <p:spPr>
            <a:xfrm>
              <a:off x="0" y="0"/>
              <a:ext cx="1295400" cy="1362075"/>
            </a:xfrm>
            <a:prstGeom prst="roundRect">
              <a:avLst/>
            </a:prstGeom>
            <a:solidFill>
              <a:srgbClr val="FFFF8F"/>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latin typeface="Calibri" panose="020F0502020204030204" pitchFamily="34" charset="0"/>
                <a:cs typeface="Calibri" panose="020F0502020204030204" pitchFamily="34" charset="0"/>
              </a:endParaRPr>
            </a:p>
          </p:txBody>
        </p:sp>
        <p:sp>
          <p:nvSpPr>
            <p:cNvPr id="13" name="Rectangle 12"/>
            <p:cNvSpPr/>
            <p:nvPr/>
          </p:nvSpPr>
          <p:spPr>
            <a:xfrm>
              <a:off x="22406" y="-117452"/>
              <a:ext cx="1251244"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latin typeface="Calibri" panose="020F0502020204030204" pitchFamily="34" charset="0"/>
                <a:cs typeface="Calibri" panose="020F0502020204030204" pitchFamily="34" charset="0"/>
              </a:endParaRPr>
            </a:p>
          </p:txBody>
        </p:sp>
      </p:grpSp>
      <p:sp>
        <p:nvSpPr>
          <p:cNvPr id="15" name="Oval 14"/>
          <p:cNvSpPr/>
          <p:nvPr/>
        </p:nvSpPr>
        <p:spPr bwMode="auto">
          <a:xfrm>
            <a:off x="1637143" y="2771332"/>
            <a:ext cx="1866028" cy="788815"/>
          </a:xfrm>
          <a:prstGeom prst="ellipse">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ＭＳ Ｐゴシック" pitchFamily="1" charset="-128"/>
                <a:cs typeface="Calibri" panose="020F0502020204030204" pitchFamily="34" charset="0"/>
              </a:rPr>
              <a:t>4.2% w/v Protein </a:t>
            </a:r>
            <a:r>
              <a:rPr kumimoji="0" lang="en-US" sz="1400" b="0" i="0" u="none" strike="noStrike" cap="none" normalizeH="0" baseline="0" dirty="0">
                <a:ln>
                  <a:noFill/>
                </a:ln>
                <a:solidFill>
                  <a:schemeClr val="tx1"/>
                </a:solidFill>
                <a:effectLst/>
                <a:latin typeface="Calibri" panose="020F0502020204030204" pitchFamily="34" charset="0"/>
                <a:ea typeface="ＭＳ Ｐゴシック" pitchFamily="1" charset="-128"/>
                <a:cs typeface="Calibri" panose="020F0502020204030204" pitchFamily="34" charset="0"/>
              </a:rPr>
              <a:t>Solution</a:t>
            </a:r>
            <a:endParaRPr kumimoji="0" lang="en-US" sz="1600" b="0" i="0" u="none" strike="noStrike" cap="none" normalizeH="0" baseline="0" dirty="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lang="en-US" sz="1600" dirty="0">
                <a:latin typeface="Calibri" panose="020F0502020204030204" pitchFamily="34" charset="0"/>
                <a:ea typeface="ＭＳ Ｐゴシック" pitchFamily="1" charset="-128"/>
                <a:cs typeface="Calibri" panose="020F0502020204030204" pitchFamily="34" charset="0"/>
              </a:rPr>
              <a:t>16 mL</a:t>
            </a:r>
            <a:endParaRPr kumimoji="0" lang="en-US" sz="1600" b="0" i="0" u="none" strike="noStrike" cap="none" normalizeH="0" baseline="0" dirty="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7" name="TextBox 16"/>
          <p:cNvSpPr txBox="1"/>
          <p:nvPr/>
        </p:nvSpPr>
        <p:spPr>
          <a:xfrm>
            <a:off x="299624" y="3721885"/>
            <a:ext cx="984226" cy="338554"/>
          </a:xfrm>
          <a:prstGeom prst="rect">
            <a:avLst/>
          </a:prstGeom>
          <a:noFill/>
        </p:spPr>
        <p:txBody>
          <a:bodyPr wrap="square" rtlCol="0">
            <a:spAutoFit/>
          </a:bodyPr>
          <a:lstStyle/>
          <a:p>
            <a:pPr algn="ctr"/>
            <a:r>
              <a:rPr lang="en-GB" sz="1600" dirty="0">
                <a:latin typeface="Calibri" panose="020F0502020204030204" pitchFamily="34" charset="0"/>
                <a:cs typeface="Calibri" panose="020F0502020204030204" pitchFamily="34" charset="0"/>
              </a:rPr>
              <a:t>16 mL</a:t>
            </a:r>
          </a:p>
        </p:txBody>
      </p:sp>
      <p:sp>
        <p:nvSpPr>
          <p:cNvPr id="18" name="Rectangle 17"/>
          <p:cNvSpPr/>
          <p:nvPr/>
        </p:nvSpPr>
        <p:spPr bwMode="auto">
          <a:xfrm>
            <a:off x="161900" y="986236"/>
            <a:ext cx="4037183" cy="36000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bodyPr>
          <a:lstStyle/>
          <a:p>
            <a:pPr indent="-192087" algn="ctr"/>
            <a:r>
              <a:rPr lang="en-US" u="sng" dirty="0">
                <a:latin typeface="Calibri" panose="020F0502020204030204" pitchFamily="34" charset="0"/>
                <a:cs typeface="Calibri" panose="020F0502020204030204" pitchFamily="34" charset="0"/>
              </a:rPr>
              <a:t>Preparation</a:t>
            </a:r>
            <a:r>
              <a:rPr lang="en-US" dirty="0">
                <a:latin typeface="Calibri" panose="020F0502020204030204" pitchFamily="34" charset="0"/>
                <a:cs typeface="Calibri" panose="020F0502020204030204" pitchFamily="34" charset="0"/>
              </a:rPr>
              <a:t>: 50% v/v Protein Solution</a:t>
            </a:r>
          </a:p>
        </p:txBody>
      </p:sp>
      <p:sp>
        <p:nvSpPr>
          <p:cNvPr id="19" name="Rectangle 18"/>
          <p:cNvSpPr/>
          <p:nvPr/>
        </p:nvSpPr>
        <p:spPr bwMode="auto">
          <a:xfrm rot="18268635" flipV="1">
            <a:off x="1276351" y="4454718"/>
            <a:ext cx="1330327" cy="45719"/>
          </a:xfrm>
          <a:prstGeom prst="rect">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22" name="Rectangle 21"/>
          <p:cNvSpPr/>
          <p:nvPr/>
        </p:nvSpPr>
        <p:spPr>
          <a:xfrm>
            <a:off x="568581" y="5420951"/>
            <a:ext cx="2240613" cy="338554"/>
          </a:xfrm>
          <a:prstGeom prst="rect">
            <a:avLst/>
          </a:prstGeom>
        </p:spPr>
        <p:txBody>
          <a:bodyPr wrap="none">
            <a:spAutoFit/>
          </a:bodyPr>
          <a:lstStyle/>
          <a:p>
            <a:r>
              <a:rPr lang="en-US" sz="1600" dirty="0">
                <a:latin typeface="Calibri" panose="020F0502020204030204" pitchFamily="34" charset="0"/>
                <a:cs typeface="Calibri" panose="020F0502020204030204" pitchFamily="34" charset="0"/>
              </a:rPr>
              <a:t>50% v/v Protein Solution</a:t>
            </a:r>
            <a:endParaRPr lang="en-GB" sz="1600" dirty="0">
              <a:latin typeface="Calibri" panose="020F0502020204030204" pitchFamily="34" charset="0"/>
              <a:cs typeface="Calibri" panose="020F0502020204030204" pitchFamily="34" charset="0"/>
            </a:endParaRPr>
          </a:p>
        </p:txBody>
      </p:sp>
      <p:grpSp>
        <p:nvGrpSpPr>
          <p:cNvPr id="25" name="Group 24"/>
          <p:cNvGrpSpPr/>
          <p:nvPr/>
        </p:nvGrpSpPr>
        <p:grpSpPr>
          <a:xfrm>
            <a:off x="3214857" y="3995344"/>
            <a:ext cx="984226" cy="1301965"/>
            <a:chOff x="7403063" y="2843548"/>
            <a:chExt cx="984226" cy="1301965"/>
          </a:xfrm>
        </p:grpSpPr>
        <p:pic>
          <p:nvPicPr>
            <p:cNvPr id="26" name="Picture 25" descr="vial size chart"/>
            <p:cNvPicPr>
              <a:picLocks noChangeAspect="1"/>
            </p:cNvPicPr>
            <p:nvPr/>
          </p:nvPicPr>
          <p:blipFill rotWithShape="1">
            <a:blip r:embed="rId4" cstate="print">
              <a:extLst>
                <a:ext uri="{28A0092B-C50C-407E-A947-70E740481C1C}">
                  <a14:useLocalDpi xmlns:a14="http://schemas.microsoft.com/office/drawing/2010/main" val="0"/>
                </a:ext>
              </a:extLst>
            </a:blip>
            <a:srcRect l="63604" t="10183" r="23783" b="73367"/>
            <a:stretch/>
          </p:blipFill>
          <p:spPr bwMode="auto">
            <a:xfrm>
              <a:off x="7625334" y="3216342"/>
              <a:ext cx="545044" cy="929171"/>
            </a:xfrm>
            <a:prstGeom prst="rect">
              <a:avLst/>
            </a:prstGeom>
            <a:noFill/>
            <a:ln>
              <a:noFill/>
            </a:ln>
            <a:extLst>
              <a:ext uri="{53640926-AAD7-44D8-BBD7-CCE9431645EC}">
                <a14:shadowObscured xmlns:a14="http://schemas.microsoft.com/office/drawing/2010/main"/>
              </a:ext>
            </a:extLst>
          </p:spPr>
        </p:pic>
        <p:sp>
          <p:nvSpPr>
            <p:cNvPr id="27" name="Rectangle 26"/>
            <p:cNvSpPr/>
            <p:nvPr/>
          </p:nvSpPr>
          <p:spPr bwMode="auto">
            <a:xfrm>
              <a:off x="7711943" y="3854362"/>
              <a:ext cx="356647" cy="254233"/>
            </a:xfrm>
            <a:prstGeom prst="rect">
              <a:avLst/>
            </a:prstGeom>
            <a:solidFill>
              <a:srgbClr val="FFFF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28" name="Rectangle 27"/>
            <p:cNvSpPr>
              <a:spLocks noChangeAspect="1"/>
            </p:cNvSpPr>
            <p:nvPr/>
          </p:nvSpPr>
          <p:spPr>
            <a:xfrm>
              <a:off x="7763668" y="3449722"/>
              <a:ext cx="240079" cy="1765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latin typeface="Calibri" panose="020F0502020204030204" pitchFamily="34" charset="0"/>
                <a:cs typeface="Calibri" panose="020F0502020204030204" pitchFamily="34" charset="0"/>
              </a:endParaRPr>
            </a:p>
          </p:txBody>
        </p:sp>
        <p:sp>
          <p:nvSpPr>
            <p:cNvPr id="29" name="Rectangle 28"/>
            <p:cNvSpPr>
              <a:spLocks noChangeAspect="1"/>
            </p:cNvSpPr>
            <p:nvPr/>
          </p:nvSpPr>
          <p:spPr>
            <a:xfrm>
              <a:off x="7661880" y="3785882"/>
              <a:ext cx="62942" cy="324000"/>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latin typeface="Calibri" panose="020F0502020204030204" pitchFamily="34" charset="0"/>
                <a:cs typeface="Calibri" panose="020F0502020204030204" pitchFamily="34" charset="0"/>
              </a:endParaRPr>
            </a:p>
          </p:txBody>
        </p:sp>
        <p:sp>
          <p:nvSpPr>
            <p:cNvPr id="30" name="Rectangle 29"/>
            <p:cNvSpPr>
              <a:spLocks noChangeAspect="1"/>
            </p:cNvSpPr>
            <p:nvPr/>
          </p:nvSpPr>
          <p:spPr>
            <a:xfrm>
              <a:off x="8081469" y="3784749"/>
              <a:ext cx="62942" cy="324000"/>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latin typeface="Calibri" panose="020F0502020204030204" pitchFamily="34" charset="0"/>
                <a:cs typeface="Calibri" panose="020F0502020204030204" pitchFamily="34" charset="0"/>
              </a:endParaRPr>
            </a:p>
          </p:txBody>
        </p:sp>
        <p:sp>
          <p:nvSpPr>
            <p:cNvPr id="31" name="TextBox 30"/>
            <p:cNvSpPr txBox="1"/>
            <p:nvPr/>
          </p:nvSpPr>
          <p:spPr>
            <a:xfrm>
              <a:off x="7403063" y="2843548"/>
              <a:ext cx="984226" cy="338554"/>
            </a:xfrm>
            <a:prstGeom prst="rect">
              <a:avLst/>
            </a:prstGeom>
            <a:noFill/>
          </p:spPr>
          <p:txBody>
            <a:bodyPr wrap="square" rtlCol="0">
              <a:spAutoFit/>
            </a:bodyPr>
            <a:lstStyle/>
            <a:p>
              <a:pPr algn="ctr"/>
              <a:r>
                <a:rPr lang="en-GB" sz="1600" dirty="0">
                  <a:latin typeface="Calibri" panose="020F0502020204030204" pitchFamily="34" charset="0"/>
                  <a:cs typeface="Calibri" panose="020F0502020204030204" pitchFamily="34" charset="0"/>
                </a:rPr>
                <a:t>2 mL</a:t>
              </a:r>
            </a:p>
          </p:txBody>
        </p:sp>
      </p:grpSp>
      <p:sp>
        <p:nvSpPr>
          <p:cNvPr id="32" name="Right Arrow 31"/>
          <p:cNvSpPr/>
          <p:nvPr/>
        </p:nvSpPr>
        <p:spPr>
          <a:xfrm>
            <a:off x="2677763" y="4715725"/>
            <a:ext cx="462421" cy="387577"/>
          </a:xfrm>
          <a:prstGeom prst="rightArrow">
            <a:avLst/>
          </a:prstGeom>
          <a:solidFill>
            <a:srgbClr val="FFC000"/>
          </a:solidFill>
          <a:ln w="12700"/>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aphicFrame>
        <p:nvGraphicFramePr>
          <p:cNvPr id="24" name="Content Placeholder 9"/>
          <p:cNvGraphicFramePr>
            <a:graphicFrameLocks noChangeAspect="1"/>
          </p:cNvGraphicFramePr>
          <p:nvPr>
            <p:extLst>
              <p:ext uri="{D42A27DB-BD31-4B8C-83A1-F6EECF244321}">
                <p14:modId xmlns:p14="http://schemas.microsoft.com/office/powerpoint/2010/main" val="1770227814"/>
              </p:ext>
            </p:extLst>
          </p:nvPr>
        </p:nvGraphicFramePr>
        <p:xfrm>
          <a:off x="5331777" y="1339161"/>
          <a:ext cx="3325762" cy="2083634"/>
        </p:xfrm>
        <a:graphic>
          <a:graphicData uri="http://schemas.openxmlformats.org/drawingml/2006/chart">
            <c:chart xmlns:c="http://schemas.openxmlformats.org/drawingml/2006/chart" xmlns:r="http://schemas.openxmlformats.org/officeDocument/2006/relationships" r:id="rId5"/>
          </a:graphicData>
        </a:graphic>
      </p:graphicFrame>
      <p:sp>
        <p:nvSpPr>
          <p:cNvPr id="34" name="Rectangle 33"/>
          <p:cNvSpPr/>
          <p:nvPr/>
        </p:nvSpPr>
        <p:spPr bwMode="auto">
          <a:xfrm>
            <a:off x="5132781" y="995532"/>
            <a:ext cx="3723755" cy="360000"/>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indent="-192087" algn="ctr"/>
            <a:r>
              <a:rPr lang="en-US" dirty="0">
                <a:latin typeface="Calibri" panose="020F0502020204030204" pitchFamily="34" charset="0"/>
                <a:cs typeface="Calibri" panose="020F0502020204030204" pitchFamily="34" charset="0"/>
              </a:rPr>
              <a:t>Freeze drying Protocol</a:t>
            </a:r>
          </a:p>
        </p:txBody>
      </p:sp>
      <p:cxnSp>
        <p:nvCxnSpPr>
          <p:cNvPr id="6" name="Straight Arrow Connector 5"/>
          <p:cNvCxnSpPr/>
          <p:nvPr/>
        </p:nvCxnSpPr>
        <p:spPr>
          <a:xfrm>
            <a:off x="6994658" y="1986813"/>
            <a:ext cx="0" cy="74248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6611815" y="1736714"/>
            <a:ext cx="1175657" cy="276999"/>
          </a:xfrm>
          <a:prstGeom prst="rect">
            <a:avLst/>
          </a:prstGeom>
          <a:noFill/>
        </p:spPr>
        <p:txBody>
          <a:bodyPr wrap="square" rtlCol="0">
            <a:spAutoFit/>
          </a:bodyPr>
          <a:lstStyle/>
          <a:p>
            <a:r>
              <a:rPr lang="en-GB" sz="1200" dirty="0">
                <a:latin typeface="Calibri" panose="020F0502020204030204" pitchFamily="34" charset="0"/>
                <a:cs typeface="Calibri" panose="020F0502020204030204" pitchFamily="34" charset="0"/>
              </a:rPr>
              <a:t>Apply Vacuum</a:t>
            </a:r>
          </a:p>
        </p:txBody>
      </p:sp>
      <p:sp>
        <p:nvSpPr>
          <p:cNvPr id="3" name="Rectangle 2"/>
          <p:cNvSpPr/>
          <p:nvPr/>
        </p:nvSpPr>
        <p:spPr>
          <a:xfrm>
            <a:off x="217891" y="5822400"/>
            <a:ext cx="8745291" cy="261610"/>
          </a:xfrm>
          <a:prstGeom prst="rect">
            <a:avLst/>
          </a:prstGeom>
        </p:spPr>
        <p:txBody>
          <a:bodyPr wrap="square">
            <a:spAutoFit/>
          </a:bodyPr>
          <a:lstStyle/>
          <a:p>
            <a:pPr algn="ctr"/>
            <a:r>
              <a:rPr lang="en-GB" sz="1100" dirty="0">
                <a:latin typeface="Calibri" panose="020F0502020204030204" pitchFamily="34" charset="0"/>
                <a:cs typeface="Calibri" panose="020F0502020204030204" pitchFamily="34" charset="0"/>
              </a:rPr>
              <a:t>Pang, X.-F. (2014) </a:t>
            </a:r>
            <a:r>
              <a:rPr lang="en-GB" sz="1100" i="1" dirty="0">
                <a:latin typeface="Calibri" panose="020F0502020204030204" pitchFamily="34" charset="0"/>
                <a:cs typeface="Calibri" panose="020F0502020204030204" pitchFamily="34" charset="0"/>
              </a:rPr>
              <a:t>Water: Molecular structure and properties</a:t>
            </a:r>
            <a:r>
              <a:rPr lang="en-GB" sz="1100" dirty="0">
                <a:latin typeface="Calibri" panose="020F0502020204030204" pitchFamily="34" charset="0"/>
                <a:cs typeface="Calibri" panose="020F0502020204030204" pitchFamily="34" charset="0"/>
              </a:rPr>
              <a:t>. Singapore, Singapore: World Scientific Publishing Co </a:t>
            </a:r>
            <a:r>
              <a:rPr lang="en-GB" sz="1100" dirty="0" err="1">
                <a:latin typeface="Calibri" panose="020F0502020204030204" pitchFamily="34" charset="0"/>
                <a:cs typeface="Calibri" panose="020F0502020204030204" pitchFamily="34" charset="0"/>
              </a:rPr>
              <a:t>Pte.</a:t>
            </a:r>
            <a:endParaRPr lang="en-GB"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818399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Picture 106"/>
          <p:cNvPicPr>
            <a:picLocks noChangeAspect="1"/>
          </p:cNvPicPr>
          <p:nvPr/>
        </p:nvPicPr>
        <p:blipFill>
          <a:blip r:embed="rId2"/>
          <a:stretch>
            <a:fillRect/>
          </a:stretch>
        </p:blipFill>
        <p:spPr>
          <a:xfrm>
            <a:off x="4197707" y="1385595"/>
            <a:ext cx="4571985" cy="4572000"/>
          </a:xfrm>
          <a:prstGeom prst="rect">
            <a:avLst/>
          </a:prstGeom>
        </p:spPr>
      </p:pic>
      <p:pic>
        <p:nvPicPr>
          <p:cNvPr id="106" name="Picture 105"/>
          <p:cNvPicPr>
            <a:picLocks noChangeAspect="1"/>
          </p:cNvPicPr>
          <p:nvPr/>
        </p:nvPicPr>
        <p:blipFill>
          <a:blip r:embed="rId3"/>
          <a:stretch>
            <a:fillRect/>
          </a:stretch>
        </p:blipFill>
        <p:spPr>
          <a:xfrm>
            <a:off x="462676" y="1390874"/>
            <a:ext cx="4571985" cy="4572000"/>
          </a:xfrm>
          <a:prstGeom prst="rect">
            <a:avLst/>
          </a:prstGeom>
        </p:spPr>
      </p:pic>
      <p:sp>
        <p:nvSpPr>
          <p:cNvPr id="4" name="Title 3"/>
          <p:cNvSpPr>
            <a:spLocks noGrp="1"/>
          </p:cNvSpPr>
          <p:nvPr>
            <p:ph type="title"/>
          </p:nvPr>
        </p:nvSpPr>
        <p:spPr/>
        <p:txBody>
          <a:bodyPr/>
          <a:lstStyle/>
          <a:p>
            <a:r>
              <a:rPr lang="en-US" dirty="0">
                <a:solidFill>
                  <a:srgbClr val="990000"/>
                </a:solidFill>
              </a:rPr>
              <a:t>Product characterization: </a:t>
            </a:r>
            <a:br>
              <a:rPr lang="en-US" dirty="0">
                <a:solidFill>
                  <a:srgbClr val="990000"/>
                </a:solidFill>
              </a:rPr>
            </a:br>
            <a:r>
              <a:rPr lang="en-US" dirty="0">
                <a:solidFill>
                  <a:srgbClr val="990000"/>
                </a:solidFill>
              </a:rPr>
              <a:t>Opportunity for Protein Solution</a:t>
            </a:r>
          </a:p>
        </p:txBody>
      </p:sp>
      <p:sp>
        <p:nvSpPr>
          <p:cNvPr id="2" name="Content Placeholder 1"/>
          <p:cNvSpPr>
            <a:spLocks noGrp="1"/>
          </p:cNvSpPr>
          <p:nvPr>
            <p:ph idx="4294967295"/>
          </p:nvPr>
        </p:nvSpPr>
        <p:spPr>
          <a:xfrm>
            <a:off x="0" y="1061900"/>
            <a:ext cx="9144000" cy="636587"/>
          </a:xfrm>
        </p:spPr>
        <p:txBody>
          <a:bodyPr>
            <a:noAutofit/>
          </a:bodyPr>
          <a:lstStyle/>
          <a:p>
            <a:pPr marL="285750" indent="-285750">
              <a:buClrTx/>
              <a:buFont typeface="Arial" panose="020B0604020202020204" pitchFamily="34" charset="0"/>
              <a:buChar char="•"/>
            </a:pPr>
            <a:r>
              <a:rPr lang="en-GB" sz="2000" dirty="0">
                <a:latin typeface="Calibri" panose="020F0502020204030204" pitchFamily="34" charset="0"/>
                <a:cs typeface="Calibri" panose="020F0502020204030204" pitchFamily="34" charset="0"/>
              </a:rPr>
              <a:t>Low frequency process may hold information on the state/properties of the protein layer, </a:t>
            </a:r>
            <a:r>
              <a:rPr lang="en-GB" sz="2000" dirty="0" err="1">
                <a:latin typeface="Calibri" panose="020F0502020204030204" pitchFamily="34" charset="0"/>
                <a:cs typeface="Calibri" panose="020F0502020204030204" pitchFamily="34" charset="0"/>
              </a:rPr>
              <a:t>inc.</a:t>
            </a:r>
            <a:r>
              <a:rPr lang="en-GB" sz="2000" dirty="0">
                <a:latin typeface="Calibri" panose="020F0502020204030204" pitchFamily="34" charset="0"/>
                <a:cs typeface="Calibri" panose="020F0502020204030204" pitchFamily="34" charset="0"/>
              </a:rPr>
              <a:t> progression and end point of secondary drying</a:t>
            </a:r>
          </a:p>
          <a:p>
            <a:endParaRPr lang="en-US" sz="2000" dirty="0">
              <a:latin typeface="Calibri" panose="020F0502020204030204" pitchFamily="34" charset="0"/>
              <a:cs typeface="Calibri" panose="020F0502020204030204" pitchFamily="34" charset="0"/>
            </a:endParaRPr>
          </a:p>
        </p:txBody>
      </p:sp>
      <p:sp>
        <p:nvSpPr>
          <p:cNvPr id="5" name="TextBox 4"/>
          <p:cNvSpPr txBox="1"/>
          <p:nvPr/>
        </p:nvSpPr>
        <p:spPr>
          <a:xfrm>
            <a:off x="5115686" y="5444677"/>
            <a:ext cx="3074894" cy="646331"/>
          </a:xfrm>
          <a:prstGeom prst="rect">
            <a:avLst/>
          </a:prstGeom>
          <a:noFill/>
        </p:spPr>
        <p:txBody>
          <a:bodyPr wrap="square" rtlCol="0">
            <a:spAutoFit/>
          </a:bodyPr>
          <a:lstStyle/>
          <a:p>
            <a:pPr algn="ctr"/>
            <a:r>
              <a:rPr lang="en-GB" dirty="0">
                <a:latin typeface="Calibri" panose="020F0502020204030204" pitchFamily="34" charset="0"/>
                <a:cs typeface="Calibri" panose="020F0502020204030204" pitchFamily="34" charset="0"/>
              </a:rPr>
              <a:t>Low frequency process </a:t>
            </a:r>
          </a:p>
          <a:p>
            <a:pPr algn="ctr"/>
            <a:r>
              <a:rPr lang="en-GB" dirty="0">
                <a:latin typeface="Calibri" panose="020F0502020204030204" pitchFamily="34" charset="0"/>
                <a:cs typeface="Calibri" panose="020F0502020204030204" pitchFamily="34" charset="0"/>
              </a:rPr>
              <a:t>(end of primary drying)</a:t>
            </a:r>
          </a:p>
        </p:txBody>
      </p:sp>
      <p:sp>
        <p:nvSpPr>
          <p:cNvPr id="7" name="TextBox 6"/>
          <p:cNvSpPr txBox="1"/>
          <p:nvPr/>
        </p:nvSpPr>
        <p:spPr>
          <a:xfrm>
            <a:off x="1317406" y="5435712"/>
            <a:ext cx="3074894" cy="646331"/>
          </a:xfrm>
          <a:prstGeom prst="rect">
            <a:avLst/>
          </a:prstGeom>
          <a:noFill/>
        </p:spPr>
        <p:txBody>
          <a:bodyPr wrap="square" rtlCol="0">
            <a:spAutoFit/>
          </a:bodyPr>
          <a:lstStyle/>
          <a:p>
            <a:pPr algn="ctr"/>
            <a:r>
              <a:rPr lang="en-GB" dirty="0">
                <a:latin typeface="Calibri" panose="020F0502020204030204" pitchFamily="34" charset="0"/>
                <a:cs typeface="Calibri" panose="020F0502020204030204" pitchFamily="34" charset="0"/>
              </a:rPr>
              <a:t>High frequency process </a:t>
            </a:r>
          </a:p>
          <a:p>
            <a:pPr algn="ctr"/>
            <a:r>
              <a:rPr lang="en-GB" dirty="0">
                <a:latin typeface="Calibri" panose="020F0502020204030204" pitchFamily="34" charset="0"/>
                <a:cs typeface="Calibri" panose="020F0502020204030204" pitchFamily="34" charset="0"/>
              </a:rPr>
              <a:t>(start of primary drying)</a:t>
            </a:r>
          </a:p>
        </p:txBody>
      </p:sp>
      <p:sp>
        <p:nvSpPr>
          <p:cNvPr id="8" name="TextBox 7"/>
          <p:cNvSpPr txBox="1"/>
          <p:nvPr/>
        </p:nvSpPr>
        <p:spPr>
          <a:xfrm>
            <a:off x="3137229" y="4692904"/>
            <a:ext cx="964623" cy="369332"/>
          </a:xfrm>
          <a:prstGeom prst="rect">
            <a:avLst/>
          </a:prstGeom>
          <a:noFill/>
        </p:spPr>
        <p:txBody>
          <a:bodyPr wrap="none" rtlCol="0">
            <a:spAutoFit/>
          </a:bodyPr>
          <a:lstStyle/>
          <a:p>
            <a:r>
              <a:rPr lang="en-GB" dirty="0">
                <a:solidFill>
                  <a:srgbClr val="0000FF"/>
                </a:solidFill>
                <a:latin typeface="Calibri" panose="020F0502020204030204" pitchFamily="34" charset="0"/>
                <a:cs typeface="Calibri" panose="020F0502020204030204" pitchFamily="34" charset="0"/>
              </a:rPr>
              <a:t>Ice layer</a:t>
            </a:r>
          </a:p>
        </p:txBody>
      </p:sp>
      <p:sp>
        <p:nvSpPr>
          <p:cNvPr id="9" name="TextBox 8"/>
          <p:cNvSpPr txBox="1"/>
          <p:nvPr/>
        </p:nvSpPr>
        <p:spPr>
          <a:xfrm>
            <a:off x="5256472" y="4184300"/>
            <a:ext cx="1378391" cy="369332"/>
          </a:xfrm>
          <a:prstGeom prst="rect">
            <a:avLst/>
          </a:prstGeom>
          <a:noFill/>
        </p:spPr>
        <p:txBody>
          <a:bodyPr wrap="none" rtlCol="0">
            <a:spAutoFit/>
          </a:bodyPr>
          <a:lstStyle/>
          <a:p>
            <a:r>
              <a:rPr lang="en-GB" dirty="0">
                <a:solidFill>
                  <a:srgbClr val="843F06"/>
                </a:solidFill>
                <a:latin typeface="Calibri" panose="020F0502020204030204" pitchFamily="34" charset="0"/>
                <a:cs typeface="Calibri" panose="020F0502020204030204" pitchFamily="34" charset="0"/>
              </a:rPr>
              <a:t>protein layer</a:t>
            </a:r>
          </a:p>
        </p:txBody>
      </p:sp>
      <p:grpSp>
        <p:nvGrpSpPr>
          <p:cNvPr id="10" name="Group 9"/>
          <p:cNvGrpSpPr/>
          <p:nvPr/>
        </p:nvGrpSpPr>
        <p:grpSpPr>
          <a:xfrm>
            <a:off x="8443095" y="4227564"/>
            <a:ext cx="447675" cy="866775"/>
            <a:chOff x="5147525" y="3796915"/>
            <a:chExt cx="447675" cy="866775"/>
          </a:xfrm>
        </p:grpSpPr>
        <p:pic>
          <p:nvPicPr>
            <p:cNvPr id="11" name="Picture 10"/>
            <p:cNvPicPr>
              <a:picLocks noChangeAspect="1"/>
            </p:cNvPicPr>
            <p:nvPr/>
          </p:nvPicPr>
          <p:blipFill>
            <a:blip r:embed="rId4" cstate="print"/>
            <a:stretch>
              <a:fillRect/>
            </a:stretch>
          </p:blipFill>
          <p:spPr>
            <a:xfrm>
              <a:off x="5147525" y="3796915"/>
              <a:ext cx="447675" cy="866775"/>
            </a:xfrm>
            <a:prstGeom prst="rect">
              <a:avLst/>
            </a:prstGeom>
          </p:spPr>
        </p:pic>
        <p:sp>
          <p:nvSpPr>
            <p:cNvPr id="12" name="Rectangle 11"/>
            <p:cNvSpPr/>
            <p:nvPr/>
          </p:nvSpPr>
          <p:spPr bwMode="auto">
            <a:xfrm>
              <a:off x="5156715" y="4604167"/>
              <a:ext cx="429768" cy="0"/>
            </a:xfrm>
            <a:prstGeom prst="rect">
              <a:avLst/>
            </a:prstGeom>
            <a:solidFill>
              <a:srgbClr val="3333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nvGrpSpPr>
            <p:cNvPr id="13" name="Group 12"/>
            <p:cNvGrpSpPr/>
            <p:nvPr/>
          </p:nvGrpSpPr>
          <p:grpSpPr>
            <a:xfrm>
              <a:off x="5161310" y="4341554"/>
              <a:ext cx="415946" cy="294845"/>
              <a:chOff x="5161310" y="4341554"/>
              <a:chExt cx="415946" cy="294845"/>
            </a:xfrm>
          </p:grpSpPr>
          <p:sp>
            <p:nvSpPr>
              <p:cNvPr id="14" name="Oval 13"/>
              <p:cNvSpPr/>
              <p:nvPr/>
            </p:nvSpPr>
            <p:spPr bwMode="auto">
              <a:xfrm>
                <a:off x="5520862" y="4342319"/>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5" name="Oval 14"/>
              <p:cNvSpPr/>
              <p:nvPr/>
            </p:nvSpPr>
            <p:spPr bwMode="auto">
              <a:xfrm>
                <a:off x="5520861" y="4462191"/>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nvGrpSpPr>
              <p:cNvPr id="16" name="Group 15"/>
              <p:cNvGrpSpPr/>
              <p:nvPr/>
            </p:nvGrpSpPr>
            <p:grpSpPr>
              <a:xfrm>
                <a:off x="5161310" y="4341554"/>
                <a:ext cx="415946" cy="294845"/>
                <a:chOff x="5161310" y="4341554"/>
                <a:chExt cx="415946" cy="294845"/>
              </a:xfrm>
            </p:grpSpPr>
            <p:grpSp>
              <p:nvGrpSpPr>
                <p:cNvPr id="18" name="Group 17"/>
                <p:cNvGrpSpPr/>
                <p:nvPr/>
              </p:nvGrpSpPr>
              <p:grpSpPr>
                <a:xfrm>
                  <a:off x="5162312" y="4401671"/>
                  <a:ext cx="414416" cy="54375"/>
                  <a:chOff x="5161152" y="4354502"/>
                  <a:chExt cx="414416" cy="54375"/>
                </a:xfrm>
              </p:grpSpPr>
              <p:grpSp>
                <p:nvGrpSpPr>
                  <p:cNvPr id="49" name="Group 48"/>
                  <p:cNvGrpSpPr/>
                  <p:nvPr/>
                </p:nvGrpSpPr>
                <p:grpSpPr>
                  <a:xfrm>
                    <a:off x="5161152" y="4354502"/>
                    <a:ext cx="354489" cy="54375"/>
                    <a:chOff x="5161152" y="4363692"/>
                    <a:chExt cx="354489" cy="54375"/>
                  </a:xfrm>
                </p:grpSpPr>
                <p:sp>
                  <p:nvSpPr>
                    <p:cNvPr id="51" name="Oval 50"/>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2" name="Oval 51"/>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3" name="Oval 52"/>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4" name="Oval 53"/>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5" name="Oval 54"/>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6" name="Oval 55"/>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sp>
                <p:nvSpPr>
                  <p:cNvPr id="50" name="Oval 49"/>
                  <p:cNvSpPr/>
                  <p:nvPr/>
                </p:nvSpPr>
                <p:spPr bwMode="auto">
                  <a:xfrm>
                    <a:off x="5520704" y="4355267"/>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nvGrpSpPr>
                <p:cNvPr id="19" name="Group 18"/>
                <p:cNvGrpSpPr/>
                <p:nvPr/>
              </p:nvGrpSpPr>
              <p:grpSpPr>
                <a:xfrm>
                  <a:off x="5162840" y="4521906"/>
                  <a:ext cx="414416" cy="54375"/>
                  <a:chOff x="5161152" y="4354502"/>
                  <a:chExt cx="414416" cy="54375"/>
                </a:xfrm>
              </p:grpSpPr>
              <p:grpSp>
                <p:nvGrpSpPr>
                  <p:cNvPr id="41" name="Group 40"/>
                  <p:cNvGrpSpPr/>
                  <p:nvPr/>
                </p:nvGrpSpPr>
                <p:grpSpPr>
                  <a:xfrm>
                    <a:off x="5161152" y="4354502"/>
                    <a:ext cx="354489" cy="54375"/>
                    <a:chOff x="5161152" y="4363692"/>
                    <a:chExt cx="354489" cy="54375"/>
                  </a:xfrm>
                </p:grpSpPr>
                <p:sp>
                  <p:nvSpPr>
                    <p:cNvPr id="43" name="Oval 42"/>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4" name="Oval 43"/>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5" name="Oval 44"/>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6" name="Oval 45"/>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7" name="Oval 46"/>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8" name="Oval 47"/>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sp>
                <p:nvSpPr>
                  <p:cNvPr id="42" name="Oval 41"/>
                  <p:cNvSpPr/>
                  <p:nvPr/>
                </p:nvSpPr>
                <p:spPr bwMode="auto">
                  <a:xfrm>
                    <a:off x="5520704" y="4355267"/>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nvGrpSpPr>
                <p:cNvPr id="20" name="Group 19"/>
                <p:cNvGrpSpPr/>
                <p:nvPr/>
              </p:nvGrpSpPr>
              <p:grpSpPr>
                <a:xfrm>
                  <a:off x="5161310" y="4341554"/>
                  <a:ext cx="354489" cy="54375"/>
                  <a:chOff x="5161152" y="4363692"/>
                  <a:chExt cx="354489" cy="54375"/>
                </a:xfrm>
              </p:grpSpPr>
              <p:sp>
                <p:nvSpPr>
                  <p:cNvPr id="35" name="Oval 34"/>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6" name="Oval 35"/>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7" name="Oval 36"/>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8" name="Oval 37"/>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9" name="Oval 38"/>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0" name="Oval 39"/>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nvGrpSpPr>
                <p:cNvPr id="21" name="Group 20"/>
                <p:cNvGrpSpPr/>
                <p:nvPr/>
              </p:nvGrpSpPr>
              <p:grpSpPr>
                <a:xfrm>
                  <a:off x="5161644" y="4461789"/>
                  <a:ext cx="354489" cy="54375"/>
                  <a:chOff x="5161152" y="4363692"/>
                  <a:chExt cx="354489" cy="54375"/>
                </a:xfrm>
              </p:grpSpPr>
              <p:sp>
                <p:nvSpPr>
                  <p:cNvPr id="29" name="Oval 28"/>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0" name="Oval 29"/>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1" name="Oval 30"/>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2" name="Oval 31"/>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3" name="Oval 32"/>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4" name="Oval 33"/>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nvGrpSpPr>
                <p:cNvPr id="22" name="Group 21"/>
                <p:cNvGrpSpPr/>
                <p:nvPr/>
              </p:nvGrpSpPr>
              <p:grpSpPr>
                <a:xfrm>
                  <a:off x="5161978" y="4582024"/>
                  <a:ext cx="354489" cy="54375"/>
                  <a:chOff x="5161152" y="4363692"/>
                  <a:chExt cx="354489" cy="54375"/>
                </a:xfrm>
              </p:grpSpPr>
              <p:sp>
                <p:nvSpPr>
                  <p:cNvPr id="23" name="Oval 22"/>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24" name="Oval 23"/>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25" name="Oval 24"/>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26" name="Oval 25"/>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27" name="Oval 26"/>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28" name="Oval 27"/>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sp>
            <p:nvSpPr>
              <p:cNvPr id="17" name="Oval 16"/>
              <p:cNvSpPr/>
              <p:nvPr/>
            </p:nvSpPr>
            <p:spPr bwMode="auto">
              <a:xfrm>
                <a:off x="5522392" y="4582789"/>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grpSp>
        <p:nvGrpSpPr>
          <p:cNvPr id="105" name="Group 104"/>
          <p:cNvGrpSpPr/>
          <p:nvPr/>
        </p:nvGrpSpPr>
        <p:grpSpPr>
          <a:xfrm>
            <a:off x="273213" y="4218598"/>
            <a:ext cx="447675" cy="866775"/>
            <a:chOff x="216936" y="4012068"/>
            <a:chExt cx="447675" cy="866775"/>
          </a:xfrm>
        </p:grpSpPr>
        <p:grpSp>
          <p:nvGrpSpPr>
            <p:cNvPr id="58" name="Group 57"/>
            <p:cNvGrpSpPr/>
            <p:nvPr/>
          </p:nvGrpSpPr>
          <p:grpSpPr>
            <a:xfrm>
              <a:off x="216936" y="4012068"/>
              <a:ext cx="447675" cy="866775"/>
              <a:chOff x="216936" y="4012068"/>
              <a:chExt cx="447675" cy="866775"/>
            </a:xfrm>
          </p:grpSpPr>
          <p:pic>
            <p:nvPicPr>
              <p:cNvPr id="59" name="Picture 58"/>
              <p:cNvPicPr>
                <a:picLocks noChangeAspect="1"/>
              </p:cNvPicPr>
              <p:nvPr/>
            </p:nvPicPr>
            <p:blipFill>
              <a:blip r:embed="rId4" cstate="print"/>
              <a:stretch>
                <a:fillRect/>
              </a:stretch>
            </p:blipFill>
            <p:spPr>
              <a:xfrm>
                <a:off x="216936" y="4012068"/>
                <a:ext cx="447675" cy="866775"/>
              </a:xfrm>
              <a:prstGeom prst="rect">
                <a:avLst/>
              </a:prstGeom>
            </p:spPr>
          </p:pic>
          <p:sp>
            <p:nvSpPr>
              <p:cNvPr id="60" name="Rectangle 59"/>
              <p:cNvSpPr/>
              <p:nvPr/>
            </p:nvSpPr>
            <p:spPr bwMode="auto">
              <a:xfrm>
                <a:off x="226127" y="4525523"/>
                <a:ext cx="429768" cy="347472"/>
              </a:xfrm>
              <a:prstGeom prst="rect">
                <a:avLst/>
              </a:prstGeom>
              <a:solidFill>
                <a:srgbClr val="3333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nvGrpSpPr>
            <p:cNvPr id="61" name="Group 60"/>
            <p:cNvGrpSpPr/>
            <p:nvPr/>
          </p:nvGrpSpPr>
          <p:grpSpPr>
            <a:xfrm>
              <a:off x="221758" y="4547742"/>
              <a:ext cx="415946" cy="294845"/>
              <a:chOff x="5161310" y="4341554"/>
              <a:chExt cx="415946" cy="294845"/>
            </a:xfrm>
          </p:grpSpPr>
          <p:sp>
            <p:nvSpPr>
              <p:cNvPr id="62" name="Oval 61"/>
              <p:cNvSpPr/>
              <p:nvPr/>
            </p:nvSpPr>
            <p:spPr bwMode="auto">
              <a:xfrm>
                <a:off x="5520862" y="4342319"/>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63" name="Oval 62"/>
              <p:cNvSpPr/>
              <p:nvPr/>
            </p:nvSpPr>
            <p:spPr bwMode="auto">
              <a:xfrm>
                <a:off x="5520861" y="4462191"/>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nvGrpSpPr>
              <p:cNvPr id="64" name="Group 63"/>
              <p:cNvGrpSpPr/>
              <p:nvPr/>
            </p:nvGrpSpPr>
            <p:grpSpPr>
              <a:xfrm>
                <a:off x="5161310" y="4341554"/>
                <a:ext cx="415946" cy="294845"/>
                <a:chOff x="5161310" y="4341554"/>
                <a:chExt cx="415946" cy="294845"/>
              </a:xfrm>
            </p:grpSpPr>
            <p:grpSp>
              <p:nvGrpSpPr>
                <p:cNvPr id="66" name="Group 65"/>
                <p:cNvGrpSpPr/>
                <p:nvPr/>
              </p:nvGrpSpPr>
              <p:grpSpPr>
                <a:xfrm>
                  <a:off x="5162312" y="4401671"/>
                  <a:ext cx="414416" cy="54375"/>
                  <a:chOff x="5161152" y="4354502"/>
                  <a:chExt cx="414416" cy="54375"/>
                </a:xfrm>
              </p:grpSpPr>
              <p:grpSp>
                <p:nvGrpSpPr>
                  <p:cNvPr id="97" name="Group 96"/>
                  <p:cNvGrpSpPr/>
                  <p:nvPr/>
                </p:nvGrpSpPr>
                <p:grpSpPr>
                  <a:xfrm>
                    <a:off x="5161152" y="4354502"/>
                    <a:ext cx="354489" cy="54375"/>
                    <a:chOff x="5161152" y="4363692"/>
                    <a:chExt cx="354489" cy="54375"/>
                  </a:xfrm>
                </p:grpSpPr>
                <p:sp>
                  <p:nvSpPr>
                    <p:cNvPr id="99" name="Oval 98"/>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00" name="Oval 99"/>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01" name="Oval 100"/>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02" name="Oval 101"/>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03" name="Oval 102"/>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04" name="Oval 103"/>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sp>
                <p:nvSpPr>
                  <p:cNvPr id="98" name="Oval 97"/>
                  <p:cNvSpPr/>
                  <p:nvPr/>
                </p:nvSpPr>
                <p:spPr bwMode="auto">
                  <a:xfrm>
                    <a:off x="5520704" y="4355267"/>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nvGrpSpPr>
                <p:cNvPr id="67" name="Group 66"/>
                <p:cNvGrpSpPr/>
                <p:nvPr/>
              </p:nvGrpSpPr>
              <p:grpSpPr>
                <a:xfrm>
                  <a:off x="5162840" y="4521906"/>
                  <a:ext cx="414416" cy="54375"/>
                  <a:chOff x="5161152" y="4354502"/>
                  <a:chExt cx="414416" cy="54375"/>
                </a:xfrm>
              </p:grpSpPr>
              <p:grpSp>
                <p:nvGrpSpPr>
                  <p:cNvPr id="89" name="Group 88"/>
                  <p:cNvGrpSpPr/>
                  <p:nvPr/>
                </p:nvGrpSpPr>
                <p:grpSpPr>
                  <a:xfrm>
                    <a:off x="5161152" y="4354502"/>
                    <a:ext cx="354489" cy="54375"/>
                    <a:chOff x="5161152" y="4363692"/>
                    <a:chExt cx="354489" cy="54375"/>
                  </a:xfrm>
                </p:grpSpPr>
                <p:sp>
                  <p:nvSpPr>
                    <p:cNvPr id="91" name="Oval 90"/>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92" name="Oval 91"/>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93" name="Oval 92"/>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94" name="Oval 93"/>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95" name="Oval 94"/>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96" name="Oval 95"/>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sp>
                <p:nvSpPr>
                  <p:cNvPr id="90" name="Oval 89"/>
                  <p:cNvSpPr/>
                  <p:nvPr/>
                </p:nvSpPr>
                <p:spPr bwMode="auto">
                  <a:xfrm>
                    <a:off x="5520704" y="4355267"/>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nvGrpSpPr>
                <p:cNvPr id="68" name="Group 67"/>
                <p:cNvGrpSpPr/>
                <p:nvPr/>
              </p:nvGrpSpPr>
              <p:grpSpPr>
                <a:xfrm>
                  <a:off x="5161310" y="4341554"/>
                  <a:ext cx="354489" cy="54375"/>
                  <a:chOff x="5161152" y="4363692"/>
                  <a:chExt cx="354489" cy="54375"/>
                </a:xfrm>
              </p:grpSpPr>
              <p:sp>
                <p:nvSpPr>
                  <p:cNvPr id="83" name="Oval 82"/>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84" name="Oval 83"/>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85" name="Oval 84"/>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86" name="Oval 85"/>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87" name="Oval 86"/>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88" name="Oval 87"/>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nvGrpSpPr>
                <p:cNvPr id="69" name="Group 68"/>
                <p:cNvGrpSpPr/>
                <p:nvPr/>
              </p:nvGrpSpPr>
              <p:grpSpPr>
                <a:xfrm>
                  <a:off x="5161644" y="4461789"/>
                  <a:ext cx="354489" cy="54375"/>
                  <a:chOff x="5161152" y="4363692"/>
                  <a:chExt cx="354489" cy="54375"/>
                </a:xfrm>
              </p:grpSpPr>
              <p:sp>
                <p:nvSpPr>
                  <p:cNvPr id="77" name="Oval 76"/>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78" name="Oval 77"/>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79" name="Oval 78"/>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80" name="Oval 79"/>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81" name="Oval 80"/>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82" name="Oval 81"/>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nvGrpSpPr>
                <p:cNvPr id="70" name="Group 69"/>
                <p:cNvGrpSpPr/>
                <p:nvPr/>
              </p:nvGrpSpPr>
              <p:grpSpPr>
                <a:xfrm>
                  <a:off x="5161978" y="4582024"/>
                  <a:ext cx="354489" cy="54375"/>
                  <a:chOff x="5161152" y="4363692"/>
                  <a:chExt cx="354489" cy="54375"/>
                </a:xfrm>
              </p:grpSpPr>
              <p:sp>
                <p:nvSpPr>
                  <p:cNvPr id="71" name="Oval 70"/>
                  <p:cNvSpPr/>
                  <p:nvPr/>
                </p:nvSpPr>
                <p:spPr bwMode="auto">
                  <a:xfrm>
                    <a:off x="5281002" y="436522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72" name="Oval 71"/>
                  <p:cNvSpPr/>
                  <p:nvPr/>
                </p:nvSpPr>
                <p:spPr bwMode="auto">
                  <a:xfrm>
                    <a:off x="5161152"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73" name="Oval 72"/>
                  <p:cNvSpPr/>
                  <p:nvPr/>
                </p:nvSpPr>
                <p:spPr bwMode="auto">
                  <a:xfrm>
                    <a:off x="5221077" y="436752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74" name="Oval 73"/>
                  <p:cNvSpPr/>
                  <p:nvPr/>
                </p:nvSpPr>
                <p:spPr bwMode="auto">
                  <a:xfrm>
                    <a:off x="5340927" y="4365990"/>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75" name="Oval 74"/>
                  <p:cNvSpPr/>
                  <p:nvPr/>
                </p:nvSpPr>
                <p:spPr bwMode="auto">
                  <a:xfrm>
                    <a:off x="5400852" y="4366755"/>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76" name="Oval 75"/>
                  <p:cNvSpPr/>
                  <p:nvPr/>
                </p:nvSpPr>
                <p:spPr bwMode="auto">
                  <a:xfrm>
                    <a:off x="5460777" y="4363692"/>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sp>
            <p:nvSpPr>
              <p:cNvPr id="65" name="Oval 64"/>
              <p:cNvSpPr/>
              <p:nvPr/>
            </p:nvSpPr>
            <p:spPr bwMode="auto">
              <a:xfrm>
                <a:off x="5522392" y="4582789"/>
                <a:ext cx="54864" cy="50545"/>
              </a:xfrm>
              <a:prstGeom prst="ellipse">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grpSp>
      <p:sp>
        <p:nvSpPr>
          <p:cNvPr id="108" name="Rectangle 107"/>
          <p:cNvSpPr/>
          <p:nvPr/>
        </p:nvSpPr>
        <p:spPr bwMode="auto">
          <a:xfrm>
            <a:off x="2943011" y="3991951"/>
            <a:ext cx="1221207" cy="1042865"/>
          </a:xfrm>
          <a:prstGeom prst="rect">
            <a:avLst/>
          </a:prstGeom>
          <a:noFill/>
          <a:ln w="9525" cap="flat" cmpd="sng" algn="ctr">
            <a:solidFill>
              <a:srgbClr val="FF0000"/>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109" name="Rectangle 108"/>
          <p:cNvSpPr/>
          <p:nvPr/>
        </p:nvSpPr>
        <p:spPr bwMode="auto">
          <a:xfrm>
            <a:off x="5380892" y="4550856"/>
            <a:ext cx="1129553" cy="510988"/>
          </a:xfrm>
          <a:prstGeom prst="rect">
            <a:avLst/>
          </a:prstGeom>
          <a:noFill/>
          <a:ln w="9525" cap="flat" cmpd="sng" algn="ctr">
            <a:solidFill>
              <a:srgbClr val="FF0000"/>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213825720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Chart 27"/>
          <p:cNvGraphicFramePr>
            <a:graphicFrameLocks/>
          </p:cNvGraphicFramePr>
          <p:nvPr>
            <p:extLst>
              <p:ext uri="{D42A27DB-BD31-4B8C-83A1-F6EECF244321}">
                <p14:modId xmlns:p14="http://schemas.microsoft.com/office/powerpoint/2010/main" val="2261337277"/>
              </p:ext>
            </p:extLst>
          </p:nvPr>
        </p:nvGraphicFramePr>
        <p:xfrm>
          <a:off x="5658678" y="988165"/>
          <a:ext cx="3226954" cy="199205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5" name="Chart 34"/>
          <p:cNvGraphicFramePr>
            <a:graphicFrameLocks/>
          </p:cNvGraphicFramePr>
          <p:nvPr>
            <p:extLst>
              <p:ext uri="{D42A27DB-BD31-4B8C-83A1-F6EECF244321}">
                <p14:modId xmlns:p14="http://schemas.microsoft.com/office/powerpoint/2010/main" val="2750458974"/>
              </p:ext>
            </p:extLst>
          </p:nvPr>
        </p:nvGraphicFramePr>
        <p:xfrm>
          <a:off x="5657108" y="995559"/>
          <a:ext cx="3226954" cy="199205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 name="Chart 29"/>
          <p:cNvGraphicFramePr>
            <a:graphicFrameLocks/>
          </p:cNvGraphicFramePr>
          <p:nvPr>
            <p:extLst>
              <p:ext uri="{D42A27DB-BD31-4B8C-83A1-F6EECF244321}">
                <p14:modId xmlns:p14="http://schemas.microsoft.com/office/powerpoint/2010/main" val="593430410"/>
              </p:ext>
            </p:extLst>
          </p:nvPr>
        </p:nvGraphicFramePr>
        <p:xfrm>
          <a:off x="5657108" y="3608961"/>
          <a:ext cx="3322739" cy="2377495"/>
        </p:xfrm>
        <a:graphic>
          <a:graphicData uri="http://schemas.openxmlformats.org/drawingml/2006/chart">
            <c:chart xmlns:c="http://schemas.openxmlformats.org/drawingml/2006/chart" xmlns:r="http://schemas.openxmlformats.org/officeDocument/2006/relationships" r:id="rId5"/>
          </a:graphicData>
        </a:graphic>
      </p:graphicFrame>
      <p:sp>
        <p:nvSpPr>
          <p:cNvPr id="6" name="Title 5"/>
          <p:cNvSpPr>
            <a:spLocks noGrp="1"/>
          </p:cNvSpPr>
          <p:nvPr>
            <p:ph type="title"/>
          </p:nvPr>
        </p:nvSpPr>
        <p:spPr/>
        <p:txBody>
          <a:bodyPr/>
          <a:lstStyle/>
          <a:p>
            <a:r>
              <a:rPr lang="en-US" dirty="0">
                <a:solidFill>
                  <a:srgbClr val="990000"/>
                </a:solidFill>
              </a:rPr>
              <a:t>Dried Product Resistance (RP) Determination </a:t>
            </a:r>
            <a:br>
              <a:rPr lang="en-US" dirty="0">
                <a:solidFill>
                  <a:srgbClr val="990000"/>
                </a:solidFill>
              </a:rPr>
            </a:br>
            <a:r>
              <a:rPr lang="en-US" dirty="0">
                <a:solidFill>
                  <a:srgbClr val="990000"/>
                </a:solidFill>
              </a:rPr>
              <a:t>of Protein Solution</a:t>
            </a:r>
          </a:p>
        </p:txBody>
      </p:sp>
      <p:sp>
        <p:nvSpPr>
          <p:cNvPr id="14" name="Content Placeholder 1"/>
          <p:cNvSpPr>
            <a:spLocks noGrp="1"/>
          </p:cNvSpPr>
          <p:nvPr>
            <p:ph idx="4294967295"/>
          </p:nvPr>
        </p:nvSpPr>
        <p:spPr>
          <a:xfrm>
            <a:off x="0" y="3722482"/>
            <a:ext cx="5657108" cy="2617788"/>
          </a:xfrm>
        </p:spPr>
        <p:txBody>
          <a:bodyPr>
            <a:noAutofit/>
          </a:bodyPr>
          <a:lstStyle/>
          <a:p>
            <a:pPr marL="285750" indent="-285750">
              <a:buFont typeface="Arial" panose="020B0604020202020204" pitchFamily="34" charset="0"/>
              <a:buChar char="•"/>
            </a:pPr>
            <a:r>
              <a:rPr lang="en-GB" sz="1700" spc="-20" dirty="0">
                <a:latin typeface="Calibri" panose="020F0502020204030204" pitchFamily="34" charset="0"/>
                <a:cs typeface="Calibri" panose="020F0502020204030204" pitchFamily="34" charset="0"/>
              </a:rPr>
              <a:t>The peak at high frequency (~12 kHz) is due to the ice layer</a:t>
            </a:r>
          </a:p>
          <a:p>
            <a:pPr marL="742950" lvl="1" indent="-285750">
              <a:buClr>
                <a:srgbClr val="FF0000"/>
              </a:buClr>
              <a:buSzPct val="80000"/>
              <a:buFont typeface="Arial" panose="020B0604020202020204" pitchFamily="34" charset="0"/>
              <a:buChar char="•"/>
            </a:pPr>
            <a:r>
              <a:rPr lang="en-GB" sz="1700" spc="-20" dirty="0">
                <a:latin typeface="Calibri" panose="020F0502020204030204" pitchFamily="34" charset="0"/>
                <a:cs typeface="Calibri" panose="020F0502020204030204" pitchFamily="34" charset="0"/>
              </a:rPr>
              <a:t>Ice layer peak </a:t>
            </a:r>
            <a:r>
              <a:rPr lang="en-GB" sz="1700" b="1" spc="-20" dirty="0">
                <a:solidFill>
                  <a:srgbClr val="FF0000"/>
                </a:solidFill>
                <a:latin typeface="Calibri" panose="020F0502020204030204" pitchFamily="34" charset="0"/>
                <a:cs typeface="Calibri" panose="020F0502020204030204" pitchFamily="34" charset="0"/>
              </a:rPr>
              <a:t>decreases </a:t>
            </a:r>
            <a:r>
              <a:rPr lang="en-GB" sz="1700" spc="-20" dirty="0">
                <a:latin typeface="Calibri" panose="020F0502020204030204" pitchFamily="34" charset="0"/>
                <a:cs typeface="Calibri" panose="020F0502020204030204" pitchFamily="34" charset="0"/>
              </a:rPr>
              <a:t>during the early stages of primary drying (&lt; 25 h) because the peak amplitude is proportional to the volume of the ice layer</a:t>
            </a:r>
          </a:p>
          <a:p>
            <a:pPr marL="285750" indent="-285750">
              <a:buFont typeface="Arial" panose="020B0604020202020204" pitchFamily="34" charset="0"/>
              <a:buChar char="•"/>
            </a:pPr>
            <a:r>
              <a:rPr lang="en-GB" sz="1700" spc="-20" dirty="0">
                <a:latin typeface="Calibri" panose="020F0502020204030204" pitchFamily="34" charset="0"/>
                <a:cs typeface="Calibri" panose="020F0502020204030204" pitchFamily="34" charset="0"/>
              </a:rPr>
              <a:t>The peak at low frequency is due to the dry layer</a:t>
            </a:r>
          </a:p>
          <a:p>
            <a:pPr marL="742950" lvl="2" indent="-285750">
              <a:buClr>
                <a:srgbClr val="FF0000"/>
              </a:buClr>
              <a:buSzPct val="80000"/>
              <a:buFont typeface="Arial" panose="020B0604020202020204" pitchFamily="34" charset="0"/>
              <a:buChar char="•"/>
            </a:pPr>
            <a:r>
              <a:rPr lang="en-GB" sz="1700" spc="-20" dirty="0">
                <a:latin typeface="Calibri" panose="020F0502020204030204" pitchFamily="34" charset="0"/>
                <a:cs typeface="Calibri" panose="020F0502020204030204" pitchFamily="34" charset="0"/>
              </a:rPr>
              <a:t>Dry layer peak </a:t>
            </a:r>
            <a:r>
              <a:rPr lang="en-GB" sz="1700" b="1" spc="-20" dirty="0">
                <a:solidFill>
                  <a:srgbClr val="00B050"/>
                </a:solidFill>
                <a:latin typeface="Calibri" panose="020F0502020204030204" pitchFamily="34" charset="0"/>
                <a:cs typeface="Calibri" panose="020F0502020204030204" pitchFamily="34" charset="0"/>
              </a:rPr>
              <a:t>increases</a:t>
            </a:r>
            <a:r>
              <a:rPr lang="en-GB" sz="1700" spc="-20" dirty="0">
                <a:latin typeface="Calibri" panose="020F0502020204030204" pitchFamily="34" charset="0"/>
                <a:cs typeface="Calibri" panose="020F0502020204030204" pitchFamily="34" charset="0"/>
              </a:rPr>
              <a:t> during the later stages of primary drying (&gt; 27h) because the peak amplitude is proportional to the volume of the dry layer</a:t>
            </a:r>
          </a:p>
        </p:txBody>
      </p:sp>
      <p:grpSp>
        <p:nvGrpSpPr>
          <p:cNvPr id="20" name="Group 19"/>
          <p:cNvGrpSpPr/>
          <p:nvPr/>
        </p:nvGrpSpPr>
        <p:grpSpPr>
          <a:xfrm>
            <a:off x="-2472" y="1160452"/>
            <a:ext cx="5430499" cy="2416788"/>
            <a:chOff x="-2472" y="1279720"/>
            <a:chExt cx="5430499" cy="2416788"/>
          </a:xfrm>
        </p:grpSpPr>
        <p:grpSp>
          <p:nvGrpSpPr>
            <p:cNvPr id="16" name="Group 15"/>
            <p:cNvGrpSpPr/>
            <p:nvPr/>
          </p:nvGrpSpPr>
          <p:grpSpPr>
            <a:xfrm>
              <a:off x="-2472" y="1279720"/>
              <a:ext cx="5430499" cy="2416788"/>
              <a:chOff x="-2472" y="1279720"/>
              <a:chExt cx="5430499" cy="2416788"/>
            </a:xfrm>
          </p:grpSpPr>
          <p:pic>
            <p:nvPicPr>
              <p:cNvPr id="7" name="Picture 6"/>
              <p:cNvPicPr>
                <a:picLocks noChangeAspect="1"/>
              </p:cNvPicPr>
              <p:nvPr/>
            </p:nvPicPr>
            <p:blipFill rotWithShape="1">
              <a:blip r:embed="rId6"/>
              <a:srcRect l="8950" t="55320" r="10830" b="10344"/>
              <a:stretch/>
            </p:blipFill>
            <p:spPr>
              <a:xfrm>
                <a:off x="-2472" y="1279720"/>
                <a:ext cx="5430499" cy="2416788"/>
              </a:xfrm>
              <a:prstGeom prst="rect">
                <a:avLst/>
              </a:prstGeom>
            </p:spPr>
          </p:pic>
          <p:sp>
            <p:nvSpPr>
              <p:cNvPr id="12" name="Rectangle 11"/>
              <p:cNvSpPr/>
              <p:nvPr/>
            </p:nvSpPr>
            <p:spPr>
              <a:xfrm>
                <a:off x="5055511" y="1706415"/>
                <a:ext cx="243367" cy="1406439"/>
              </a:xfrm>
              <a:prstGeom prst="rect">
                <a:avLst/>
              </a:prstGeom>
              <a:ln>
                <a:noFill/>
              </a:ln>
            </p:spPr>
            <p:style>
              <a:lnRef idx="2">
                <a:schemeClr val="dk1"/>
              </a:lnRef>
              <a:fillRef idx="1">
                <a:schemeClr val="lt1"/>
              </a:fillRef>
              <a:effectRef idx="0">
                <a:schemeClr val="dk1"/>
              </a:effectRef>
              <a:fontRef idx="minor">
                <a:schemeClr val="dk1"/>
              </a:fontRef>
            </p:style>
            <p:txBody>
              <a:bodyPr lIns="0" tIns="0" rIns="0" bIns="0" rtlCol="0" anchor="ctr"/>
              <a:lstStyle/>
              <a:p>
                <a:pPr algn="ctr">
                  <a:lnSpc>
                    <a:spcPts val="800"/>
                  </a:lnSpc>
                </a:pPr>
                <a:r>
                  <a:rPr lang="en-GB" sz="800" dirty="0">
                    <a:solidFill>
                      <a:schemeClr val="tx1"/>
                    </a:solidFill>
                    <a:latin typeface="Calibri" panose="020F0502020204030204" pitchFamily="34" charset="0"/>
                    <a:cs typeface="Calibri" panose="020F0502020204030204" pitchFamily="34" charset="0"/>
                  </a:rPr>
                  <a:t>11 h</a:t>
                </a:r>
              </a:p>
              <a:p>
                <a:pPr algn="ctr">
                  <a:lnSpc>
                    <a:spcPts val="800"/>
                  </a:lnSpc>
                </a:pPr>
                <a:r>
                  <a:rPr lang="en-GB" sz="800" dirty="0">
                    <a:solidFill>
                      <a:srgbClr val="FF0000"/>
                    </a:solidFill>
                    <a:latin typeface="Calibri" panose="020F0502020204030204" pitchFamily="34" charset="0"/>
                    <a:cs typeface="Calibri" panose="020F0502020204030204" pitchFamily="34" charset="0"/>
                  </a:rPr>
                  <a:t>13 h</a:t>
                </a:r>
              </a:p>
              <a:p>
                <a:pPr algn="ctr">
                  <a:lnSpc>
                    <a:spcPts val="800"/>
                  </a:lnSpc>
                </a:pPr>
                <a:r>
                  <a:rPr lang="en-GB" sz="800" dirty="0">
                    <a:solidFill>
                      <a:srgbClr val="0000FF"/>
                    </a:solidFill>
                    <a:latin typeface="Calibri" panose="020F0502020204030204" pitchFamily="34" charset="0"/>
                    <a:cs typeface="Calibri" panose="020F0502020204030204" pitchFamily="34" charset="0"/>
                  </a:rPr>
                  <a:t>15 h</a:t>
                </a:r>
              </a:p>
              <a:p>
                <a:pPr algn="ctr">
                  <a:lnSpc>
                    <a:spcPts val="800"/>
                  </a:lnSpc>
                </a:pPr>
                <a:r>
                  <a:rPr lang="en-GB" sz="800" dirty="0">
                    <a:solidFill>
                      <a:srgbClr val="009A46"/>
                    </a:solidFill>
                    <a:latin typeface="Calibri" panose="020F0502020204030204" pitchFamily="34" charset="0"/>
                    <a:cs typeface="Calibri" panose="020F0502020204030204" pitchFamily="34" charset="0"/>
                  </a:rPr>
                  <a:t>17 h</a:t>
                </a:r>
              </a:p>
              <a:p>
                <a:pPr algn="ctr">
                  <a:lnSpc>
                    <a:spcPts val="800"/>
                  </a:lnSpc>
                </a:pPr>
                <a:r>
                  <a:rPr lang="en-GB" sz="800" dirty="0">
                    <a:solidFill>
                      <a:schemeClr val="accent3">
                        <a:lumMod val="75000"/>
                      </a:schemeClr>
                    </a:solidFill>
                    <a:latin typeface="Calibri" panose="020F0502020204030204" pitchFamily="34" charset="0"/>
                    <a:cs typeface="Calibri" panose="020F0502020204030204" pitchFamily="34" charset="0"/>
                  </a:rPr>
                  <a:t>19 h</a:t>
                </a:r>
              </a:p>
              <a:p>
                <a:pPr algn="ctr">
                  <a:lnSpc>
                    <a:spcPts val="800"/>
                  </a:lnSpc>
                </a:pPr>
                <a:r>
                  <a:rPr lang="en-GB" sz="800" dirty="0">
                    <a:solidFill>
                      <a:schemeClr val="tx1">
                        <a:lumMod val="50000"/>
                        <a:lumOff val="50000"/>
                      </a:schemeClr>
                    </a:solidFill>
                    <a:latin typeface="Calibri" panose="020F0502020204030204" pitchFamily="34" charset="0"/>
                    <a:cs typeface="Calibri" panose="020F0502020204030204" pitchFamily="34" charset="0"/>
                  </a:rPr>
                  <a:t>21 h</a:t>
                </a:r>
              </a:p>
              <a:p>
                <a:pPr algn="ctr">
                  <a:lnSpc>
                    <a:spcPts val="800"/>
                  </a:lnSpc>
                </a:pPr>
                <a:r>
                  <a:rPr lang="en-GB" sz="800" dirty="0">
                    <a:solidFill>
                      <a:schemeClr val="accent2">
                        <a:lumMod val="50000"/>
                      </a:schemeClr>
                    </a:solidFill>
                    <a:latin typeface="Calibri" panose="020F0502020204030204" pitchFamily="34" charset="0"/>
                    <a:cs typeface="Calibri" panose="020F0502020204030204" pitchFamily="34" charset="0"/>
                  </a:rPr>
                  <a:t>23 h</a:t>
                </a:r>
              </a:p>
              <a:p>
                <a:pPr algn="ctr">
                  <a:lnSpc>
                    <a:spcPts val="800"/>
                  </a:lnSpc>
                </a:pPr>
                <a:r>
                  <a:rPr lang="en-GB" sz="800" dirty="0">
                    <a:solidFill>
                      <a:srgbClr val="002060"/>
                    </a:solidFill>
                    <a:latin typeface="Calibri" panose="020F0502020204030204" pitchFamily="34" charset="0"/>
                    <a:cs typeface="Calibri" panose="020F0502020204030204" pitchFamily="34" charset="0"/>
                  </a:rPr>
                  <a:t>25 h</a:t>
                </a:r>
              </a:p>
              <a:p>
                <a:pPr algn="ctr">
                  <a:lnSpc>
                    <a:spcPts val="800"/>
                  </a:lnSpc>
                </a:pPr>
                <a:r>
                  <a:rPr lang="en-GB" sz="800" dirty="0">
                    <a:solidFill>
                      <a:srgbClr val="669900"/>
                    </a:solidFill>
                    <a:latin typeface="Calibri" panose="020F0502020204030204" pitchFamily="34" charset="0"/>
                    <a:cs typeface="Calibri" panose="020F0502020204030204" pitchFamily="34" charset="0"/>
                  </a:rPr>
                  <a:t>27 h</a:t>
                </a:r>
              </a:p>
              <a:p>
                <a:pPr algn="ctr">
                  <a:lnSpc>
                    <a:spcPts val="800"/>
                  </a:lnSpc>
                </a:pPr>
                <a:r>
                  <a:rPr lang="en-GB" sz="800" dirty="0">
                    <a:solidFill>
                      <a:schemeClr val="accent4">
                        <a:lumMod val="50000"/>
                      </a:schemeClr>
                    </a:solidFill>
                    <a:latin typeface="Calibri" panose="020F0502020204030204" pitchFamily="34" charset="0"/>
                    <a:cs typeface="Calibri" panose="020F0502020204030204" pitchFamily="34" charset="0"/>
                  </a:rPr>
                  <a:t>29 h</a:t>
                </a:r>
              </a:p>
              <a:p>
                <a:pPr algn="ctr">
                  <a:lnSpc>
                    <a:spcPts val="800"/>
                  </a:lnSpc>
                </a:pPr>
                <a:r>
                  <a:rPr lang="en-GB" sz="800" dirty="0">
                    <a:solidFill>
                      <a:schemeClr val="tx1"/>
                    </a:solidFill>
                    <a:latin typeface="Calibri" panose="020F0502020204030204" pitchFamily="34" charset="0"/>
                    <a:cs typeface="Calibri" panose="020F0502020204030204" pitchFamily="34" charset="0"/>
                  </a:rPr>
                  <a:t>31 h</a:t>
                </a:r>
              </a:p>
              <a:p>
                <a:pPr algn="ctr">
                  <a:lnSpc>
                    <a:spcPts val="800"/>
                  </a:lnSpc>
                </a:pPr>
                <a:r>
                  <a:rPr lang="en-GB" sz="800" dirty="0">
                    <a:solidFill>
                      <a:srgbClr val="FF0000"/>
                    </a:solidFill>
                    <a:latin typeface="Calibri" panose="020F0502020204030204" pitchFamily="34" charset="0"/>
                    <a:cs typeface="Calibri" panose="020F0502020204030204" pitchFamily="34" charset="0"/>
                  </a:rPr>
                  <a:t>33 h</a:t>
                </a:r>
              </a:p>
              <a:p>
                <a:pPr algn="ctr">
                  <a:lnSpc>
                    <a:spcPts val="800"/>
                  </a:lnSpc>
                </a:pPr>
                <a:r>
                  <a:rPr lang="en-GB" sz="800" dirty="0">
                    <a:solidFill>
                      <a:srgbClr val="0000FF"/>
                    </a:solidFill>
                    <a:latin typeface="Calibri" panose="020F0502020204030204" pitchFamily="34" charset="0"/>
                    <a:cs typeface="Calibri" panose="020F0502020204030204" pitchFamily="34" charset="0"/>
                  </a:rPr>
                  <a:t>35 h</a:t>
                </a:r>
              </a:p>
            </p:txBody>
          </p:sp>
        </p:grpSp>
        <p:sp>
          <p:nvSpPr>
            <p:cNvPr id="17" name="TextBox 16"/>
            <p:cNvSpPr txBox="1"/>
            <p:nvPr/>
          </p:nvSpPr>
          <p:spPr>
            <a:xfrm>
              <a:off x="705313" y="1497237"/>
              <a:ext cx="1771811" cy="415498"/>
            </a:xfrm>
            <a:prstGeom prst="rect">
              <a:avLst/>
            </a:prstGeom>
            <a:noFill/>
          </p:spPr>
          <p:txBody>
            <a:bodyPr wrap="square" rtlCol="0">
              <a:spAutoFit/>
            </a:bodyPr>
            <a:lstStyle/>
            <a:p>
              <a:pPr algn="ctr"/>
              <a:r>
                <a:rPr lang="en-GB" sz="1050" dirty="0">
                  <a:latin typeface="Calibri" panose="020F0502020204030204" pitchFamily="34" charset="0"/>
                  <a:cs typeface="Calibri" panose="020F0502020204030204" pitchFamily="34" charset="0"/>
                </a:rPr>
                <a:t>Primary drying process</a:t>
              </a:r>
            </a:p>
            <a:p>
              <a:pPr algn="ctr"/>
              <a:r>
                <a:rPr lang="en-GB" sz="1050" dirty="0">
                  <a:latin typeface="Calibri" panose="020F0502020204030204" pitchFamily="34" charset="0"/>
                  <a:cs typeface="Calibri" panose="020F0502020204030204" pitchFamily="34" charset="0"/>
                </a:rPr>
                <a:t>(-48.9 to – 42.1 </a:t>
              </a:r>
              <a:r>
                <a:rPr lang="en-GB" sz="1050" baseline="30000" dirty="0" err="1">
                  <a:latin typeface="Calibri" panose="020F0502020204030204" pitchFamily="34" charset="0"/>
                  <a:cs typeface="Calibri" panose="020F0502020204030204" pitchFamily="34" charset="0"/>
                </a:rPr>
                <a:t>o</a:t>
              </a:r>
              <a:r>
                <a:rPr lang="en-GB" sz="1050" dirty="0" err="1">
                  <a:latin typeface="Calibri" panose="020F0502020204030204" pitchFamily="34" charset="0"/>
                  <a:cs typeface="Calibri" panose="020F0502020204030204" pitchFamily="34" charset="0"/>
                </a:rPr>
                <a:t>C</a:t>
              </a:r>
              <a:r>
                <a:rPr lang="en-GB" sz="1050" dirty="0">
                  <a:latin typeface="Calibri" panose="020F0502020204030204" pitchFamily="34" charset="0"/>
                  <a:cs typeface="Calibri" panose="020F0502020204030204" pitchFamily="34" charset="0"/>
                </a:rPr>
                <a:t>)</a:t>
              </a:r>
            </a:p>
          </p:txBody>
        </p:sp>
      </p:grpSp>
      <p:grpSp>
        <p:nvGrpSpPr>
          <p:cNvPr id="21" name="Group 20"/>
          <p:cNvGrpSpPr/>
          <p:nvPr/>
        </p:nvGrpSpPr>
        <p:grpSpPr>
          <a:xfrm>
            <a:off x="774242" y="1228139"/>
            <a:ext cx="4538685" cy="1752077"/>
            <a:chOff x="774242" y="1347407"/>
            <a:chExt cx="4538685" cy="1752077"/>
          </a:xfrm>
        </p:grpSpPr>
        <p:pic>
          <p:nvPicPr>
            <p:cNvPr id="8" name="Picture 7"/>
            <p:cNvPicPr>
              <a:picLocks noChangeAspect="1"/>
            </p:cNvPicPr>
            <p:nvPr/>
          </p:nvPicPr>
          <p:blipFill rotWithShape="1">
            <a:blip r:embed="rId7"/>
            <a:srcRect l="20446" t="56547" r="12508" b="19515"/>
            <a:stretch/>
          </p:blipFill>
          <p:spPr>
            <a:xfrm>
              <a:off x="774242" y="1414575"/>
              <a:ext cx="4538685" cy="1684909"/>
            </a:xfrm>
            <a:prstGeom prst="rect">
              <a:avLst/>
            </a:prstGeom>
          </p:spPr>
        </p:pic>
        <p:sp>
          <p:nvSpPr>
            <p:cNvPr id="19" name="TextBox 18"/>
            <p:cNvSpPr txBox="1"/>
            <p:nvPr/>
          </p:nvSpPr>
          <p:spPr>
            <a:xfrm>
              <a:off x="3184908" y="1347407"/>
              <a:ext cx="1771811" cy="253916"/>
            </a:xfrm>
            <a:prstGeom prst="rect">
              <a:avLst/>
            </a:prstGeom>
            <a:noFill/>
          </p:spPr>
          <p:txBody>
            <a:bodyPr wrap="square" rtlCol="0">
              <a:spAutoFit/>
            </a:bodyPr>
            <a:lstStyle/>
            <a:p>
              <a:pPr algn="ctr"/>
              <a:r>
                <a:rPr lang="en-GB" sz="1050" dirty="0">
                  <a:latin typeface="Calibri" panose="020F0502020204030204" pitchFamily="34" charset="0"/>
                  <a:cs typeface="Calibri" panose="020F0502020204030204" pitchFamily="34" charset="0"/>
                </a:rPr>
                <a:t>Frozen state (-41.8</a:t>
              </a:r>
              <a:r>
                <a:rPr lang="en-GB" sz="1050" baseline="30000" dirty="0">
                  <a:latin typeface="Calibri" panose="020F0502020204030204" pitchFamily="34" charset="0"/>
                  <a:cs typeface="Calibri" panose="020F0502020204030204" pitchFamily="34" charset="0"/>
                </a:rPr>
                <a:t>o</a:t>
              </a:r>
              <a:r>
                <a:rPr lang="en-GB" sz="1050" dirty="0">
                  <a:latin typeface="Calibri" panose="020F0502020204030204" pitchFamily="34" charset="0"/>
                  <a:cs typeface="Calibri" panose="020F0502020204030204" pitchFamily="34" charset="0"/>
                </a:rPr>
                <a:t>C)</a:t>
              </a:r>
            </a:p>
          </p:txBody>
        </p:sp>
      </p:grpSp>
      <p:sp>
        <p:nvSpPr>
          <p:cNvPr id="22" name="Down Arrow 21"/>
          <p:cNvSpPr/>
          <p:nvPr/>
        </p:nvSpPr>
        <p:spPr>
          <a:xfrm>
            <a:off x="3449243" y="1446719"/>
            <a:ext cx="233466" cy="340466"/>
          </a:xfrm>
          <a:prstGeom prst="downArrow">
            <a:avLst/>
          </a:prstGeom>
          <a:solidFill>
            <a:srgbClr val="FF0000"/>
          </a:solid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latin typeface="Calibri" panose="020F0502020204030204" pitchFamily="34" charset="0"/>
              <a:cs typeface="Calibri" panose="020F0502020204030204" pitchFamily="34" charset="0"/>
            </a:endParaRPr>
          </a:p>
        </p:txBody>
      </p:sp>
      <p:cxnSp>
        <p:nvCxnSpPr>
          <p:cNvPr id="23" name="Straight Connector 22"/>
          <p:cNvCxnSpPr/>
          <p:nvPr/>
        </p:nvCxnSpPr>
        <p:spPr>
          <a:xfrm>
            <a:off x="3569310" y="1725542"/>
            <a:ext cx="0" cy="1267805"/>
          </a:xfrm>
          <a:prstGeom prst="line">
            <a:avLst/>
          </a:prstGeom>
          <a:ln>
            <a:solidFill>
              <a:schemeClr val="tx1">
                <a:lumMod val="95000"/>
                <a:lumOff val="5000"/>
              </a:schemeClr>
            </a:solidFill>
            <a:prstDash val="dash"/>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flipV="1">
            <a:off x="643504" y="2429342"/>
            <a:ext cx="4680000" cy="0"/>
          </a:xfrm>
          <a:prstGeom prst="line">
            <a:avLst/>
          </a:prstGeom>
          <a:ln>
            <a:solidFill>
              <a:srgbClr val="002060"/>
            </a:solidFill>
            <a:prstDash val="dash"/>
          </a:ln>
        </p:spPr>
        <p:style>
          <a:lnRef idx="1">
            <a:schemeClr val="dk1"/>
          </a:lnRef>
          <a:fillRef idx="0">
            <a:schemeClr val="dk1"/>
          </a:fillRef>
          <a:effectRef idx="0">
            <a:schemeClr val="dk1"/>
          </a:effectRef>
          <a:fontRef idx="minor">
            <a:schemeClr val="tx1"/>
          </a:fontRef>
        </p:style>
      </p:cxnSp>
      <p:sp>
        <p:nvSpPr>
          <p:cNvPr id="27" name="Down Arrow 26"/>
          <p:cNvSpPr/>
          <p:nvPr/>
        </p:nvSpPr>
        <p:spPr>
          <a:xfrm flipV="1">
            <a:off x="1901213" y="2753857"/>
            <a:ext cx="211160" cy="340466"/>
          </a:xfrm>
          <a:prstGeom prst="downArrow">
            <a:avLst/>
          </a:prstGeom>
          <a:solidFill>
            <a:srgbClr val="ABDB77"/>
          </a:solidFill>
          <a:ln w="12700">
            <a:solidFill>
              <a:srgbClr val="00B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latin typeface="Calibri" panose="020F0502020204030204" pitchFamily="34" charset="0"/>
              <a:cs typeface="Calibri" panose="020F0502020204030204" pitchFamily="34" charset="0"/>
            </a:endParaRPr>
          </a:p>
        </p:txBody>
      </p:sp>
      <p:cxnSp>
        <p:nvCxnSpPr>
          <p:cNvPr id="31" name="Straight Arrow Connector 30"/>
          <p:cNvCxnSpPr/>
          <p:nvPr/>
        </p:nvCxnSpPr>
        <p:spPr>
          <a:xfrm>
            <a:off x="3569310" y="2979592"/>
            <a:ext cx="394379" cy="414912"/>
          </a:xfrm>
          <a:prstGeom prst="straightConnector1">
            <a:avLst/>
          </a:prstGeom>
          <a:ln w="28575">
            <a:solidFill>
              <a:srgbClr val="9933FF"/>
            </a:solidFill>
            <a:tailEnd type="triangle"/>
          </a:ln>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3880652" y="3301184"/>
            <a:ext cx="1219200" cy="307777"/>
          </a:xfrm>
          <a:prstGeom prst="rect">
            <a:avLst/>
          </a:prstGeom>
          <a:noFill/>
        </p:spPr>
        <p:txBody>
          <a:bodyPr wrap="square" rtlCol="0">
            <a:spAutoFit/>
          </a:bodyPr>
          <a:lstStyle/>
          <a:p>
            <a:r>
              <a:rPr lang="en-US" sz="1400" dirty="0">
                <a:solidFill>
                  <a:srgbClr val="9933FF"/>
                </a:solidFill>
                <a:latin typeface="Calibri" panose="020F0502020204030204" pitchFamily="34" charset="0"/>
                <a:cs typeface="Calibri" panose="020F0502020204030204" pitchFamily="34" charset="0"/>
              </a:rPr>
              <a:t>12 kHz</a:t>
            </a:r>
          </a:p>
        </p:txBody>
      </p:sp>
      <p:sp>
        <p:nvSpPr>
          <p:cNvPr id="33" name="Rectangle 32"/>
          <p:cNvSpPr/>
          <p:nvPr/>
        </p:nvSpPr>
        <p:spPr>
          <a:xfrm>
            <a:off x="1156365" y="1046389"/>
            <a:ext cx="2155213" cy="2196000"/>
          </a:xfrm>
          <a:prstGeom prst="rect">
            <a:avLst/>
          </a:prstGeom>
          <a:noFill/>
          <a:ln>
            <a:solidFill>
              <a:schemeClr val="bg1">
                <a:lumMod val="50000"/>
              </a:schemeClr>
            </a:solidFill>
            <a:prstDash val="lgDash"/>
          </a:ln>
        </p:spPr>
        <p:style>
          <a:lnRef idx="2">
            <a:schemeClr val="dk1"/>
          </a:lnRef>
          <a:fillRef idx="1">
            <a:schemeClr val="lt1"/>
          </a:fillRef>
          <a:effectRef idx="0">
            <a:schemeClr val="dk1"/>
          </a:effectRef>
          <a:fontRef idx="minor">
            <a:schemeClr val="dk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34" name="Rectangle 33"/>
          <p:cNvSpPr/>
          <p:nvPr/>
        </p:nvSpPr>
        <p:spPr>
          <a:xfrm>
            <a:off x="3311578" y="1046389"/>
            <a:ext cx="2155213" cy="2196000"/>
          </a:xfrm>
          <a:prstGeom prst="rect">
            <a:avLst/>
          </a:prstGeom>
          <a:noFill/>
          <a:ln>
            <a:solidFill>
              <a:schemeClr val="bg1">
                <a:lumMod val="50000"/>
              </a:schemeClr>
            </a:solidFill>
            <a:prstDash val="lgDash"/>
          </a:ln>
        </p:spPr>
        <p:style>
          <a:lnRef idx="2">
            <a:schemeClr val="dk1"/>
          </a:lnRef>
          <a:fillRef idx="1">
            <a:schemeClr val="lt1"/>
          </a:fillRef>
          <a:effectRef idx="0">
            <a:schemeClr val="dk1"/>
          </a:effectRef>
          <a:fontRef idx="minor">
            <a:schemeClr val="dk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45" name="TextBox 44"/>
          <p:cNvSpPr txBox="1"/>
          <p:nvPr/>
        </p:nvSpPr>
        <p:spPr>
          <a:xfrm>
            <a:off x="6584198" y="3829734"/>
            <a:ext cx="1238865"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T</a:t>
            </a:r>
            <a:r>
              <a:rPr lang="en-US" sz="1400" baseline="-25000" dirty="0">
                <a:latin typeface="Calibri" panose="020F0502020204030204" pitchFamily="34" charset="0"/>
                <a:cs typeface="Calibri" panose="020F0502020204030204" pitchFamily="34" charset="0"/>
              </a:rPr>
              <a:t>SHELF</a:t>
            </a:r>
            <a:r>
              <a:rPr lang="en-US" sz="1400" dirty="0">
                <a:latin typeface="Calibri" panose="020F0502020204030204" pitchFamily="34" charset="0"/>
                <a:cs typeface="Calibri" panose="020F0502020204030204" pitchFamily="34" charset="0"/>
              </a:rPr>
              <a:t> </a:t>
            </a:r>
          </a:p>
        </p:txBody>
      </p:sp>
      <p:sp>
        <p:nvSpPr>
          <p:cNvPr id="46" name="TextBox 45"/>
          <p:cNvSpPr txBox="1"/>
          <p:nvPr/>
        </p:nvSpPr>
        <p:spPr>
          <a:xfrm>
            <a:off x="6410593" y="5081469"/>
            <a:ext cx="1238865" cy="307777"/>
          </a:xfrm>
          <a:prstGeom prst="rect">
            <a:avLst/>
          </a:prstGeom>
          <a:noFill/>
        </p:spPr>
        <p:txBody>
          <a:bodyPr wrap="square" rtlCol="0">
            <a:spAutoFit/>
          </a:bodyPr>
          <a:lstStyle/>
          <a:p>
            <a:r>
              <a:rPr lang="en-US" sz="1400" dirty="0">
                <a:solidFill>
                  <a:srgbClr val="FF00FF"/>
                </a:solidFill>
                <a:latin typeface="Calibri" panose="020F0502020204030204" pitchFamily="34" charset="0"/>
                <a:cs typeface="Calibri" panose="020F0502020204030204" pitchFamily="34" charset="0"/>
              </a:rPr>
              <a:t>T(F</a:t>
            </a:r>
            <a:r>
              <a:rPr lang="en-US" sz="1400" baseline="-25000" dirty="0">
                <a:solidFill>
                  <a:srgbClr val="FF00FF"/>
                </a:solidFill>
                <a:latin typeface="Calibri" panose="020F0502020204030204" pitchFamily="34" charset="0"/>
                <a:cs typeface="Calibri" panose="020F0502020204030204" pitchFamily="34" charset="0"/>
              </a:rPr>
              <a:t>PEAK</a:t>
            </a:r>
            <a:r>
              <a:rPr lang="en-US" sz="1400" dirty="0">
                <a:solidFill>
                  <a:srgbClr val="FF00FF"/>
                </a:solidFill>
                <a:latin typeface="Calibri" panose="020F0502020204030204" pitchFamily="34" charset="0"/>
                <a:cs typeface="Calibri" panose="020F0502020204030204" pitchFamily="34" charset="0"/>
              </a:rPr>
              <a:t> )</a:t>
            </a:r>
          </a:p>
        </p:txBody>
      </p:sp>
      <p:sp>
        <p:nvSpPr>
          <p:cNvPr id="47" name="TextBox 46"/>
          <p:cNvSpPr txBox="1"/>
          <p:nvPr/>
        </p:nvSpPr>
        <p:spPr>
          <a:xfrm>
            <a:off x="6410593" y="4536590"/>
            <a:ext cx="1238865" cy="307777"/>
          </a:xfrm>
          <a:prstGeom prst="rect">
            <a:avLst/>
          </a:prstGeom>
          <a:noFill/>
        </p:spPr>
        <p:txBody>
          <a:bodyPr wrap="square" rtlCol="0">
            <a:spAutoFit/>
          </a:bodyPr>
          <a:lstStyle/>
          <a:p>
            <a:r>
              <a:rPr lang="en-US" sz="1400" dirty="0">
                <a:solidFill>
                  <a:srgbClr val="0000FF"/>
                </a:solidFill>
                <a:latin typeface="Calibri" panose="020F0502020204030204" pitchFamily="34" charset="0"/>
                <a:cs typeface="Calibri" panose="020F0502020204030204" pitchFamily="34" charset="0"/>
              </a:rPr>
              <a:t>T</a:t>
            </a:r>
            <a:r>
              <a:rPr lang="en-US" sz="1400" baseline="-25000" dirty="0">
                <a:solidFill>
                  <a:srgbClr val="0000FF"/>
                </a:solidFill>
                <a:latin typeface="Calibri" panose="020F0502020204030204" pitchFamily="34" charset="0"/>
                <a:cs typeface="Calibri" panose="020F0502020204030204" pitchFamily="34" charset="0"/>
              </a:rPr>
              <a:t>AVERAGE</a:t>
            </a:r>
            <a:r>
              <a:rPr lang="en-US" sz="1400" dirty="0">
                <a:solidFill>
                  <a:srgbClr val="0000FF"/>
                </a:solidFill>
                <a:latin typeface="Calibri" panose="020F0502020204030204" pitchFamily="34" charset="0"/>
                <a:cs typeface="Calibri" panose="020F0502020204030204" pitchFamily="34" charset="0"/>
              </a:rPr>
              <a:t> </a:t>
            </a:r>
          </a:p>
        </p:txBody>
      </p:sp>
      <p:sp>
        <p:nvSpPr>
          <p:cNvPr id="48" name="Rectangle 47"/>
          <p:cNvSpPr/>
          <p:nvPr/>
        </p:nvSpPr>
        <p:spPr>
          <a:xfrm>
            <a:off x="5460491" y="2895080"/>
            <a:ext cx="3715972" cy="830997"/>
          </a:xfrm>
          <a:prstGeom prst="rect">
            <a:avLst/>
          </a:prstGeom>
        </p:spPr>
        <p:txBody>
          <a:bodyPr wrap="square">
            <a:spAutoFit/>
          </a:bodyPr>
          <a:lstStyle/>
          <a:p>
            <a:pPr algn="ctr"/>
            <a:r>
              <a:rPr lang="en-GB" sz="1600" spc="-20" dirty="0">
                <a:latin typeface="Calibri" panose="020F0502020204030204" pitchFamily="34" charset="0"/>
                <a:cs typeface="Calibri" panose="020F0502020204030204" pitchFamily="34" charset="0"/>
              </a:rPr>
              <a:t>Calibration data for log F</a:t>
            </a:r>
            <a:r>
              <a:rPr lang="en-GB" sz="1600" spc="-20" baseline="-25000" dirty="0">
                <a:latin typeface="Calibri" panose="020F0502020204030204" pitchFamily="34" charset="0"/>
                <a:cs typeface="Calibri" panose="020F0502020204030204" pitchFamily="34" charset="0"/>
              </a:rPr>
              <a:t>PEAK</a:t>
            </a:r>
            <a:r>
              <a:rPr lang="en-GB" sz="1600" spc="-20" dirty="0">
                <a:latin typeface="Calibri" panose="020F0502020204030204" pitchFamily="34" charset="0"/>
                <a:cs typeface="Calibri" panose="020F0502020204030204" pitchFamily="34" charset="0"/>
              </a:rPr>
              <a:t> during annealing is used to predict the product temperature (T(F</a:t>
            </a:r>
            <a:r>
              <a:rPr lang="en-GB" sz="1600" spc="-20" baseline="-25000" dirty="0">
                <a:latin typeface="Calibri" panose="020F0502020204030204" pitchFamily="34" charset="0"/>
                <a:cs typeface="Calibri" panose="020F0502020204030204" pitchFamily="34" charset="0"/>
              </a:rPr>
              <a:t>PEAK</a:t>
            </a:r>
            <a:r>
              <a:rPr lang="en-GB" sz="1600" spc="-20" dirty="0">
                <a:latin typeface="Calibri" panose="020F0502020204030204" pitchFamily="34" charset="0"/>
                <a:cs typeface="Calibri" panose="020F0502020204030204" pitchFamily="34" charset="0"/>
              </a:rPr>
              <a:t>)</a:t>
            </a:r>
          </a:p>
        </p:txBody>
      </p:sp>
      <p:cxnSp>
        <p:nvCxnSpPr>
          <p:cNvPr id="3" name="Straight Connector 2"/>
          <p:cNvCxnSpPr/>
          <p:nvPr/>
        </p:nvCxnSpPr>
        <p:spPr>
          <a:xfrm>
            <a:off x="3578228" y="1552170"/>
            <a:ext cx="0" cy="1441177"/>
          </a:xfrm>
          <a:prstGeom prst="line">
            <a:avLst/>
          </a:prstGeom>
          <a:ln>
            <a:solidFill>
              <a:srgbClr val="9933FF"/>
            </a:solidFill>
            <a:prstDash val="dash"/>
          </a:ln>
        </p:spPr>
        <p:style>
          <a:lnRef idx="1">
            <a:schemeClr val="dk1"/>
          </a:lnRef>
          <a:fillRef idx="0">
            <a:schemeClr val="dk1"/>
          </a:fillRef>
          <a:effectRef idx="0">
            <a:schemeClr val="dk1"/>
          </a:effectRef>
          <a:fontRef idx="minor">
            <a:schemeClr val="tx1"/>
          </a:fontRef>
        </p:style>
      </p:cxnSp>
      <p:cxnSp>
        <p:nvCxnSpPr>
          <p:cNvPr id="4" name="Straight Connector 3"/>
          <p:cNvCxnSpPr/>
          <p:nvPr/>
        </p:nvCxnSpPr>
        <p:spPr>
          <a:xfrm>
            <a:off x="6468387" y="4890471"/>
            <a:ext cx="1959428" cy="0"/>
          </a:xfrm>
          <a:prstGeom prst="line">
            <a:avLst/>
          </a:prstGeom>
          <a:ln>
            <a:solidFill>
              <a:srgbClr val="3803FB"/>
            </a:solidFill>
            <a:prstDash val="dash"/>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6482475" y="4966031"/>
            <a:ext cx="1959428" cy="0"/>
          </a:xfrm>
          <a:prstGeom prst="line">
            <a:avLst/>
          </a:prstGeom>
          <a:ln>
            <a:solidFill>
              <a:srgbClr val="FF00FF"/>
            </a:solidFill>
            <a:prstDash val="dash"/>
          </a:ln>
        </p:spPr>
        <p:style>
          <a:lnRef idx="1">
            <a:schemeClr val="dk1"/>
          </a:lnRef>
          <a:fillRef idx="0">
            <a:schemeClr val="dk1"/>
          </a:fillRef>
          <a:effectRef idx="0">
            <a:schemeClr val="dk1"/>
          </a:effectRef>
          <a:fontRef idx="minor">
            <a:schemeClr val="tx1"/>
          </a:fontRef>
        </p:style>
      </p:cxnSp>
      <p:sp>
        <p:nvSpPr>
          <p:cNvPr id="5" name="TextBox 4"/>
          <p:cNvSpPr txBox="1"/>
          <p:nvPr/>
        </p:nvSpPr>
        <p:spPr>
          <a:xfrm>
            <a:off x="7145306" y="4358917"/>
            <a:ext cx="1284326" cy="369332"/>
          </a:xfrm>
          <a:prstGeom prst="rect">
            <a:avLst/>
          </a:prstGeom>
          <a:noFill/>
        </p:spPr>
        <p:txBody>
          <a:bodyPr wrap="none" rtlCol="0">
            <a:spAutoFit/>
          </a:bodyPr>
          <a:lstStyle/>
          <a:p>
            <a:r>
              <a:rPr lang="en-GB" dirty="0">
                <a:solidFill>
                  <a:srgbClr val="3803FB"/>
                </a:solidFill>
                <a:latin typeface="Calibri" panose="020F0502020204030204" pitchFamily="34" charset="0"/>
                <a:cs typeface="Calibri" panose="020F0502020204030204" pitchFamily="34" charset="0"/>
              </a:rPr>
              <a:t>48.1 </a:t>
            </a:r>
            <a:r>
              <a:rPr lang="en-GB" baseline="30000" dirty="0" err="1">
                <a:solidFill>
                  <a:srgbClr val="3803FB"/>
                </a:solidFill>
                <a:latin typeface="Calibri" panose="020F0502020204030204" pitchFamily="34" charset="0"/>
                <a:cs typeface="Calibri" panose="020F0502020204030204" pitchFamily="34" charset="0"/>
              </a:rPr>
              <a:t>o</a:t>
            </a:r>
            <a:r>
              <a:rPr lang="en-GB" dirty="0" err="1">
                <a:solidFill>
                  <a:srgbClr val="3803FB"/>
                </a:solidFill>
                <a:latin typeface="Calibri" panose="020F0502020204030204" pitchFamily="34" charset="0"/>
                <a:cs typeface="Calibri" panose="020F0502020204030204" pitchFamily="34" charset="0"/>
              </a:rPr>
              <a:t>C</a:t>
            </a:r>
            <a:r>
              <a:rPr lang="en-GB" dirty="0">
                <a:solidFill>
                  <a:srgbClr val="3803FB"/>
                </a:solidFill>
                <a:latin typeface="Calibri" panose="020F0502020204030204" pitchFamily="34" charset="0"/>
                <a:cs typeface="Calibri" panose="020F0502020204030204" pitchFamily="34" charset="0"/>
              </a:rPr>
              <a:t> (3h)</a:t>
            </a:r>
          </a:p>
        </p:txBody>
      </p:sp>
      <p:sp>
        <p:nvSpPr>
          <p:cNvPr id="2" name="Rectangle 1"/>
          <p:cNvSpPr/>
          <p:nvPr/>
        </p:nvSpPr>
        <p:spPr>
          <a:xfrm>
            <a:off x="7441987" y="1415983"/>
            <a:ext cx="201357" cy="27882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89303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22" presetClass="entr" presetSubtype="2"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Effect transition="in" filter="wipe(right)">
                                      <p:cBhvr>
                                        <p:cTn id="9" dur="225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xEl>
                                              <p:pRg st="1" end="1"/>
                                            </p:txEl>
                                          </p:spTgt>
                                        </p:tgtEl>
                                        <p:attrNameLst>
                                          <p:attrName>style.visibility</p:attrName>
                                        </p:attrNameLst>
                                      </p:cBhvr>
                                      <p:to>
                                        <p:strVal val="visible"/>
                                      </p:to>
                                    </p:set>
                                  </p:childTnLst>
                                </p:cTn>
                              </p:par>
                              <p:par>
                                <p:cTn id="14" presetID="42" presetClass="path" presetSubtype="0" accel="50000" decel="50000" fill="hold" grpId="0" nodeType="withEffect">
                                  <p:stCondLst>
                                    <p:cond delay="0"/>
                                  </p:stCondLst>
                                  <p:childTnLst>
                                    <p:animMotion origin="layout" path="M -5.55556E-7 7.40741E-7 L 0.00035 0.18102 " pathEditMode="relative" rAng="0" ptsTypes="AA">
                                      <p:cBhvr>
                                        <p:cTn id="15" dur="2000" fill="hold"/>
                                        <p:tgtEl>
                                          <p:spTgt spid="22"/>
                                        </p:tgtEl>
                                        <p:attrNameLst>
                                          <p:attrName>ppt_x</p:attrName>
                                          <p:attrName>ppt_y</p:attrName>
                                        </p:attrNameLst>
                                      </p:cBhvr>
                                      <p:rCtr x="17" y="9051"/>
                                    </p:animMotion>
                                  </p:childTnLst>
                                  <p:subTnLst>
                                    <p:set>
                                      <p:cBhvr override="childStyle">
                                        <p:cTn dur="1" fill="hold" display="0" masterRel="nextClick" afterEffect="1"/>
                                        <p:tgtEl>
                                          <p:spTgt spid="22"/>
                                        </p:tgtEl>
                                        <p:attrNameLst>
                                          <p:attrName>style.visibility</p:attrName>
                                        </p:attrNameLst>
                                      </p:cBhvr>
                                      <p:to>
                                        <p:strVal val="hidden"/>
                                      </p:to>
                                    </p:set>
                                  </p:subTnLst>
                                </p:cTn>
                              </p:par>
                              <p:par>
                                <p:cTn id="16" presetID="22" presetClass="entr" presetSubtype="1" fill="hold" nodeType="with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2000"/>
                                        <p:tgtEl>
                                          <p:spTgt spid="23"/>
                                        </p:tgtEl>
                                      </p:cBhvr>
                                    </p:animEffect>
                                  </p:childTnLst>
                                </p:cTn>
                              </p:par>
                              <p:par>
                                <p:cTn id="19" presetID="1" presetClass="entr" presetSubtype="0"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xit" presetSubtype="0" fill="hold" nodeType="withEffect">
                                  <p:stCondLst>
                                    <p:cond delay="250"/>
                                  </p:stCondLst>
                                  <p:childTnLst>
                                    <p:set>
                                      <p:cBhvr>
                                        <p:cTn id="22" dur="1" fill="hold">
                                          <p:stCondLst>
                                            <p:cond delay="0"/>
                                          </p:stCondLst>
                                        </p:cTn>
                                        <p:tgtEl>
                                          <p:spTgt spid="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xEl>
                                              <p:pRg st="3" end="3"/>
                                            </p:txEl>
                                          </p:spTgt>
                                        </p:tgtEl>
                                        <p:attrNameLst>
                                          <p:attrName>style.visibility</p:attrName>
                                        </p:attrNameLst>
                                      </p:cBhvr>
                                      <p:to>
                                        <p:strVal val="visible"/>
                                      </p:to>
                                    </p:set>
                                  </p:childTnLst>
                                </p:cTn>
                              </p:par>
                              <p:par>
                                <p:cTn id="29" presetID="64" presetClass="path" presetSubtype="0" accel="50000" decel="50000" fill="hold" grpId="0" nodeType="withEffect">
                                  <p:stCondLst>
                                    <p:cond delay="0"/>
                                  </p:stCondLst>
                                  <p:childTnLst>
                                    <p:animMotion origin="layout" path="M -4.44444E-6 0 L 0.00139 -0.15949 " pathEditMode="relative" rAng="0" ptsTypes="AA">
                                      <p:cBhvr>
                                        <p:cTn id="30" dur="2500" fill="hold"/>
                                        <p:tgtEl>
                                          <p:spTgt spid="27"/>
                                        </p:tgtEl>
                                        <p:attrNameLst>
                                          <p:attrName>ppt_x</p:attrName>
                                          <p:attrName>ppt_y</p:attrName>
                                        </p:attrNameLst>
                                      </p:cBhvr>
                                      <p:rCtr x="69" y="-7986"/>
                                    </p:animMotion>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AsOne/>
      </p:bldGraphic>
      <p:bldGraphic spid="35" grpId="0">
        <p:bldAsOne/>
      </p:bldGraphic>
      <p:bldGraphic spid="30" grpId="0">
        <p:bldAsOne/>
      </p:bldGraphic>
      <p:bldP spid="14" grpId="0" uiExpand="1" build="p"/>
      <p:bldP spid="22" grpId="0" animBg="1"/>
      <p:bldP spid="27" grpId="0" animBg="1"/>
      <p:bldP spid="33" grpId="0" animBg="1"/>
      <p:bldP spid="34" grpId="0" animBg="1"/>
      <p:bldP spid="45" grpId="0"/>
      <p:bldP spid="46" grpId="0"/>
      <p:bldP spid="47"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2" name="Rectangle 71"/>
              <p:cNvSpPr/>
              <p:nvPr/>
            </p:nvSpPr>
            <p:spPr>
              <a:xfrm>
                <a:off x="1446037" y="1428180"/>
                <a:ext cx="2699200" cy="62414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a:rPr>
                          </m:ctrlPr>
                        </m:fPr>
                        <m:num>
                          <m:r>
                            <a:rPr lang="en-US" i="1">
                              <a:latin typeface="Cambria Math" panose="02040503050406030204" pitchFamily="18" charset="0"/>
                            </a:rPr>
                            <m:t>𝑑</m:t>
                          </m:r>
                          <m:r>
                            <a:rPr lang="en-GB" i="1">
                              <a:latin typeface="Cambria Math" panose="02040503050406030204" pitchFamily="18" charset="0"/>
                            </a:rPr>
                            <m:t>𝑚</m:t>
                          </m:r>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a:rPr>
                          </m:ctrlPr>
                        </m:dPr>
                        <m:e>
                          <m:f>
                            <m:fPr>
                              <m:ctrlPr>
                                <a:rPr lang="en-US" i="1" smtClean="0">
                                  <a:latin typeface="Cambria Math"/>
                                </a:rPr>
                              </m:ctrlPr>
                            </m:fPr>
                            <m:num>
                              <m:r>
                                <a:rPr lang="en-GB" i="1">
                                  <a:latin typeface="Cambria Math" panose="02040503050406030204" pitchFamily="18" charset="0"/>
                                </a:rPr>
                                <m:t>𝑃</m:t>
                              </m:r>
                              <m:r>
                                <a:rPr lang="en-GB" b="0" i="1" baseline="-25000" smtClean="0">
                                  <a:latin typeface="Cambria Math" panose="02040503050406030204" pitchFamily="18" charset="0"/>
                                </a:rPr>
                                <m:t>𝐼𝐶𝐸</m:t>
                              </m:r>
                              <m:r>
                                <a:rPr lang="en-GB" i="1">
                                  <a:latin typeface="Cambria Math" panose="02040503050406030204" pitchFamily="18" charset="0"/>
                                </a:rPr>
                                <m:t> −</m:t>
                              </m:r>
                              <m:r>
                                <a:rPr lang="en-GB" i="1">
                                  <a:latin typeface="Cambria Math" panose="02040503050406030204" pitchFamily="18" charset="0"/>
                                </a:rPr>
                                <m:t>𝑃𝐶𝐻𝐴𝑀𝐵𝐸𝑅</m:t>
                              </m:r>
                            </m:num>
                            <m:den>
                              <m:r>
                                <a:rPr lang="en-GB" i="1">
                                  <a:latin typeface="Cambria Math" panose="02040503050406030204" pitchFamily="18" charset="0"/>
                                </a:rPr>
                                <m:t>𝑅</m:t>
                              </m:r>
                              <m:r>
                                <a:rPr lang="en-GB" i="1" baseline="-25000">
                                  <a:latin typeface="Cambria Math" panose="02040503050406030204" pitchFamily="18" charset="0"/>
                                </a:rPr>
                                <m:t>𝑃</m:t>
                              </m:r>
                              <m:r>
                                <a:rPr lang="en-GB" i="1">
                                  <a:latin typeface="Cambria Math" panose="02040503050406030204" pitchFamily="18" charset="0"/>
                                </a:rPr>
                                <m:t>+</m:t>
                              </m:r>
                              <m:r>
                                <a:rPr lang="en-GB" i="1">
                                  <a:latin typeface="Cambria Math" panose="02040503050406030204" pitchFamily="18" charset="0"/>
                                </a:rPr>
                                <m:t>𝑅𝑆</m:t>
                              </m:r>
                              <m:r>
                                <a:rPr lang="en-GB" i="1">
                                  <a:latin typeface="Cambria Math" panose="02040503050406030204" pitchFamily="18" charset="0"/>
                                </a:rPr>
                                <m:t>+</m:t>
                              </m:r>
                              <m:r>
                                <a:rPr lang="en-GB" i="1">
                                  <a:latin typeface="Cambria Math" panose="02040503050406030204" pitchFamily="18" charset="0"/>
                                </a:rPr>
                                <m:t>𝑅𝐶</m:t>
                              </m:r>
                            </m:den>
                          </m:f>
                        </m:e>
                      </m:d>
                    </m:oMath>
                  </m:oMathPara>
                </a14:m>
                <a:endParaRPr lang="en-GB" dirty="0">
                  <a:latin typeface="Calibri" panose="020F0502020204030204" pitchFamily="34" charset="0"/>
                  <a:cs typeface="Calibri" panose="020F0502020204030204" pitchFamily="34" charset="0"/>
                </a:endParaRPr>
              </a:p>
            </p:txBody>
          </p:sp>
        </mc:Choice>
        <mc:Fallback xmlns="">
          <p:sp>
            <p:nvSpPr>
              <p:cNvPr id="72" name="Rectangle 71"/>
              <p:cNvSpPr>
                <a:spLocks noRot="1" noChangeAspect="1" noMove="1" noResize="1" noEditPoints="1" noAdjustHandles="1" noChangeArrowheads="1" noChangeShapeType="1" noTextEdit="1"/>
              </p:cNvSpPr>
              <p:nvPr/>
            </p:nvSpPr>
            <p:spPr>
              <a:xfrm>
                <a:off x="1446037" y="1428180"/>
                <a:ext cx="2699200" cy="624145"/>
              </a:xfrm>
              <a:prstGeom prst="rect">
                <a:avLst/>
              </a:prstGeom>
              <a:blipFill>
                <a:blip r:embed="rId3"/>
                <a:stretch>
                  <a:fillRect/>
                </a:stretch>
              </a:blipFill>
            </p:spPr>
            <p:txBody>
              <a:bodyPr/>
              <a:lstStyle/>
              <a:p>
                <a:r>
                  <a:rPr lang="en-US">
                    <a:noFill/>
                  </a:rPr>
                  <a:t> </a:t>
                </a:r>
              </a:p>
            </p:txBody>
          </p:sp>
        </mc:Fallback>
      </mc:AlternateContent>
      <p:grpSp>
        <p:nvGrpSpPr>
          <p:cNvPr id="71" name="Group 70"/>
          <p:cNvGrpSpPr/>
          <p:nvPr/>
        </p:nvGrpSpPr>
        <p:grpSpPr>
          <a:xfrm>
            <a:off x="1237485" y="2774128"/>
            <a:ext cx="5671507" cy="3150643"/>
            <a:chOff x="1065207" y="3129429"/>
            <a:chExt cx="5671507" cy="3150643"/>
          </a:xfrm>
        </p:grpSpPr>
        <p:grpSp>
          <p:nvGrpSpPr>
            <p:cNvPr id="6" name="Group 5"/>
            <p:cNvGrpSpPr/>
            <p:nvPr/>
          </p:nvGrpSpPr>
          <p:grpSpPr>
            <a:xfrm>
              <a:off x="1065207" y="3129429"/>
              <a:ext cx="5671507" cy="3150643"/>
              <a:chOff x="384095" y="1859821"/>
              <a:chExt cx="5671507" cy="3150643"/>
            </a:xfrm>
          </p:grpSpPr>
          <p:grpSp>
            <p:nvGrpSpPr>
              <p:cNvPr id="7" name="Group 6"/>
              <p:cNvGrpSpPr/>
              <p:nvPr/>
            </p:nvGrpSpPr>
            <p:grpSpPr>
              <a:xfrm>
                <a:off x="384095" y="1859821"/>
                <a:ext cx="2264988" cy="3150643"/>
                <a:chOff x="365241" y="1228223"/>
                <a:chExt cx="2264988" cy="3150643"/>
              </a:xfrm>
            </p:grpSpPr>
            <p:grpSp>
              <p:nvGrpSpPr>
                <p:cNvPr id="16" name="Group 15"/>
                <p:cNvGrpSpPr/>
                <p:nvPr/>
              </p:nvGrpSpPr>
              <p:grpSpPr>
                <a:xfrm>
                  <a:off x="365241" y="1228223"/>
                  <a:ext cx="2264988" cy="3150643"/>
                  <a:chOff x="365241" y="1228223"/>
                  <a:chExt cx="2264988" cy="3150643"/>
                </a:xfrm>
              </p:grpSpPr>
              <p:pic>
                <p:nvPicPr>
                  <p:cNvPr id="20" name="Picture 19"/>
                  <p:cNvPicPr>
                    <a:picLocks noChangeAspect="1"/>
                  </p:cNvPicPr>
                  <p:nvPr/>
                </p:nvPicPr>
                <p:blipFill>
                  <a:blip r:embed="rId4">
                    <a:extLst>
                      <a:ext uri="{BEBA8EAE-BF5A-486C-A8C5-ECC9F3942E4B}">
                        <a14:imgProps xmlns:a14="http://schemas.microsoft.com/office/drawing/2010/main">
                          <a14:imgLayer r:embed="rId5">
                            <a14:imgEffect>
                              <a14:backgroundRemoval t="0" b="96667" l="0" r="100000"/>
                            </a14:imgEffect>
                          </a14:imgLayer>
                        </a14:imgProps>
                      </a:ext>
                    </a:extLst>
                  </a:blip>
                  <a:stretch>
                    <a:fillRect/>
                  </a:stretch>
                </p:blipFill>
                <p:spPr>
                  <a:xfrm>
                    <a:off x="910673" y="1228223"/>
                    <a:ext cx="1273297" cy="589186"/>
                  </a:xfrm>
                  <a:prstGeom prst="rect">
                    <a:avLst/>
                  </a:prstGeom>
                </p:spPr>
              </p:pic>
              <p:grpSp>
                <p:nvGrpSpPr>
                  <p:cNvPr id="21" name="Group 20"/>
                  <p:cNvGrpSpPr/>
                  <p:nvPr/>
                </p:nvGrpSpPr>
                <p:grpSpPr>
                  <a:xfrm>
                    <a:off x="365241" y="1552125"/>
                    <a:ext cx="2264988" cy="2826741"/>
                    <a:chOff x="3258423" y="2579606"/>
                    <a:chExt cx="1118307" cy="1481385"/>
                  </a:xfrm>
                </p:grpSpPr>
                <p:grpSp>
                  <p:nvGrpSpPr>
                    <p:cNvPr id="22" name="Group 21"/>
                    <p:cNvGrpSpPr/>
                    <p:nvPr/>
                  </p:nvGrpSpPr>
                  <p:grpSpPr>
                    <a:xfrm>
                      <a:off x="3489843" y="2579606"/>
                      <a:ext cx="727772" cy="1254778"/>
                      <a:chOff x="4381397" y="2399590"/>
                      <a:chExt cx="727772" cy="1254778"/>
                    </a:xfrm>
                  </p:grpSpPr>
                  <p:pic>
                    <p:nvPicPr>
                      <p:cNvPr id="24" name="Picture 23" descr="vial size chart"/>
                      <p:cNvPicPr>
                        <a:picLocks noChangeAspect="1"/>
                      </p:cNvPicPr>
                      <p:nvPr/>
                    </p:nvPicPr>
                    <p:blipFill rotWithShape="1">
                      <a:blip r:embed="rId6">
                        <a:extLst>
                          <a:ext uri="{BEBA8EAE-BF5A-486C-A8C5-ECC9F3942E4B}">
                            <a14:imgProps xmlns:a14="http://schemas.microsoft.com/office/drawing/2010/main">
                              <a14:imgLayer r:embed="rId7">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l="63604" t="10183" r="23783" b="73367"/>
                      <a:stretch/>
                    </p:blipFill>
                    <p:spPr bwMode="auto">
                      <a:xfrm>
                        <a:off x="4381397" y="2399590"/>
                        <a:ext cx="727772" cy="1254778"/>
                      </a:xfrm>
                      <a:prstGeom prst="rect">
                        <a:avLst/>
                      </a:prstGeom>
                      <a:noFill/>
                      <a:ln>
                        <a:noFill/>
                      </a:ln>
                      <a:extLst>
                        <a:ext uri="{53640926-AAD7-44D8-BBD7-CCE9431645EC}">
                          <a14:shadowObscured xmlns:a14="http://schemas.microsoft.com/office/drawing/2010/main"/>
                        </a:ext>
                      </a:extLst>
                    </p:spPr>
                  </p:pic>
                  <p:sp>
                    <p:nvSpPr>
                      <p:cNvPr id="25" name="Rectangle 24"/>
                      <p:cNvSpPr/>
                      <p:nvPr/>
                    </p:nvSpPr>
                    <p:spPr>
                      <a:xfrm>
                        <a:off x="4551420" y="2680124"/>
                        <a:ext cx="355032" cy="2386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latin typeface="Calibri" panose="020F0502020204030204" pitchFamily="34" charset="0"/>
                          <a:cs typeface="Calibri" panose="020F0502020204030204" pitchFamily="34" charset="0"/>
                        </a:endParaRPr>
                      </a:p>
                    </p:txBody>
                  </p:sp>
                  <p:sp>
                    <p:nvSpPr>
                      <p:cNvPr id="26" name="Rounded Rectangle 25"/>
                      <p:cNvSpPr/>
                      <p:nvPr/>
                    </p:nvSpPr>
                    <p:spPr>
                      <a:xfrm>
                        <a:off x="4425771" y="3315258"/>
                        <a:ext cx="641047" cy="300045"/>
                      </a:xfrm>
                      <a:prstGeom prst="roundRect">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0" rIns="91440" bIns="0" numCol="1" spcCol="0" rtlCol="0" fromWordArt="0" anchor="ctr" anchorCtr="0" forceAA="0" compatLnSpc="1">
                        <a:prstTxWarp prst="textNoShape">
                          <a:avLst/>
                        </a:prstTxWarp>
                        <a:noAutofit/>
                      </a:bodyPr>
                      <a:lstStyle/>
                      <a:p>
                        <a:pPr algn="ctr">
                          <a:lnSpc>
                            <a:spcPct val="107000"/>
                          </a:lnSpc>
                          <a:spcAft>
                            <a:spcPts val="0"/>
                          </a:spcAft>
                        </a:pP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ICE</a:t>
                        </a:r>
                      </a:p>
                    </p:txBody>
                  </p:sp>
                </p:grpSp>
                <p:sp>
                  <p:nvSpPr>
                    <p:cNvPr id="23" name="Rectangle 22"/>
                    <p:cNvSpPr/>
                    <p:nvPr/>
                  </p:nvSpPr>
                  <p:spPr bwMode="auto">
                    <a:xfrm>
                      <a:off x="3258423" y="3865533"/>
                      <a:ext cx="1118307" cy="195458"/>
                    </a:xfrm>
                    <a:prstGeom prst="rect">
                      <a:avLst/>
                    </a:prstGeom>
                    <a:solidFill>
                      <a:schemeClr val="bg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000" dirty="0">
                          <a:latin typeface="Calibri" panose="020F0502020204030204" pitchFamily="34" charset="0"/>
                          <a:ea typeface="ＭＳ Ｐゴシック" pitchFamily="1" charset="-128"/>
                          <a:cs typeface="Calibri" panose="020F0502020204030204" pitchFamily="34" charset="0"/>
                        </a:rPr>
                        <a:t>             Shelf	 </a:t>
                      </a:r>
                    </a:p>
                  </p:txBody>
                </p:sp>
              </p:grpSp>
            </p:grpSp>
            <p:sp>
              <p:nvSpPr>
                <p:cNvPr id="17" name="Rectangle 16"/>
                <p:cNvSpPr/>
                <p:nvPr/>
              </p:nvSpPr>
              <p:spPr bwMode="auto">
                <a:xfrm>
                  <a:off x="833953" y="3909629"/>
                  <a:ext cx="1474009" cy="96272"/>
                </a:xfrm>
                <a:prstGeom prst="rect">
                  <a:avLst/>
                </a:prstGeom>
                <a:pattFill prst="zigZag">
                  <a:fgClr>
                    <a:srgbClr val="FF9393"/>
                  </a:fgClr>
                  <a:bgClr>
                    <a:schemeClr val="bg1"/>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8" name="Rectangle 17"/>
                <p:cNvSpPr/>
                <p:nvPr/>
              </p:nvSpPr>
              <p:spPr>
                <a:xfrm>
                  <a:off x="921777" y="2837467"/>
                  <a:ext cx="1298359" cy="54675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Dried Product (</a:t>
                  </a:r>
                  <a:r>
                    <a:rPr lang="en-GB" sz="16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Rp</a:t>
                  </a: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p:txBody>
            </p:sp>
            <p:sp>
              <p:nvSpPr>
                <p:cNvPr id="19" name="Oval 18"/>
                <p:cNvSpPr/>
                <p:nvPr/>
              </p:nvSpPr>
              <p:spPr bwMode="auto">
                <a:xfrm>
                  <a:off x="1110616" y="2715652"/>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sp>
            <p:nvSpPr>
              <p:cNvPr id="8" name="Left Brace 7"/>
              <p:cNvSpPr/>
              <p:nvPr/>
            </p:nvSpPr>
            <p:spPr bwMode="auto">
              <a:xfrm>
                <a:off x="2250474" y="3820232"/>
                <a:ext cx="328332" cy="404900"/>
              </a:xfrm>
              <a:prstGeom prst="leftBrace">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9" name="Rectangle 8"/>
              <p:cNvSpPr/>
              <p:nvPr/>
            </p:nvSpPr>
            <p:spPr>
              <a:xfrm>
                <a:off x="2657672" y="4201793"/>
                <a:ext cx="1298359" cy="349200"/>
              </a:xfrm>
              <a:prstGeom prst="rect">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0" rIns="91440" bIns="0" numCol="1" spcCol="0" rtlCol="0" fromWordArt="0" anchor="ctr" anchorCtr="0" forceAA="0" compatLnSpc="1">
                <a:prstTxWarp prst="textNoShape">
                  <a:avLst/>
                </a:prstTxWarp>
                <a:noAutofit/>
              </a:bodyPr>
              <a:lstStyle/>
              <a:p>
                <a:pPr algn="ctr">
                  <a:lnSpc>
                    <a:spcPct val="107000"/>
                  </a:lnSpc>
                  <a:spcAft>
                    <a:spcPts val="0"/>
                  </a:spcAft>
                </a:pPr>
                <a:r>
                  <a:rPr lang="en-GB"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ICE</a:t>
                </a:r>
              </a:p>
            </p:txBody>
          </p:sp>
          <p:sp>
            <p:nvSpPr>
              <p:cNvPr id="10" name="Rectangle 9"/>
              <p:cNvSpPr/>
              <p:nvPr/>
            </p:nvSpPr>
            <p:spPr>
              <a:xfrm>
                <a:off x="2654840" y="3469066"/>
                <a:ext cx="1298359" cy="34875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0"/>
                  </a:spcAft>
                </a:pPr>
                <a:r>
                  <a:rPr lang="en-GB"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Dried Product</a:t>
                </a:r>
              </a:p>
            </p:txBody>
          </p:sp>
          <p:sp>
            <p:nvSpPr>
              <p:cNvPr id="11" name="Right Brace 10"/>
              <p:cNvSpPr/>
              <p:nvPr/>
            </p:nvSpPr>
            <p:spPr bwMode="auto">
              <a:xfrm>
                <a:off x="3953199" y="3817816"/>
                <a:ext cx="291475" cy="407316"/>
              </a:xfrm>
              <a:prstGeom prst="rightBrace">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2" name="TextBox 11"/>
              <p:cNvSpPr txBox="1"/>
              <p:nvPr/>
            </p:nvSpPr>
            <p:spPr>
              <a:xfrm>
                <a:off x="2236603" y="4178022"/>
                <a:ext cx="949657" cy="523220"/>
              </a:xfrm>
              <a:prstGeom prst="rect">
                <a:avLst/>
              </a:prstGeom>
              <a:noFill/>
              <a:ln>
                <a:noFill/>
              </a:ln>
            </p:spPr>
            <p:txBody>
              <a:bodyPr wrap="square" rtlCol="0">
                <a:spAutoFit/>
              </a:bodyPr>
              <a:lstStyle/>
              <a:p>
                <a:r>
                  <a:rPr lang="en-GB" sz="1400" dirty="0">
                    <a:solidFill>
                      <a:srgbClr val="0000FF"/>
                    </a:solidFill>
                    <a:latin typeface="Calibri" panose="020F0502020204030204" pitchFamily="34" charset="0"/>
                    <a:cs typeface="Calibri" panose="020F0502020204030204" pitchFamily="34" charset="0"/>
                  </a:rPr>
                  <a:t>Water </a:t>
                </a:r>
                <a:r>
                  <a:rPr lang="en-GB" sz="1400" dirty="0" err="1">
                    <a:solidFill>
                      <a:srgbClr val="0000FF"/>
                    </a:solidFill>
                    <a:latin typeface="Calibri" panose="020F0502020204030204" pitchFamily="34" charset="0"/>
                    <a:cs typeface="Calibri" panose="020F0502020204030204" pitchFamily="34" charset="0"/>
                  </a:rPr>
                  <a:t>vapor</a:t>
                </a:r>
                <a:endParaRPr lang="en-GB" sz="1400" dirty="0">
                  <a:solidFill>
                    <a:srgbClr val="0000FF"/>
                  </a:solidFill>
                  <a:latin typeface="Calibri" panose="020F0502020204030204" pitchFamily="34" charset="0"/>
                  <a:cs typeface="Calibri" panose="020F0502020204030204" pitchFamily="34" charset="0"/>
                </a:endParaRPr>
              </a:p>
            </p:txBody>
          </p:sp>
          <p:sp>
            <p:nvSpPr>
              <p:cNvPr id="13" name="TextBox 12"/>
              <p:cNvSpPr txBox="1"/>
              <p:nvPr/>
            </p:nvSpPr>
            <p:spPr>
              <a:xfrm>
                <a:off x="1154473" y="4388905"/>
                <a:ext cx="949657" cy="307777"/>
              </a:xfrm>
              <a:prstGeom prst="rect">
                <a:avLst/>
              </a:prstGeom>
              <a:noFill/>
            </p:spPr>
            <p:txBody>
              <a:bodyPr wrap="square" rtlCol="0">
                <a:spAutoFit/>
              </a:bodyPr>
              <a:lstStyle/>
              <a:p>
                <a:pPr algn="ctr"/>
                <a:r>
                  <a:rPr lang="en-GB" sz="1400" dirty="0">
                    <a:solidFill>
                      <a:srgbClr val="FF0000"/>
                    </a:solidFill>
                    <a:latin typeface="Calibri" panose="020F0502020204030204" pitchFamily="34" charset="0"/>
                    <a:cs typeface="Calibri" panose="020F0502020204030204" pitchFamily="34" charset="0"/>
                  </a:rPr>
                  <a:t>Heat</a:t>
                </a:r>
              </a:p>
            </p:txBody>
          </p:sp>
          <p:cxnSp>
            <p:nvCxnSpPr>
              <p:cNvPr id="14" name="Straight Connector 13"/>
              <p:cNvCxnSpPr/>
              <p:nvPr/>
            </p:nvCxnSpPr>
            <p:spPr bwMode="auto">
              <a:xfrm flipV="1">
                <a:off x="2721565" y="4166975"/>
                <a:ext cx="130570" cy="116314"/>
              </a:xfrm>
              <a:prstGeom prst="line">
                <a:avLst/>
              </a:prstGeom>
              <a:solidFill>
                <a:schemeClr val="accent1"/>
              </a:solidFill>
              <a:ln w="9525" cap="flat" cmpd="sng" algn="ctr">
                <a:solidFill>
                  <a:srgbClr val="0000FF"/>
                </a:solidFill>
                <a:prstDash val="solid"/>
                <a:round/>
                <a:headEnd type="none" w="med" len="med"/>
                <a:tailEnd type="none" w="med" len="med"/>
              </a:ln>
              <a:effectLst/>
            </p:spPr>
          </p:cxnSp>
          <p:sp>
            <p:nvSpPr>
              <p:cNvPr id="15" name="TextBox 14"/>
              <p:cNvSpPr txBox="1"/>
              <p:nvPr/>
            </p:nvSpPr>
            <p:spPr>
              <a:xfrm>
                <a:off x="4142231" y="4399578"/>
                <a:ext cx="1913371" cy="338554"/>
              </a:xfrm>
              <a:prstGeom prst="rect">
                <a:avLst/>
              </a:prstGeom>
              <a:noFill/>
              <a:ln>
                <a:noFill/>
              </a:ln>
            </p:spPr>
            <p:txBody>
              <a:bodyPr wrap="square" rtlCol="0">
                <a:spAutoFit/>
              </a:bodyPr>
              <a:lstStyle/>
              <a:p>
                <a:pPr algn="ctr"/>
                <a:r>
                  <a:rPr lang="en-GB" sz="1600" dirty="0">
                    <a:solidFill>
                      <a:srgbClr val="0070C0"/>
                    </a:solidFill>
                    <a:latin typeface="Calibri" panose="020F0502020204030204" pitchFamily="34" charset="0"/>
                    <a:cs typeface="Calibri" panose="020F0502020204030204" pitchFamily="34" charset="0"/>
                  </a:rPr>
                  <a:t>Ice-product interface</a:t>
                </a:r>
              </a:p>
            </p:txBody>
          </p:sp>
        </p:grpSp>
        <p:cxnSp>
          <p:nvCxnSpPr>
            <p:cNvPr id="64" name="Straight Arrow Connector 63"/>
            <p:cNvCxnSpPr/>
            <p:nvPr/>
          </p:nvCxnSpPr>
          <p:spPr>
            <a:xfrm>
              <a:off x="4927029" y="5297518"/>
              <a:ext cx="334082" cy="3814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Oval 69"/>
            <p:cNvSpPr/>
            <p:nvPr/>
          </p:nvSpPr>
          <p:spPr bwMode="auto">
            <a:xfrm>
              <a:off x="3531674" y="5375673"/>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sp>
        <p:nvSpPr>
          <p:cNvPr id="3" name="Title 2"/>
          <p:cNvSpPr>
            <a:spLocks noGrp="1"/>
          </p:cNvSpPr>
          <p:nvPr>
            <p:ph type="title"/>
          </p:nvPr>
        </p:nvSpPr>
        <p:spPr/>
        <p:txBody>
          <a:bodyPr/>
          <a:lstStyle/>
          <a:p>
            <a:r>
              <a:rPr lang="en-US" dirty="0">
                <a:solidFill>
                  <a:srgbClr val="990000"/>
                </a:solidFill>
              </a:rPr>
              <a:t>Dried Product Resistance (RP) Determination </a:t>
            </a:r>
            <a:br>
              <a:rPr lang="en-US" dirty="0">
                <a:solidFill>
                  <a:srgbClr val="990000"/>
                </a:solidFill>
              </a:rPr>
            </a:br>
            <a:r>
              <a:rPr lang="en-US" dirty="0">
                <a:solidFill>
                  <a:srgbClr val="990000"/>
                </a:solidFill>
              </a:rPr>
              <a:t>of Protein Solution</a:t>
            </a:r>
          </a:p>
        </p:txBody>
      </p:sp>
      <p:sp>
        <p:nvSpPr>
          <p:cNvPr id="2" name="Content Placeholder 1"/>
          <p:cNvSpPr>
            <a:spLocks noGrp="1"/>
          </p:cNvSpPr>
          <p:nvPr>
            <p:ph idx="4294967295"/>
          </p:nvPr>
        </p:nvSpPr>
        <p:spPr>
          <a:xfrm>
            <a:off x="172277" y="978199"/>
            <a:ext cx="8663379" cy="533400"/>
          </a:xfrm>
        </p:spPr>
        <p:txBody>
          <a:bodyPr/>
          <a:lstStyle/>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The different types of resistance to mass transport (water vapour flow)</a:t>
            </a:r>
            <a:endParaRPr lang="en-US" sz="2000" dirty="0">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4" name="Content Placeholder 92"/>
              <p:cNvSpPr txBox="1">
                <a:spLocks/>
              </p:cNvSpPr>
              <p:nvPr/>
            </p:nvSpPr>
            <p:spPr>
              <a:xfrm>
                <a:off x="5088491" y="1336929"/>
                <a:ext cx="4160650" cy="3295413"/>
              </a:xfrm>
            </p:spPr>
            <p:txBody>
              <a:bodyPr/>
              <a:lstStyle>
                <a:lvl1pPr marL="0" indent="0" algn="l" defTabSz="457200" rtl="0" eaLnBrk="1" latinLnBrk="0" hangingPunct="1">
                  <a:spcBef>
                    <a:spcPct val="20000"/>
                  </a:spcBef>
                  <a:buFont typeface="Arial"/>
                  <a:buNone/>
                  <a:defRPr sz="3200"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800"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2400"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20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113"/>
                <a14:m>
                  <m:oMathPara xmlns:m="http://schemas.openxmlformats.org/officeDocument/2006/math">
                    <m:oMathParaPr>
                      <m:jc m:val="center"/>
                    </m:oMathParaPr>
                    <m:oMath xmlns:m="http://schemas.openxmlformats.org/officeDocument/2006/math">
                      <m:f>
                        <m:fPr>
                          <m:ctrlPr>
                            <a:rPr lang="en-US" sz="1800" i="1" smtClean="0">
                              <a:latin typeface="Cambria Math"/>
                            </a:rPr>
                          </m:ctrlPr>
                        </m:fPr>
                        <m:num>
                          <m:r>
                            <a:rPr lang="en-US" sz="1800" i="1">
                              <a:latin typeface="Cambria Math" panose="02040503050406030204" pitchFamily="18" charset="0"/>
                            </a:rPr>
                            <m:t>𝑑</m:t>
                          </m:r>
                          <m:r>
                            <a:rPr lang="en-GB" sz="1800" i="1">
                              <a:latin typeface="Cambria Math" panose="02040503050406030204" pitchFamily="18" charset="0"/>
                            </a:rPr>
                            <m:t>𝑚</m:t>
                          </m:r>
                        </m:num>
                        <m:den>
                          <m:r>
                            <a:rPr lang="en-US" sz="1800" i="1">
                              <a:latin typeface="Cambria Math" panose="02040503050406030204" pitchFamily="18" charset="0"/>
                            </a:rPr>
                            <m:t>𝑑𝑡</m:t>
                          </m:r>
                        </m:den>
                      </m:f>
                      <m:r>
                        <a:rPr lang="en-US" sz="1800" i="1">
                          <a:latin typeface="Cambria Math" panose="02040503050406030204" pitchFamily="18" charset="0"/>
                        </a:rPr>
                        <m:t>=</m:t>
                      </m:r>
                      <m:d>
                        <m:dPr>
                          <m:ctrlPr>
                            <a:rPr lang="en-US" sz="1800" i="1">
                              <a:latin typeface="Cambria Math"/>
                            </a:rPr>
                          </m:ctrlPr>
                        </m:dPr>
                        <m:e>
                          <m:f>
                            <m:fPr>
                              <m:ctrlPr>
                                <a:rPr lang="en-US" sz="1800" i="1">
                                  <a:latin typeface="Cambria Math"/>
                                </a:rPr>
                              </m:ctrlPr>
                            </m:fPr>
                            <m:num>
                              <m:r>
                                <a:rPr lang="en-GB" sz="1800" i="1">
                                  <a:latin typeface="Cambria Math" panose="02040503050406030204" pitchFamily="18" charset="0"/>
                                </a:rPr>
                                <m:t>𝑃</m:t>
                              </m:r>
                              <m:r>
                                <a:rPr lang="en-US" sz="1800" b="0" i="1" baseline="-25000" smtClean="0">
                                  <a:latin typeface="Cambria Math" panose="02040503050406030204" pitchFamily="18" charset="0"/>
                                </a:rPr>
                                <m:t>𝐼𝐶𝐸</m:t>
                              </m:r>
                              <m:r>
                                <a:rPr lang="en-GB" sz="1800" i="1">
                                  <a:latin typeface="Cambria Math" panose="02040503050406030204" pitchFamily="18" charset="0"/>
                                </a:rPr>
                                <m:t> −</m:t>
                              </m:r>
                              <m:r>
                                <a:rPr lang="en-GB" sz="1800" i="1">
                                  <a:latin typeface="Cambria Math" panose="02040503050406030204" pitchFamily="18" charset="0"/>
                                </a:rPr>
                                <m:t>𝑃</m:t>
                              </m:r>
                              <m:r>
                                <a:rPr lang="en-US" sz="1800" b="0" i="1" smtClean="0">
                                  <a:latin typeface="Cambria Math" panose="02040503050406030204" pitchFamily="18" charset="0"/>
                                </a:rPr>
                                <m:t> </m:t>
                              </m:r>
                              <m:r>
                                <a:rPr lang="en-US" sz="1800" b="0" i="1" baseline="-25000" smtClean="0">
                                  <a:latin typeface="Cambria Math" panose="02040503050406030204" pitchFamily="18" charset="0"/>
                                </a:rPr>
                                <m:t>𝐶𝐻𝐴𝑀𝐵𝐸𝑅</m:t>
                              </m:r>
                            </m:num>
                            <m:den>
                              <m:acc>
                                <m:accPr>
                                  <m:chr m:val="̂"/>
                                  <m:ctrlPr>
                                    <a:rPr lang="en-US" sz="1800" i="1">
                                      <a:latin typeface="Cambria Math"/>
                                      <a:ea typeface="Calibri" panose="020F0502020204030204" pitchFamily="34" charset="0"/>
                                      <a:cs typeface="TimesNewRoman"/>
                                    </a:rPr>
                                  </m:ctrlPr>
                                </m:accPr>
                                <m:e>
                                  <m:r>
                                    <a:rPr lang="en-US" sz="1800" i="1">
                                      <a:latin typeface="Cambria Math" panose="02040503050406030204" pitchFamily="18" charset="0"/>
                                      <a:ea typeface="Calibri" panose="020F0502020204030204" pitchFamily="34" charset="0"/>
                                      <a:cs typeface="TimesNewRoman"/>
                                    </a:rPr>
                                    <m:t>𝑅</m:t>
                                  </m:r>
                                </m:e>
                              </m:acc>
                              <m:r>
                                <a:rPr lang="en-US" sz="1800" i="1">
                                  <a:latin typeface="Cambria Math" panose="02040503050406030204" pitchFamily="18" charset="0"/>
                                  <a:ea typeface="Calibri" panose="020F0502020204030204" pitchFamily="34" charset="0"/>
                                  <a:cs typeface="TimesNewRoman"/>
                                </a:rPr>
                                <m:t>𝑝</m:t>
                              </m:r>
                            </m:den>
                          </m:f>
                        </m:e>
                      </m:d>
                      <m:r>
                        <a:rPr lang="en-US" sz="1800" i="1">
                          <a:latin typeface="Cambria Math" panose="02040503050406030204" pitchFamily="18" charset="0"/>
                        </a:rPr>
                        <m:t>∙</m:t>
                      </m:r>
                      <m:r>
                        <a:rPr lang="en-GB" sz="1800" i="1" smtClean="0">
                          <a:latin typeface="Cambria Math" panose="02040503050406030204" pitchFamily="18" charset="0"/>
                        </a:rPr>
                        <m:t>𝐴</m:t>
                      </m:r>
                      <m:r>
                        <a:rPr lang="en-GB" sz="1800" i="1" baseline="-25000" smtClean="0">
                          <a:latin typeface="Cambria Math" panose="02040503050406030204" pitchFamily="18" charset="0"/>
                        </a:rPr>
                        <m:t>𝑃</m:t>
                      </m:r>
                    </m:oMath>
                  </m:oMathPara>
                </a14:m>
                <a:endParaRPr lang="en-US" sz="1800" baseline="-25000" dirty="0">
                  <a:latin typeface="Calibri" panose="020F0502020204030204" pitchFamily="34" charset="0"/>
                  <a:cs typeface="Calibri" panose="020F0502020204030204" pitchFamily="34" charset="0"/>
                </a:endParaRPr>
              </a:p>
              <a:p>
                <a:pPr marL="284163" lvl="1">
                  <a:lnSpc>
                    <a:spcPts val="1200"/>
                  </a:lnSpc>
                  <a:spcBef>
                    <a:spcPts val="0"/>
                  </a:spcBef>
                </a:pPr>
                <a:endParaRPr lang="en-GB" sz="1800" i="1" dirty="0">
                  <a:latin typeface="Calibri" panose="020F0502020204030204" pitchFamily="34" charset="0"/>
                  <a:cs typeface="Calibri" panose="020F0502020204030204" pitchFamily="34" charset="0"/>
                </a:endParaRPr>
              </a:p>
              <a:p>
                <a:pPr marL="284163" lvl="1">
                  <a:spcBef>
                    <a:spcPts val="600"/>
                  </a:spcBef>
                </a:pPr>
                <a:r>
                  <a:rPr lang="en-GB" sz="1600" i="1" dirty="0" err="1">
                    <a:latin typeface="Calibri" panose="020F0502020204030204" pitchFamily="34" charset="0"/>
                    <a:cs typeface="Calibri" panose="020F0502020204030204" pitchFamily="34" charset="0"/>
                  </a:rPr>
                  <a:t>dm</a:t>
                </a:r>
                <a:r>
                  <a:rPr lang="en-GB" sz="1600" i="1" dirty="0">
                    <a:latin typeface="Calibri" panose="020F0502020204030204" pitchFamily="34" charset="0"/>
                    <a:cs typeface="Calibri" panose="020F0502020204030204" pitchFamily="34" charset="0"/>
                  </a:rPr>
                  <a:t>/</a:t>
                </a:r>
                <a:r>
                  <a:rPr lang="en-GB" sz="1600" i="1" dirty="0" err="1">
                    <a:latin typeface="Calibri" panose="020F0502020204030204" pitchFamily="34" charset="0"/>
                    <a:cs typeface="Calibri" panose="020F0502020204030204" pitchFamily="34" charset="0"/>
                  </a:rPr>
                  <a:t>dt</a:t>
                </a:r>
                <a:r>
                  <a:rPr lang="en-GB" sz="1600" i="1" dirty="0">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 the rate of mass transfer for the 		    water vapour or sublimation rate 	              (g/hour/vial)</a:t>
                </a:r>
              </a:p>
              <a:p>
                <a:pPr marL="284163" lvl="1">
                  <a:spcBef>
                    <a:spcPts val="600"/>
                  </a:spcBef>
                </a:pPr>
                <a:r>
                  <a:rPr lang="en-GB" sz="1600" i="1" dirty="0">
                    <a:latin typeface="Calibri" panose="020F0502020204030204" pitchFamily="34" charset="0"/>
                    <a:cs typeface="Calibri" panose="020F0502020204030204" pitchFamily="34" charset="0"/>
                  </a:rPr>
                  <a:t>P</a:t>
                </a:r>
                <a:r>
                  <a:rPr lang="en-GB" sz="1600" i="1" baseline="-25000" dirty="0">
                    <a:latin typeface="Calibri" panose="020F0502020204030204" pitchFamily="34" charset="0"/>
                    <a:cs typeface="Calibri" panose="020F0502020204030204" pitchFamily="34" charset="0"/>
                  </a:rPr>
                  <a:t>ICE</a:t>
                </a:r>
                <a:r>
                  <a:rPr lang="en-GB" sz="1600" i="1" dirty="0">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 the equilibrium vapour pressure of 		    ice at the sublimation interface 		   temperature (</a:t>
                </a:r>
                <a:r>
                  <a:rPr lang="en-GB" sz="1600" dirty="0" err="1">
                    <a:latin typeface="Calibri" panose="020F0502020204030204" pitchFamily="34" charset="0"/>
                    <a:cs typeface="Calibri" panose="020F0502020204030204" pitchFamily="34" charset="0"/>
                  </a:rPr>
                  <a:t>Torr</a:t>
                </a:r>
                <a:r>
                  <a:rPr lang="en-GB" sz="1600" dirty="0">
                    <a:latin typeface="Calibri" panose="020F0502020204030204" pitchFamily="34" charset="0"/>
                    <a:cs typeface="Calibri" panose="020F0502020204030204" pitchFamily="34" charset="0"/>
                  </a:rPr>
                  <a:t>)</a:t>
                </a:r>
              </a:p>
              <a:p>
                <a:pPr indent="-173037">
                  <a:spcBef>
                    <a:spcPts val="600"/>
                  </a:spcBef>
                </a:pPr>
                <a:r>
                  <a:rPr lang="en-GB" sz="1600" i="1" dirty="0">
                    <a:latin typeface="Calibri" panose="020F0502020204030204" pitchFamily="34" charset="0"/>
                    <a:cs typeface="Calibri" panose="020F0502020204030204" pitchFamily="34" charset="0"/>
                  </a:rPr>
                  <a:t>P</a:t>
                </a:r>
                <a:r>
                  <a:rPr lang="en-GB" sz="1600" i="1" baseline="-25000" dirty="0">
                    <a:latin typeface="Calibri" panose="020F0502020204030204" pitchFamily="34" charset="0"/>
                    <a:cs typeface="Calibri" panose="020F0502020204030204" pitchFamily="34" charset="0"/>
                  </a:rPr>
                  <a:t>CHAMBER</a:t>
                </a:r>
                <a:r>
                  <a:rPr lang="en-GB" sz="1600" i="1" dirty="0">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 the chamber pressure (</a:t>
                </a:r>
                <a:r>
                  <a:rPr lang="en-GB" sz="1600" dirty="0" err="1">
                    <a:latin typeface="Calibri" panose="020F0502020204030204" pitchFamily="34" charset="0"/>
                    <a:cs typeface="Calibri" panose="020F0502020204030204" pitchFamily="34" charset="0"/>
                  </a:rPr>
                  <a:t>Torr</a:t>
                </a:r>
                <a:r>
                  <a:rPr lang="en-GB" sz="1600" dirty="0">
                    <a:latin typeface="Calibri" panose="020F0502020204030204" pitchFamily="34" charset="0"/>
                    <a:cs typeface="Calibri" panose="020F0502020204030204" pitchFamily="34" charset="0"/>
                  </a:rPr>
                  <a:t>)</a:t>
                </a:r>
                <a:endParaRPr lang="en-GB" sz="1600" i="1" dirty="0">
                  <a:latin typeface="Calibri" panose="020F0502020204030204" pitchFamily="34" charset="0"/>
                  <a:cs typeface="Calibri" panose="020F0502020204030204" pitchFamily="34" charset="0"/>
                </a:endParaRPr>
              </a:p>
              <a:p>
                <a:pPr marL="284163" lvl="1">
                  <a:spcBef>
                    <a:spcPts val="600"/>
                  </a:spcBef>
                </a:pPr>
                <a14:m>
                  <m:oMath xmlns:m="http://schemas.openxmlformats.org/officeDocument/2006/math">
                    <m:acc>
                      <m:accPr>
                        <m:chr m:val="̂"/>
                        <m:ctrlPr>
                          <a:rPr lang="en-US" sz="1600" i="1">
                            <a:latin typeface="Cambria Math"/>
                            <a:ea typeface="Calibri" panose="020F0502020204030204" pitchFamily="34" charset="0"/>
                            <a:cs typeface="TimesNewRoman"/>
                          </a:rPr>
                        </m:ctrlPr>
                      </m:accPr>
                      <m:e>
                        <m:r>
                          <a:rPr lang="en-US" sz="1600" i="1">
                            <a:latin typeface="Cambria Math" panose="02040503050406030204" pitchFamily="18" charset="0"/>
                            <a:ea typeface="Calibri" panose="020F0502020204030204" pitchFamily="34" charset="0"/>
                            <a:cs typeface="TimesNewRoman"/>
                          </a:rPr>
                          <m:t>𝑅</m:t>
                        </m:r>
                      </m:e>
                    </m:acc>
                    <m:r>
                      <a:rPr lang="en-US" sz="1600" i="1" baseline="-25000">
                        <a:latin typeface="Cambria Math" panose="02040503050406030204" pitchFamily="18" charset="0"/>
                        <a:ea typeface="Calibri" panose="020F0502020204030204" pitchFamily="34" charset="0"/>
                        <a:cs typeface="TimesNewRoman"/>
                      </a:rPr>
                      <m:t>𝑝</m:t>
                    </m:r>
                  </m:oMath>
                </a14:m>
                <a:r>
                  <a:rPr lang="en-GB" sz="1600" dirty="0">
                    <a:latin typeface="Calibri" panose="020F0502020204030204" pitchFamily="34" charset="0"/>
                    <a:cs typeface="Calibri" panose="020F0502020204030204" pitchFamily="34" charset="0"/>
                  </a:rPr>
                  <a:t> 	= the area normalized resistance of 	             the dried product (cm</a:t>
                </a:r>
                <a:r>
                  <a:rPr lang="en-GB" sz="1600" baseline="30000" dirty="0">
                    <a:latin typeface="Calibri" panose="020F0502020204030204" pitchFamily="34" charset="0"/>
                    <a:cs typeface="Calibri" panose="020F0502020204030204" pitchFamily="34" charset="0"/>
                  </a:rPr>
                  <a:t>2</a:t>
                </a:r>
                <a:r>
                  <a:rPr lang="en-GB" sz="1600" dirty="0">
                    <a:latin typeface="Calibri" panose="020F0502020204030204" pitchFamily="34" charset="0"/>
                    <a:cs typeface="Calibri" panose="020F0502020204030204" pitchFamily="34" charset="0"/>
                  </a:rPr>
                  <a:t>·Torr·h·g</a:t>
                </a:r>
                <a:r>
                  <a:rPr lang="en-GB" sz="1600" baseline="30000" dirty="0">
                    <a:latin typeface="Calibri" panose="020F0502020204030204" pitchFamily="34" charset="0"/>
                    <a:cs typeface="Calibri" panose="020F0502020204030204" pitchFamily="34" charset="0"/>
                  </a:rPr>
                  <a:t>-1</a:t>
                </a:r>
                <a:r>
                  <a:rPr lang="en-GB" sz="1600" dirty="0">
                    <a:latin typeface="Calibri" panose="020F0502020204030204" pitchFamily="34" charset="0"/>
                    <a:cs typeface="Calibri" panose="020F0502020204030204" pitchFamily="34" charset="0"/>
                  </a:rPr>
                  <a:t>)</a:t>
                </a:r>
              </a:p>
              <a:p>
                <a:pPr marL="284163" lvl="1">
                  <a:spcBef>
                    <a:spcPts val="600"/>
                  </a:spcBef>
                </a:pPr>
                <a:r>
                  <a:rPr lang="en-GB" sz="1600" i="1" dirty="0" err="1">
                    <a:latin typeface="Calibri" panose="020F0502020204030204" pitchFamily="34" charset="0"/>
                    <a:cs typeface="Calibri" panose="020F0502020204030204" pitchFamily="34" charset="0"/>
                  </a:rPr>
                  <a:t>A</a:t>
                </a:r>
                <a:r>
                  <a:rPr lang="en-GB" sz="1600" i="1" baseline="-25000" dirty="0" err="1">
                    <a:latin typeface="Calibri" panose="020F0502020204030204" pitchFamily="34" charset="0"/>
                    <a:cs typeface="Calibri" panose="020F0502020204030204" pitchFamily="34" charset="0"/>
                  </a:rPr>
                  <a:t>p</a:t>
                </a:r>
                <a:r>
                  <a:rPr lang="en-GB" sz="1600" i="1" dirty="0">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	= the cross-sectional area of the</a:t>
                </a:r>
              </a:p>
              <a:p>
                <a:pPr marL="11113">
                  <a:spcBef>
                    <a:spcPts val="600"/>
                  </a:spcBef>
                </a:pPr>
                <a:r>
                  <a:rPr lang="en-GB" sz="1600" dirty="0">
                    <a:latin typeface="Calibri" panose="020F0502020204030204" pitchFamily="34" charset="0"/>
                    <a:cs typeface="Calibri" panose="020F0502020204030204" pitchFamily="34" charset="0"/>
                  </a:rPr>
                  <a:t>		   product (cm</a:t>
                </a:r>
                <a:r>
                  <a:rPr lang="en-GB" sz="1600" baseline="30000" dirty="0">
                    <a:latin typeface="Calibri" panose="020F0502020204030204" pitchFamily="34" charset="0"/>
                    <a:cs typeface="Calibri" panose="020F0502020204030204" pitchFamily="34" charset="0"/>
                  </a:rPr>
                  <a:t>2</a:t>
                </a:r>
                <a:r>
                  <a:rPr lang="en-GB" sz="1600" dirty="0">
                    <a:latin typeface="Calibri" panose="020F0502020204030204" pitchFamily="34" charset="0"/>
                    <a:cs typeface="Calibri" panose="020F0502020204030204" pitchFamily="34" charset="0"/>
                  </a:rPr>
                  <a:t>)</a:t>
                </a:r>
              </a:p>
            </p:txBody>
          </p:sp>
        </mc:Choice>
        <mc:Fallback xmlns="">
          <p:sp>
            <p:nvSpPr>
              <p:cNvPr id="4" name="Content Placeholder 92"/>
              <p:cNvSpPr txBox="1">
                <a:spLocks noRot="1" noChangeAspect="1" noMove="1" noResize="1" noEditPoints="1" noAdjustHandles="1" noChangeArrowheads="1" noChangeShapeType="1" noTextEdit="1"/>
              </p:cNvSpPr>
              <p:nvPr/>
            </p:nvSpPr>
            <p:spPr>
              <a:xfrm>
                <a:off x="5088491" y="1336929"/>
                <a:ext cx="4160650" cy="3295413"/>
              </a:xfrm>
              <a:blipFill>
                <a:blip r:embed="rId8"/>
                <a:stretch>
                  <a:fillRect/>
                </a:stretch>
              </a:blipFill>
            </p:spPr>
            <p:txBody>
              <a:bodyPr/>
              <a:lstStyle/>
              <a:p>
                <a:r>
                  <a:rPr lang="en-US">
                    <a:noFill/>
                  </a:rPr>
                  <a:t> </a:t>
                </a:r>
              </a:p>
            </p:txBody>
          </p:sp>
        </mc:Fallback>
      </mc:AlternateContent>
      <p:sp>
        <p:nvSpPr>
          <p:cNvPr id="27" name="TextBox 26"/>
          <p:cNvSpPr txBox="1"/>
          <p:nvPr/>
        </p:nvSpPr>
        <p:spPr>
          <a:xfrm>
            <a:off x="90821" y="4735785"/>
            <a:ext cx="1433573" cy="510778"/>
          </a:xfrm>
          <a:prstGeom prst="roundRect">
            <a:avLst/>
          </a:prstGeom>
          <a:solidFill>
            <a:srgbClr val="0000FF"/>
          </a:solidFill>
          <a:ln>
            <a:solidFill>
              <a:srgbClr val="6600CC"/>
            </a:solidFill>
          </a:ln>
        </p:spPr>
        <p:txBody>
          <a:bodyPr wrap="square" lIns="0" tIns="0" rIns="0" bIns="0" rtlCol="0">
            <a:spAutoFit/>
          </a:bodyPr>
          <a:lstStyle/>
          <a:p>
            <a:pPr algn="ctr"/>
            <a:r>
              <a:rPr lang="en-GB" sz="1500" dirty="0">
                <a:solidFill>
                  <a:schemeClr val="bg1"/>
                </a:solidFill>
                <a:latin typeface="Calibri" panose="020F0502020204030204" pitchFamily="34" charset="0"/>
                <a:cs typeface="Calibri" panose="020F0502020204030204" pitchFamily="34" charset="0"/>
              </a:rPr>
              <a:t>Dried product resistance</a:t>
            </a:r>
          </a:p>
        </p:txBody>
      </p:sp>
      <p:sp>
        <p:nvSpPr>
          <p:cNvPr id="28" name="TextBox 27"/>
          <p:cNvSpPr txBox="1"/>
          <p:nvPr/>
        </p:nvSpPr>
        <p:spPr>
          <a:xfrm>
            <a:off x="124743" y="3624186"/>
            <a:ext cx="1399651" cy="510778"/>
          </a:xfrm>
          <a:prstGeom prst="roundRect">
            <a:avLst/>
          </a:prstGeom>
          <a:solidFill>
            <a:srgbClr val="7030A0"/>
          </a:solidFill>
          <a:ln>
            <a:solidFill>
              <a:srgbClr val="6600CC"/>
            </a:solidFill>
          </a:ln>
        </p:spPr>
        <p:txBody>
          <a:bodyPr wrap="square" lIns="0" tIns="0" rIns="0" bIns="0" rtlCol="0">
            <a:spAutoFit/>
          </a:bodyPr>
          <a:lstStyle/>
          <a:p>
            <a:pPr algn="ctr"/>
            <a:r>
              <a:rPr lang="en-GB" sz="1500" dirty="0">
                <a:solidFill>
                  <a:schemeClr val="bg1"/>
                </a:solidFill>
                <a:latin typeface="Calibri" panose="020F0502020204030204" pitchFamily="34" charset="0"/>
                <a:cs typeface="Calibri" panose="020F0502020204030204" pitchFamily="34" charset="0"/>
              </a:rPr>
              <a:t>Semi-stoppered resistance</a:t>
            </a:r>
          </a:p>
        </p:txBody>
      </p:sp>
      <p:sp>
        <p:nvSpPr>
          <p:cNvPr id="29" name="TextBox 28"/>
          <p:cNvSpPr txBox="1"/>
          <p:nvPr/>
        </p:nvSpPr>
        <p:spPr>
          <a:xfrm>
            <a:off x="124743" y="2433411"/>
            <a:ext cx="1399651" cy="766167"/>
          </a:xfrm>
          <a:prstGeom prst="roundRect">
            <a:avLst/>
          </a:prstGeom>
          <a:solidFill>
            <a:srgbClr val="C00000"/>
          </a:solidFill>
          <a:ln>
            <a:solidFill>
              <a:srgbClr val="6600CC"/>
            </a:solidFill>
          </a:ln>
        </p:spPr>
        <p:txBody>
          <a:bodyPr wrap="square" lIns="0" tIns="0" rIns="0" bIns="0" rtlCol="0">
            <a:spAutoFit/>
          </a:bodyPr>
          <a:lstStyle/>
          <a:p>
            <a:pPr algn="ctr"/>
            <a:r>
              <a:rPr lang="en-GB" sz="1500" dirty="0">
                <a:solidFill>
                  <a:schemeClr val="bg1"/>
                </a:solidFill>
                <a:latin typeface="Calibri" panose="020F0502020204030204" pitchFamily="34" charset="0"/>
                <a:cs typeface="Calibri" panose="020F0502020204030204" pitchFamily="34" charset="0"/>
              </a:rPr>
              <a:t>Chamber to condenser resistance</a:t>
            </a:r>
          </a:p>
        </p:txBody>
      </p:sp>
      <p:sp>
        <p:nvSpPr>
          <p:cNvPr id="31" name="Oval 30"/>
          <p:cNvSpPr/>
          <p:nvPr/>
        </p:nvSpPr>
        <p:spPr bwMode="auto">
          <a:xfrm>
            <a:off x="4116461" y="5060384"/>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2" name="Oval 31"/>
          <p:cNvSpPr/>
          <p:nvPr/>
        </p:nvSpPr>
        <p:spPr bwMode="auto">
          <a:xfrm>
            <a:off x="4399264" y="5050958"/>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3" name="Oval 32"/>
          <p:cNvSpPr/>
          <p:nvPr/>
        </p:nvSpPr>
        <p:spPr bwMode="auto">
          <a:xfrm>
            <a:off x="3588553" y="4758726"/>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4" name="Oval 33"/>
          <p:cNvSpPr/>
          <p:nvPr/>
        </p:nvSpPr>
        <p:spPr bwMode="auto">
          <a:xfrm>
            <a:off x="3861936" y="4815287"/>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6" name="Oval 35"/>
          <p:cNvSpPr/>
          <p:nvPr/>
        </p:nvSpPr>
        <p:spPr bwMode="auto">
          <a:xfrm>
            <a:off x="4634938" y="4937834"/>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9" name="Oval 38"/>
          <p:cNvSpPr/>
          <p:nvPr/>
        </p:nvSpPr>
        <p:spPr bwMode="auto">
          <a:xfrm>
            <a:off x="4079001" y="4815626"/>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nvGrpSpPr>
          <p:cNvPr id="75" name="Group 74"/>
          <p:cNvGrpSpPr/>
          <p:nvPr/>
        </p:nvGrpSpPr>
        <p:grpSpPr>
          <a:xfrm>
            <a:off x="3665548" y="3965849"/>
            <a:ext cx="1176594" cy="1176545"/>
            <a:chOff x="3493270" y="4321150"/>
            <a:chExt cx="1176594" cy="1176545"/>
          </a:xfrm>
        </p:grpSpPr>
        <p:sp>
          <p:nvSpPr>
            <p:cNvPr id="30" name="Oval 29"/>
            <p:cNvSpPr/>
            <p:nvPr/>
          </p:nvSpPr>
          <p:spPr bwMode="auto">
            <a:xfrm>
              <a:off x="3680231" y="5368550"/>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5" name="Oval 34"/>
            <p:cNvSpPr/>
            <p:nvPr/>
          </p:nvSpPr>
          <p:spPr bwMode="auto">
            <a:xfrm>
              <a:off x="4198705" y="5189444"/>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7" name="Oval 36"/>
            <p:cNvSpPr/>
            <p:nvPr/>
          </p:nvSpPr>
          <p:spPr bwMode="auto">
            <a:xfrm>
              <a:off x="3516434" y="4964193"/>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38" name="Oval 37"/>
            <p:cNvSpPr/>
            <p:nvPr/>
          </p:nvSpPr>
          <p:spPr bwMode="auto">
            <a:xfrm>
              <a:off x="4597864" y="5424647"/>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0" name="Oval 39"/>
            <p:cNvSpPr/>
            <p:nvPr/>
          </p:nvSpPr>
          <p:spPr bwMode="auto">
            <a:xfrm>
              <a:off x="3493270" y="4434273"/>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1" name="Oval 40"/>
            <p:cNvSpPr/>
            <p:nvPr/>
          </p:nvSpPr>
          <p:spPr bwMode="auto">
            <a:xfrm>
              <a:off x="3879768" y="4321150"/>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2" name="Oval 41"/>
            <p:cNvSpPr/>
            <p:nvPr/>
          </p:nvSpPr>
          <p:spPr bwMode="auto">
            <a:xfrm>
              <a:off x="4171997" y="4424850"/>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3" name="Oval 42"/>
            <p:cNvSpPr/>
            <p:nvPr/>
          </p:nvSpPr>
          <p:spPr bwMode="auto">
            <a:xfrm>
              <a:off x="4519526" y="4729650"/>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sp>
        <p:nvSpPr>
          <p:cNvPr id="44" name="Oval 43"/>
          <p:cNvSpPr/>
          <p:nvPr/>
        </p:nvSpPr>
        <p:spPr bwMode="auto">
          <a:xfrm>
            <a:off x="2240524" y="4209925"/>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6" name="Oval 45"/>
          <p:cNvSpPr/>
          <p:nvPr/>
        </p:nvSpPr>
        <p:spPr bwMode="auto">
          <a:xfrm>
            <a:off x="2934975" y="4301052"/>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3" name="Oval 52"/>
          <p:cNvSpPr/>
          <p:nvPr/>
        </p:nvSpPr>
        <p:spPr bwMode="auto">
          <a:xfrm>
            <a:off x="2212379" y="3065425"/>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4" name="Oval 53"/>
          <p:cNvSpPr/>
          <p:nvPr/>
        </p:nvSpPr>
        <p:spPr bwMode="auto">
          <a:xfrm>
            <a:off x="1804834" y="4342340"/>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nvGrpSpPr>
          <p:cNvPr id="74" name="Group 73"/>
          <p:cNvGrpSpPr/>
          <p:nvPr/>
        </p:nvGrpSpPr>
        <p:grpSpPr>
          <a:xfrm>
            <a:off x="1777730" y="2654343"/>
            <a:ext cx="2811061" cy="1639625"/>
            <a:chOff x="1605452" y="3009644"/>
            <a:chExt cx="2811061" cy="1639625"/>
          </a:xfrm>
        </p:grpSpPr>
        <p:sp>
          <p:nvSpPr>
            <p:cNvPr id="5" name="Rectangle 4"/>
            <p:cNvSpPr/>
            <p:nvPr/>
          </p:nvSpPr>
          <p:spPr bwMode="auto">
            <a:xfrm>
              <a:off x="3255178" y="3080502"/>
              <a:ext cx="1161335" cy="278501"/>
            </a:xfrm>
            <a:prstGeom prst="rect">
              <a:avLst/>
            </a:prstGeom>
            <a:noFill/>
            <a:ln w="19050" cap="flat" cmpd="sng" algn="ctr">
              <a:solidFill>
                <a:srgbClr val="C00000"/>
              </a:solidFill>
              <a:prstDash val="sys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Calibri" panose="020F0502020204030204" pitchFamily="34" charset="0"/>
                  <a:ea typeface="ＭＳ Ｐゴシック" pitchFamily="1" charset="-128"/>
                  <a:cs typeface="Calibri" panose="020F0502020204030204" pitchFamily="34" charset="0"/>
                </a:rPr>
                <a:t>Condenser</a:t>
              </a:r>
            </a:p>
          </p:txBody>
        </p:sp>
        <p:sp>
          <p:nvSpPr>
            <p:cNvPr id="45" name="Oval 44"/>
            <p:cNvSpPr/>
            <p:nvPr/>
          </p:nvSpPr>
          <p:spPr bwMode="auto">
            <a:xfrm>
              <a:off x="2296067" y="4576221"/>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7" name="Oval 46"/>
            <p:cNvSpPr/>
            <p:nvPr/>
          </p:nvSpPr>
          <p:spPr bwMode="auto">
            <a:xfrm>
              <a:off x="1812159" y="3828366"/>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8" name="Oval 47"/>
            <p:cNvSpPr/>
            <p:nvPr/>
          </p:nvSpPr>
          <p:spPr bwMode="auto">
            <a:xfrm>
              <a:off x="3694457" y="3026928"/>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49" name="Oval 48"/>
            <p:cNvSpPr/>
            <p:nvPr/>
          </p:nvSpPr>
          <p:spPr bwMode="auto">
            <a:xfrm>
              <a:off x="2690425" y="3396301"/>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0" name="Oval 49"/>
            <p:cNvSpPr/>
            <p:nvPr/>
          </p:nvSpPr>
          <p:spPr bwMode="auto">
            <a:xfrm>
              <a:off x="2253648" y="3836220"/>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1" name="Oval 50"/>
            <p:cNvSpPr/>
            <p:nvPr/>
          </p:nvSpPr>
          <p:spPr bwMode="auto">
            <a:xfrm>
              <a:off x="3884565" y="3283025"/>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2" name="Oval 51"/>
            <p:cNvSpPr/>
            <p:nvPr/>
          </p:nvSpPr>
          <p:spPr bwMode="auto">
            <a:xfrm>
              <a:off x="4280492" y="3009644"/>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5" name="TextBox 54"/>
            <p:cNvSpPr txBox="1"/>
            <p:nvPr/>
          </p:nvSpPr>
          <p:spPr>
            <a:xfrm>
              <a:off x="1605452" y="4003182"/>
              <a:ext cx="1426442" cy="307777"/>
            </a:xfrm>
            <a:prstGeom prst="rect">
              <a:avLst/>
            </a:prstGeom>
            <a:noFill/>
          </p:spPr>
          <p:txBody>
            <a:bodyPr wrap="square" rtlCol="0">
              <a:spAutoFit/>
            </a:bodyPr>
            <a:lstStyle/>
            <a:p>
              <a:pPr algn="ctr"/>
              <a:r>
                <a:rPr lang="en-GB" sz="1400" dirty="0">
                  <a:latin typeface="Calibri" panose="020F0502020204030204" pitchFamily="34" charset="0"/>
                  <a:cs typeface="Calibri" panose="020F0502020204030204" pitchFamily="34" charset="0"/>
                </a:rPr>
                <a:t>Sublimation rate</a:t>
              </a:r>
            </a:p>
          </p:txBody>
        </p:sp>
        <p:sp>
          <p:nvSpPr>
            <p:cNvPr id="56" name="Oval 55"/>
            <p:cNvSpPr/>
            <p:nvPr/>
          </p:nvSpPr>
          <p:spPr bwMode="auto">
            <a:xfrm>
              <a:off x="1756211" y="4395132"/>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7" name="Oval 56"/>
            <p:cNvSpPr/>
            <p:nvPr/>
          </p:nvSpPr>
          <p:spPr bwMode="auto">
            <a:xfrm>
              <a:off x="2566920" y="4234876"/>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8" name="Oval 57"/>
            <p:cNvSpPr/>
            <p:nvPr/>
          </p:nvSpPr>
          <p:spPr bwMode="auto">
            <a:xfrm>
              <a:off x="1899186" y="4274160"/>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59" name="Oval 58"/>
            <p:cNvSpPr/>
            <p:nvPr/>
          </p:nvSpPr>
          <p:spPr bwMode="auto">
            <a:xfrm>
              <a:off x="2719320" y="4387276"/>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60" name="Oval 59"/>
            <p:cNvSpPr/>
            <p:nvPr/>
          </p:nvSpPr>
          <p:spPr bwMode="auto">
            <a:xfrm>
              <a:off x="2139571" y="4373141"/>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grpSp>
      <p:sp>
        <p:nvSpPr>
          <p:cNvPr id="61" name="Oval 60"/>
          <p:cNvSpPr/>
          <p:nvPr/>
        </p:nvSpPr>
        <p:spPr bwMode="auto">
          <a:xfrm>
            <a:off x="2614758" y="4113351"/>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62" name="Oval 61"/>
          <p:cNvSpPr/>
          <p:nvPr/>
        </p:nvSpPr>
        <p:spPr bwMode="auto">
          <a:xfrm>
            <a:off x="2430433" y="3015859"/>
            <a:ext cx="72000" cy="73048"/>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65" name="Down Arrow 64"/>
          <p:cNvSpPr/>
          <p:nvPr/>
        </p:nvSpPr>
        <p:spPr bwMode="auto">
          <a:xfrm rot="16200000">
            <a:off x="4655313" y="1562603"/>
            <a:ext cx="301658" cy="378957"/>
          </a:xfrm>
          <a:prstGeom prst="down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63" name="Rectangle 62"/>
          <p:cNvSpPr/>
          <p:nvPr/>
        </p:nvSpPr>
        <p:spPr>
          <a:xfrm>
            <a:off x="8203758" y="5664499"/>
            <a:ext cx="434340" cy="31242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68" name="Rectangle 67"/>
          <p:cNvSpPr/>
          <p:nvPr/>
        </p:nvSpPr>
        <p:spPr>
          <a:xfrm>
            <a:off x="3888509" y="5649504"/>
            <a:ext cx="5365694" cy="369332"/>
          </a:xfrm>
          <a:prstGeom prst="rect">
            <a:avLst/>
          </a:prstGeom>
        </p:spPr>
        <p:txBody>
          <a:bodyPr wrap="square" lIns="0" rIns="0">
            <a:spAutoFit/>
          </a:bodyPr>
          <a:lstStyle/>
          <a:p>
            <a:r>
              <a:rPr lang="en-GB" sz="900" dirty="0">
                <a:latin typeface="Calibri" panose="020F0502020204030204" pitchFamily="34" charset="0"/>
                <a:cs typeface="Calibri" panose="020F0502020204030204" pitchFamily="34" charset="0"/>
              </a:rPr>
              <a:t>TANG, X.C., NAIL, S.L. and PIKAL, M.J. (2005) Freeze-drying process design by </a:t>
            </a:r>
            <a:r>
              <a:rPr lang="en-GB" sz="900" dirty="0" err="1">
                <a:latin typeface="Calibri" panose="020F0502020204030204" pitchFamily="34" charset="0"/>
                <a:cs typeface="Calibri" panose="020F0502020204030204" pitchFamily="34" charset="0"/>
              </a:rPr>
              <a:t>manometric</a:t>
            </a:r>
            <a:r>
              <a:rPr lang="en-GB" sz="900" dirty="0">
                <a:latin typeface="Calibri" panose="020F0502020204030204" pitchFamily="34" charset="0"/>
                <a:cs typeface="Calibri" panose="020F0502020204030204" pitchFamily="34" charset="0"/>
              </a:rPr>
              <a:t> temperature measurement: design of a smart freeze-dryer. Pharmaceutical Research, 22 (4), pp. 685-700. </a:t>
            </a:r>
          </a:p>
        </p:txBody>
      </p:sp>
      <p:sp>
        <p:nvSpPr>
          <p:cNvPr id="69" name="TextBox 68"/>
          <p:cNvSpPr txBox="1"/>
          <p:nvPr/>
        </p:nvSpPr>
        <p:spPr>
          <a:xfrm>
            <a:off x="1446036" y="2103969"/>
            <a:ext cx="3317767" cy="461665"/>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Product resistance (R</a:t>
            </a:r>
            <a:r>
              <a:rPr lang="en-US" sz="1200" baseline="-25000" dirty="0">
                <a:latin typeface="Calibri" panose="020F0502020204030204" pitchFamily="34" charset="0"/>
                <a:cs typeface="Calibri" panose="020F0502020204030204" pitchFamily="34" charset="0"/>
              </a:rPr>
              <a:t>P</a:t>
            </a:r>
            <a:r>
              <a:rPr lang="en-US" sz="1200" dirty="0">
                <a:latin typeface="Calibri" panose="020F0502020204030204" pitchFamily="34" charset="0"/>
                <a:cs typeface="Calibri" panose="020F0502020204030204" pitchFamily="34" charset="0"/>
              </a:rPr>
              <a:t>) is ~ 80% of the total mass transfer resistance (</a:t>
            </a:r>
            <a:r>
              <a:rPr lang="en-US" sz="1200" dirty="0" err="1">
                <a:latin typeface="Calibri" panose="020F0502020204030204" pitchFamily="34" charset="0"/>
                <a:cs typeface="Calibri" panose="020F0502020204030204" pitchFamily="34" charset="0"/>
              </a:rPr>
              <a:t>Pikal</a:t>
            </a:r>
            <a:r>
              <a:rPr lang="en-US" sz="1200" dirty="0">
                <a:latin typeface="Calibri" panose="020F0502020204030204" pitchFamily="34" charset="0"/>
                <a:cs typeface="Calibri" panose="020F0502020204030204" pitchFamily="34" charset="0"/>
              </a:rPr>
              <a:t>, Roy and Shah (1984).</a:t>
            </a:r>
          </a:p>
        </p:txBody>
      </p:sp>
    </p:spTree>
    <p:extLst>
      <p:ext uri="{BB962C8B-B14F-4D97-AF65-F5344CB8AC3E}">
        <p14:creationId xmlns:p14="http://schemas.microsoft.com/office/powerpoint/2010/main" val="3853149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0" presetClass="path" presetSubtype="0" accel="50000" decel="50000" fill="hold" grpId="0" nodeType="clickEffect">
                                  <p:stCondLst>
                                    <p:cond delay="0"/>
                                  </p:stCondLst>
                                  <p:childTnLst>
                                    <p:animMotion origin="layout" path="M 3.88889E-6 1.48148E-6 C 0.01093 0.00949 0.02691 0.02199 0.03159 0.01296 C 0.03906 0.00092 -0.00886 -0.04908 -0.00105 -0.06435 C 0.00677 -0.07847 0.04514 -0.02871 0.05243 -0.04144 C 0.06007 -0.05486 0.02517 -0.07894 0.03316 -0.09375 C 0.04079 -0.10602 0.05764 -0.07824 0.06423 -0.08982 C 0.07048 -0.10162 0.05121 -0.11111 0.05677 -0.1213 C 0.06041 -0.12732 0.06475 -0.12315 0.06875 -0.12083 " pathEditMode="relative" rAng="18420000" ptsTypes="AAAAAAAA">
                                      <p:cBhvr>
                                        <p:cTn id="6" dur="3000" fill="hold"/>
                                        <p:tgtEl>
                                          <p:spTgt spid="31"/>
                                        </p:tgtEl>
                                        <p:attrNameLst>
                                          <p:attrName>ppt_x</p:attrName>
                                          <p:attrName>ppt_y</p:attrName>
                                        </p:attrNameLst>
                                      </p:cBhvr>
                                      <p:rCtr x="3455" y="-5995"/>
                                    </p:animMotion>
                                  </p:childTnLst>
                                </p:cTn>
                              </p:par>
                              <p:par>
                                <p:cTn id="7" presetID="56" presetClass="path" presetSubtype="0" accel="50000" decel="50000" fill="hold" grpId="0" nodeType="withEffect">
                                  <p:stCondLst>
                                    <p:cond delay="200"/>
                                  </p:stCondLst>
                                  <p:childTnLst>
                                    <p:animMotion origin="layout" path="M 0.00295 0.00718 L 0.02465 -0.02037 " pathEditMode="relative" rAng="0" ptsTypes="AA">
                                      <p:cBhvr>
                                        <p:cTn id="8" dur="3000" spd="-100000" fill="hold"/>
                                        <p:tgtEl>
                                          <p:spTgt spid="34"/>
                                        </p:tgtEl>
                                        <p:attrNameLst>
                                          <p:attrName>ppt_x</p:attrName>
                                          <p:attrName>ppt_y</p:attrName>
                                        </p:attrNameLst>
                                      </p:cBhvr>
                                      <p:rCtr x="1076" y="-1389"/>
                                    </p:animMotion>
                                  </p:childTnLst>
                                </p:cTn>
                              </p:par>
                              <p:par>
                                <p:cTn id="9" presetID="59" presetClass="path" presetSubtype="0" accel="50000" decel="50000" fill="hold" grpId="0" nodeType="withEffect">
                                  <p:stCondLst>
                                    <p:cond delay="200"/>
                                  </p:stCondLst>
                                  <p:childTnLst>
                                    <p:animMotion origin="layout" path="M -0.00035 0.00024 C -0.0073 -0.00671 -0.00782 -0.01967 -0.00209 -0.03009 C 0.00382 -0.04004 0.01354 -0.04328 0.02066 -0.03611 C 0.02725 -0.02963 0.03698 -0.03263 0.04305 -0.04259 C 0.04861 -0.05254 0.04774 -0.06643 0.04132 -0.07338 " pathEditMode="relative" rAng="18420000" ptsTypes="AAAAA">
                                      <p:cBhvr>
                                        <p:cTn id="10" dur="2500" fill="hold"/>
                                        <p:tgtEl>
                                          <p:spTgt spid="32"/>
                                        </p:tgtEl>
                                        <p:attrNameLst>
                                          <p:attrName>ppt_x</p:attrName>
                                          <p:attrName>ppt_y</p:attrName>
                                        </p:attrNameLst>
                                      </p:cBhvr>
                                      <p:rCtr x="2083" y="-3681"/>
                                    </p:animMotion>
                                  </p:childTnLst>
                                </p:cTn>
                              </p:par>
                              <p:par>
                                <p:cTn id="11" presetID="0" presetClass="path" presetSubtype="0" accel="50000" decel="50000" fill="hold" grpId="0" nodeType="withEffect">
                                  <p:stCondLst>
                                    <p:cond delay="500"/>
                                  </p:stCondLst>
                                  <p:childTnLst>
                                    <p:animMotion origin="layout" path="M -3.88889E-6 2.22222E-6 L -3.88889E-6 2.22222E-6 C 0.00434 -0.01204 0.00469 -0.00833 0.00278 -0.02245 C 0.00244 -0.025 0.00087 -0.03009 0.00087 -0.03009 C 0.00122 -0.03287 0.00087 -0.03611 0.00174 -0.03866 C 0.00226 -0.03982 0.00382 -0.03912 0.00452 -0.04005 C 0.00573 -0.04097 0.00625 -0.04282 0.00747 -0.04375 C 0.00903 -0.04491 0.01112 -0.04537 0.01303 -0.04607 C 0.01945 -0.04907 0.01146 -0.0456 0.02049 -0.04861 C 0.02969 -0.05162 0.01337 -0.04769 0.02882 -0.05116 C 0.03091 -0.05301 0.03299 -0.0544 0.03438 -0.05741 C 0.03507 -0.05857 0.0349 -0.05995 0.03542 -0.06111 C 0.03594 -0.0625 0.03664 -0.06366 0.03733 -0.06482 C 0.03716 -0.06829 0.03525 -0.09838 0.03733 -0.10718 C 0.03768 -0.10857 0.03924 -0.1088 0.04011 -0.10972 C 0.0408 -0.11042 0.04132 -0.11134 0.04202 -0.11204 L 0.04011 -0.10972 " pathEditMode="relative" ptsTypes="AAAAAAAAAAAAAAAAA">
                                      <p:cBhvr>
                                        <p:cTn id="12" dur="2750" fill="hold"/>
                                        <p:tgtEl>
                                          <p:spTgt spid="33"/>
                                        </p:tgtEl>
                                        <p:attrNameLst>
                                          <p:attrName>ppt_x</p:attrName>
                                          <p:attrName>ppt_y</p:attrName>
                                        </p:attrNameLst>
                                      </p:cBhvr>
                                    </p:animMotion>
                                  </p:childTnLst>
                                </p:cTn>
                              </p:par>
                              <p:par>
                                <p:cTn id="13" presetID="0" presetClass="path" presetSubtype="0" accel="50000" decel="50000" fill="hold" grpId="0" nodeType="withEffect">
                                  <p:stCondLst>
                                    <p:cond delay="250"/>
                                  </p:stCondLst>
                                  <p:childTnLst>
                                    <p:animMotion origin="layout" path="M -2.77778E-6 -4.07407E-6 L -2.77778E-6 -4.07407E-6 C 0.00539 0.01574 0.00382 0.00695 0.00382 0.02616 L 0.00382 0.02616 C 0.00434 0.02223 0.00452 0.01829 0.00573 0.01482 C 0.00643 0.01204 0.00938 0.00741 0.00938 0.00741 C 0.00973 0.00579 0.01025 0.00417 0.01042 0.00232 C 0.01077 -0.00208 0.01059 -0.00671 0.01129 -0.01134 C 0.01146 -0.01319 0.01268 -0.01458 0.0132 -0.0162 C 0.01545 -0.02338 0.01233 -0.01643 0.01598 -0.02361 C 0.01719 -0.0324 0.01684 -0.02777 0.01684 -0.0375 L -0.00173 -0.05717 L -0.00173 -0.05717 " pathEditMode="relative" ptsTypes="AAAAAAAAAAAAA">
                                      <p:cBhvr>
                                        <p:cTn id="14" dur="2000" fill="hold"/>
                                        <p:tgtEl>
                                          <p:spTgt spid="36"/>
                                        </p:tgtEl>
                                        <p:attrNameLst>
                                          <p:attrName>ppt_x</p:attrName>
                                          <p:attrName>ppt_y</p:attrName>
                                        </p:attrNameLst>
                                      </p:cBhvr>
                                    </p:animMotion>
                                  </p:childTnLst>
                                </p:cTn>
                              </p:par>
                              <p:par>
                                <p:cTn id="15" presetID="0" presetClass="path" presetSubtype="0" accel="50000" decel="50000" fill="hold" grpId="0" nodeType="withEffect">
                                  <p:stCondLst>
                                    <p:cond delay="250"/>
                                  </p:stCondLst>
                                  <p:childTnLst>
                                    <p:animMotion origin="layout" path="M -2.5E-6 6.66667E-6 L -2.5E-6 6.66667E-6 C -0.00035 0.0058 -0.00052 0.01158 -0.00104 0.01737 C -0.00156 0.02431 -0.00226 0.01806 -0.00469 0.02478 C -0.00521 0.02593 -0.00469 0.02732 -0.00469 0.02871 L -0.01215 -0.02383 L -0.00104 -0.06481 " pathEditMode="relative" ptsTypes="AAAAAAA">
                                      <p:cBhvr>
                                        <p:cTn id="16" dur="2500" fill="hold"/>
                                        <p:tgtEl>
                                          <p:spTgt spid="39"/>
                                        </p:tgtEl>
                                        <p:attrNameLst>
                                          <p:attrName>ppt_x</p:attrName>
                                          <p:attrName>ppt_y</p:attrName>
                                        </p:attrNameLst>
                                      </p:cBhvr>
                                    </p:animMotion>
                                  </p:childTnLst>
                                </p:cTn>
                              </p:par>
                              <p:par>
                                <p:cTn id="17" presetID="0" presetClass="path" presetSubtype="0" accel="50000" decel="50000" fill="hold" grpId="0" nodeType="withEffect">
                                  <p:stCondLst>
                                    <p:cond delay="500"/>
                                  </p:stCondLst>
                                  <p:childTnLst>
                                    <p:animMotion origin="layout" path="M 8.33333E-7 2.22222E-6 L 8.33333E-7 2.22222E-6 C -0.00261 -0.00185 -0.00504 -0.00347 -0.00764 -0.00509 C -0.01389 -0.00903 -0.00625 -0.00278 -0.01407 -0.0088 C -0.02483 -0.01713 -0.00816 -0.00486 -0.01962 -0.01505 C -0.02049 -0.01574 -0.02153 -0.01574 -0.0224 -0.01644 C -0.02344 -0.0169 -0.02431 -0.01829 -0.02535 -0.01875 C -0.02639 -0.01944 -0.02778 -0.01944 -0.029 -0.02014 C -0.03039 -0.02083 -0.03143 -0.02176 -0.03282 -0.02269 C -0.03403 -0.025 -0.03577 -0.02732 -0.03646 -0.03009 C -0.03681 -0.03125 -0.03716 -0.03264 -0.0375 -0.0338 C -0.03785 -0.03588 -0.03785 -0.03796 -0.03837 -0.04005 C -0.03907 -0.04329 -0.0408 -0.04607 -0.04202 -0.04884 C -0.04237 -0.05162 -0.04254 -0.05463 -0.04306 -0.05764 C -0.04341 -0.06019 -0.0448 -0.06505 -0.0448 -0.06505 L -0.04393 -0.08611 L -0.04393 -0.08611 " pathEditMode="relative" ptsTypes="AAAAAAAAAAAAAAAAA">
                                      <p:cBhvr>
                                        <p:cTn id="18" dur="3000" fill="hold"/>
                                        <p:tgtEl>
                                          <p:spTgt spid="46"/>
                                        </p:tgtEl>
                                        <p:attrNameLst>
                                          <p:attrName>ppt_x</p:attrName>
                                          <p:attrName>ppt_y</p:attrName>
                                        </p:attrNameLst>
                                      </p:cBhvr>
                                    </p:animMotion>
                                  </p:childTnLst>
                                </p:cTn>
                              </p:par>
                              <p:par>
                                <p:cTn id="19" presetID="0" presetClass="path" presetSubtype="0" accel="50000" decel="50000" fill="hold" grpId="0" nodeType="withEffect">
                                  <p:stCondLst>
                                    <p:cond delay="500"/>
                                  </p:stCondLst>
                                  <p:childTnLst>
                                    <p:animMotion origin="layout" path="M -0.01111 -0.00324 L -0.01111 -0.00301 C -0.01388 -0.00417 -0.01684 -0.00417 -0.01944 -0.00579 C -0.02048 -0.00649 -0.02031 -0.0088 -0.02135 -0.00949 C -0.02274 -0.01065 -0.0243 -0.01065 -0.02604 -0.01088 C -0.02968 -0.01135 -0.03333 -0.01158 -0.03715 -0.01204 L -0.0427 -0.01713 L -0.04548 -0.01968 L -0.04826 -0.03959 L -0.02222 -0.0882 L -0.00642 -0.11065 L 0.00018 -0.17176 L 0.004 -0.18403 " pathEditMode="relative" rAng="0" ptsTypes="AAAAAAAAAAAAA">
                                      <p:cBhvr>
                                        <p:cTn id="20" dur="2250" fill="hold"/>
                                        <p:tgtEl>
                                          <p:spTgt spid="44"/>
                                        </p:tgtEl>
                                        <p:attrNameLst>
                                          <p:attrName>ppt_x</p:attrName>
                                          <p:attrName>ppt_y</p:attrName>
                                        </p:attrNameLst>
                                      </p:cBhvr>
                                      <p:rCtr x="-1111" y="-9028"/>
                                    </p:animMotion>
                                  </p:childTnLst>
                                </p:cTn>
                              </p:par>
                              <p:par>
                                <p:cTn id="21" presetID="60" presetClass="path" presetSubtype="0" accel="50000" decel="50000" fill="hold" grpId="0" nodeType="withEffect">
                                  <p:stCondLst>
                                    <p:cond delay="1000"/>
                                  </p:stCondLst>
                                  <p:childTnLst>
                                    <p:animMotion origin="layout" path="M -0.04826 0.12615 C -0.03385 0.14676 -0.01285 0.17291 2.77778E-7 0.15972 C 0.01875 0.13981 -0.03958 0.03727 -0.01753 0.01458 C 0.00191 -0.00648 0.0434 0.09259 0.06233 0.07291 C 0.08212 0.05231 0.03403 -0.00047 0.05503 -0.02315 C 0.07413 -0.04283 0.08889 0.01064 0.10642 -0.00625 C 0.12274 -0.02338 0.09497 -0.04723 0.10937 -0.06297 C 0.11823 -0.07153 0.12378 -0.06343 0.12882 -0.05741 " pathEditMode="relative" rAng="19320000" ptsTypes="AAAAAAAA">
                                      <p:cBhvr>
                                        <p:cTn id="22" dur="2750" fill="hold"/>
                                        <p:tgtEl>
                                          <p:spTgt spid="53"/>
                                        </p:tgtEl>
                                        <p:attrNameLst>
                                          <p:attrName>ppt_x</p:attrName>
                                          <p:attrName>ppt_y</p:attrName>
                                        </p:attrNameLst>
                                      </p:cBhvr>
                                      <p:rCtr x="8906" y="-9097"/>
                                    </p:animMotion>
                                  </p:childTnLst>
                                </p:cTn>
                              </p:par>
                              <p:par>
                                <p:cTn id="23" presetID="59" presetClass="path" presetSubtype="0" accel="50000" decel="50000" fill="hold" grpId="0" nodeType="withEffect">
                                  <p:stCondLst>
                                    <p:cond delay="500"/>
                                  </p:stCondLst>
                                  <p:childTnLst>
                                    <p:animMotion origin="layout" path="M 0.01701 0.01412 C 0.00451 0.0037 0.00104 -0.01713 0.00833 -0.03287 C 0.01597 -0.04954 0.03177 -0.0544 0.04427 -0.04398 C 0.05694 -0.03333 0.07274 -0.03819 0.08055 -0.05463 C 0.08784 -0.07037 0.0842 -0.09167 0.0717 -0.10208 " pathEditMode="relative" rAng="18120000" ptsTypes="AAAAA">
                                      <p:cBhvr>
                                        <p:cTn id="24" dur="2500" fill="hold"/>
                                        <p:tgtEl>
                                          <p:spTgt spid="54"/>
                                        </p:tgtEl>
                                        <p:attrNameLst>
                                          <p:attrName>ppt_x</p:attrName>
                                          <p:attrName>ppt_y</p:attrName>
                                        </p:attrNameLst>
                                      </p:cBhvr>
                                      <p:rCtr x="2743" y="-5787"/>
                                    </p:animMotion>
                                  </p:childTnLst>
                                </p:cTn>
                              </p:par>
                              <p:par>
                                <p:cTn id="25" presetID="0" presetClass="path" presetSubtype="0" accel="50000" decel="50000" fill="hold" grpId="0" nodeType="withEffect">
                                  <p:stCondLst>
                                    <p:cond delay="250"/>
                                  </p:stCondLst>
                                  <p:childTnLst>
                                    <p:animMotion origin="layout" path="M 0.00607 -0.00579 L 0.00607 -0.00579 C 0.00677 -0.00973 0.00712 -0.01343 0.00798 -0.01713 C 0.00833 -0.01852 0.0092 -0.01968 0.00989 -0.02084 C 0.01076 -0.02223 0.01163 -0.02361 0.01267 -0.02454 C 0.01354 -0.02523 0.01458 -0.02547 0.01545 -0.02593 C 0.01736 -0.02639 0.01927 -0.02662 0.02118 -0.02709 C 0.02274 -0.02755 0.0243 -0.02801 0.02587 -0.02824 C 0.02691 -0.0294 0.0309 -0.03264 0.03142 -0.03449 C 0.03177 -0.03611 0.03073 -0.03797 0.03038 -0.03959 C 0.02969 -0.04283 0.02795 -0.04977 0.02587 -0.0507 L 0.02291 -0.05186 C 0.01632 -0.06528 0.02673 -0.04514 0.01823 -0.05949 C 0.01823 -0.05949 0.01371 -0.06875 0.01267 -0.07061 L 0.00903 -0.07801 L 0.00712 -0.08195 C 0.00677 -0.08357 0.00659 -0.08519 0.00607 -0.08681 C 0.00573 -0.08866 0.00469 -0.09005 0.00434 -0.0919 C 0.00156 -0.10255 0.00538 -0.09398 0.00156 -0.10186 C 0.00173 -0.10926 0.00191 -0.11667 0.00243 -0.12408 C 0.00295 -0.13195 0.0033 -0.12662 0.00521 -0.13287 C 0.00642 -0.13658 0.00642 -0.14074 0.00798 -0.14398 C 0.00868 -0.14537 0.00937 -0.14653 0.00989 -0.14792 C 0.01215 -0.1544 0.01007 -0.1551 0.01458 -0.15787 C 0.01632 -0.1588 0.01857 -0.1588 0.02014 -0.16019 C 0.02118 -0.16111 0.02187 -0.1625 0.02291 -0.16273 C 0.02795 -0.16343 0.03298 -0.16273 0.03802 -0.16273 L 0.03802 -0.16273 " pathEditMode="relative" ptsTypes="AAAAAAAAAAAAAAAAAAAAAAAAAAAA">
                                      <p:cBhvr>
                                        <p:cTn id="26" dur="2250" fill="hold"/>
                                        <p:tgtEl>
                                          <p:spTgt spid="61"/>
                                        </p:tgtEl>
                                        <p:attrNameLst>
                                          <p:attrName>ppt_x</p:attrName>
                                          <p:attrName>ppt_y</p:attrName>
                                        </p:attrNameLst>
                                      </p:cBhvr>
                                    </p:animMotion>
                                  </p:childTnLst>
                                </p:cTn>
                              </p:par>
                              <p:par>
                                <p:cTn id="27" presetID="0" presetClass="path" presetSubtype="0" accel="50000" decel="50000" fill="hold" grpId="0" nodeType="withEffect">
                                  <p:stCondLst>
                                    <p:cond delay="250"/>
                                  </p:stCondLst>
                                  <p:childTnLst>
                                    <p:animMotion origin="layout" path="M 2.22222E-6 2.96296E-6 L 0.0033 -0.00232 L 0.00469 -0.0044 L 0.01232 -0.00579 L 0.06198 -0.00579 L 0.10798 -0.00695 L 0.13107 -0.00695 " pathEditMode="relative" rAng="0" ptsTypes="AAAAAAA">
                                      <p:cBhvr>
                                        <p:cTn id="28" dur="2500" fill="hold"/>
                                        <p:tgtEl>
                                          <p:spTgt spid="62"/>
                                        </p:tgtEl>
                                        <p:attrNameLst>
                                          <p:attrName>ppt_x</p:attrName>
                                          <p:attrName>ppt_y</p:attrName>
                                        </p:attrNameLst>
                                      </p:cBhvr>
                                      <p:rCtr x="6545" y="-347"/>
                                    </p:animMotion>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animBg="1"/>
      <p:bldP spid="32" grpId="0" animBg="1"/>
      <p:bldP spid="33" grpId="0" animBg="1"/>
      <p:bldP spid="34" grpId="0" animBg="1"/>
      <p:bldP spid="36" grpId="0" animBg="1"/>
      <p:bldP spid="39" grpId="0" animBg="1"/>
      <p:bldP spid="44" grpId="0" animBg="1"/>
      <p:bldP spid="46" grpId="0" animBg="1"/>
      <p:bldP spid="53" grpId="0" animBg="1"/>
      <p:bldP spid="54" grpId="0" animBg="1"/>
      <p:bldP spid="61" grpId="0" animBg="1"/>
      <p:bldP spid="62" grpId="0" animBg="1"/>
      <p:bldP spid="65" grpId="0" animBg="1"/>
      <p:bldP spid="68" grpId="0"/>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Rectangle 2"/>
              <p:cNvSpPr/>
              <p:nvPr/>
            </p:nvSpPr>
            <p:spPr>
              <a:xfrm>
                <a:off x="3190271" y="1122188"/>
                <a:ext cx="3153812" cy="714683"/>
              </a:xfrm>
              <a:prstGeom prst="rect">
                <a:avLst/>
              </a:prstGeom>
              <a:ln>
                <a:noFill/>
              </a:ln>
            </p:spPr>
            <p:txBody>
              <a:bodyPr wrap="none">
                <a:spAutoFit/>
              </a:bodyPr>
              <a:lstStyle/>
              <a:p>
                <a:pPr marL="11113" algn="ctr"/>
                <a14:m>
                  <m:oMathPara xmlns:m="http://schemas.openxmlformats.org/officeDocument/2006/math">
                    <m:oMathParaPr>
                      <m:jc m:val="center"/>
                    </m:oMathParaPr>
                    <m:oMath xmlns:m="http://schemas.openxmlformats.org/officeDocument/2006/math">
                      <m:f>
                        <m:fPr>
                          <m:ctrlPr>
                            <a:rPr lang="en-US" i="1" smtClean="0">
                              <a:latin typeface="Cambria Math"/>
                            </a:rPr>
                          </m:ctrlPr>
                        </m:fPr>
                        <m:num>
                          <m:r>
                            <a:rPr lang="en-US" i="1">
                              <a:latin typeface="Cambria Math" panose="02040503050406030204" pitchFamily="18" charset="0"/>
                            </a:rPr>
                            <m:t>𝑑</m:t>
                          </m:r>
                          <m:r>
                            <a:rPr lang="en-GB" i="1">
                              <a:latin typeface="Cambria Math" panose="02040503050406030204" pitchFamily="18" charset="0"/>
                            </a:rPr>
                            <m:t>𝑚</m:t>
                          </m:r>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a:rPr>
                          </m:ctrlPr>
                        </m:dPr>
                        <m:e>
                          <m:f>
                            <m:fPr>
                              <m:ctrlPr>
                                <a:rPr lang="en-US" i="1">
                                  <a:latin typeface="Cambria Math"/>
                                </a:rPr>
                              </m:ctrlPr>
                            </m:fPr>
                            <m:num>
                              <m:r>
                                <a:rPr lang="en-GB" i="1">
                                  <a:latin typeface="Cambria Math" panose="02040503050406030204" pitchFamily="18" charset="0"/>
                                </a:rPr>
                                <m:t>𝑃</m:t>
                              </m:r>
                              <m:r>
                                <a:rPr lang="en-US" b="0" i="1" baseline="-25000" smtClean="0">
                                  <a:latin typeface="Cambria Math" panose="02040503050406030204" pitchFamily="18" charset="0"/>
                                </a:rPr>
                                <m:t>𝐼𝐶𝐸</m:t>
                              </m:r>
                              <m:r>
                                <a:rPr lang="en-GB" i="1">
                                  <a:latin typeface="Cambria Math" panose="02040503050406030204" pitchFamily="18" charset="0"/>
                                </a:rPr>
                                <m:t> −</m:t>
                              </m:r>
                              <m:r>
                                <a:rPr lang="en-GB" i="1">
                                  <a:latin typeface="Cambria Math" panose="02040503050406030204" pitchFamily="18" charset="0"/>
                                </a:rPr>
                                <m:t>𝑃𝐶𝐻𝐴𝑀𝐵𝐸𝑅</m:t>
                              </m:r>
                            </m:num>
                            <m:den>
                              <m:acc>
                                <m:accPr>
                                  <m:chr m:val="̂"/>
                                  <m:ctrlPr>
                                    <a:rPr lang="en-US" i="1">
                                      <a:latin typeface="Cambria Math"/>
                                      <a:ea typeface="Calibri" panose="020F0502020204030204" pitchFamily="34" charset="0"/>
                                      <a:cs typeface="TimesNewRoman"/>
                                    </a:rPr>
                                  </m:ctrlPr>
                                </m:accPr>
                                <m:e>
                                  <m:r>
                                    <a:rPr lang="en-US" i="1">
                                      <a:latin typeface="Cambria Math" panose="02040503050406030204" pitchFamily="18" charset="0"/>
                                      <a:ea typeface="Calibri" panose="020F0502020204030204" pitchFamily="34" charset="0"/>
                                      <a:cs typeface="TimesNewRoman"/>
                                    </a:rPr>
                                    <m:t>𝑅</m:t>
                                  </m:r>
                                </m:e>
                              </m:acc>
                              <m:r>
                                <a:rPr lang="en-US" i="1">
                                  <a:latin typeface="Cambria Math" panose="02040503050406030204" pitchFamily="18" charset="0"/>
                                  <a:ea typeface="Calibri" panose="020F0502020204030204" pitchFamily="34" charset="0"/>
                                  <a:cs typeface="TimesNewRoman"/>
                                </a:rPr>
                                <m:t>𝑝</m:t>
                              </m:r>
                            </m:den>
                          </m:f>
                        </m:e>
                      </m:d>
                      <m:r>
                        <a:rPr lang="en-US" i="1">
                          <a:latin typeface="Cambria Math" panose="02040503050406030204" pitchFamily="18" charset="0"/>
                        </a:rPr>
                        <m:t>∙</m:t>
                      </m:r>
                      <m:r>
                        <a:rPr lang="en-GB" i="1">
                          <a:latin typeface="Cambria Math" panose="02040503050406030204" pitchFamily="18" charset="0"/>
                        </a:rPr>
                        <m:t>𝐴</m:t>
                      </m:r>
                      <m:r>
                        <a:rPr lang="en-GB" i="1" baseline="-25000">
                          <a:latin typeface="Cambria Math" panose="02040503050406030204" pitchFamily="18" charset="0"/>
                        </a:rPr>
                        <m:t>𝑃</m:t>
                      </m:r>
                    </m:oMath>
                  </m:oMathPara>
                </a14:m>
                <a:endParaRPr lang="en-US" baseline="-25000" dirty="0">
                  <a:latin typeface="Arial" panose="020B0604020202020204" pitchFamily="34" charset="0"/>
                  <a:cs typeface="Arial" panose="020B0604020202020204" pitchFamily="34"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3190271" y="1122188"/>
                <a:ext cx="3153812" cy="714683"/>
              </a:xfrm>
              <a:prstGeom prst="rect">
                <a:avLst/>
              </a:prstGeom>
              <a:blipFill>
                <a:blip r:embed="rId2"/>
                <a:stretch>
                  <a:fillRect/>
                </a:stretch>
              </a:blipFill>
              <a:ln>
                <a:noFill/>
              </a:ln>
            </p:spPr>
            <p:txBody>
              <a:bodyPr/>
              <a:lstStyle/>
              <a:p>
                <a:r>
                  <a:rPr lang="en-US">
                    <a:noFill/>
                  </a:rPr>
                  <a:t> </a:t>
                </a:r>
              </a:p>
            </p:txBody>
          </p:sp>
        </mc:Fallback>
      </mc:AlternateContent>
      <p:sp>
        <p:nvSpPr>
          <p:cNvPr id="4" name="Right Arrow 3"/>
          <p:cNvSpPr/>
          <p:nvPr/>
        </p:nvSpPr>
        <p:spPr>
          <a:xfrm rot="5400000">
            <a:off x="4467173" y="2022710"/>
            <a:ext cx="375298" cy="357809"/>
          </a:xfrm>
          <a:prstGeom prst="rightArrow">
            <a:avLst/>
          </a:prstGeom>
          <a:solidFill>
            <a:srgbClr val="FEDADD"/>
          </a:solidFill>
          <a:ln>
            <a:solidFill>
              <a:srgbClr val="FF00FF"/>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b="1">
              <a:ln w="22225">
                <a:solidFill>
                  <a:srgbClr val="FF00FF"/>
                </a:solidFill>
                <a:prstDash val="solid"/>
              </a:ln>
              <a:solidFill>
                <a:schemeClr val="accent2">
                  <a:lumMod val="40000"/>
                  <a:lumOff val="60000"/>
                </a:schemeClr>
              </a:solidFill>
            </a:endParaRPr>
          </a:p>
        </p:txBody>
      </p:sp>
      <mc:AlternateContent xmlns:mc="http://schemas.openxmlformats.org/markup-compatibility/2006" xmlns:a14="http://schemas.microsoft.com/office/drawing/2010/main">
        <mc:Choice Requires="a14">
          <p:sp>
            <p:nvSpPr>
              <p:cNvPr id="5" name="Rectangle 4"/>
              <p:cNvSpPr/>
              <p:nvPr/>
            </p:nvSpPr>
            <p:spPr>
              <a:xfrm>
                <a:off x="2720353" y="2686377"/>
                <a:ext cx="3876959" cy="1008096"/>
              </a:xfrm>
              <a:prstGeom prst="rect">
                <a:avLst/>
              </a:prstGeom>
              <a:ln w="12700">
                <a:noFill/>
              </a:ln>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sz="2200" i="1" smtClean="0">
                              <a:latin typeface="Cambria Math"/>
                              <a:ea typeface="Calibri" panose="020F0502020204030204" pitchFamily="34" charset="0"/>
                              <a:cs typeface="TimesNewRoman"/>
                            </a:rPr>
                          </m:ctrlPr>
                        </m:accPr>
                        <m:e>
                          <m:r>
                            <a:rPr lang="en-US" sz="2200" i="1">
                              <a:latin typeface="Cambria Math" panose="02040503050406030204" pitchFamily="18" charset="0"/>
                              <a:ea typeface="Calibri" panose="020F0502020204030204" pitchFamily="34" charset="0"/>
                              <a:cs typeface="TimesNewRoman"/>
                            </a:rPr>
                            <m:t>𝑅</m:t>
                          </m:r>
                        </m:e>
                      </m:acc>
                      <m:r>
                        <a:rPr lang="en-US" sz="2200" i="1">
                          <a:latin typeface="Cambria Math" panose="02040503050406030204" pitchFamily="18" charset="0"/>
                          <a:ea typeface="Calibri" panose="020F0502020204030204" pitchFamily="34" charset="0"/>
                          <a:cs typeface="TimesNewRoman"/>
                        </a:rPr>
                        <m:t>𝑝</m:t>
                      </m:r>
                      <m:r>
                        <a:rPr lang="en-US" sz="2200" i="1">
                          <a:latin typeface="Cambria Math" panose="02040503050406030204" pitchFamily="18" charset="0"/>
                        </a:rPr>
                        <m:t>=</m:t>
                      </m:r>
                      <m:d>
                        <m:dPr>
                          <m:ctrlPr>
                            <a:rPr lang="en-US" sz="2200" i="1">
                              <a:latin typeface="Cambria Math"/>
                            </a:rPr>
                          </m:ctrlPr>
                        </m:dPr>
                        <m:e>
                          <m:f>
                            <m:fPr>
                              <m:ctrlPr>
                                <a:rPr lang="en-US" sz="2200" i="1">
                                  <a:latin typeface="Cambria Math"/>
                                </a:rPr>
                              </m:ctrlPr>
                            </m:fPr>
                            <m:num>
                              <m:r>
                                <a:rPr lang="en-GB" sz="2200" i="1">
                                  <a:latin typeface="Cambria Math" panose="02040503050406030204" pitchFamily="18" charset="0"/>
                                </a:rPr>
                                <m:t>𝑃</m:t>
                              </m:r>
                              <m:r>
                                <a:rPr lang="en-US" sz="2200" b="0" i="1" baseline="-25000" smtClean="0">
                                  <a:latin typeface="Cambria Math" panose="02040503050406030204" pitchFamily="18" charset="0"/>
                                </a:rPr>
                                <m:t>𝐼𝐶𝐸</m:t>
                              </m:r>
                              <m:r>
                                <a:rPr lang="en-GB" sz="2200" i="1">
                                  <a:latin typeface="Cambria Math" panose="02040503050406030204" pitchFamily="18" charset="0"/>
                                </a:rPr>
                                <m:t> −</m:t>
                              </m:r>
                              <m:r>
                                <a:rPr lang="en-GB" sz="2200" i="1">
                                  <a:latin typeface="Cambria Math" panose="02040503050406030204" pitchFamily="18" charset="0"/>
                                </a:rPr>
                                <m:t>𝑃𝐶𝐻𝐴𝑀𝐵𝐸𝑅</m:t>
                              </m:r>
                            </m:num>
                            <m:den>
                              <m:f>
                                <m:fPr>
                                  <m:ctrlPr>
                                    <a:rPr lang="en-US" sz="2200" i="1">
                                      <a:latin typeface="Cambria Math"/>
                                    </a:rPr>
                                  </m:ctrlPr>
                                </m:fPr>
                                <m:num>
                                  <m:r>
                                    <a:rPr lang="en-US" sz="2200" i="1">
                                      <a:latin typeface="Cambria Math" panose="02040503050406030204" pitchFamily="18" charset="0"/>
                                    </a:rPr>
                                    <m:t>𝑑</m:t>
                                  </m:r>
                                  <m:r>
                                    <a:rPr lang="en-GB" sz="2200" i="1">
                                      <a:latin typeface="Cambria Math" panose="02040503050406030204" pitchFamily="18" charset="0"/>
                                    </a:rPr>
                                    <m:t>𝑚</m:t>
                                  </m:r>
                                </m:num>
                                <m:den>
                                  <m:r>
                                    <a:rPr lang="en-US" sz="2200" i="1">
                                      <a:latin typeface="Cambria Math" panose="02040503050406030204" pitchFamily="18" charset="0"/>
                                    </a:rPr>
                                    <m:t>𝑑𝑡</m:t>
                                  </m:r>
                                </m:den>
                              </m:f>
                            </m:den>
                          </m:f>
                        </m:e>
                      </m:d>
                      <m:r>
                        <a:rPr lang="en-US" sz="2200" i="1">
                          <a:latin typeface="Cambria Math" panose="02040503050406030204" pitchFamily="18" charset="0"/>
                        </a:rPr>
                        <m:t>∙</m:t>
                      </m:r>
                      <m:r>
                        <a:rPr lang="en-GB" sz="2200" i="1">
                          <a:latin typeface="Cambria Math" panose="02040503050406030204" pitchFamily="18" charset="0"/>
                        </a:rPr>
                        <m:t>𝐴</m:t>
                      </m:r>
                      <m:r>
                        <a:rPr lang="en-GB" sz="2200" i="1" baseline="-25000">
                          <a:latin typeface="Cambria Math" panose="02040503050406030204" pitchFamily="18" charset="0"/>
                        </a:rPr>
                        <m:t>𝑃</m:t>
                      </m:r>
                    </m:oMath>
                  </m:oMathPara>
                </a14:m>
                <a:endParaRPr lang="en-US" sz="2200" dirty="0"/>
              </a:p>
            </p:txBody>
          </p:sp>
        </mc:Choice>
        <mc:Fallback xmlns="">
          <p:sp>
            <p:nvSpPr>
              <p:cNvPr id="5" name="Rectangle 4"/>
              <p:cNvSpPr>
                <a:spLocks noRot="1" noChangeAspect="1" noMove="1" noResize="1" noEditPoints="1" noAdjustHandles="1" noChangeArrowheads="1" noChangeShapeType="1" noTextEdit="1"/>
              </p:cNvSpPr>
              <p:nvPr/>
            </p:nvSpPr>
            <p:spPr>
              <a:xfrm>
                <a:off x="2720353" y="2686377"/>
                <a:ext cx="3876959" cy="1008096"/>
              </a:xfrm>
              <a:prstGeom prst="rect">
                <a:avLst/>
              </a:prstGeom>
              <a:blipFill rotWithShape="1">
                <a:blip r:embed="rId3"/>
                <a:stretch>
                  <a:fillRect/>
                </a:stretch>
              </a:blipFill>
              <a:ln w="12700">
                <a:noFill/>
              </a:ln>
            </p:spPr>
            <p:txBody>
              <a:bodyPr/>
              <a:lstStyle/>
              <a:p>
                <a:r>
                  <a:rPr lang="en-GB">
                    <a:noFill/>
                  </a:rPr>
                  <a:t> </a:t>
                </a:r>
              </a:p>
            </p:txBody>
          </p:sp>
        </mc:Fallback>
      </mc:AlternateContent>
      <p:sp>
        <p:nvSpPr>
          <p:cNvPr id="7" name="Oval 6"/>
          <p:cNvSpPr/>
          <p:nvPr/>
        </p:nvSpPr>
        <p:spPr>
          <a:xfrm>
            <a:off x="4426352" y="3090520"/>
            <a:ext cx="688654" cy="605466"/>
          </a:xfrm>
          <a:prstGeom prst="ellipse">
            <a:avLst/>
          </a:prstGeom>
          <a:solidFill>
            <a:srgbClr val="FFFFCC">
              <a:alpha val="50196"/>
            </a:srgbClr>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9" name="Straight Arrow Connector 8"/>
          <p:cNvCxnSpPr/>
          <p:nvPr/>
        </p:nvCxnSpPr>
        <p:spPr>
          <a:xfrm flipH="1">
            <a:off x="4605130" y="3815667"/>
            <a:ext cx="2" cy="335833"/>
          </a:xfrm>
          <a:prstGeom prst="straightConnector1">
            <a:avLst/>
          </a:prstGeom>
          <a:ln>
            <a:solidFill>
              <a:schemeClr val="accent6">
                <a:lumMod val="50000"/>
              </a:schemeClr>
            </a:solidFill>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0" name="TextBox 9"/>
              <p:cNvSpPr txBox="1"/>
              <p:nvPr/>
            </p:nvSpPr>
            <p:spPr>
              <a:xfrm>
                <a:off x="3637987" y="4070202"/>
                <a:ext cx="2033672" cy="738664"/>
              </a:xfrm>
              <a:prstGeom prst="rect">
                <a:avLst/>
              </a:prstGeom>
              <a:noFill/>
            </p:spPr>
            <p:txBody>
              <a:bodyPr wrap="square" rtlCol="0">
                <a:spAutoFit/>
              </a:bodyPr>
              <a:lstStyle/>
              <a:p>
                <a:pPr algn="ctr"/>
                <a14:m>
                  <m:oMath xmlns:m="http://schemas.openxmlformats.org/officeDocument/2006/math">
                    <m:r>
                      <a:rPr lang="en-US" sz="2400" b="0" i="1" smtClean="0">
                        <a:latin typeface="Cambria Math" panose="02040503050406030204" pitchFamily="18" charset="0"/>
                      </a:rPr>
                      <m:t>𝑑𝑚</m:t>
                    </m:r>
                    <m:r>
                      <a:rPr lang="en-US" sz="2400" b="0" i="1" smtClean="0">
                        <a:latin typeface="Cambria Math" panose="02040503050406030204" pitchFamily="18" charset="0"/>
                      </a:rPr>
                      <m:t>/</m:t>
                    </m:r>
                    <m:r>
                      <a:rPr lang="en-US" sz="2400" b="0" i="1" smtClean="0">
                        <a:latin typeface="Cambria Math" panose="02040503050406030204" pitchFamily="18" charset="0"/>
                      </a:rPr>
                      <m:t>𝑑𝑡</m:t>
                    </m:r>
                  </m:oMath>
                </a14:m>
                <a:r>
                  <a:rPr lang="en-US" sz="2400"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can estimate by </a:t>
                </a:r>
                <a:r>
                  <a:rPr lang="en-US" b="1" dirty="0">
                    <a:latin typeface="Calibri" panose="020F0502020204030204" pitchFamily="34" charset="0"/>
                    <a:cs typeface="Calibri" panose="020F0502020204030204" pitchFamily="34" charset="0"/>
                  </a:rPr>
                  <a:t>TVIS</a:t>
                </a:r>
              </a:p>
            </p:txBody>
          </p:sp>
        </mc:Choice>
        <mc:Fallback xmlns="">
          <p:sp>
            <p:nvSpPr>
              <p:cNvPr id="10" name="TextBox 9"/>
              <p:cNvSpPr txBox="1">
                <a:spLocks noRot="1" noChangeAspect="1" noMove="1" noResize="1" noEditPoints="1" noAdjustHandles="1" noChangeArrowheads="1" noChangeShapeType="1" noTextEdit="1"/>
              </p:cNvSpPr>
              <p:nvPr/>
            </p:nvSpPr>
            <p:spPr>
              <a:xfrm>
                <a:off x="3637987" y="4070202"/>
                <a:ext cx="2033672" cy="738664"/>
              </a:xfrm>
              <a:prstGeom prst="rect">
                <a:avLst/>
              </a:prstGeom>
              <a:blipFill>
                <a:blip r:embed="rId4"/>
                <a:stretch>
                  <a:fillRect b="-12397"/>
                </a:stretch>
              </a:blipFill>
            </p:spPr>
            <p:txBody>
              <a:bodyPr/>
              <a:lstStyle/>
              <a:p>
                <a:r>
                  <a:rPr lang="en-US">
                    <a:noFill/>
                  </a:rPr>
                  <a:t> </a:t>
                </a:r>
              </a:p>
            </p:txBody>
          </p:sp>
        </mc:Fallback>
      </mc:AlternateContent>
      <p:sp>
        <p:nvSpPr>
          <p:cNvPr id="12" name="Oval 11"/>
          <p:cNvSpPr/>
          <p:nvPr/>
        </p:nvSpPr>
        <p:spPr>
          <a:xfrm>
            <a:off x="6101008" y="2914864"/>
            <a:ext cx="474791" cy="498110"/>
          </a:xfrm>
          <a:prstGeom prst="ellipse">
            <a:avLst/>
          </a:prstGeom>
          <a:solidFill>
            <a:schemeClr val="accent4">
              <a:lumMod val="20000"/>
              <a:lumOff val="80000"/>
              <a:alpha val="50196"/>
            </a:schemeClr>
          </a:solidFill>
          <a:ln w="12700">
            <a:solidFill>
              <a:srgbClr val="9933FF"/>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17" name="Straight Arrow Connector 16"/>
          <p:cNvCxnSpPr/>
          <p:nvPr/>
        </p:nvCxnSpPr>
        <p:spPr>
          <a:xfrm flipH="1">
            <a:off x="5264661" y="3436614"/>
            <a:ext cx="822327" cy="1722126"/>
          </a:xfrm>
          <a:prstGeom prst="straightConnector1">
            <a:avLst/>
          </a:prstGeom>
          <a:ln>
            <a:solidFill>
              <a:srgbClr val="9933FF"/>
            </a:solidFill>
            <a:tailEnd type="triangle"/>
          </a:ln>
        </p:spPr>
        <p:style>
          <a:lnRef idx="1">
            <a:schemeClr val="dk1"/>
          </a:lnRef>
          <a:fillRef idx="0">
            <a:schemeClr val="dk1"/>
          </a:fillRef>
          <a:effectRef idx="0">
            <a:schemeClr val="dk1"/>
          </a:effectRef>
          <a:fontRef idx="minor">
            <a:schemeClr val="tx1"/>
          </a:fontRef>
        </p:style>
      </p:cxnSp>
      <p:sp>
        <p:nvSpPr>
          <p:cNvPr id="19" name="Oval 18"/>
          <p:cNvSpPr/>
          <p:nvPr/>
        </p:nvSpPr>
        <p:spPr>
          <a:xfrm>
            <a:off x="3688124" y="2620038"/>
            <a:ext cx="665262" cy="540000"/>
          </a:xfrm>
          <a:prstGeom prst="ellipse">
            <a:avLst/>
          </a:prstGeom>
          <a:solidFill>
            <a:srgbClr val="ABDB77">
              <a:alpha val="49804"/>
            </a:srgbClr>
          </a:solidFill>
          <a:ln w="12700">
            <a:solidFill>
              <a:srgbClr val="6699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20" name="Straight Arrow Connector 19"/>
          <p:cNvCxnSpPr/>
          <p:nvPr/>
        </p:nvCxnSpPr>
        <p:spPr>
          <a:xfrm flipH="1" flipV="1">
            <a:off x="2781402" y="2437083"/>
            <a:ext cx="1067782" cy="415428"/>
          </a:xfrm>
          <a:prstGeom prst="straightConnector1">
            <a:avLst/>
          </a:prstGeom>
          <a:ln>
            <a:solidFill>
              <a:srgbClr val="669900"/>
            </a:solidFill>
            <a:tailEnd type="triangle"/>
          </a:ln>
        </p:spPr>
        <p:style>
          <a:lnRef idx="1">
            <a:schemeClr val="dk1"/>
          </a:lnRef>
          <a:fillRef idx="0">
            <a:schemeClr val="dk1"/>
          </a:fillRef>
          <a:effectRef idx="0">
            <a:schemeClr val="dk1"/>
          </a:effectRef>
          <a:fontRef idx="minor">
            <a:schemeClr val="tx1"/>
          </a:fontRef>
        </p:style>
      </p:cxnSp>
      <p:sp>
        <p:nvSpPr>
          <p:cNvPr id="26" name="TextBox 25"/>
          <p:cNvSpPr txBox="1"/>
          <p:nvPr/>
        </p:nvSpPr>
        <p:spPr>
          <a:xfrm>
            <a:off x="26559" y="1720555"/>
            <a:ext cx="2875722" cy="1477328"/>
          </a:xfrm>
          <a:prstGeom prst="rect">
            <a:avLst/>
          </a:prstGeom>
          <a:noFill/>
        </p:spPr>
        <p:txBody>
          <a:bodyPr wrap="square" rtlCol="0">
            <a:spAutoFit/>
          </a:bodyPr>
          <a:lstStyle/>
          <a:p>
            <a:pPr algn="ctr"/>
            <a:r>
              <a:rPr lang="en-US" dirty="0">
                <a:latin typeface="Calibri" panose="020F0502020204030204" pitchFamily="34" charset="0"/>
                <a:cs typeface="Calibri" panose="020F0502020204030204" pitchFamily="34" charset="0"/>
              </a:rPr>
              <a:t>Ice </a:t>
            </a:r>
            <a:r>
              <a:rPr lang="en-US" dirty="0" err="1">
                <a:latin typeface="Calibri" panose="020F0502020204030204" pitchFamily="34" charset="0"/>
                <a:cs typeface="Calibri" panose="020F0502020204030204" pitchFamily="34" charset="0"/>
              </a:rPr>
              <a:t>vapour</a:t>
            </a:r>
            <a:r>
              <a:rPr lang="en-US" dirty="0">
                <a:latin typeface="Calibri" panose="020F0502020204030204" pitchFamily="34" charset="0"/>
                <a:cs typeface="Calibri" panose="020F0502020204030204" pitchFamily="34" charset="0"/>
              </a:rPr>
              <a:t> pressure calculated from </a:t>
            </a:r>
            <a:r>
              <a:rPr lang="en-US" b="1" i="1" dirty="0">
                <a:solidFill>
                  <a:srgbClr val="00B050"/>
                </a:solidFill>
                <a:latin typeface="Calibri" panose="020F0502020204030204" pitchFamily="34" charset="0"/>
                <a:cs typeface="Calibri" panose="020F0502020204030204" pitchFamily="34" charset="0"/>
              </a:rPr>
              <a:t>T</a:t>
            </a:r>
            <a:r>
              <a:rPr lang="en-US" b="1" i="1" baseline="-25000" dirty="0">
                <a:solidFill>
                  <a:srgbClr val="00B050"/>
                </a:solidFill>
                <a:latin typeface="Calibri" panose="020F0502020204030204" pitchFamily="34" charset="0"/>
                <a:cs typeface="Calibri" panose="020F0502020204030204" pitchFamily="34" charset="0"/>
              </a:rPr>
              <a:t>PRODUCT</a:t>
            </a:r>
            <a:r>
              <a:rPr lang="en-US" dirty="0">
                <a:latin typeface="Calibri" panose="020F0502020204030204" pitchFamily="34" charset="0"/>
                <a:cs typeface="Calibri" panose="020F0502020204030204" pitchFamily="34" charset="0"/>
              </a:rPr>
              <a:t> the product temperature (as derived by </a:t>
            </a:r>
            <a:r>
              <a:rPr lang="en-US" b="1" i="1" dirty="0">
                <a:latin typeface="Calibri" panose="020F0502020204030204" pitchFamily="34" charset="0"/>
                <a:cs typeface="Calibri" panose="020F0502020204030204" pitchFamily="34" charset="0"/>
              </a:rPr>
              <a:t>TVIS</a:t>
            </a:r>
            <a:r>
              <a:rPr lang="en-US" i="1" dirty="0">
                <a:latin typeface="Calibri" panose="020F0502020204030204" pitchFamily="34" charset="0"/>
                <a:cs typeface="Calibri" panose="020F0502020204030204" pitchFamily="34" charset="0"/>
              </a:rPr>
              <a:t> or Thermocouple</a:t>
            </a:r>
            <a:r>
              <a:rPr lang="en-US" dirty="0">
                <a:latin typeface="Calibri" panose="020F0502020204030204" pitchFamily="34" charset="0"/>
                <a:cs typeface="Calibri" panose="020F0502020204030204" pitchFamily="34" charset="0"/>
              </a:rPr>
              <a:t>) </a:t>
            </a:r>
            <a:endParaRPr lang="en-US" b="1" i="1" baseline="30000" dirty="0">
              <a:latin typeface="Calibri" panose="020F0502020204030204" pitchFamily="34" charset="0"/>
              <a:cs typeface="Calibri" panose="020F0502020204030204" pitchFamily="34" charset="0"/>
            </a:endParaRPr>
          </a:p>
        </p:txBody>
      </p:sp>
      <p:grpSp>
        <p:nvGrpSpPr>
          <p:cNvPr id="13" name="Group 12"/>
          <p:cNvGrpSpPr/>
          <p:nvPr/>
        </p:nvGrpSpPr>
        <p:grpSpPr>
          <a:xfrm>
            <a:off x="95328" y="3633404"/>
            <a:ext cx="2782878" cy="648000"/>
            <a:chOff x="95328" y="3633404"/>
            <a:chExt cx="2782878" cy="648000"/>
          </a:xfrm>
        </p:grpSpPr>
        <p:sp>
          <p:nvSpPr>
            <p:cNvPr id="28" name="Rounded Rectangle 27"/>
            <p:cNvSpPr/>
            <p:nvPr/>
          </p:nvSpPr>
          <p:spPr bwMode="auto">
            <a:xfrm>
              <a:off x="111427" y="3633404"/>
              <a:ext cx="2750680" cy="648000"/>
            </a:xfrm>
            <a:prstGeom prst="roundRect">
              <a:avLst/>
            </a:prstGeom>
            <a:noFill/>
            <a:ln w="1905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mc:AlternateContent xmlns:mc="http://schemas.openxmlformats.org/markup-compatibility/2006" xmlns:a14="http://schemas.microsoft.com/office/drawing/2010/main">
          <mc:Choice Requires="a14">
            <p:sp>
              <p:nvSpPr>
                <p:cNvPr id="29" name="Rectangle 28"/>
                <p:cNvSpPr/>
                <p:nvPr/>
              </p:nvSpPr>
              <p:spPr>
                <a:xfrm>
                  <a:off x="95328" y="3669216"/>
                  <a:ext cx="2782878" cy="57637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1400" i="1" smtClean="0">
                                <a:latin typeface="Cambria Math"/>
                              </a:rPr>
                            </m:ctrlPr>
                          </m:funcPr>
                          <m:fName>
                            <m:r>
                              <m:rPr>
                                <m:sty m:val="p"/>
                              </m:rPr>
                              <a:rPr lang="en-US" sz="1400">
                                <a:latin typeface="Cambria Math" panose="02040503050406030204" pitchFamily="18" charset="0"/>
                              </a:rPr>
                              <m:t>ln</m:t>
                            </m:r>
                          </m:fName>
                          <m:e>
                            <m:r>
                              <a:rPr lang="en-US" sz="1400" i="1">
                                <a:latin typeface="Cambria Math" panose="02040503050406030204" pitchFamily="18" charset="0"/>
                              </a:rPr>
                              <m:t>(</m:t>
                            </m:r>
                            <m:r>
                              <a:rPr lang="en-US" sz="1400" i="1">
                                <a:latin typeface="Cambria Math" panose="02040503050406030204" pitchFamily="18" charset="0"/>
                              </a:rPr>
                              <m:t>𝑃</m:t>
                            </m:r>
                            <m:r>
                              <a:rPr lang="en-US" sz="1400" b="0" i="1" smtClean="0">
                                <a:latin typeface="Cambria Math" panose="02040503050406030204" pitchFamily="18" charset="0"/>
                              </a:rPr>
                              <m:t> </m:t>
                            </m:r>
                            <m:r>
                              <a:rPr lang="en-US" sz="1400" b="0" i="1" baseline="-25000" smtClean="0">
                                <a:latin typeface="Cambria Math" panose="02040503050406030204" pitchFamily="18" charset="0"/>
                              </a:rPr>
                              <m:t>𝐼𝐶𝐸</m:t>
                            </m:r>
                            <m:r>
                              <a:rPr lang="en-US" sz="1400" i="1">
                                <a:latin typeface="Cambria Math" panose="02040503050406030204" pitchFamily="18" charset="0"/>
                              </a:rPr>
                              <m:t>)</m:t>
                            </m:r>
                          </m:e>
                        </m:func>
                        <m:r>
                          <a:rPr lang="en-US" sz="1400">
                            <a:latin typeface="Cambria Math" panose="02040503050406030204" pitchFamily="18" charset="0"/>
                          </a:rPr>
                          <m:t>=</m:t>
                        </m:r>
                        <m:d>
                          <m:dPr>
                            <m:ctrlPr>
                              <a:rPr lang="en-US" sz="1400" i="1">
                                <a:latin typeface="Cambria Math"/>
                              </a:rPr>
                            </m:ctrlPr>
                          </m:dPr>
                          <m:e>
                            <m:f>
                              <m:fPr>
                                <m:ctrlPr>
                                  <a:rPr lang="en-US" sz="1400" i="1" smtClean="0">
                                    <a:latin typeface="Cambria Math"/>
                                  </a:rPr>
                                </m:ctrlPr>
                              </m:fPr>
                              <m:num>
                                <m:r>
                                  <a:rPr lang="en-US" sz="1400" i="1">
                                    <a:latin typeface="Cambria Math" panose="02040503050406030204" pitchFamily="18" charset="0"/>
                                  </a:rPr>
                                  <m:t>−</m:t>
                                </m:r>
                                <m:r>
                                  <a:rPr lang="en-US" sz="1400" i="1">
                                    <a:latin typeface="Cambria Math" panose="02040503050406030204" pitchFamily="18" charset="0"/>
                                  </a:rPr>
                                  <m:t>6144</m:t>
                                </m:r>
                                <m:r>
                                  <a:rPr lang="en-US" sz="1400" i="1">
                                    <a:latin typeface="Cambria Math" panose="02040503050406030204" pitchFamily="18" charset="0"/>
                                  </a:rPr>
                                  <m:t>.</m:t>
                                </m:r>
                                <m:r>
                                  <a:rPr lang="en-US" sz="1400" i="1">
                                    <a:latin typeface="Cambria Math" panose="02040503050406030204" pitchFamily="18" charset="0"/>
                                  </a:rPr>
                                  <m:t>96</m:t>
                                </m:r>
                              </m:num>
                              <m:den>
                                <m:r>
                                  <a:rPr lang="en-US" sz="1400" b="1" i="1" smtClean="0">
                                    <a:solidFill>
                                      <a:srgbClr val="00B050"/>
                                    </a:solidFill>
                                    <a:latin typeface="Cambria Math" panose="02040503050406030204" pitchFamily="18" charset="0"/>
                                  </a:rPr>
                                  <m:t>𝑻</m:t>
                                </m:r>
                                <m:r>
                                  <a:rPr lang="en-US" sz="1400" b="1" i="1" baseline="-25000">
                                    <a:solidFill>
                                      <a:srgbClr val="00B050"/>
                                    </a:solidFill>
                                    <a:latin typeface="Cambria Math" panose="02040503050406030204" pitchFamily="18" charset="0"/>
                                  </a:rPr>
                                  <m:t>𝑷</m:t>
                                </m:r>
                                <m:r>
                                  <a:rPr lang="en-US" sz="1400" b="1" i="1" baseline="-25000" smtClean="0">
                                    <a:solidFill>
                                      <a:srgbClr val="00B050"/>
                                    </a:solidFill>
                                    <a:latin typeface="Cambria Math" panose="02040503050406030204" pitchFamily="18" charset="0"/>
                                  </a:rPr>
                                  <m:t>𝑹𝑶𝑫𝑼𝑪𝑻</m:t>
                                </m:r>
                              </m:den>
                            </m:f>
                          </m:e>
                        </m:d>
                        <m:r>
                          <a:rPr lang="en-US" sz="1400" i="1">
                            <a:latin typeface="Cambria Math" panose="02040503050406030204" pitchFamily="18" charset="0"/>
                          </a:rPr>
                          <m:t>+</m:t>
                        </m:r>
                        <m:r>
                          <a:rPr lang="en-US" sz="1400" i="1">
                            <a:latin typeface="Cambria Math" panose="02040503050406030204" pitchFamily="18" charset="0"/>
                          </a:rPr>
                          <m:t>24</m:t>
                        </m:r>
                        <m:r>
                          <a:rPr lang="en-US" sz="1400" i="1">
                            <a:latin typeface="Cambria Math" panose="02040503050406030204" pitchFamily="18" charset="0"/>
                          </a:rPr>
                          <m:t>.</m:t>
                        </m:r>
                        <m:r>
                          <a:rPr lang="en-US" sz="1400" i="1">
                            <a:latin typeface="Cambria Math" panose="02040503050406030204" pitchFamily="18" charset="0"/>
                          </a:rPr>
                          <m:t>02</m:t>
                        </m:r>
                      </m:oMath>
                    </m:oMathPara>
                  </a14:m>
                  <a:endParaRPr lang="en-US" sz="1400" dirty="0"/>
                </a:p>
              </p:txBody>
            </p:sp>
          </mc:Choice>
          <mc:Fallback xmlns="">
            <p:sp>
              <p:nvSpPr>
                <p:cNvPr id="29" name="Rectangle 28"/>
                <p:cNvSpPr>
                  <a:spLocks noRot="1" noChangeAspect="1" noMove="1" noResize="1" noEditPoints="1" noAdjustHandles="1" noChangeArrowheads="1" noChangeShapeType="1" noTextEdit="1"/>
                </p:cNvSpPr>
                <p:nvPr/>
              </p:nvSpPr>
              <p:spPr>
                <a:xfrm>
                  <a:off x="95328" y="3669216"/>
                  <a:ext cx="2782878" cy="576376"/>
                </a:xfrm>
                <a:prstGeom prst="rect">
                  <a:avLst/>
                </a:prstGeom>
                <a:blipFill rotWithShape="1">
                  <a:blip r:embed="rId5"/>
                  <a:stretch>
                    <a:fillRect/>
                  </a:stretch>
                </a:blipFill>
              </p:spPr>
              <p:txBody>
                <a:bodyPr/>
                <a:lstStyle/>
                <a:p>
                  <a:r>
                    <a:rPr lang="en-GB">
                      <a:noFill/>
                    </a:rPr>
                    <a:t> </a:t>
                  </a:r>
                </a:p>
              </p:txBody>
            </p:sp>
          </mc:Fallback>
        </mc:AlternateContent>
      </p:grpSp>
      <p:cxnSp>
        <p:nvCxnSpPr>
          <p:cNvPr id="32" name="Straight Arrow Connector 31"/>
          <p:cNvCxnSpPr>
            <a:stCxn id="31" idx="7"/>
            <a:endCxn id="34" idx="1"/>
          </p:cNvCxnSpPr>
          <p:nvPr/>
        </p:nvCxnSpPr>
        <p:spPr>
          <a:xfrm flipV="1">
            <a:off x="5735740" y="2390627"/>
            <a:ext cx="508090" cy="296405"/>
          </a:xfrm>
          <a:prstGeom prst="straightConnector1">
            <a:avLst/>
          </a:prstGeom>
          <a:ln>
            <a:solidFill>
              <a:srgbClr val="3366FF"/>
            </a:solidFill>
            <a:tailEnd type="triangle"/>
          </a:ln>
        </p:spPr>
        <p:style>
          <a:lnRef idx="1">
            <a:schemeClr val="dk1"/>
          </a:lnRef>
          <a:fillRef idx="0">
            <a:schemeClr val="dk1"/>
          </a:fillRef>
          <a:effectRef idx="0">
            <a:schemeClr val="dk1"/>
          </a:effectRef>
          <a:fontRef idx="minor">
            <a:schemeClr val="tx1"/>
          </a:fontRef>
        </p:style>
      </p:cxnSp>
      <p:sp>
        <p:nvSpPr>
          <p:cNvPr id="34" name="TextBox 33"/>
          <p:cNvSpPr txBox="1"/>
          <p:nvPr/>
        </p:nvSpPr>
        <p:spPr>
          <a:xfrm>
            <a:off x="6243830" y="1513464"/>
            <a:ext cx="2875722" cy="1754326"/>
          </a:xfrm>
          <a:prstGeom prst="rect">
            <a:avLst/>
          </a:prstGeom>
          <a:noFill/>
        </p:spPr>
        <p:txBody>
          <a:bodyPr wrap="square" rtlCol="0">
            <a:spAutoFit/>
          </a:bodyPr>
          <a:lstStyle/>
          <a:p>
            <a:pPr algn="ctr"/>
            <a:r>
              <a:rPr lang="en-US" dirty="0">
                <a:latin typeface="Calibri" panose="020F0502020204030204" pitchFamily="34" charset="0"/>
                <a:cs typeface="Calibri" panose="020F0502020204030204" pitchFamily="34" charset="0"/>
              </a:rPr>
              <a:t>Chamber pressure calculated from the temperature of condenser (</a:t>
            </a:r>
            <a:r>
              <a:rPr lang="en-US" i="1" dirty="0">
                <a:solidFill>
                  <a:srgbClr val="3366FF"/>
                </a:solidFill>
                <a:latin typeface="Calibri" panose="020F0502020204030204" pitchFamily="34" charset="0"/>
                <a:cs typeface="Calibri" panose="020F0502020204030204" pitchFamily="34" charset="0"/>
              </a:rPr>
              <a:t>T</a:t>
            </a:r>
            <a:r>
              <a:rPr lang="en-US" i="1" baseline="-25000" dirty="0">
                <a:solidFill>
                  <a:srgbClr val="3366FF"/>
                </a:solidFill>
                <a:latin typeface="Calibri" panose="020F0502020204030204" pitchFamily="34" charset="0"/>
                <a:cs typeface="Calibri" panose="020F0502020204030204" pitchFamily="34" charset="0"/>
              </a:rPr>
              <a:t>CONDENSER</a:t>
            </a:r>
            <a:r>
              <a:rPr lang="en-US" dirty="0">
                <a:solidFill>
                  <a:srgbClr val="3366FF"/>
                </a:solidFill>
                <a:latin typeface="Calibri" panose="020F0502020204030204" pitchFamily="34" charset="0"/>
                <a:cs typeface="Calibri" panose="020F0502020204030204" pitchFamily="34" charset="0"/>
              </a:rPr>
              <a:t>)</a:t>
            </a:r>
            <a:r>
              <a:rPr lang="en-US" dirty="0">
                <a:latin typeface="Calibri" panose="020F0502020204030204" pitchFamily="34" charset="0"/>
                <a:cs typeface="Calibri" panose="020F0502020204030204" pitchFamily="34" charset="0"/>
              </a:rPr>
              <a:t> (in case of condenser is in the freeze dry chamber)</a:t>
            </a:r>
            <a:endParaRPr lang="en-US" b="1" i="1" baseline="30000" dirty="0">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5" name="TextBox 14"/>
              <p:cNvSpPr txBox="1"/>
              <p:nvPr/>
            </p:nvSpPr>
            <p:spPr>
              <a:xfrm>
                <a:off x="226031" y="5079905"/>
                <a:ext cx="8670632" cy="92333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Cross-sectional area of product is calculated by using internal diameter of test vial </a:t>
                </a:r>
                <a:endParaRPr lang="en-US" i="1" dirty="0">
                  <a:latin typeface="Calibri" panose="020F0502020204030204" pitchFamily="34" charset="0"/>
                  <a:cs typeface="Calibri" panose="020F0502020204030204" pitchFamily="34" charset="0"/>
                </a:endParaRPr>
              </a:p>
              <a:p>
                <a:r>
                  <a:rPr lang="en-US" i="1" dirty="0">
                    <a:latin typeface="Calibri" panose="020F0502020204030204" pitchFamily="34" charset="0"/>
                    <a:cs typeface="Calibri" panose="020F0502020204030204" pitchFamily="34" charset="0"/>
                  </a:rPr>
                  <a:t>For example, Schott Type1 glass 10 ml tubing vial has internal diameter 2.2 cm therefore, </a:t>
                </a:r>
                <a14:m>
                  <m:oMath xmlns:m="http://schemas.openxmlformats.org/officeDocument/2006/math">
                    <m:r>
                      <a:rPr lang="en-GB" b="1" i="1" smtClean="0">
                        <a:solidFill>
                          <a:srgbClr val="9933FF"/>
                        </a:solidFill>
                        <a:latin typeface="Cambria Math" panose="02040503050406030204" pitchFamily="18" charset="0"/>
                      </a:rPr>
                      <m:t>𝑨</m:t>
                    </m:r>
                    <m:r>
                      <a:rPr lang="en-GB" b="1" i="1" baseline="-25000">
                        <a:solidFill>
                          <a:srgbClr val="9933FF"/>
                        </a:solidFill>
                        <a:latin typeface="Cambria Math" panose="02040503050406030204" pitchFamily="18" charset="0"/>
                      </a:rPr>
                      <m:t>𝑷</m:t>
                    </m:r>
                  </m:oMath>
                </a14:m>
                <a:r>
                  <a:rPr lang="en-US" b="1" i="1" dirty="0">
                    <a:solidFill>
                      <a:srgbClr val="9933FF"/>
                    </a:solidFill>
                    <a:latin typeface="Calibri" panose="020F0502020204030204" pitchFamily="34" charset="0"/>
                    <a:cs typeface="Calibri" panose="020F0502020204030204" pitchFamily="34" charset="0"/>
                  </a:rPr>
                  <a:t> = 3.8 cm</a:t>
                </a:r>
                <a:r>
                  <a:rPr lang="en-US" b="1" i="1" baseline="30000" dirty="0">
                    <a:solidFill>
                      <a:srgbClr val="9933FF"/>
                    </a:solidFill>
                    <a:latin typeface="Calibri" panose="020F0502020204030204" pitchFamily="34" charset="0"/>
                    <a:cs typeface="Calibri" panose="020F0502020204030204" pitchFamily="34" charset="0"/>
                  </a:rPr>
                  <a:t>2</a:t>
                </a:r>
              </a:p>
            </p:txBody>
          </p:sp>
        </mc:Choice>
        <mc:Fallback xmlns="">
          <p:sp>
            <p:nvSpPr>
              <p:cNvPr id="15" name="TextBox 14"/>
              <p:cNvSpPr txBox="1">
                <a:spLocks noRot="1" noChangeAspect="1" noMove="1" noResize="1" noEditPoints="1" noAdjustHandles="1" noChangeArrowheads="1" noChangeShapeType="1" noTextEdit="1"/>
              </p:cNvSpPr>
              <p:nvPr/>
            </p:nvSpPr>
            <p:spPr>
              <a:xfrm>
                <a:off x="226031" y="5079905"/>
                <a:ext cx="8670632" cy="923330"/>
              </a:xfrm>
              <a:prstGeom prst="rect">
                <a:avLst/>
              </a:prstGeom>
              <a:blipFill>
                <a:blip r:embed="rId6"/>
                <a:stretch>
                  <a:fillRect l="-563" t="-3289" b="-9211"/>
                </a:stretch>
              </a:blipFill>
            </p:spPr>
            <p:txBody>
              <a:bodyPr/>
              <a:lstStyle/>
              <a:p>
                <a:r>
                  <a:rPr lang="en-US">
                    <a:noFill/>
                  </a:rPr>
                  <a:t> </a:t>
                </a:r>
              </a:p>
            </p:txBody>
          </p:sp>
        </mc:Fallback>
      </mc:AlternateContent>
      <p:grpSp>
        <p:nvGrpSpPr>
          <p:cNvPr id="11" name="Group 10"/>
          <p:cNvGrpSpPr/>
          <p:nvPr/>
        </p:nvGrpSpPr>
        <p:grpSpPr>
          <a:xfrm>
            <a:off x="5496183" y="3561530"/>
            <a:ext cx="3839218" cy="648000"/>
            <a:chOff x="5596075" y="3561530"/>
            <a:chExt cx="3839218" cy="648000"/>
          </a:xfrm>
        </p:grpSpPr>
        <p:sp>
          <p:nvSpPr>
            <p:cNvPr id="41" name="Rounded Rectangle 40"/>
            <p:cNvSpPr/>
            <p:nvPr/>
          </p:nvSpPr>
          <p:spPr bwMode="auto">
            <a:xfrm>
              <a:off x="5778394" y="3561530"/>
              <a:ext cx="3365606" cy="648000"/>
            </a:xfrm>
            <a:prstGeom prst="roundRect">
              <a:avLst/>
            </a:prstGeom>
            <a:noFill/>
            <a:ln w="19050" cap="flat" cmpd="sng" algn="ctr">
              <a:solidFill>
                <a:srgbClr val="3366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mc:AlternateContent xmlns:mc="http://schemas.openxmlformats.org/markup-compatibility/2006" xmlns:a14="http://schemas.microsoft.com/office/drawing/2010/main">
          <mc:Choice Requires="a14">
            <p:sp>
              <p:nvSpPr>
                <p:cNvPr id="42" name="Rectangle 41"/>
                <p:cNvSpPr/>
                <p:nvPr/>
              </p:nvSpPr>
              <p:spPr>
                <a:xfrm>
                  <a:off x="5596075" y="3592645"/>
                  <a:ext cx="3839218" cy="58577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400" i="1" smtClean="0">
                                <a:latin typeface="Cambria Math"/>
                              </a:rPr>
                            </m:ctrlPr>
                          </m:funcPr>
                          <m:fName>
                            <m:r>
                              <m:rPr>
                                <m:sty m:val="p"/>
                              </m:rPr>
                              <a:rPr lang="en-US" sz="1400">
                                <a:latin typeface="Cambria Math" panose="02040503050406030204" pitchFamily="18" charset="0"/>
                              </a:rPr>
                              <m:t>ln</m:t>
                            </m:r>
                          </m:fName>
                          <m:e>
                            <m:r>
                              <a:rPr lang="en-US" sz="1400" i="1">
                                <a:latin typeface="Cambria Math" panose="02040503050406030204" pitchFamily="18" charset="0"/>
                              </a:rPr>
                              <m:t>(</m:t>
                            </m:r>
                            <m:r>
                              <a:rPr lang="en-US" sz="1400" i="1">
                                <a:latin typeface="Cambria Math" panose="02040503050406030204" pitchFamily="18" charset="0"/>
                              </a:rPr>
                              <m:t>𝑃𝐶𝐻𝐴𝑀𝐵𝐸𝑅</m:t>
                            </m:r>
                            <m:r>
                              <a:rPr lang="en-US" sz="1400" i="1">
                                <a:latin typeface="Cambria Math" panose="02040503050406030204" pitchFamily="18" charset="0"/>
                              </a:rPr>
                              <m:t>)</m:t>
                            </m:r>
                          </m:e>
                        </m:func>
                        <m:r>
                          <a:rPr lang="en-US" sz="1400">
                            <a:latin typeface="Cambria Math" panose="02040503050406030204" pitchFamily="18" charset="0"/>
                          </a:rPr>
                          <m:t>=</m:t>
                        </m:r>
                        <m:d>
                          <m:dPr>
                            <m:ctrlPr>
                              <a:rPr lang="en-US" sz="1400" i="1">
                                <a:latin typeface="Cambria Math"/>
                              </a:rPr>
                            </m:ctrlPr>
                          </m:dPr>
                          <m:e>
                            <m:f>
                              <m:fPr>
                                <m:ctrlPr>
                                  <a:rPr lang="en-US" sz="1400" i="1">
                                    <a:latin typeface="Cambria Math"/>
                                  </a:rPr>
                                </m:ctrlPr>
                              </m:fPr>
                              <m:num>
                                <m:r>
                                  <a:rPr lang="en-US" sz="1400" i="1">
                                    <a:latin typeface="Cambria Math" panose="02040503050406030204" pitchFamily="18" charset="0"/>
                                  </a:rPr>
                                  <m:t>−</m:t>
                                </m:r>
                                <m:r>
                                  <a:rPr lang="en-US" sz="1400" i="1">
                                    <a:latin typeface="Cambria Math" panose="02040503050406030204" pitchFamily="18" charset="0"/>
                                  </a:rPr>
                                  <m:t>6144</m:t>
                                </m:r>
                                <m:r>
                                  <a:rPr lang="en-US" sz="1400" i="1">
                                    <a:latin typeface="Cambria Math" panose="02040503050406030204" pitchFamily="18" charset="0"/>
                                  </a:rPr>
                                  <m:t>.</m:t>
                                </m:r>
                                <m:r>
                                  <a:rPr lang="en-US" sz="1400" i="1">
                                    <a:latin typeface="Cambria Math" panose="02040503050406030204" pitchFamily="18" charset="0"/>
                                  </a:rPr>
                                  <m:t>96</m:t>
                                </m:r>
                              </m:num>
                              <m:den>
                                <m:r>
                                  <a:rPr lang="en-US" sz="1400" i="1" smtClean="0">
                                    <a:solidFill>
                                      <a:srgbClr val="3366FF"/>
                                    </a:solidFill>
                                    <a:latin typeface="Cambria Math" panose="02040503050406030204" pitchFamily="18" charset="0"/>
                                  </a:rPr>
                                  <m:t>𝑇</m:t>
                                </m:r>
                                <m:r>
                                  <a:rPr lang="en-US" sz="1400" b="0" i="1" baseline="-25000" smtClean="0">
                                    <a:solidFill>
                                      <a:srgbClr val="3366FF"/>
                                    </a:solidFill>
                                    <a:latin typeface="Cambria Math" panose="02040503050406030204" pitchFamily="18" charset="0"/>
                                  </a:rPr>
                                  <m:t>𝐶</m:t>
                                </m:r>
                                <m:r>
                                  <a:rPr lang="en-GB" sz="1400" b="0" i="1" baseline="-25000" smtClean="0">
                                    <a:solidFill>
                                      <a:srgbClr val="3366FF"/>
                                    </a:solidFill>
                                    <a:latin typeface="Cambria Math"/>
                                  </a:rPr>
                                  <m:t>𝑂𝑁𝐷𝐸𝑁𝑆𝐸𝑅</m:t>
                                </m:r>
                              </m:den>
                            </m:f>
                          </m:e>
                        </m:d>
                        <m:r>
                          <a:rPr lang="en-US" sz="1400" i="1">
                            <a:latin typeface="Cambria Math" panose="02040503050406030204" pitchFamily="18" charset="0"/>
                          </a:rPr>
                          <m:t>+</m:t>
                        </m:r>
                        <m:r>
                          <a:rPr lang="en-US" sz="1400" i="1">
                            <a:latin typeface="Cambria Math" panose="02040503050406030204" pitchFamily="18" charset="0"/>
                          </a:rPr>
                          <m:t>24</m:t>
                        </m:r>
                        <m:r>
                          <a:rPr lang="en-US" sz="1400" i="1">
                            <a:latin typeface="Cambria Math" panose="02040503050406030204" pitchFamily="18" charset="0"/>
                          </a:rPr>
                          <m:t>.</m:t>
                        </m:r>
                        <m:r>
                          <a:rPr lang="en-US" sz="1400" i="1">
                            <a:latin typeface="Cambria Math" panose="02040503050406030204" pitchFamily="18" charset="0"/>
                          </a:rPr>
                          <m:t>02</m:t>
                        </m:r>
                      </m:oMath>
                    </m:oMathPara>
                  </a14:m>
                  <a:endParaRPr lang="en-US" sz="1400" dirty="0"/>
                </a:p>
              </p:txBody>
            </p:sp>
          </mc:Choice>
          <mc:Fallback xmlns="">
            <p:sp>
              <p:nvSpPr>
                <p:cNvPr id="42" name="Rectangle 41"/>
                <p:cNvSpPr>
                  <a:spLocks noRot="1" noChangeAspect="1" noMove="1" noResize="1" noEditPoints="1" noAdjustHandles="1" noChangeArrowheads="1" noChangeShapeType="1" noTextEdit="1"/>
                </p:cNvSpPr>
                <p:nvPr/>
              </p:nvSpPr>
              <p:spPr>
                <a:xfrm>
                  <a:off x="5596075" y="3592645"/>
                  <a:ext cx="3839218" cy="585771"/>
                </a:xfrm>
                <a:prstGeom prst="rect">
                  <a:avLst/>
                </a:prstGeom>
                <a:blipFill>
                  <a:blip r:embed="rId7"/>
                  <a:stretch>
                    <a:fillRect/>
                  </a:stretch>
                </a:blipFill>
              </p:spPr>
              <p:txBody>
                <a:bodyPr/>
                <a:lstStyle/>
                <a:p>
                  <a:r>
                    <a:rPr lang="en-US">
                      <a:noFill/>
                    </a:rPr>
                    <a:t> </a:t>
                  </a:r>
                </a:p>
              </p:txBody>
            </p:sp>
          </mc:Fallback>
        </mc:AlternateContent>
      </p:grpSp>
      <p:sp>
        <p:nvSpPr>
          <p:cNvPr id="31" name="Oval 30"/>
          <p:cNvSpPr/>
          <p:nvPr/>
        </p:nvSpPr>
        <p:spPr>
          <a:xfrm>
            <a:off x="4598454" y="2607951"/>
            <a:ext cx="1332413" cy="540000"/>
          </a:xfrm>
          <a:prstGeom prst="ellipse">
            <a:avLst/>
          </a:prstGeom>
          <a:solidFill>
            <a:schemeClr val="tx2">
              <a:lumMod val="20000"/>
              <a:lumOff val="80000"/>
              <a:alpha val="50196"/>
            </a:schemeClr>
          </a:solidFill>
          <a:ln w="12700">
            <a:solidFill>
              <a:srgbClr val="3366FF"/>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a:solidFill>
                  <a:srgbClr val="990000"/>
                </a:solidFill>
              </a:rPr>
              <a:t>Dried Product Resistance (RP) Determination </a:t>
            </a:r>
            <a:br>
              <a:rPr lang="en-US" dirty="0">
                <a:solidFill>
                  <a:srgbClr val="990000"/>
                </a:solidFill>
              </a:rPr>
            </a:br>
            <a:r>
              <a:rPr lang="en-US" dirty="0">
                <a:solidFill>
                  <a:srgbClr val="990000"/>
                </a:solidFill>
              </a:rPr>
              <a:t>of Protein Solution</a:t>
            </a:r>
          </a:p>
        </p:txBody>
      </p:sp>
    </p:spTree>
    <p:extLst>
      <p:ext uri="{BB962C8B-B14F-4D97-AF65-F5344CB8AC3E}">
        <p14:creationId xmlns:p14="http://schemas.microsoft.com/office/powerpoint/2010/main" val="41458089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10" grpId="0" animBg="1"/>
      <p:bldP spid="12" grpId="0" animBg="1"/>
      <p:bldP spid="19" grpId="0" animBg="1"/>
      <p:bldP spid="26" grpId="0"/>
      <p:bldP spid="34" grpId="0"/>
      <p:bldP spid="15"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a:graphicFrameLocks/>
          </p:cNvGraphicFramePr>
          <p:nvPr>
            <p:extLst>
              <p:ext uri="{D42A27DB-BD31-4B8C-83A1-F6EECF244321}">
                <p14:modId xmlns:p14="http://schemas.microsoft.com/office/powerpoint/2010/main" val="438046955"/>
              </p:ext>
            </p:extLst>
          </p:nvPr>
        </p:nvGraphicFramePr>
        <p:xfrm>
          <a:off x="28873" y="1650117"/>
          <a:ext cx="3515588" cy="2356461"/>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a:xfrm>
            <a:off x="350893" y="28567"/>
            <a:ext cx="8548576" cy="737193"/>
          </a:xfrm>
        </p:spPr>
        <p:txBody>
          <a:bodyPr/>
          <a:lstStyle/>
          <a:p>
            <a:r>
              <a:rPr lang="en-US" dirty="0">
                <a:solidFill>
                  <a:srgbClr val="990000"/>
                </a:solidFill>
              </a:rPr>
              <a:t>Dried Product Resistance (RP) Determination </a:t>
            </a:r>
            <a:br>
              <a:rPr lang="en-US" dirty="0">
                <a:solidFill>
                  <a:srgbClr val="990000"/>
                </a:solidFill>
              </a:rPr>
            </a:br>
            <a:r>
              <a:rPr lang="en-US" dirty="0">
                <a:solidFill>
                  <a:srgbClr val="990000"/>
                </a:solidFill>
              </a:rPr>
              <a:t>of Protein Solution</a:t>
            </a:r>
          </a:p>
        </p:txBody>
      </p:sp>
      <p:sp>
        <p:nvSpPr>
          <p:cNvPr id="2" name="Content Placeholder 1"/>
          <p:cNvSpPr>
            <a:spLocks noGrp="1"/>
          </p:cNvSpPr>
          <p:nvPr>
            <p:ph idx="4294967295"/>
          </p:nvPr>
        </p:nvSpPr>
        <p:spPr>
          <a:xfrm>
            <a:off x="106363" y="811717"/>
            <a:ext cx="9037637" cy="1065212"/>
          </a:xfrm>
        </p:spPr>
        <p:txBody>
          <a:bodyPr lIns="0" tIns="0" rIns="0" bIns="0">
            <a:normAutofit/>
          </a:bodyPr>
          <a:lstStyle/>
          <a:p>
            <a:pPr marL="285750" indent="-285750">
              <a:buFont typeface="Arial" panose="020B0604020202020204" pitchFamily="34" charset="0"/>
              <a:buChar char="•"/>
            </a:pPr>
            <a:r>
              <a:rPr lang="en-US" sz="1800" dirty="0">
                <a:latin typeface="Calibri" panose="020F0502020204030204" pitchFamily="34" charset="0"/>
                <a:cs typeface="Calibri" panose="020F0502020204030204" pitchFamily="34" charset="0"/>
              </a:rPr>
              <a:t>The drying rate (</a:t>
            </a:r>
            <a:r>
              <a:rPr lang="en-US" sz="1800" i="1" dirty="0" err="1">
                <a:solidFill>
                  <a:srgbClr val="00B0F0"/>
                </a:solidFill>
                <a:latin typeface="Calibri" panose="020F0502020204030204" pitchFamily="34" charset="0"/>
                <a:cs typeface="Calibri" panose="020F0502020204030204" pitchFamily="34" charset="0"/>
              </a:rPr>
              <a:t>dm</a:t>
            </a:r>
            <a:r>
              <a:rPr lang="en-US" sz="1800" i="1" dirty="0">
                <a:solidFill>
                  <a:srgbClr val="00B0F0"/>
                </a:solidFill>
                <a:latin typeface="Calibri" panose="020F0502020204030204" pitchFamily="34" charset="0"/>
                <a:cs typeface="Calibri" panose="020F0502020204030204" pitchFamily="34" charset="0"/>
              </a:rPr>
              <a:t>/</a:t>
            </a:r>
            <a:r>
              <a:rPr lang="en-US" sz="1800" i="1" dirty="0" err="1">
                <a:solidFill>
                  <a:srgbClr val="00B0F0"/>
                </a:solidFill>
                <a:latin typeface="Calibri" panose="020F0502020204030204" pitchFamily="34" charset="0"/>
                <a:cs typeface="Calibri" panose="020F0502020204030204" pitchFamily="34" charset="0"/>
              </a:rPr>
              <a:t>dt</a:t>
            </a:r>
            <a:r>
              <a:rPr lang="en-US" sz="1800" dirty="0">
                <a:latin typeface="Calibri" panose="020F0502020204030204" pitchFamily="34" charset="0"/>
                <a:cs typeface="Calibri" panose="020F0502020204030204" pitchFamily="34" charset="0"/>
              </a:rPr>
              <a:t>) estimated by </a:t>
            </a:r>
            <a:r>
              <a:rPr lang="en-US" sz="1800" b="1" i="1" dirty="0">
                <a:latin typeface="Calibri" panose="020F0502020204030204" pitchFamily="34" charset="0"/>
                <a:cs typeface="Calibri" panose="020F0502020204030204" pitchFamily="34" charset="0"/>
              </a:rPr>
              <a:t>TVIS</a:t>
            </a:r>
            <a:r>
              <a:rPr lang="en-US" sz="1800" i="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is one of parameters used for determination of dried product resistance (R</a:t>
            </a:r>
            <a:r>
              <a:rPr lang="en-US" sz="1800" baseline="-25000" dirty="0">
                <a:latin typeface="Calibri" panose="020F0502020204030204" pitchFamily="34" charset="0"/>
                <a:cs typeface="Calibri" panose="020F0502020204030204" pitchFamily="34" charset="0"/>
              </a:rPr>
              <a:t>P</a:t>
            </a:r>
            <a:r>
              <a:rPr lang="en-US" sz="18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r>
              <a:rPr lang="en-US" sz="1800" dirty="0">
                <a:latin typeface="Calibri" panose="020F0502020204030204" pitchFamily="34" charset="0"/>
                <a:cs typeface="Calibri" panose="020F0502020204030204" pitchFamily="34" charset="0"/>
              </a:rPr>
              <a:t>First convert </a:t>
            </a:r>
            <a:r>
              <a:rPr lang="en-GB" sz="1800" dirty="0">
                <a:latin typeface="Calibri" panose="020F0502020204030204" pitchFamily="34" charset="0"/>
                <a:cs typeface="Calibri" panose="020F0502020204030204" pitchFamily="34" charset="0"/>
              </a:rPr>
              <a:t>C"</a:t>
            </a:r>
            <a:r>
              <a:rPr lang="en-GB" sz="1800" baseline="-25000" dirty="0">
                <a:latin typeface="Calibri" panose="020F0502020204030204" pitchFamily="34" charset="0"/>
                <a:cs typeface="Calibri" panose="020F0502020204030204" pitchFamily="34" charset="0"/>
              </a:rPr>
              <a:t>PEAK </a:t>
            </a:r>
            <a:r>
              <a:rPr lang="en-GB" sz="1800" dirty="0">
                <a:latin typeface="Calibri" panose="020F0502020204030204" pitchFamily="34" charset="0"/>
                <a:cs typeface="Calibri" panose="020F0502020204030204" pitchFamily="34" charset="0"/>
              </a:rPr>
              <a:t>from TVIS to Ice mass </a:t>
            </a:r>
            <a:endParaRPr lang="en-US" sz="1800" dirty="0">
              <a:latin typeface="Calibri" panose="020F0502020204030204" pitchFamily="34" charset="0"/>
              <a:cs typeface="Calibri" panose="020F0502020204030204" pitchFamily="34" charset="0"/>
            </a:endParaRPr>
          </a:p>
          <a:p>
            <a:endParaRPr lang="en-US" sz="1800" dirty="0">
              <a:latin typeface="Calibri" panose="020F0502020204030204" pitchFamily="34" charset="0"/>
              <a:cs typeface="Calibri" panose="020F0502020204030204" pitchFamily="34" charset="0"/>
            </a:endParaRPr>
          </a:p>
        </p:txBody>
      </p:sp>
      <p:sp>
        <p:nvSpPr>
          <p:cNvPr id="8" name="Down Arrow 7"/>
          <p:cNvSpPr/>
          <p:nvPr/>
        </p:nvSpPr>
        <p:spPr>
          <a:xfrm rot="16200000">
            <a:off x="4156567" y="2192146"/>
            <a:ext cx="291548" cy="351524"/>
          </a:xfrm>
          <a:prstGeom prst="downArrow">
            <a:avLst/>
          </a:prstGeom>
          <a:ln>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50" name="TextBox 1"/>
          <p:cNvSpPr txBox="1"/>
          <p:nvPr/>
        </p:nvSpPr>
        <p:spPr>
          <a:xfrm>
            <a:off x="3232726" y="2513683"/>
            <a:ext cx="2238818" cy="64569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sz="1600" dirty="0">
                <a:latin typeface="Calibri" panose="020F0502020204030204" pitchFamily="34" charset="0"/>
                <a:cs typeface="Calibri" panose="020F0502020204030204" pitchFamily="34" charset="0"/>
              </a:rPr>
              <a:t>C"</a:t>
            </a:r>
            <a:r>
              <a:rPr lang="en-GB" sz="1600" baseline="-25000" dirty="0">
                <a:latin typeface="Calibri" panose="020F0502020204030204" pitchFamily="34" charset="0"/>
                <a:cs typeface="Calibri" panose="020F0502020204030204" pitchFamily="34" charset="0"/>
              </a:rPr>
              <a:t>PEAK </a:t>
            </a:r>
            <a:r>
              <a:rPr lang="en-GB" sz="1600" dirty="0">
                <a:latin typeface="Calibri" panose="020F0502020204030204" pitchFamily="34" charset="0"/>
                <a:cs typeface="Calibri" panose="020F0502020204030204" pitchFamily="34" charset="0"/>
              </a:rPr>
              <a:t>is proportional to the amount of ice </a:t>
            </a:r>
            <a:endParaRPr lang="en-GB" sz="1600" baseline="-25000" dirty="0">
              <a:latin typeface="Calibri" panose="020F0502020204030204" pitchFamily="34" charset="0"/>
              <a:cs typeface="Calibri" panose="020F0502020204030204" pitchFamily="34" charset="0"/>
            </a:endParaRPr>
          </a:p>
        </p:txBody>
      </p:sp>
      <p:sp>
        <p:nvSpPr>
          <p:cNvPr id="52" name="Content Placeholder 1"/>
          <p:cNvSpPr txBox="1">
            <a:spLocks/>
          </p:cNvSpPr>
          <p:nvPr/>
        </p:nvSpPr>
        <p:spPr>
          <a:xfrm>
            <a:off x="140012" y="4011616"/>
            <a:ext cx="4683198" cy="657488"/>
          </a:xfrm>
          <a:prstGeom prst="rect">
            <a:avLst/>
          </a:prstGeom>
        </p:spPr>
        <p:txBody>
          <a:bodyPr lIns="0" tIns="0" rIns="0" bIns="0">
            <a:normAutofit/>
          </a:bodyPr>
          <a:lstStyle>
            <a:lvl1pPr marL="0" indent="0" algn="l" defTabSz="457200" rtl="0" eaLnBrk="1" latinLnBrk="0" hangingPunct="1">
              <a:spcBef>
                <a:spcPct val="20000"/>
              </a:spcBef>
              <a:buFont typeface="Arial"/>
              <a:buNone/>
              <a:defRPr sz="1800" kern="1200" baseline="0">
                <a:solidFill>
                  <a:schemeClr val="tx1"/>
                </a:solidFill>
                <a:latin typeface="Arial"/>
                <a:ea typeface="+mn-ea"/>
                <a:cs typeface="+mn-cs"/>
              </a:defRPr>
            </a:lvl1pPr>
            <a:lvl2pPr marL="457200" indent="0" algn="l" defTabSz="457200" rtl="0" eaLnBrk="1" latinLnBrk="0" hangingPunct="1">
              <a:spcBef>
                <a:spcPct val="20000"/>
              </a:spcBef>
              <a:buFont typeface="Arial"/>
              <a:buNone/>
              <a:defRPr sz="1800" kern="1200" baseline="0">
                <a:solidFill>
                  <a:schemeClr val="tx1"/>
                </a:solidFill>
                <a:latin typeface="Arial"/>
                <a:ea typeface="+mn-ea"/>
                <a:cs typeface="+mn-cs"/>
              </a:defRPr>
            </a:lvl2pPr>
            <a:lvl3pPr marL="914400" indent="0" algn="l" defTabSz="457200" rtl="0" eaLnBrk="1" latinLnBrk="0" hangingPunct="1">
              <a:spcBef>
                <a:spcPct val="20000"/>
              </a:spcBef>
              <a:buFont typeface="Arial"/>
              <a:buNone/>
              <a:defRPr sz="1800" kern="1200" baseline="0">
                <a:solidFill>
                  <a:schemeClr val="tx1"/>
                </a:solidFill>
                <a:latin typeface="Arial"/>
                <a:ea typeface="+mn-ea"/>
                <a:cs typeface="+mn-cs"/>
              </a:defRPr>
            </a:lvl3pPr>
            <a:lvl4pPr marL="1371600" indent="0" algn="l" defTabSz="457200" rtl="0" eaLnBrk="1" latinLnBrk="0" hangingPunct="1">
              <a:spcBef>
                <a:spcPct val="20000"/>
              </a:spcBef>
              <a:buFont typeface="Arial"/>
              <a:buNone/>
              <a:defRPr sz="1800" kern="1200" baseline="0">
                <a:solidFill>
                  <a:schemeClr val="tx1"/>
                </a:solidFill>
                <a:latin typeface="Arial"/>
                <a:ea typeface="+mn-ea"/>
                <a:cs typeface="+mn-cs"/>
              </a:defRPr>
            </a:lvl4pPr>
            <a:lvl5pPr marL="1828800" indent="0" algn="l" defTabSz="457200" rtl="0" eaLnBrk="1" latinLnBrk="0" hangingPunct="1">
              <a:spcBef>
                <a:spcPct val="20000"/>
              </a:spcBef>
              <a:buFont typeface="Arial"/>
              <a:buNone/>
              <a:defRPr sz="1800" kern="1200" baseline="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latin typeface="Calibri" panose="020F0502020204030204" pitchFamily="34" charset="0"/>
                <a:cs typeface="Calibri" panose="020F0502020204030204" pitchFamily="34" charset="0"/>
              </a:rPr>
              <a:t>Then, calculate drying rate (</a:t>
            </a:r>
            <a:r>
              <a:rPr lang="en-US" i="1" dirty="0" err="1">
                <a:solidFill>
                  <a:srgbClr val="00B0F0"/>
                </a:solidFill>
                <a:latin typeface="Calibri" panose="020F0502020204030204" pitchFamily="34" charset="0"/>
                <a:cs typeface="Calibri" panose="020F0502020204030204" pitchFamily="34" charset="0"/>
              </a:rPr>
              <a:t>dm</a:t>
            </a:r>
            <a:r>
              <a:rPr lang="en-US" i="1" dirty="0">
                <a:solidFill>
                  <a:srgbClr val="00B0F0"/>
                </a:solidFill>
                <a:latin typeface="Calibri" panose="020F0502020204030204" pitchFamily="34" charset="0"/>
                <a:cs typeface="Calibri" panose="020F0502020204030204" pitchFamily="34" charset="0"/>
              </a:rPr>
              <a:t>/</a:t>
            </a:r>
            <a:r>
              <a:rPr lang="en-US" i="1" dirty="0" err="1">
                <a:solidFill>
                  <a:srgbClr val="00B0F0"/>
                </a:solidFill>
                <a:latin typeface="Calibri" panose="020F0502020204030204" pitchFamily="34" charset="0"/>
                <a:cs typeface="Calibri" panose="020F0502020204030204" pitchFamily="34" charset="0"/>
              </a:rPr>
              <a:t>dt</a:t>
            </a:r>
            <a:r>
              <a:rPr lang="en-US" dirty="0">
                <a:latin typeface="Calibri" panose="020F0502020204030204" pitchFamily="34" charset="0"/>
                <a:cs typeface="Calibri" panose="020F0502020204030204" pitchFamily="34" charset="0"/>
              </a:rPr>
              <a:t>) using time derivative of ice mass  </a:t>
            </a:r>
          </a:p>
        </p:txBody>
      </p:sp>
      <p:sp>
        <p:nvSpPr>
          <p:cNvPr id="53" name="TextBox 1"/>
          <p:cNvSpPr txBox="1"/>
          <p:nvPr/>
        </p:nvSpPr>
        <p:spPr>
          <a:xfrm>
            <a:off x="761130" y="4507116"/>
            <a:ext cx="3081971" cy="70006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sz="1200" b="0" i="0" u="none" strike="noStrike" kern="1200" baseline="0">
                <a:solidFill>
                  <a:srgbClr val="3803FB"/>
                </a:solidFill>
                <a:latin typeface="Arial" panose="020B0604020202020204" pitchFamily="34" charset="0"/>
                <a:ea typeface="+mn-ea"/>
                <a:cs typeface="Arial" panose="020B0604020202020204" pitchFamily="34" charset="0"/>
              </a:defRPr>
            </a:pPr>
            <a:r>
              <a:rPr lang="en-US" sz="1600" dirty="0">
                <a:solidFill>
                  <a:srgbClr val="3803FB"/>
                </a:solidFill>
                <a:latin typeface="Calibri" panose="020F0502020204030204" pitchFamily="34" charset="0"/>
                <a:cs typeface="Calibri" panose="020F0502020204030204" pitchFamily="34" charset="0"/>
              </a:rPr>
              <a:t>y = 0.001x</a:t>
            </a:r>
            <a:r>
              <a:rPr lang="en-US" sz="1600" baseline="30000" dirty="0">
                <a:solidFill>
                  <a:srgbClr val="3803FB"/>
                </a:solidFill>
                <a:latin typeface="Calibri" panose="020F0502020204030204" pitchFamily="34" charset="0"/>
                <a:cs typeface="Calibri" panose="020F0502020204030204" pitchFamily="34" charset="0"/>
              </a:rPr>
              <a:t>2</a:t>
            </a:r>
            <a:r>
              <a:rPr lang="en-US" sz="1600" dirty="0">
                <a:solidFill>
                  <a:srgbClr val="3803FB"/>
                </a:solidFill>
                <a:latin typeface="Calibri" panose="020F0502020204030204" pitchFamily="34" charset="0"/>
                <a:cs typeface="Calibri" panose="020F0502020204030204" pitchFamily="34" charset="0"/>
              </a:rPr>
              <a:t> - 0.107x + 2.9457</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0" i="0" baseline="0" dirty="0">
                <a:effectLst/>
                <a:latin typeface="Calibri" panose="020F0502020204030204" pitchFamily="34" charset="0"/>
                <a:cs typeface="Calibri" panose="020F0502020204030204" pitchFamily="34" charset="0"/>
              </a:rPr>
              <a:t>↓</a:t>
            </a:r>
            <a:endParaRPr lang="en-US" sz="1600" dirty="0">
              <a:effectLst/>
              <a:latin typeface="Calibri" panose="020F0502020204030204" pitchFamily="34" charset="0"/>
              <a:cs typeface="Calibri" panose="020F0502020204030204" pitchFamily="34" charset="0"/>
            </a:endParaRPr>
          </a:p>
          <a:p>
            <a:pPr algn="ctr"/>
            <a:r>
              <a:rPr lang="en-US" sz="1600" dirty="0" err="1">
                <a:latin typeface="Calibri" panose="020F0502020204030204" pitchFamily="34" charset="0"/>
                <a:cs typeface="Calibri" panose="020F0502020204030204" pitchFamily="34" charset="0"/>
              </a:rPr>
              <a:t>dm</a:t>
            </a:r>
            <a:r>
              <a:rPr lang="en-US" sz="1600" dirty="0">
                <a:latin typeface="Calibri" panose="020F0502020204030204" pitchFamily="34" charset="0"/>
                <a:cs typeface="Calibri" panose="020F0502020204030204" pitchFamily="34" charset="0"/>
              </a:rPr>
              <a:t>/</a:t>
            </a:r>
            <a:r>
              <a:rPr lang="en-US" sz="1600" dirty="0" err="1">
                <a:latin typeface="Calibri" panose="020F0502020204030204" pitchFamily="34" charset="0"/>
                <a:cs typeface="Calibri" panose="020F0502020204030204" pitchFamily="34" charset="0"/>
              </a:rPr>
              <a:t>dt</a:t>
            </a:r>
            <a:r>
              <a:rPr lang="en-US" sz="1600" dirty="0">
                <a:latin typeface="Calibri" panose="020F0502020204030204" pitchFamily="34" charset="0"/>
                <a:cs typeface="Calibri" panose="020F0502020204030204" pitchFamily="34" charset="0"/>
              </a:rPr>
              <a:t> = 0.002X - 0.107</a:t>
            </a:r>
            <a:endParaRPr lang="en-US" sz="1600" b="0" i="0" baseline="0" dirty="0">
              <a:effectLst/>
              <a:latin typeface="Calibri" panose="020F0502020204030204" pitchFamily="34" charset="0"/>
              <a:cs typeface="Calibri" panose="020F0502020204030204" pitchFamily="34" charset="0"/>
            </a:endParaRPr>
          </a:p>
        </p:txBody>
      </p:sp>
      <p:sp>
        <p:nvSpPr>
          <p:cNvPr id="58" name="Down Arrow 57"/>
          <p:cNvSpPr/>
          <p:nvPr/>
        </p:nvSpPr>
        <p:spPr>
          <a:xfrm>
            <a:off x="2134959" y="5270220"/>
            <a:ext cx="304426" cy="385408"/>
          </a:xfrm>
          <a:prstGeom prst="downArrow">
            <a:avLst/>
          </a:prstGeom>
          <a:solidFill>
            <a:srgbClr val="FF9900"/>
          </a:solidFill>
          <a:ln>
            <a:solidFill>
              <a:srgbClr val="FF66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59" name="Rounded Rectangle 58"/>
          <p:cNvSpPr/>
          <p:nvPr/>
        </p:nvSpPr>
        <p:spPr>
          <a:xfrm>
            <a:off x="1374092" y="5700422"/>
            <a:ext cx="1858634" cy="342639"/>
          </a:xfrm>
          <a:prstGeom prst="roundRect">
            <a:avLst/>
          </a:prstGeom>
          <a:gradFill flip="none" rotWithShape="1">
            <a:gsLst>
              <a:gs pos="0">
                <a:srgbClr val="FF3300">
                  <a:tint val="66000"/>
                  <a:satMod val="160000"/>
                </a:srgbClr>
              </a:gs>
              <a:gs pos="50000">
                <a:srgbClr val="FF3300">
                  <a:tint val="44500"/>
                  <a:satMod val="160000"/>
                </a:srgbClr>
              </a:gs>
              <a:gs pos="100000">
                <a:srgbClr val="FF3300">
                  <a:tint val="23500"/>
                  <a:satMod val="160000"/>
                </a:srgbClr>
              </a:gs>
            </a:gsLst>
            <a:lin ang="16200000" scaled="1"/>
            <a:tileRect/>
          </a:gradFill>
          <a:ln>
            <a:solidFill>
              <a:srgbClr val="FF6600"/>
            </a:solid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GB" dirty="0">
                <a:solidFill>
                  <a:schemeClr val="tx1"/>
                </a:solidFill>
                <a:latin typeface="Calibri" panose="020F0502020204030204" pitchFamily="34" charset="0"/>
                <a:cs typeface="Calibri" panose="020F0502020204030204" pitchFamily="34" charset="0"/>
              </a:rPr>
              <a:t>R</a:t>
            </a:r>
            <a:r>
              <a:rPr lang="en-GB" baseline="-25000" dirty="0">
                <a:solidFill>
                  <a:schemeClr val="tx1"/>
                </a:solidFill>
                <a:latin typeface="Calibri" panose="020F0502020204030204" pitchFamily="34" charset="0"/>
                <a:cs typeface="Calibri" panose="020F0502020204030204" pitchFamily="34" charset="0"/>
              </a:rPr>
              <a:t>P</a:t>
            </a:r>
            <a:r>
              <a:rPr lang="en-GB" dirty="0">
                <a:solidFill>
                  <a:schemeClr val="tx1"/>
                </a:solidFill>
                <a:latin typeface="Calibri" panose="020F0502020204030204" pitchFamily="34" charset="0"/>
                <a:cs typeface="Calibri" panose="020F0502020204030204" pitchFamily="34" charset="0"/>
              </a:rPr>
              <a:t> determination</a:t>
            </a:r>
          </a:p>
        </p:txBody>
      </p:sp>
      <p:sp>
        <p:nvSpPr>
          <p:cNvPr id="26" name="TextBox 1"/>
          <p:cNvSpPr txBox="1"/>
          <p:nvPr/>
        </p:nvSpPr>
        <p:spPr>
          <a:xfrm>
            <a:off x="1249654" y="2112102"/>
            <a:ext cx="1757079" cy="396989"/>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600" dirty="0">
                <a:latin typeface="Calibri" panose="020F0502020204030204" pitchFamily="34" charset="0"/>
                <a:cs typeface="Calibri" panose="020F0502020204030204" pitchFamily="34" charset="0"/>
              </a:rPr>
              <a:t>0.657 pF  ≡ 1.98 g water</a:t>
            </a:r>
          </a:p>
        </p:txBody>
      </p:sp>
      <p:cxnSp>
        <p:nvCxnSpPr>
          <p:cNvPr id="27" name="Straight Arrow Connector 26"/>
          <p:cNvCxnSpPr/>
          <p:nvPr/>
        </p:nvCxnSpPr>
        <p:spPr bwMode="auto">
          <a:xfrm flipH="1">
            <a:off x="761130" y="2367236"/>
            <a:ext cx="448768"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aphicFrame>
        <p:nvGraphicFramePr>
          <p:cNvPr id="21" name="Chart 20"/>
          <p:cNvGraphicFramePr>
            <a:graphicFrameLocks/>
          </p:cNvGraphicFramePr>
          <p:nvPr>
            <p:extLst>
              <p:ext uri="{D42A27DB-BD31-4B8C-83A1-F6EECF244321}">
                <p14:modId xmlns:p14="http://schemas.microsoft.com/office/powerpoint/2010/main" val="625990389"/>
              </p:ext>
            </p:extLst>
          </p:nvPr>
        </p:nvGraphicFramePr>
        <p:xfrm>
          <a:off x="5405328" y="1541890"/>
          <a:ext cx="3673491"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4" name="Chart 23"/>
          <p:cNvGraphicFramePr>
            <a:graphicFrameLocks noChangeAspect="1"/>
          </p:cNvGraphicFramePr>
          <p:nvPr>
            <p:extLst>
              <p:ext uri="{D42A27DB-BD31-4B8C-83A1-F6EECF244321}">
                <p14:modId xmlns:p14="http://schemas.microsoft.com/office/powerpoint/2010/main" val="3071543130"/>
              </p:ext>
            </p:extLst>
          </p:nvPr>
        </p:nvGraphicFramePr>
        <p:xfrm>
          <a:off x="5471544" y="4011616"/>
          <a:ext cx="3666157" cy="2084612"/>
        </p:xfrm>
        <a:graphic>
          <a:graphicData uri="http://schemas.openxmlformats.org/drawingml/2006/chart">
            <c:chart xmlns:c="http://schemas.openxmlformats.org/drawingml/2006/chart" xmlns:r="http://schemas.openxmlformats.org/officeDocument/2006/relationships" r:id="rId5"/>
          </a:graphicData>
        </a:graphic>
      </p:graphicFrame>
      <p:sp>
        <p:nvSpPr>
          <p:cNvPr id="25" name="TextBox 1"/>
          <p:cNvSpPr txBox="1"/>
          <p:nvPr/>
        </p:nvSpPr>
        <p:spPr>
          <a:xfrm>
            <a:off x="6708048" y="1996751"/>
            <a:ext cx="1757079" cy="396989"/>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600" dirty="0">
                <a:latin typeface="Calibri" panose="020F0502020204030204" pitchFamily="34" charset="0"/>
                <a:cs typeface="Calibri" panose="020F0502020204030204" pitchFamily="34" charset="0"/>
              </a:rPr>
              <a:t>1.93 g water</a:t>
            </a:r>
          </a:p>
        </p:txBody>
      </p:sp>
      <p:cxnSp>
        <p:nvCxnSpPr>
          <p:cNvPr id="29" name="Straight Arrow Connector 28"/>
          <p:cNvCxnSpPr/>
          <p:nvPr/>
        </p:nvCxnSpPr>
        <p:spPr bwMode="auto">
          <a:xfrm flipH="1">
            <a:off x="6219524" y="2178837"/>
            <a:ext cx="448768"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4869738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animBg="1"/>
      <p:bldP spid="50" grpId="0"/>
      <p:bldP spid="52" grpId="0"/>
      <p:bldP spid="53" grpId="0"/>
      <p:bldP spid="58" grpId="0" animBg="1"/>
      <p:bldP spid="59" grpId="0" animBg="1"/>
      <p:bldP spid="26"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p:cNvGraphicFramePr>
            <a:graphicFrameLocks/>
          </p:cNvGraphicFramePr>
          <p:nvPr>
            <p:extLst>
              <p:ext uri="{D42A27DB-BD31-4B8C-83A1-F6EECF244321}">
                <p14:modId xmlns:p14="http://schemas.microsoft.com/office/powerpoint/2010/main" val="295401089"/>
              </p:ext>
            </p:extLst>
          </p:nvPr>
        </p:nvGraphicFramePr>
        <p:xfrm>
          <a:off x="-8216" y="4004416"/>
          <a:ext cx="4248912" cy="2084612"/>
        </p:xfrm>
        <a:graphic>
          <a:graphicData uri="http://schemas.openxmlformats.org/drawingml/2006/chart">
            <c:chart xmlns:c="http://schemas.openxmlformats.org/drawingml/2006/chart" xmlns:r="http://schemas.openxmlformats.org/officeDocument/2006/relationships" r:id="rId3"/>
          </a:graphicData>
        </a:graphic>
      </p:graphicFrame>
      <p:sp>
        <p:nvSpPr>
          <p:cNvPr id="6" name="Down Arrow 5"/>
          <p:cNvSpPr/>
          <p:nvPr/>
        </p:nvSpPr>
        <p:spPr>
          <a:xfrm>
            <a:off x="6805066" y="4451078"/>
            <a:ext cx="323557" cy="323557"/>
          </a:xfrm>
          <a:prstGeom prst="downArrow">
            <a:avLst/>
          </a:prstGeom>
          <a:ln>
            <a:solidFill>
              <a:schemeClr val="accent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 name="Title 2"/>
          <p:cNvSpPr>
            <a:spLocks noGrp="1"/>
          </p:cNvSpPr>
          <p:nvPr>
            <p:ph type="title"/>
          </p:nvPr>
        </p:nvSpPr>
        <p:spPr/>
        <p:txBody>
          <a:bodyPr/>
          <a:lstStyle/>
          <a:p>
            <a:r>
              <a:rPr lang="en-US" dirty="0">
                <a:solidFill>
                  <a:srgbClr val="990000"/>
                </a:solidFill>
              </a:rPr>
              <a:t>Dried Product Resistance (RP) Determination </a:t>
            </a:r>
            <a:br>
              <a:rPr lang="en-US" dirty="0">
                <a:solidFill>
                  <a:srgbClr val="990000"/>
                </a:solidFill>
              </a:rPr>
            </a:br>
            <a:r>
              <a:rPr lang="en-US" dirty="0">
                <a:solidFill>
                  <a:srgbClr val="990000"/>
                </a:solidFill>
              </a:rPr>
              <a:t>of Protein Solution</a:t>
            </a:r>
          </a:p>
        </p:txBody>
      </p:sp>
      <p:sp>
        <p:nvSpPr>
          <p:cNvPr id="9" name="Content Placeholder 8"/>
          <p:cNvSpPr>
            <a:spLocks noGrp="1"/>
          </p:cNvSpPr>
          <p:nvPr>
            <p:ph idx="4294967295"/>
          </p:nvPr>
        </p:nvSpPr>
        <p:spPr>
          <a:xfrm>
            <a:off x="4962358" y="2826313"/>
            <a:ext cx="4141787" cy="707886"/>
          </a:xfrm>
          <a:prstGeom prst="rect">
            <a:avLst/>
          </a:prstGeom>
        </p:spPr>
        <p:txBody>
          <a:bodyPr wrap="square">
            <a:spAutoFit/>
          </a:bodyPr>
          <a:lstStyle/>
          <a:p>
            <a:pPr marL="11113" indent="0">
              <a:spcBef>
                <a:spcPts val="0"/>
              </a:spcBef>
              <a:spcAft>
                <a:spcPts val="0"/>
              </a:spcAft>
              <a:buNone/>
            </a:pP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A</a:t>
            </a:r>
            <a:r>
              <a:rPr lang="en-GB" sz="2000" baseline="-25000" dirty="0" err="1">
                <a:latin typeface="Calibri" panose="020F0502020204030204" pitchFamily="34" charset="0"/>
                <a:cs typeface="Calibri" panose="020F0502020204030204" pitchFamily="34" charset="0"/>
              </a:rPr>
              <a:t>p</a:t>
            </a:r>
            <a:r>
              <a:rPr lang="en-GB" sz="2000" dirty="0">
                <a:latin typeface="Calibri" panose="020F0502020204030204" pitchFamily="34" charset="0"/>
                <a:cs typeface="Calibri" panose="020F0502020204030204" pitchFamily="34" charset="0"/>
              </a:rPr>
              <a:t> 	= 3.8 cm</a:t>
            </a:r>
            <a:r>
              <a:rPr lang="en-GB" sz="2000" baseline="30000" dirty="0">
                <a:latin typeface="Calibri" panose="020F0502020204030204" pitchFamily="34" charset="0"/>
                <a:cs typeface="Calibri" panose="020F0502020204030204" pitchFamily="34" charset="0"/>
              </a:rPr>
              <a:t>2</a:t>
            </a:r>
            <a:r>
              <a:rPr lang="en-GB" sz="2000" dirty="0">
                <a:latin typeface="Calibri" panose="020F0502020204030204" pitchFamily="34" charset="0"/>
                <a:cs typeface="Calibri" panose="020F0502020204030204" pitchFamily="34" charset="0"/>
              </a:rPr>
              <a:t> </a:t>
            </a:r>
          </a:p>
          <a:p>
            <a:pPr marL="11113" indent="0">
              <a:spcBef>
                <a:spcPts val="0"/>
              </a:spcBef>
              <a:spcAft>
                <a:spcPts val="0"/>
              </a:spcAft>
              <a:buNone/>
            </a:pPr>
            <a:r>
              <a:rPr lang="en-GB" sz="2000" dirty="0">
                <a:latin typeface="Calibri" panose="020F0502020204030204" pitchFamily="34" charset="0"/>
                <a:cs typeface="Calibri" panose="020F0502020204030204" pitchFamily="34" charset="0"/>
              </a:rPr>
              <a:t>(Schott Type1 glass 10 ml tubing vial)</a:t>
            </a:r>
          </a:p>
        </p:txBody>
      </p:sp>
      <p:grpSp>
        <p:nvGrpSpPr>
          <p:cNvPr id="10" name="Group 9"/>
          <p:cNvGrpSpPr/>
          <p:nvPr/>
        </p:nvGrpSpPr>
        <p:grpSpPr>
          <a:xfrm>
            <a:off x="5476324" y="1046001"/>
            <a:ext cx="3097323" cy="645561"/>
            <a:chOff x="5547932" y="1023381"/>
            <a:chExt cx="3097323" cy="645561"/>
          </a:xfrm>
        </p:grpSpPr>
        <p:sp>
          <p:nvSpPr>
            <p:cNvPr id="11" name="Rounded Rectangle 10"/>
            <p:cNvSpPr/>
            <p:nvPr/>
          </p:nvSpPr>
          <p:spPr bwMode="auto">
            <a:xfrm>
              <a:off x="5547932" y="1088624"/>
              <a:ext cx="2978464" cy="580318"/>
            </a:xfrm>
            <a:prstGeom prst="roundRect">
              <a:avLst/>
            </a:prstGeom>
            <a:noFill/>
            <a:ln w="19050" cap="flat" cmpd="sng" algn="ctr">
              <a:solidFill>
                <a:srgbClr val="66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mc:AlternateContent xmlns:mc="http://schemas.openxmlformats.org/markup-compatibility/2006" xmlns:a14="http://schemas.microsoft.com/office/drawing/2010/main">
          <mc:Choice Requires="a14">
            <p:sp>
              <p:nvSpPr>
                <p:cNvPr id="12" name="Rectangle 11"/>
                <p:cNvSpPr/>
                <p:nvPr/>
              </p:nvSpPr>
              <p:spPr>
                <a:xfrm>
                  <a:off x="5547932" y="1023381"/>
                  <a:ext cx="3097323" cy="6455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1600" i="1" smtClean="0">
                                <a:latin typeface="Cambria Math"/>
                              </a:rPr>
                            </m:ctrlPr>
                          </m:funcPr>
                          <m:fName>
                            <m:r>
                              <m:rPr>
                                <m:sty m:val="p"/>
                              </m:rPr>
                              <a:rPr lang="en-US" sz="1600">
                                <a:latin typeface="Cambria Math" panose="02040503050406030204" pitchFamily="18" charset="0"/>
                              </a:rPr>
                              <m:t>ln</m:t>
                            </m:r>
                          </m:fName>
                          <m:e>
                            <m:r>
                              <a:rPr lang="en-US" sz="1600" i="1">
                                <a:latin typeface="Cambria Math" panose="02040503050406030204" pitchFamily="18" charset="0"/>
                              </a:rPr>
                              <m:t>(</m:t>
                            </m:r>
                            <m:r>
                              <a:rPr lang="en-US" sz="1600" i="1">
                                <a:latin typeface="Cambria Math" panose="02040503050406030204" pitchFamily="18" charset="0"/>
                              </a:rPr>
                              <m:t>𝑃</m:t>
                            </m:r>
                            <m:r>
                              <a:rPr lang="en-US" sz="1600" b="0" i="1" smtClean="0">
                                <a:latin typeface="Cambria Math" panose="02040503050406030204" pitchFamily="18" charset="0"/>
                              </a:rPr>
                              <m:t> </m:t>
                            </m:r>
                            <m:r>
                              <a:rPr lang="en-US" sz="1600" b="0" i="1" baseline="-25000" smtClean="0">
                                <a:latin typeface="Cambria Math" panose="02040503050406030204" pitchFamily="18" charset="0"/>
                              </a:rPr>
                              <m:t>𝐼𝐶𝐸</m:t>
                            </m:r>
                            <m:r>
                              <a:rPr lang="en-US" sz="1600" i="1">
                                <a:latin typeface="Cambria Math" panose="02040503050406030204" pitchFamily="18" charset="0"/>
                              </a:rPr>
                              <m:t>)</m:t>
                            </m:r>
                          </m:e>
                        </m:func>
                        <m:r>
                          <a:rPr lang="en-US" sz="1600">
                            <a:latin typeface="Cambria Math" panose="02040503050406030204" pitchFamily="18" charset="0"/>
                          </a:rPr>
                          <m:t>=</m:t>
                        </m:r>
                        <m:d>
                          <m:dPr>
                            <m:ctrlPr>
                              <a:rPr lang="en-US" sz="1600" i="1">
                                <a:latin typeface="Cambria Math"/>
                              </a:rPr>
                            </m:ctrlPr>
                          </m:dPr>
                          <m:e>
                            <m:f>
                              <m:fPr>
                                <m:ctrlPr>
                                  <a:rPr lang="en-US" sz="1600" i="1">
                                    <a:latin typeface="Cambria Math"/>
                                  </a:rPr>
                                </m:ctrlPr>
                              </m:fPr>
                              <m:num>
                                <m:r>
                                  <a:rPr lang="en-US" sz="1600" i="1">
                                    <a:latin typeface="Cambria Math" panose="02040503050406030204" pitchFamily="18" charset="0"/>
                                  </a:rPr>
                                  <m:t>−6144.96</m:t>
                                </m:r>
                              </m:num>
                              <m:den>
                                <m:r>
                                  <a:rPr lang="en-US" sz="1600" i="1">
                                    <a:latin typeface="Cambria Math" panose="02040503050406030204" pitchFamily="18" charset="0"/>
                                  </a:rPr>
                                  <m:t>𝑇</m:t>
                                </m:r>
                                <m:r>
                                  <a:rPr lang="en-US" sz="1600" b="0" i="1" smtClean="0">
                                    <a:latin typeface="Cambria Math" panose="02040503050406030204" pitchFamily="18" charset="0"/>
                                  </a:rPr>
                                  <m:t> </m:t>
                                </m:r>
                                <m:r>
                                  <a:rPr lang="en-US" sz="1600" i="1" baseline="-25000">
                                    <a:latin typeface="Cambria Math" panose="02040503050406030204" pitchFamily="18" charset="0"/>
                                  </a:rPr>
                                  <m:t>𝑃</m:t>
                                </m:r>
                                <m:r>
                                  <a:rPr lang="en-US" sz="1600" b="0" i="1" baseline="-25000" smtClean="0">
                                    <a:latin typeface="Cambria Math" panose="02040503050406030204" pitchFamily="18" charset="0"/>
                                  </a:rPr>
                                  <m:t>𝑅𝑂𝐷𝑈𝐶𝑇</m:t>
                                </m:r>
                              </m:den>
                            </m:f>
                          </m:e>
                        </m:d>
                        <m:r>
                          <a:rPr lang="en-US" sz="1600" i="1">
                            <a:latin typeface="Cambria Math" panose="02040503050406030204" pitchFamily="18" charset="0"/>
                          </a:rPr>
                          <m:t>+24.02</m:t>
                        </m:r>
                      </m:oMath>
                    </m:oMathPara>
                  </a14:m>
                  <a:endParaRPr lang="en-US" sz="1600" dirty="0">
                    <a:latin typeface="Calibri" panose="020F0502020204030204" pitchFamily="34" charset="0"/>
                    <a:cs typeface="Calibri" panose="020F0502020204030204" pitchFamily="34" charset="0"/>
                  </a:endParaRPr>
                </a:p>
              </p:txBody>
            </p:sp>
          </mc:Choice>
          <mc:Fallback xmlns="">
            <p:sp>
              <p:nvSpPr>
                <p:cNvPr id="12" name="Rectangle 11"/>
                <p:cNvSpPr>
                  <a:spLocks noRot="1" noChangeAspect="1" noMove="1" noResize="1" noEditPoints="1" noAdjustHandles="1" noChangeArrowheads="1" noChangeShapeType="1" noTextEdit="1"/>
                </p:cNvSpPr>
                <p:nvPr/>
              </p:nvSpPr>
              <p:spPr>
                <a:xfrm>
                  <a:off x="5547932" y="1023381"/>
                  <a:ext cx="3097323" cy="645561"/>
                </a:xfrm>
                <a:prstGeom prst="rect">
                  <a:avLst/>
                </a:prstGeom>
                <a:blipFill>
                  <a:blip r:embed="rId4"/>
                  <a:stretch>
                    <a:fillRect/>
                  </a:stretch>
                </a:blipFill>
              </p:spPr>
              <p:txBody>
                <a:bodyPr/>
                <a:lstStyle/>
                <a:p>
                  <a:r>
                    <a:rPr lang="en-US">
                      <a:noFill/>
                    </a:rPr>
                    <a:t> </a:t>
                  </a:r>
                </a:p>
              </p:txBody>
            </p:sp>
          </mc:Fallback>
        </mc:AlternateContent>
      </p:grpSp>
      <p:grpSp>
        <p:nvGrpSpPr>
          <p:cNvPr id="13" name="Group 12"/>
          <p:cNvGrpSpPr/>
          <p:nvPr/>
        </p:nvGrpSpPr>
        <p:grpSpPr>
          <a:xfrm>
            <a:off x="5105495" y="1867945"/>
            <a:ext cx="3720122" cy="716917"/>
            <a:chOff x="5547931" y="1023381"/>
            <a:chExt cx="3720122" cy="716917"/>
          </a:xfrm>
        </p:grpSpPr>
        <p:sp>
          <p:nvSpPr>
            <p:cNvPr id="14" name="Rounded Rectangle 13"/>
            <p:cNvSpPr/>
            <p:nvPr/>
          </p:nvSpPr>
          <p:spPr bwMode="auto">
            <a:xfrm>
              <a:off x="5547931" y="1088624"/>
              <a:ext cx="3700157" cy="651674"/>
            </a:xfrm>
            <a:prstGeom prst="roundRect">
              <a:avLst/>
            </a:prstGeom>
            <a:noFill/>
            <a:ln w="1905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mc:AlternateContent xmlns:mc="http://schemas.openxmlformats.org/markup-compatibility/2006" xmlns:a14="http://schemas.microsoft.com/office/drawing/2010/main">
          <mc:Choice Requires="a14">
            <p:sp>
              <p:nvSpPr>
                <p:cNvPr id="15" name="Rectangle 14"/>
                <p:cNvSpPr/>
                <p:nvPr/>
              </p:nvSpPr>
              <p:spPr>
                <a:xfrm>
                  <a:off x="5547932" y="1023381"/>
                  <a:ext cx="3720121" cy="6455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1600" i="1" smtClean="0">
                                <a:latin typeface="Cambria Math"/>
                              </a:rPr>
                            </m:ctrlPr>
                          </m:funcPr>
                          <m:fName>
                            <m:r>
                              <m:rPr>
                                <m:sty m:val="p"/>
                              </m:rPr>
                              <a:rPr lang="en-US" sz="1600">
                                <a:latin typeface="Cambria Math" panose="02040503050406030204" pitchFamily="18" charset="0"/>
                              </a:rPr>
                              <m:t>ln</m:t>
                            </m:r>
                          </m:fName>
                          <m:e>
                            <m:r>
                              <a:rPr lang="en-US" sz="1600" i="1">
                                <a:latin typeface="Cambria Math" panose="02040503050406030204" pitchFamily="18" charset="0"/>
                              </a:rPr>
                              <m:t>(</m:t>
                            </m:r>
                            <m:r>
                              <a:rPr lang="en-US" sz="1600" i="1" smtClean="0">
                                <a:latin typeface="Cambria Math" panose="02040503050406030204" pitchFamily="18" charset="0"/>
                              </a:rPr>
                              <m:t>𝑃</m:t>
                            </m:r>
                            <m:r>
                              <a:rPr lang="en-US" sz="1600" b="0" i="1" smtClean="0">
                                <a:latin typeface="Cambria Math" panose="02040503050406030204" pitchFamily="18" charset="0"/>
                              </a:rPr>
                              <m:t> </m:t>
                            </m:r>
                            <m:r>
                              <a:rPr lang="en-US" sz="1600" i="1" baseline="-25000" smtClean="0">
                                <a:latin typeface="Cambria Math" panose="02040503050406030204" pitchFamily="18" charset="0"/>
                              </a:rPr>
                              <m:t>𝐶</m:t>
                            </m:r>
                            <m:r>
                              <a:rPr lang="en-US" sz="1600" b="0" i="1" baseline="-25000" smtClean="0">
                                <a:latin typeface="Cambria Math" panose="02040503050406030204" pitchFamily="18" charset="0"/>
                              </a:rPr>
                              <m:t>𝑂𝑁𝐷𝐸𝑁𝑆𝐸𝑅</m:t>
                            </m:r>
                            <m:r>
                              <a:rPr lang="en-US" sz="1600" i="1">
                                <a:latin typeface="Cambria Math" panose="02040503050406030204" pitchFamily="18" charset="0"/>
                              </a:rPr>
                              <m:t>)</m:t>
                            </m:r>
                          </m:e>
                        </m:func>
                        <m:r>
                          <a:rPr lang="en-US" sz="1600">
                            <a:latin typeface="Cambria Math" panose="02040503050406030204" pitchFamily="18" charset="0"/>
                          </a:rPr>
                          <m:t>=</m:t>
                        </m:r>
                        <m:d>
                          <m:dPr>
                            <m:ctrlPr>
                              <a:rPr lang="en-US" sz="1600" i="1">
                                <a:latin typeface="Cambria Math"/>
                              </a:rPr>
                            </m:ctrlPr>
                          </m:dPr>
                          <m:e>
                            <m:f>
                              <m:fPr>
                                <m:ctrlPr>
                                  <a:rPr lang="en-US" sz="1600" i="1">
                                    <a:latin typeface="Cambria Math"/>
                                  </a:rPr>
                                </m:ctrlPr>
                              </m:fPr>
                              <m:num>
                                <m:r>
                                  <a:rPr lang="en-US" sz="1600" i="1">
                                    <a:latin typeface="Cambria Math" panose="02040503050406030204" pitchFamily="18" charset="0"/>
                                  </a:rPr>
                                  <m:t>−6144.96</m:t>
                                </m:r>
                              </m:num>
                              <m:den>
                                <m:r>
                                  <a:rPr lang="en-US" sz="1600" i="1">
                                    <a:latin typeface="Cambria Math" panose="02040503050406030204" pitchFamily="18" charset="0"/>
                                  </a:rPr>
                                  <m:t>𝑇</m:t>
                                </m:r>
                                <m:r>
                                  <a:rPr lang="en-US" sz="1600" b="0" i="1" baseline="-25000" smtClean="0">
                                    <a:latin typeface="Cambria Math" panose="02040503050406030204" pitchFamily="18" charset="0"/>
                                  </a:rPr>
                                  <m:t>𝐶𝑂𝑁𝐷𝐸𝑁𝑆𝐸𝑅</m:t>
                                </m:r>
                              </m:den>
                            </m:f>
                          </m:e>
                        </m:d>
                        <m:r>
                          <a:rPr lang="en-US" sz="1600" i="1">
                            <a:latin typeface="Cambria Math" panose="02040503050406030204" pitchFamily="18" charset="0"/>
                          </a:rPr>
                          <m:t>+24.02</m:t>
                        </m:r>
                      </m:oMath>
                    </m:oMathPara>
                  </a14:m>
                  <a:endParaRPr lang="en-US" sz="1600" dirty="0">
                    <a:latin typeface="Calibri" panose="020F0502020204030204" pitchFamily="34" charset="0"/>
                    <a:cs typeface="Calibri" panose="020F0502020204030204" pitchFamily="34" charset="0"/>
                  </a:endParaRPr>
                </a:p>
              </p:txBody>
            </p:sp>
          </mc:Choice>
          <mc:Fallback xmlns="">
            <p:sp>
              <p:nvSpPr>
                <p:cNvPr id="15" name="Rectangle 14"/>
                <p:cNvSpPr>
                  <a:spLocks noRot="1" noChangeAspect="1" noMove="1" noResize="1" noEditPoints="1" noAdjustHandles="1" noChangeArrowheads="1" noChangeShapeType="1" noTextEdit="1"/>
                </p:cNvSpPr>
                <p:nvPr/>
              </p:nvSpPr>
              <p:spPr>
                <a:xfrm>
                  <a:off x="5547932" y="1023381"/>
                  <a:ext cx="3720121" cy="645561"/>
                </a:xfrm>
                <a:prstGeom prst="rect">
                  <a:avLst/>
                </a:prstGeom>
                <a:blipFill>
                  <a:blip r:embed="rId5"/>
                  <a:stretch>
                    <a:fillRect/>
                  </a:stretch>
                </a:blipFill>
              </p:spPr>
              <p:txBody>
                <a:bodyPr/>
                <a:lstStyle/>
                <a:p>
                  <a:r>
                    <a:rPr lang="en-US">
                      <a:noFill/>
                    </a:rPr>
                    <a:t> </a:t>
                  </a:r>
                </a:p>
              </p:txBody>
            </p:sp>
          </mc:Fallback>
        </mc:AlternateContent>
      </p:grpSp>
      <p:sp>
        <p:nvSpPr>
          <p:cNvPr id="18" name="TextBox 17"/>
          <p:cNvSpPr txBox="1"/>
          <p:nvPr/>
        </p:nvSpPr>
        <p:spPr>
          <a:xfrm>
            <a:off x="2439810" y="2424585"/>
            <a:ext cx="1238865" cy="307777"/>
          </a:xfrm>
          <a:prstGeom prst="rect">
            <a:avLst/>
          </a:prstGeom>
          <a:noFill/>
        </p:spPr>
        <p:txBody>
          <a:bodyPr wrap="square" rtlCol="0">
            <a:spAutoFit/>
          </a:bodyPr>
          <a:lstStyle/>
          <a:p>
            <a:r>
              <a:rPr lang="en-US" sz="1400" dirty="0">
                <a:solidFill>
                  <a:schemeClr val="accent2">
                    <a:lumMod val="75000"/>
                  </a:schemeClr>
                </a:solidFill>
                <a:latin typeface="Calibri" panose="020F0502020204030204" pitchFamily="34" charset="0"/>
                <a:cs typeface="Calibri" panose="020F0502020204030204" pitchFamily="34" charset="0"/>
              </a:rPr>
              <a:t>T</a:t>
            </a:r>
            <a:r>
              <a:rPr lang="en-US" sz="1400" baseline="-25000" dirty="0">
                <a:solidFill>
                  <a:schemeClr val="accent2">
                    <a:lumMod val="75000"/>
                  </a:schemeClr>
                </a:solidFill>
                <a:latin typeface="Calibri" panose="020F0502020204030204" pitchFamily="34" charset="0"/>
                <a:cs typeface="Calibri" panose="020F0502020204030204" pitchFamily="34" charset="0"/>
              </a:rPr>
              <a:t>CONDENSER</a:t>
            </a:r>
            <a:r>
              <a:rPr lang="en-US" sz="1400" dirty="0">
                <a:solidFill>
                  <a:schemeClr val="accent2">
                    <a:lumMod val="75000"/>
                  </a:schemeClr>
                </a:solidFill>
                <a:latin typeface="Calibri" panose="020F0502020204030204" pitchFamily="34" charset="0"/>
                <a:cs typeface="Calibri" panose="020F0502020204030204" pitchFamily="34" charset="0"/>
              </a:rPr>
              <a:t> </a:t>
            </a:r>
          </a:p>
        </p:txBody>
      </p:sp>
      <p:sp>
        <p:nvSpPr>
          <p:cNvPr id="19" name="TextBox 18"/>
          <p:cNvSpPr txBox="1"/>
          <p:nvPr/>
        </p:nvSpPr>
        <p:spPr>
          <a:xfrm>
            <a:off x="2507362" y="1254660"/>
            <a:ext cx="1238865"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T</a:t>
            </a:r>
            <a:r>
              <a:rPr lang="en-US" sz="1400" baseline="-25000" dirty="0">
                <a:latin typeface="Calibri" panose="020F0502020204030204" pitchFamily="34" charset="0"/>
                <a:cs typeface="Calibri" panose="020F0502020204030204" pitchFamily="34" charset="0"/>
              </a:rPr>
              <a:t>SHELF</a:t>
            </a:r>
            <a:r>
              <a:rPr lang="en-US" sz="1400" dirty="0">
                <a:latin typeface="Calibri" panose="020F0502020204030204" pitchFamily="34" charset="0"/>
                <a:cs typeface="Calibri" panose="020F0502020204030204" pitchFamily="34" charset="0"/>
              </a:rPr>
              <a:t> </a:t>
            </a:r>
          </a:p>
        </p:txBody>
      </p:sp>
      <p:sp>
        <p:nvSpPr>
          <p:cNvPr id="21" name="Oval 20"/>
          <p:cNvSpPr/>
          <p:nvPr/>
        </p:nvSpPr>
        <p:spPr>
          <a:xfrm>
            <a:off x="2507362" y="1254660"/>
            <a:ext cx="619432" cy="355888"/>
          </a:xfrm>
          <a:prstGeom prst="ellipse">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2" name="Oval 21"/>
          <p:cNvSpPr/>
          <p:nvPr/>
        </p:nvSpPr>
        <p:spPr>
          <a:xfrm>
            <a:off x="2439810" y="2303522"/>
            <a:ext cx="1105248" cy="532346"/>
          </a:xfrm>
          <a:prstGeom prst="ellipse">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p:graphicFrame>
        <p:nvGraphicFramePr>
          <p:cNvPr id="23" name="Chart 22"/>
          <p:cNvGraphicFramePr>
            <a:graphicFrameLocks/>
          </p:cNvGraphicFramePr>
          <p:nvPr>
            <p:extLst>
              <p:ext uri="{D42A27DB-BD31-4B8C-83A1-F6EECF244321}">
                <p14:modId xmlns:p14="http://schemas.microsoft.com/office/powerpoint/2010/main" val="3945555942"/>
              </p:ext>
            </p:extLst>
          </p:nvPr>
        </p:nvGraphicFramePr>
        <p:xfrm>
          <a:off x="46425" y="1052985"/>
          <a:ext cx="4572000" cy="2743200"/>
        </p:xfrm>
        <a:graphic>
          <a:graphicData uri="http://schemas.openxmlformats.org/drawingml/2006/chart">
            <c:chart xmlns:c="http://schemas.openxmlformats.org/drawingml/2006/chart" xmlns:r="http://schemas.openxmlformats.org/officeDocument/2006/relationships" r:id="rId6"/>
          </a:graphicData>
        </a:graphic>
      </p:graphicFrame>
      <p:sp>
        <p:nvSpPr>
          <p:cNvPr id="24" name="TextBox 23"/>
          <p:cNvSpPr txBox="1"/>
          <p:nvPr/>
        </p:nvSpPr>
        <p:spPr>
          <a:xfrm>
            <a:off x="918623" y="1369545"/>
            <a:ext cx="1238865"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T</a:t>
            </a:r>
            <a:r>
              <a:rPr lang="en-US" sz="1400" baseline="-25000" dirty="0">
                <a:latin typeface="Calibri" panose="020F0502020204030204" pitchFamily="34" charset="0"/>
                <a:cs typeface="Calibri" panose="020F0502020204030204" pitchFamily="34" charset="0"/>
              </a:rPr>
              <a:t>SHELF</a:t>
            </a:r>
            <a:r>
              <a:rPr lang="en-US" sz="1400" dirty="0">
                <a:latin typeface="Calibri" panose="020F0502020204030204" pitchFamily="34" charset="0"/>
                <a:cs typeface="Calibri" panose="020F0502020204030204" pitchFamily="34" charset="0"/>
              </a:rPr>
              <a:t> </a:t>
            </a:r>
          </a:p>
        </p:txBody>
      </p:sp>
      <p:sp>
        <p:nvSpPr>
          <p:cNvPr id="26" name="TextBox 25"/>
          <p:cNvSpPr txBox="1"/>
          <p:nvPr/>
        </p:nvSpPr>
        <p:spPr>
          <a:xfrm>
            <a:off x="977502" y="1755462"/>
            <a:ext cx="1238865" cy="307777"/>
          </a:xfrm>
          <a:prstGeom prst="rect">
            <a:avLst/>
          </a:prstGeom>
          <a:noFill/>
        </p:spPr>
        <p:txBody>
          <a:bodyPr wrap="square" rtlCol="0">
            <a:spAutoFit/>
          </a:bodyPr>
          <a:lstStyle/>
          <a:p>
            <a:r>
              <a:rPr lang="en-US" sz="1400" dirty="0">
                <a:solidFill>
                  <a:srgbClr val="0000FF"/>
                </a:solidFill>
                <a:latin typeface="Calibri" panose="020F0502020204030204" pitchFamily="34" charset="0"/>
                <a:cs typeface="Calibri" panose="020F0502020204030204" pitchFamily="34" charset="0"/>
              </a:rPr>
              <a:t>T</a:t>
            </a:r>
            <a:r>
              <a:rPr lang="en-US" sz="1400" baseline="-25000" dirty="0">
                <a:solidFill>
                  <a:srgbClr val="0000FF"/>
                </a:solidFill>
                <a:latin typeface="Calibri" panose="020F0502020204030204" pitchFamily="34" charset="0"/>
                <a:cs typeface="Calibri" panose="020F0502020204030204" pitchFamily="34" charset="0"/>
              </a:rPr>
              <a:t>AVERAGE</a:t>
            </a:r>
            <a:r>
              <a:rPr lang="en-US" sz="1400" dirty="0">
                <a:solidFill>
                  <a:srgbClr val="0000FF"/>
                </a:solidFill>
                <a:latin typeface="Calibri" panose="020F0502020204030204" pitchFamily="34" charset="0"/>
                <a:cs typeface="Calibri" panose="020F0502020204030204" pitchFamily="34" charset="0"/>
              </a:rPr>
              <a:t> </a:t>
            </a:r>
          </a:p>
        </p:txBody>
      </p:sp>
      <p:sp>
        <p:nvSpPr>
          <p:cNvPr id="27" name="TextBox 26"/>
          <p:cNvSpPr txBox="1"/>
          <p:nvPr/>
        </p:nvSpPr>
        <p:spPr>
          <a:xfrm>
            <a:off x="2686552" y="2575996"/>
            <a:ext cx="1238865"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T</a:t>
            </a:r>
            <a:r>
              <a:rPr lang="en-US" sz="1400" baseline="-25000" dirty="0">
                <a:latin typeface="Calibri" panose="020F0502020204030204" pitchFamily="34" charset="0"/>
                <a:cs typeface="Calibri" panose="020F0502020204030204" pitchFamily="34" charset="0"/>
              </a:rPr>
              <a:t>CONDENSER</a:t>
            </a:r>
            <a:endParaRPr lang="en-US" sz="1400" dirty="0">
              <a:latin typeface="Calibri" panose="020F0502020204030204" pitchFamily="34" charset="0"/>
              <a:cs typeface="Calibri" panose="020F0502020204030204" pitchFamily="34" charset="0"/>
            </a:endParaRPr>
          </a:p>
        </p:txBody>
      </p:sp>
      <p:sp>
        <p:nvSpPr>
          <p:cNvPr id="2" name="Rectangle 1"/>
          <p:cNvSpPr/>
          <p:nvPr/>
        </p:nvSpPr>
        <p:spPr>
          <a:xfrm>
            <a:off x="7962314" y="5075107"/>
            <a:ext cx="695020" cy="523575"/>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7" name="Rectangle 6"/>
              <p:cNvSpPr/>
              <p:nvPr/>
            </p:nvSpPr>
            <p:spPr>
              <a:xfrm>
                <a:off x="5627078" y="4915176"/>
                <a:ext cx="2482538" cy="843436"/>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3500000" scaled="1"/>
                <a:tileRect/>
              </a:gradFill>
              <a:ln>
                <a:solidFill>
                  <a:schemeClr val="tx1"/>
                </a:solidFill>
              </a:ln>
            </p:spPr>
            <p:style>
              <a:lnRef idx="1">
                <a:schemeClr val="accent6"/>
              </a:lnRef>
              <a:fillRef idx="2">
                <a:schemeClr val="accent6"/>
              </a:fillRef>
              <a:effectRef idx="1">
                <a:schemeClr val="accent6"/>
              </a:effectRef>
              <a:fontRef idx="minor">
                <a:schemeClr val="dk1"/>
              </a:fontRef>
            </p:style>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i="1">
                              <a:latin typeface="Cambria Math"/>
                              <a:ea typeface="Calibri" panose="020F0502020204030204" pitchFamily="34" charset="0"/>
                              <a:cs typeface="TimesNewRoman"/>
                            </a:rPr>
                          </m:ctrlPr>
                        </m:accPr>
                        <m:e>
                          <m:r>
                            <a:rPr lang="en-US" i="1">
                              <a:latin typeface="Cambria Math" panose="02040503050406030204" pitchFamily="18" charset="0"/>
                              <a:ea typeface="Calibri" panose="020F0502020204030204" pitchFamily="34" charset="0"/>
                              <a:cs typeface="TimesNewRoman"/>
                            </a:rPr>
                            <m:t>𝑅</m:t>
                          </m:r>
                        </m:e>
                      </m:acc>
                      <m:r>
                        <a:rPr lang="en-US" i="1">
                          <a:latin typeface="Cambria Math" panose="02040503050406030204" pitchFamily="18" charset="0"/>
                          <a:ea typeface="Calibri" panose="020F0502020204030204" pitchFamily="34" charset="0"/>
                          <a:cs typeface="TimesNewRoman"/>
                        </a:rPr>
                        <m:t>𝑝</m:t>
                      </m:r>
                      <m:r>
                        <a:rPr lang="en-US" i="1">
                          <a:latin typeface="Cambria Math" panose="02040503050406030204" pitchFamily="18" charset="0"/>
                        </a:rPr>
                        <m:t>=</m:t>
                      </m:r>
                      <m:d>
                        <m:dPr>
                          <m:ctrlPr>
                            <a:rPr lang="en-US" i="1">
                              <a:latin typeface="Cambria Math"/>
                            </a:rPr>
                          </m:ctrlPr>
                        </m:dPr>
                        <m:e>
                          <m:f>
                            <m:fPr>
                              <m:ctrlPr>
                                <a:rPr lang="en-US" i="1">
                                  <a:latin typeface="Cambria Math"/>
                                </a:rPr>
                              </m:ctrlPr>
                            </m:fPr>
                            <m:num>
                              <m:r>
                                <a:rPr lang="en-GB" i="1">
                                  <a:latin typeface="Cambria Math" panose="02040503050406030204" pitchFamily="18" charset="0"/>
                                </a:rPr>
                                <m:t>𝑃</m:t>
                              </m:r>
                              <m:r>
                                <a:rPr lang="en-GB" i="1" baseline="-25000">
                                  <a:latin typeface="Cambria Math" panose="02040503050406030204" pitchFamily="18" charset="0"/>
                                </a:rPr>
                                <m:t>𝑖𝑐𝑒</m:t>
                              </m:r>
                              <m:r>
                                <a:rPr lang="en-GB" i="1">
                                  <a:latin typeface="Cambria Math" panose="02040503050406030204" pitchFamily="18" charset="0"/>
                                </a:rPr>
                                <m:t> −</m:t>
                              </m:r>
                              <m:r>
                                <a:rPr lang="en-GB" i="1">
                                  <a:latin typeface="Cambria Math" panose="02040503050406030204" pitchFamily="18" charset="0"/>
                                </a:rPr>
                                <m:t>𝑃𝐶</m:t>
                              </m:r>
                            </m:num>
                            <m:den>
                              <m:f>
                                <m:fPr>
                                  <m:ctrlPr>
                                    <a:rPr lang="en-US" i="1">
                                      <a:latin typeface="Cambria Math"/>
                                    </a:rPr>
                                  </m:ctrlPr>
                                </m:fPr>
                                <m:num>
                                  <m:r>
                                    <a:rPr lang="en-US" i="1">
                                      <a:latin typeface="Cambria Math" panose="02040503050406030204" pitchFamily="18" charset="0"/>
                                    </a:rPr>
                                    <m:t>𝑑</m:t>
                                  </m:r>
                                  <m:r>
                                    <a:rPr lang="en-GB" i="1">
                                      <a:latin typeface="Cambria Math" panose="02040503050406030204" pitchFamily="18" charset="0"/>
                                    </a:rPr>
                                    <m:t>𝑚</m:t>
                                  </m:r>
                                </m:num>
                                <m:den>
                                  <m:r>
                                    <a:rPr lang="en-US" i="1">
                                      <a:latin typeface="Cambria Math" panose="02040503050406030204" pitchFamily="18" charset="0"/>
                                    </a:rPr>
                                    <m:t>𝑑𝑡</m:t>
                                  </m:r>
                                </m:den>
                              </m:f>
                            </m:den>
                          </m:f>
                        </m:e>
                      </m:d>
                      <m:r>
                        <a:rPr lang="en-US" i="1">
                          <a:latin typeface="Cambria Math" panose="02040503050406030204" pitchFamily="18" charset="0"/>
                        </a:rPr>
                        <m:t>∙</m:t>
                      </m:r>
                      <m:r>
                        <a:rPr lang="en-GB" i="1">
                          <a:latin typeface="Cambria Math" panose="02040503050406030204" pitchFamily="18" charset="0"/>
                        </a:rPr>
                        <m:t>𝐴</m:t>
                      </m:r>
                      <m:r>
                        <a:rPr lang="en-GB" i="1" baseline="-25000">
                          <a:latin typeface="Cambria Math" panose="02040503050406030204" pitchFamily="18" charset="0"/>
                        </a:rPr>
                        <m:t>𝑃</m:t>
                      </m:r>
                    </m:oMath>
                  </m:oMathPara>
                </a14:m>
                <a:endParaRPr lang="en-US" dirty="0">
                  <a:latin typeface="Calibri" panose="020F0502020204030204" pitchFamily="34" charset="0"/>
                  <a:cs typeface="Calibri" panose="020F0502020204030204" pitchFamily="34" charset="0"/>
                </a:endParaRPr>
              </a:p>
            </p:txBody>
          </p:sp>
        </mc:Choice>
        <mc:Fallback xmlns="">
          <p:sp>
            <p:nvSpPr>
              <p:cNvPr id="7" name="Rectangle 6"/>
              <p:cNvSpPr>
                <a:spLocks noRot="1" noChangeAspect="1" noMove="1" noResize="1" noEditPoints="1" noAdjustHandles="1" noChangeArrowheads="1" noChangeShapeType="1" noTextEdit="1"/>
              </p:cNvSpPr>
              <p:nvPr/>
            </p:nvSpPr>
            <p:spPr>
              <a:xfrm>
                <a:off x="5627078" y="4915176"/>
                <a:ext cx="2482538" cy="843436"/>
              </a:xfrm>
              <a:prstGeom prst="rect">
                <a:avLst/>
              </a:prstGeom>
              <a:blipFill>
                <a:blip r:embed="rId7"/>
                <a:stretch>
                  <a:fillRect/>
                </a:stretch>
              </a:blipFill>
              <a:ln>
                <a:solidFill>
                  <a:schemeClr val="tx1"/>
                </a:solidFill>
              </a:ln>
            </p:spPr>
            <p:txBody>
              <a:bodyPr/>
              <a:lstStyle/>
              <a:p>
                <a:r>
                  <a:rPr lang="en-US">
                    <a:noFill/>
                  </a:rPr>
                  <a:t> </a:t>
                </a:r>
              </a:p>
            </p:txBody>
          </p:sp>
        </mc:Fallback>
      </mc:AlternateContent>
      <p:sp>
        <p:nvSpPr>
          <p:cNvPr id="29" name="TextBox 28"/>
          <p:cNvSpPr txBox="1"/>
          <p:nvPr/>
        </p:nvSpPr>
        <p:spPr>
          <a:xfrm>
            <a:off x="2002971" y="4932397"/>
            <a:ext cx="922307" cy="338554"/>
          </a:xfrm>
          <a:prstGeom prst="rect">
            <a:avLst/>
          </a:prstGeom>
          <a:noFill/>
        </p:spPr>
        <p:txBody>
          <a:bodyPr wrap="square" rtlCol="0">
            <a:spAutoFit/>
          </a:bodyPr>
          <a:lstStyle/>
          <a:p>
            <a:pPr algn="ctr"/>
            <a:r>
              <a:rPr lang="en-US" sz="1600" dirty="0" err="1">
                <a:solidFill>
                  <a:schemeClr val="accent6">
                    <a:lumMod val="50000"/>
                  </a:schemeClr>
                </a:solidFill>
                <a:latin typeface="Calibri" panose="020F0502020204030204" pitchFamily="34" charset="0"/>
                <a:cs typeface="Calibri" panose="020F0502020204030204" pitchFamily="34" charset="0"/>
              </a:rPr>
              <a:t>dm</a:t>
            </a:r>
            <a:r>
              <a:rPr lang="en-US" sz="1600" dirty="0">
                <a:solidFill>
                  <a:schemeClr val="accent6">
                    <a:lumMod val="50000"/>
                  </a:schemeClr>
                </a:solidFill>
                <a:latin typeface="Calibri" panose="020F0502020204030204" pitchFamily="34" charset="0"/>
                <a:cs typeface="Calibri" panose="020F0502020204030204" pitchFamily="34" charset="0"/>
              </a:rPr>
              <a:t>/</a:t>
            </a:r>
            <a:r>
              <a:rPr lang="en-US" sz="1600" dirty="0" err="1">
                <a:solidFill>
                  <a:schemeClr val="accent6">
                    <a:lumMod val="50000"/>
                  </a:schemeClr>
                </a:solidFill>
                <a:latin typeface="Calibri" panose="020F0502020204030204" pitchFamily="34" charset="0"/>
                <a:cs typeface="Calibri" panose="020F0502020204030204" pitchFamily="34" charset="0"/>
              </a:rPr>
              <a:t>dt</a:t>
            </a:r>
            <a:endParaRPr lang="en-US" dirty="0">
              <a:solidFill>
                <a:schemeClr val="accent6">
                  <a:lumMod val="50000"/>
                </a:schemeClr>
              </a:solidFill>
              <a:latin typeface="Calibri" panose="020F0502020204030204" pitchFamily="34" charset="0"/>
              <a:cs typeface="Calibri" panose="020F0502020204030204" pitchFamily="34" charset="0"/>
            </a:endParaRPr>
          </a:p>
        </p:txBody>
      </p:sp>
      <p:sp>
        <p:nvSpPr>
          <p:cNvPr id="30" name="TextBox 29"/>
          <p:cNvSpPr txBox="1"/>
          <p:nvPr/>
        </p:nvSpPr>
        <p:spPr>
          <a:xfrm>
            <a:off x="6330239" y="3719613"/>
            <a:ext cx="1187585" cy="442674"/>
          </a:xfrm>
          <a:prstGeom prst="roundRect">
            <a:avLst/>
          </a:prstGeom>
          <a:noFill/>
          <a:ln>
            <a:solidFill>
              <a:schemeClr val="accent6">
                <a:lumMod val="50000"/>
              </a:schemeClr>
            </a:solidFill>
          </a:ln>
        </p:spPr>
        <p:txBody>
          <a:bodyPr wrap="square" rtlCol="0">
            <a:spAutoFit/>
          </a:bodyPr>
          <a:lstStyle/>
          <a:p>
            <a:pPr algn="ctr"/>
            <a:r>
              <a:rPr lang="en-US" sz="2000" dirty="0" err="1">
                <a:latin typeface="Calibri" panose="020F0502020204030204" pitchFamily="34" charset="0"/>
                <a:cs typeface="Calibri" panose="020F0502020204030204" pitchFamily="34" charset="0"/>
              </a:rPr>
              <a:t>dm</a:t>
            </a:r>
            <a:r>
              <a:rPr lang="en-US" sz="2000" dirty="0">
                <a:latin typeface="Calibri" panose="020F0502020204030204" pitchFamily="34" charset="0"/>
                <a:cs typeface="Calibri" panose="020F0502020204030204" pitchFamily="34" charset="0"/>
              </a:rPr>
              <a:t>/</a:t>
            </a:r>
            <a:r>
              <a:rPr lang="en-US" sz="2000" dirty="0" err="1">
                <a:latin typeface="Calibri" panose="020F0502020204030204" pitchFamily="34" charset="0"/>
                <a:cs typeface="Calibri" panose="020F0502020204030204" pitchFamily="34" charset="0"/>
              </a:rPr>
              <a:t>dt</a:t>
            </a:r>
            <a:endParaRPr lang="en-US" sz="2000" dirty="0">
              <a:latin typeface="Calibri" panose="020F0502020204030204" pitchFamily="34" charset="0"/>
              <a:cs typeface="Calibri" panose="020F0502020204030204" pitchFamily="34" charset="0"/>
            </a:endParaRPr>
          </a:p>
        </p:txBody>
      </p:sp>
      <p:sp>
        <p:nvSpPr>
          <p:cNvPr id="8" name="Oval 7"/>
          <p:cNvSpPr/>
          <p:nvPr/>
        </p:nvSpPr>
        <p:spPr>
          <a:xfrm>
            <a:off x="908346" y="1755462"/>
            <a:ext cx="878251" cy="361565"/>
          </a:xfrm>
          <a:prstGeom prst="ellipse">
            <a:avLst/>
          </a:prstGeom>
          <a:noFill/>
          <a:ln>
            <a:solidFill>
              <a:srgbClr val="6699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1" name="Oval 30"/>
          <p:cNvSpPr/>
          <p:nvPr/>
        </p:nvSpPr>
        <p:spPr>
          <a:xfrm>
            <a:off x="2637463" y="2567834"/>
            <a:ext cx="1194690" cy="366619"/>
          </a:xfrm>
          <a:prstGeom prst="ellipse">
            <a:avLst/>
          </a:prstGeom>
          <a:noFill/>
          <a:ln>
            <a:solidFill>
              <a:srgbClr val="0070C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Calibri" panose="020F0502020204030204" pitchFamily="34" charset="0"/>
              <a:cs typeface="Calibri" panose="020F0502020204030204" pitchFamily="34" charset="0"/>
            </a:endParaRPr>
          </a:p>
        </p:txBody>
      </p:sp>
      <p:cxnSp>
        <p:nvCxnSpPr>
          <p:cNvPr id="4" name="Straight Connector 3"/>
          <p:cNvCxnSpPr/>
          <p:nvPr/>
        </p:nvCxnSpPr>
        <p:spPr>
          <a:xfrm>
            <a:off x="869926" y="2152909"/>
            <a:ext cx="3171876"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975872" y="1241249"/>
            <a:ext cx="0" cy="2011663"/>
          </a:xfrm>
          <a:prstGeom prst="line">
            <a:avLst/>
          </a:prstGeom>
          <a:ln>
            <a:solidFill>
              <a:schemeClr val="accent1"/>
            </a:solidFill>
            <a:prstDash val="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39465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6" presetClass="entr" presetSubtype="26"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Horizontal)">
                                      <p:cBhvr>
                                        <p:cTn id="31" dur="500"/>
                                        <p:tgtEl>
                                          <p:spTgt spid="6"/>
                                        </p:tgtEl>
                                      </p:cBhvr>
                                    </p:animEffect>
                                  </p:childTnLst>
                                </p:cTn>
                              </p:par>
                              <p:par>
                                <p:cTn id="32" presetID="16" presetClass="entr" presetSubtype="26"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Horizontal)">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AsOne/>
      </p:bldGraphic>
      <p:bldP spid="6" grpId="0" animBg="1"/>
      <p:bldP spid="9" grpId="0" uiExpand="1" build="p"/>
      <p:bldP spid="7" grpId="0" animBg="1"/>
      <p:bldP spid="29" grpId="0"/>
      <p:bldP spid="30" grpId="0" animBg="1"/>
      <p:bldP spid="8" grpId="0" animBg="1"/>
      <p:bldP spid="3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183898840"/>
              </p:ext>
            </p:extLst>
          </p:nvPr>
        </p:nvGraphicFramePr>
        <p:xfrm>
          <a:off x="448867" y="977900"/>
          <a:ext cx="8482407" cy="4948238"/>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lstStyle/>
          <a:p>
            <a:r>
              <a:rPr lang="en-US" dirty="0">
                <a:solidFill>
                  <a:srgbClr val="990000"/>
                </a:solidFill>
              </a:rPr>
              <a:t>Dried Product Resistance (RP) Determination </a:t>
            </a:r>
            <a:br>
              <a:rPr lang="en-US" dirty="0">
                <a:solidFill>
                  <a:srgbClr val="990000"/>
                </a:solidFill>
              </a:rPr>
            </a:br>
            <a:r>
              <a:rPr lang="en-US" dirty="0">
                <a:solidFill>
                  <a:srgbClr val="990000"/>
                </a:solidFill>
              </a:rPr>
              <a:t>of Protein Solution</a:t>
            </a:r>
          </a:p>
        </p:txBody>
      </p:sp>
      <p:sp>
        <p:nvSpPr>
          <p:cNvPr id="4" name="Rectangle 3"/>
          <p:cNvSpPr/>
          <p:nvPr/>
        </p:nvSpPr>
        <p:spPr>
          <a:xfrm>
            <a:off x="330926" y="5690967"/>
            <a:ext cx="7611291" cy="261610"/>
          </a:xfrm>
          <a:prstGeom prst="rect">
            <a:avLst/>
          </a:prstGeom>
        </p:spPr>
        <p:txBody>
          <a:bodyPr wrap="square">
            <a:spAutoFit/>
          </a:bodyPr>
          <a:lstStyle/>
          <a:p>
            <a:r>
              <a:rPr lang="en-US" sz="1100" dirty="0">
                <a:solidFill>
                  <a:srgbClr val="000000"/>
                </a:solidFill>
                <a:latin typeface="Arial" panose="020B0604020202020204" pitchFamily="34" charset="0"/>
                <a:cs typeface="Arial" panose="020B0604020202020204" pitchFamily="34" charset="0"/>
              </a:rPr>
              <a:t>1. GIESELER, H., KRAMER, T. and PIKAL, M.J. (2007); 2. JOHNSON, R.E. et al. (2010); 3. LEWIS, L.M. et al (2010) </a:t>
            </a:r>
            <a:endParaRPr lang="en-US" sz="1100" dirty="0">
              <a:latin typeface="Arial" panose="020B0604020202020204" pitchFamily="34" charset="0"/>
              <a:cs typeface="Arial" panose="020B0604020202020204" pitchFamily="34" charset="0"/>
            </a:endParaRPr>
          </a:p>
        </p:txBody>
      </p:sp>
      <p:sp>
        <p:nvSpPr>
          <p:cNvPr id="16" name="Rectangle 15"/>
          <p:cNvSpPr/>
          <p:nvPr/>
        </p:nvSpPr>
        <p:spPr>
          <a:xfrm>
            <a:off x="5038522" y="3764162"/>
            <a:ext cx="3892752" cy="792715"/>
          </a:xfrm>
          <a:prstGeom prst="rect">
            <a:avLst/>
          </a:prstGeom>
          <a:noFill/>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en-US"/>
          </a:p>
        </p:txBody>
      </p:sp>
      <p:sp>
        <p:nvSpPr>
          <p:cNvPr id="19" name="TextBox 1"/>
          <p:cNvSpPr txBox="1"/>
          <p:nvPr/>
        </p:nvSpPr>
        <p:spPr>
          <a:xfrm>
            <a:off x="1951823" y="2394901"/>
            <a:ext cx="3311802" cy="36930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dirty="0" err="1">
                <a:solidFill>
                  <a:srgbClr val="FF9900"/>
                </a:solidFill>
                <a:latin typeface="Calibri" panose="020F0502020204030204" pitchFamily="34" charset="0"/>
                <a:cs typeface="Calibri" panose="020F0502020204030204" pitchFamily="34" charset="0"/>
              </a:rPr>
              <a:t>R</a:t>
            </a:r>
            <a:r>
              <a:rPr lang="en-GB" sz="1800" baseline="-25000" dirty="0" err="1">
                <a:solidFill>
                  <a:srgbClr val="FF9900"/>
                </a:solidFill>
                <a:latin typeface="Calibri" panose="020F0502020204030204" pitchFamily="34" charset="0"/>
                <a:cs typeface="Calibri" panose="020F0502020204030204" pitchFamily="34" charset="0"/>
              </a:rPr>
              <a:t>p</a:t>
            </a:r>
            <a:r>
              <a:rPr lang="en-GB" sz="1800" dirty="0">
                <a:solidFill>
                  <a:srgbClr val="FF9900"/>
                </a:solidFill>
                <a:latin typeface="Calibri" panose="020F0502020204030204" pitchFamily="34" charset="0"/>
                <a:cs typeface="Calibri" panose="020F0502020204030204" pitchFamily="34" charset="0"/>
              </a:rPr>
              <a:t> based on TC temperature</a:t>
            </a:r>
          </a:p>
        </p:txBody>
      </p:sp>
      <p:sp>
        <p:nvSpPr>
          <p:cNvPr id="20" name="TextBox 19"/>
          <p:cNvSpPr txBox="1"/>
          <p:nvPr/>
        </p:nvSpPr>
        <p:spPr>
          <a:xfrm>
            <a:off x="1194243" y="1989895"/>
            <a:ext cx="4171335" cy="369332"/>
          </a:xfrm>
          <a:prstGeom prst="rect">
            <a:avLst/>
          </a:prstGeom>
          <a:noFill/>
        </p:spPr>
        <p:txBody>
          <a:bodyPr wrap="none" rtlCol="0">
            <a:spAutoFit/>
          </a:bodyPr>
          <a:lstStyle/>
          <a:p>
            <a:r>
              <a:rPr lang="en-GB" dirty="0" err="1">
                <a:solidFill>
                  <a:srgbClr val="FF00FF"/>
                </a:solidFill>
                <a:latin typeface="Calibri" panose="020F0502020204030204" pitchFamily="34" charset="0"/>
                <a:cs typeface="Calibri" panose="020F0502020204030204" pitchFamily="34" charset="0"/>
              </a:rPr>
              <a:t>R</a:t>
            </a:r>
            <a:r>
              <a:rPr lang="en-GB" baseline="-25000" dirty="0" err="1">
                <a:solidFill>
                  <a:srgbClr val="FF00FF"/>
                </a:solidFill>
                <a:latin typeface="Calibri" panose="020F0502020204030204" pitchFamily="34" charset="0"/>
                <a:cs typeface="Calibri" panose="020F0502020204030204" pitchFamily="34" charset="0"/>
              </a:rPr>
              <a:t>p</a:t>
            </a:r>
            <a:r>
              <a:rPr lang="en-GB" dirty="0">
                <a:solidFill>
                  <a:srgbClr val="FF00FF"/>
                </a:solidFill>
                <a:latin typeface="Calibri" panose="020F0502020204030204" pitchFamily="34" charset="0"/>
                <a:cs typeface="Calibri" panose="020F0502020204030204" pitchFamily="34" charset="0"/>
              </a:rPr>
              <a:t> assuming constant temperature (48 </a:t>
            </a:r>
            <a:r>
              <a:rPr lang="en-GB" baseline="30000" dirty="0" err="1">
                <a:solidFill>
                  <a:srgbClr val="FF00FF"/>
                </a:solidFill>
                <a:latin typeface="Calibri" panose="020F0502020204030204" pitchFamily="34" charset="0"/>
                <a:cs typeface="Calibri" panose="020F0502020204030204" pitchFamily="34" charset="0"/>
              </a:rPr>
              <a:t>o</a:t>
            </a:r>
            <a:r>
              <a:rPr lang="en-GB" dirty="0" err="1">
                <a:solidFill>
                  <a:srgbClr val="FF00FF"/>
                </a:solidFill>
                <a:latin typeface="Calibri" panose="020F0502020204030204" pitchFamily="34" charset="0"/>
                <a:cs typeface="Calibri" panose="020F0502020204030204" pitchFamily="34" charset="0"/>
              </a:rPr>
              <a:t>C</a:t>
            </a:r>
            <a:r>
              <a:rPr lang="en-GB" dirty="0">
                <a:solidFill>
                  <a:srgbClr val="FF00FF"/>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8190603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7492753" y="2849732"/>
            <a:ext cx="1118587" cy="34622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1" charset="-128"/>
            </a:endParaRPr>
          </a:p>
        </p:txBody>
      </p:sp>
      <p:sp>
        <p:nvSpPr>
          <p:cNvPr id="37893" name="TextBox 2"/>
          <p:cNvSpPr txBox="1">
            <a:spLocks noChangeArrowheads="1"/>
          </p:cNvSpPr>
          <p:nvPr/>
        </p:nvSpPr>
        <p:spPr bwMode="auto">
          <a:xfrm>
            <a:off x="5808580" y="5700354"/>
            <a:ext cx="40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r>
              <a:rPr lang="en-US" altLang="th-TH" sz="1600" dirty="0">
                <a:latin typeface="Footlight MT Light" panose="0204060206030A020304" pitchFamily="18" charset="0"/>
              </a:rPr>
              <a:t>Biopharma Technology Ltd (BTL),</a:t>
            </a:r>
            <a:r>
              <a:rPr lang="en-US" altLang="th-TH" sz="1600" dirty="0" err="1">
                <a:latin typeface="Footlight MT Light" panose="0204060206030A020304" pitchFamily="18" charset="0"/>
              </a:rPr>
              <a:t>n.d.</a:t>
            </a:r>
            <a:endParaRPr lang="en-US" altLang="th-TH" sz="1600" i="1" dirty="0">
              <a:latin typeface="Times New Roman" panose="02020603050405020304" pitchFamily="18" charset="0"/>
            </a:endParaRPr>
          </a:p>
        </p:txBody>
      </p:sp>
      <p:sp>
        <p:nvSpPr>
          <p:cNvPr id="10" name="TextBox 2"/>
          <p:cNvSpPr txBox="1">
            <a:spLocks noChangeArrowheads="1"/>
          </p:cNvSpPr>
          <p:nvPr/>
        </p:nvSpPr>
        <p:spPr bwMode="auto">
          <a:xfrm>
            <a:off x="0" y="5181602"/>
            <a:ext cx="9144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r>
              <a:rPr lang="en-US" sz="2000" dirty="0">
                <a:latin typeface="+mj-lt"/>
              </a:rPr>
              <a:t>Freeze-drying steps: freezing, annealing, primary drying, secondary drying</a:t>
            </a:r>
          </a:p>
        </p:txBody>
      </p:sp>
      <p:sp>
        <p:nvSpPr>
          <p:cNvPr id="6" name="Title 1"/>
          <p:cNvSpPr txBox="1">
            <a:spLocks/>
          </p:cNvSpPr>
          <p:nvPr/>
        </p:nvSpPr>
        <p:spPr>
          <a:xfrm>
            <a:off x="910565" y="216578"/>
            <a:ext cx="7467600" cy="585729"/>
          </a:xfrm>
          <a:prstGeom prst="rect">
            <a:avLst/>
          </a:prstGeom>
        </p:spPr>
        <p:txBody>
          <a:bodyPr>
            <a:noAutofit/>
          </a:bodyPr>
          <a:lst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a:lstStyle>
          <a:p>
            <a:pPr algn="ctr"/>
            <a:r>
              <a:rPr lang="en-US" b="1" dirty="0" err="1">
                <a:solidFill>
                  <a:srgbClr val="663300"/>
                </a:solidFill>
              </a:rPr>
              <a:t>Lyophillization</a:t>
            </a:r>
            <a:r>
              <a:rPr lang="en-US" b="1" dirty="0">
                <a:solidFill>
                  <a:srgbClr val="663300"/>
                </a:solidFill>
              </a:rPr>
              <a:t> Steps</a:t>
            </a:r>
            <a:endParaRPr lang="th-TH" b="1" dirty="0">
              <a:solidFill>
                <a:srgbClr val="663300"/>
              </a:solidFill>
            </a:endParaRPr>
          </a:p>
        </p:txBody>
      </p:sp>
      <p:pic>
        <p:nvPicPr>
          <p:cNvPr id="1026" name="Picture 2" descr="http://image.slidesharecdn.com/importancecriticaltemperatures-12947607987711-phpapp02/95/the-importance-of-critical-temperatures-in-the-freeze-drying-of-pharmaceuticals-17-728.jpg?cb=1344411961"/>
          <p:cNvPicPr>
            <a:picLocks noChangeAspect="1" noChangeArrowheads="1"/>
          </p:cNvPicPr>
          <p:nvPr/>
        </p:nvPicPr>
        <p:blipFill rotWithShape="1">
          <a:blip r:embed="rId3">
            <a:extLst>
              <a:ext uri="{28A0092B-C50C-407E-A947-70E740481C1C}">
                <a14:useLocalDpi xmlns:a14="http://schemas.microsoft.com/office/drawing/2010/main" val="0"/>
              </a:ext>
            </a:extLst>
          </a:blip>
          <a:srcRect l="5088" t="34275" r="3268" b="12824"/>
          <a:stretch/>
        </p:blipFill>
        <p:spPr bwMode="auto">
          <a:xfrm>
            <a:off x="698145" y="802307"/>
            <a:ext cx="8026313" cy="4379295"/>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1901302" y="914400"/>
            <a:ext cx="1907219" cy="1615736"/>
            <a:chOff x="1839158" y="1498847"/>
            <a:chExt cx="1907219" cy="2016710"/>
          </a:xfrm>
        </p:grpSpPr>
        <p:cxnSp>
          <p:nvCxnSpPr>
            <p:cNvPr id="3" name="Straight Arrow Connector 2"/>
            <p:cNvCxnSpPr/>
            <p:nvPr/>
          </p:nvCxnSpPr>
          <p:spPr bwMode="auto">
            <a:xfrm>
              <a:off x="2112885" y="1819922"/>
              <a:ext cx="26633" cy="169563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8" name="TextBox 2"/>
            <p:cNvSpPr txBox="1">
              <a:spLocks noChangeArrowheads="1"/>
            </p:cNvSpPr>
            <p:nvPr/>
          </p:nvSpPr>
          <p:spPr bwMode="auto">
            <a:xfrm>
              <a:off x="1839158" y="1498847"/>
              <a:ext cx="1907219" cy="4609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r>
                <a:rPr lang="en-US" sz="1800" dirty="0" smtClean="0">
                  <a:solidFill>
                    <a:srgbClr val="FF0000"/>
                  </a:solidFill>
                  <a:latin typeface="+mj-lt"/>
                </a:rPr>
                <a:t>Product freezes</a:t>
              </a:r>
              <a:endParaRPr lang="en-US" sz="1800" dirty="0">
                <a:solidFill>
                  <a:srgbClr val="FF0000"/>
                </a:solidFill>
                <a:latin typeface="+mj-lt"/>
              </a:endParaRPr>
            </a:p>
          </p:txBody>
        </p:sp>
      </p:grpSp>
      <p:grpSp>
        <p:nvGrpSpPr>
          <p:cNvPr id="11" name="Group 10"/>
          <p:cNvGrpSpPr/>
          <p:nvPr/>
        </p:nvGrpSpPr>
        <p:grpSpPr>
          <a:xfrm>
            <a:off x="1867266" y="1509199"/>
            <a:ext cx="1907219" cy="2016710"/>
            <a:chOff x="1839158" y="1498847"/>
            <a:chExt cx="1907219" cy="2016710"/>
          </a:xfrm>
        </p:grpSpPr>
        <p:cxnSp>
          <p:nvCxnSpPr>
            <p:cNvPr id="12" name="Straight Arrow Connector 11"/>
            <p:cNvCxnSpPr/>
            <p:nvPr/>
          </p:nvCxnSpPr>
          <p:spPr bwMode="auto">
            <a:xfrm>
              <a:off x="1846555" y="1944210"/>
              <a:ext cx="292963" cy="157134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3" name="TextBox 2"/>
            <p:cNvSpPr txBox="1">
              <a:spLocks noChangeArrowheads="1"/>
            </p:cNvSpPr>
            <p:nvPr/>
          </p:nvSpPr>
          <p:spPr bwMode="auto">
            <a:xfrm>
              <a:off x="1839158" y="1498847"/>
              <a:ext cx="190721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r>
                <a:rPr lang="en-US" sz="1800" dirty="0" smtClean="0">
                  <a:latin typeface="+mj-lt"/>
                </a:rPr>
                <a:t>Shelf temperature reduced</a:t>
              </a:r>
              <a:endParaRPr lang="en-US" sz="1800" dirty="0">
                <a:latin typeface="+mj-lt"/>
              </a:endParaRPr>
            </a:p>
          </p:txBody>
        </p:sp>
      </p:grpSp>
      <p:grpSp>
        <p:nvGrpSpPr>
          <p:cNvPr id="25" name="Group 24"/>
          <p:cNvGrpSpPr/>
          <p:nvPr/>
        </p:nvGrpSpPr>
        <p:grpSpPr>
          <a:xfrm>
            <a:off x="2441360" y="2636669"/>
            <a:ext cx="5202313" cy="1409500"/>
            <a:chOff x="2441360" y="2636669"/>
            <a:chExt cx="5202313" cy="1409500"/>
          </a:xfrm>
        </p:grpSpPr>
        <p:sp>
          <p:nvSpPr>
            <p:cNvPr id="14" name="TextBox 2"/>
            <p:cNvSpPr txBox="1">
              <a:spLocks noChangeArrowheads="1"/>
            </p:cNvSpPr>
            <p:nvPr/>
          </p:nvSpPr>
          <p:spPr bwMode="auto">
            <a:xfrm>
              <a:off x="2583402" y="3676837"/>
              <a:ext cx="5060271"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r>
                <a:rPr lang="en-US" sz="1800" dirty="0" smtClean="0">
                  <a:solidFill>
                    <a:srgbClr val="00B050"/>
                  </a:solidFill>
                  <a:latin typeface="+mj-lt"/>
                </a:rPr>
                <a:t>Annealing of product to optimize ice formation</a:t>
              </a:r>
              <a:endParaRPr lang="en-US" sz="1800" dirty="0">
                <a:solidFill>
                  <a:srgbClr val="00B050"/>
                </a:solidFill>
                <a:latin typeface="+mj-lt"/>
              </a:endParaRPr>
            </a:p>
          </p:txBody>
        </p:sp>
        <p:cxnSp>
          <p:nvCxnSpPr>
            <p:cNvPr id="9" name="Straight Connector 8"/>
            <p:cNvCxnSpPr/>
            <p:nvPr/>
          </p:nvCxnSpPr>
          <p:spPr bwMode="auto">
            <a:xfrm flipH="1">
              <a:off x="2441360" y="2636669"/>
              <a:ext cx="0" cy="1080000"/>
            </a:xfrm>
            <a:prstGeom prst="line">
              <a:avLst/>
            </a:prstGeom>
            <a:solidFill>
              <a:schemeClr val="accent1"/>
            </a:solidFill>
            <a:ln w="9525" cap="flat" cmpd="sng" algn="ctr">
              <a:solidFill>
                <a:srgbClr val="00B050"/>
              </a:solidFill>
              <a:prstDash val="solid"/>
              <a:round/>
              <a:headEnd type="none" w="med" len="med"/>
              <a:tailEnd type="none" w="med" len="med"/>
            </a:ln>
            <a:effectLst/>
          </p:spPr>
        </p:cxnSp>
        <p:cxnSp>
          <p:nvCxnSpPr>
            <p:cNvPr id="17" name="Straight Connector 16"/>
            <p:cNvCxnSpPr/>
            <p:nvPr/>
          </p:nvCxnSpPr>
          <p:spPr bwMode="auto">
            <a:xfrm flipH="1">
              <a:off x="2806825" y="2636669"/>
              <a:ext cx="0" cy="1080000"/>
            </a:xfrm>
            <a:prstGeom prst="line">
              <a:avLst/>
            </a:prstGeom>
            <a:solidFill>
              <a:schemeClr val="accent1"/>
            </a:solidFill>
            <a:ln w="9525" cap="flat" cmpd="sng" algn="ctr">
              <a:solidFill>
                <a:srgbClr val="00B050"/>
              </a:solidFill>
              <a:prstDash val="solid"/>
              <a:round/>
              <a:headEnd type="none" w="med" len="med"/>
              <a:tailEnd type="none" w="med" len="med"/>
            </a:ln>
            <a:effectLst/>
          </p:spPr>
        </p:cxnSp>
      </p:grpSp>
      <p:grpSp>
        <p:nvGrpSpPr>
          <p:cNvPr id="19" name="Group 18"/>
          <p:cNvGrpSpPr/>
          <p:nvPr/>
        </p:nvGrpSpPr>
        <p:grpSpPr>
          <a:xfrm>
            <a:off x="2886723" y="2391055"/>
            <a:ext cx="1214761" cy="778273"/>
            <a:chOff x="2886723" y="2391055"/>
            <a:chExt cx="1214761" cy="778273"/>
          </a:xfrm>
        </p:grpSpPr>
        <p:cxnSp>
          <p:nvCxnSpPr>
            <p:cNvPr id="16" name="Straight Arrow Connector 15"/>
            <p:cNvCxnSpPr/>
            <p:nvPr/>
          </p:nvCxnSpPr>
          <p:spPr bwMode="auto">
            <a:xfrm>
              <a:off x="3027285" y="2663301"/>
              <a:ext cx="0" cy="506027"/>
            </a:xfrm>
            <a:prstGeom prst="straightConnector1">
              <a:avLst/>
            </a:prstGeom>
            <a:solidFill>
              <a:schemeClr val="accent1"/>
            </a:solidFill>
            <a:ln w="38100" cap="flat" cmpd="sng" algn="ctr">
              <a:solidFill>
                <a:srgbClr val="7030A0"/>
              </a:solidFill>
              <a:prstDash val="solid"/>
              <a:round/>
              <a:headEnd type="none" w="med" len="med"/>
              <a:tailEnd type="arrow"/>
            </a:ln>
            <a:effectLst/>
          </p:spPr>
        </p:cxnSp>
        <p:sp>
          <p:nvSpPr>
            <p:cNvPr id="21" name="TextBox 2"/>
            <p:cNvSpPr txBox="1">
              <a:spLocks noChangeArrowheads="1"/>
            </p:cNvSpPr>
            <p:nvPr/>
          </p:nvSpPr>
          <p:spPr bwMode="auto">
            <a:xfrm>
              <a:off x="2886723" y="2391055"/>
              <a:ext cx="1214761" cy="646331"/>
            </a:xfrm>
            <a:prstGeom prst="rect">
              <a:avLst/>
            </a:prstGeom>
            <a:noFill/>
            <a:ln w="9525">
              <a:noFill/>
              <a:miter lim="800000"/>
              <a:headEnd/>
              <a:tailEnd/>
            </a:ln>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r>
                <a:rPr lang="en-US" sz="1800" dirty="0" smtClean="0">
                  <a:solidFill>
                    <a:srgbClr val="7030A0"/>
                  </a:solidFill>
                  <a:latin typeface="+mj-lt"/>
                </a:rPr>
                <a:t>Apply vacuum</a:t>
              </a:r>
              <a:endParaRPr lang="en-US" sz="1800" dirty="0">
                <a:solidFill>
                  <a:srgbClr val="7030A0"/>
                </a:solidFill>
                <a:latin typeface="+mj-lt"/>
              </a:endParaRPr>
            </a:p>
          </p:txBody>
        </p:sp>
      </p:grpSp>
      <p:grpSp>
        <p:nvGrpSpPr>
          <p:cNvPr id="20" name="Group 19"/>
          <p:cNvGrpSpPr/>
          <p:nvPr/>
        </p:nvGrpSpPr>
        <p:grpSpPr>
          <a:xfrm>
            <a:off x="3749337" y="2019676"/>
            <a:ext cx="1214761" cy="1142254"/>
            <a:chOff x="3749337" y="2019676"/>
            <a:chExt cx="1214761" cy="1142254"/>
          </a:xfrm>
        </p:grpSpPr>
        <p:cxnSp>
          <p:nvCxnSpPr>
            <p:cNvPr id="22" name="Straight Arrow Connector 21"/>
            <p:cNvCxnSpPr/>
            <p:nvPr/>
          </p:nvCxnSpPr>
          <p:spPr bwMode="auto">
            <a:xfrm>
              <a:off x="4804299" y="2655903"/>
              <a:ext cx="0" cy="506027"/>
            </a:xfrm>
            <a:prstGeom prst="straightConnector1">
              <a:avLst/>
            </a:prstGeom>
            <a:solidFill>
              <a:schemeClr val="accent1"/>
            </a:solidFill>
            <a:ln w="38100" cap="flat" cmpd="sng" algn="ctr">
              <a:solidFill>
                <a:srgbClr val="7030A0"/>
              </a:solidFill>
              <a:prstDash val="solid"/>
              <a:round/>
              <a:headEnd type="none" w="med" len="med"/>
              <a:tailEnd type="arrow"/>
            </a:ln>
            <a:effectLst/>
          </p:spPr>
        </p:cxnSp>
        <p:sp>
          <p:nvSpPr>
            <p:cNvPr id="23" name="TextBox 2"/>
            <p:cNvSpPr txBox="1">
              <a:spLocks noChangeArrowheads="1"/>
            </p:cNvSpPr>
            <p:nvPr/>
          </p:nvSpPr>
          <p:spPr bwMode="auto">
            <a:xfrm>
              <a:off x="3749337" y="2019676"/>
              <a:ext cx="1214761" cy="646331"/>
            </a:xfrm>
            <a:prstGeom prst="rect">
              <a:avLst/>
            </a:prstGeom>
            <a:noFill/>
            <a:ln w="9525">
              <a:noFill/>
              <a:miter lim="800000"/>
              <a:headEnd/>
              <a:tailEnd/>
            </a:ln>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r>
                <a:rPr lang="en-US" sz="1800" dirty="0" smtClean="0">
                  <a:solidFill>
                    <a:srgbClr val="7030A0"/>
                  </a:solidFill>
                  <a:latin typeface="+mj-lt"/>
                </a:rPr>
                <a:t>Drying end point</a:t>
              </a:r>
              <a:endParaRPr lang="en-US" sz="1800" dirty="0">
                <a:solidFill>
                  <a:srgbClr val="7030A0"/>
                </a:solidFill>
                <a:latin typeface="+mj-lt"/>
              </a:endParaRPr>
            </a:p>
          </p:txBody>
        </p:sp>
      </p:grpSp>
      <p:sp>
        <p:nvSpPr>
          <p:cNvPr id="24" name="TextBox 2"/>
          <p:cNvSpPr txBox="1">
            <a:spLocks noChangeArrowheads="1"/>
          </p:cNvSpPr>
          <p:nvPr/>
        </p:nvSpPr>
        <p:spPr bwMode="auto">
          <a:xfrm>
            <a:off x="4887154" y="1528434"/>
            <a:ext cx="23037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r>
              <a:rPr lang="en-US" sz="1800" dirty="0" smtClean="0">
                <a:latin typeface="+mj-lt"/>
              </a:rPr>
              <a:t>4. Secondary drying</a:t>
            </a:r>
            <a:endParaRPr lang="en-US" sz="1800" dirty="0">
              <a:latin typeface="+mj-lt"/>
            </a:endParaRPr>
          </a:p>
        </p:txBody>
      </p:sp>
      <p:sp>
        <p:nvSpPr>
          <p:cNvPr id="29" name="TextBox 2"/>
          <p:cNvSpPr txBox="1">
            <a:spLocks noChangeArrowheads="1"/>
          </p:cNvSpPr>
          <p:nvPr/>
        </p:nvSpPr>
        <p:spPr bwMode="auto">
          <a:xfrm>
            <a:off x="7124326" y="2496101"/>
            <a:ext cx="1907219" cy="1200329"/>
          </a:xfrm>
          <a:prstGeom prst="rect">
            <a:avLst/>
          </a:prstGeom>
          <a:solidFill>
            <a:schemeClr val="bg1"/>
          </a:solidFill>
          <a:ln>
            <a:noFill/>
          </a:ln>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r>
              <a:rPr lang="en-US" sz="1800" dirty="0" smtClean="0">
                <a:latin typeface="+mj-lt"/>
              </a:rPr>
              <a:t>Must happen below collapse temperature, e.g. </a:t>
            </a:r>
            <a:r>
              <a:rPr lang="en-US" sz="1800" dirty="0" smtClean="0">
                <a:solidFill>
                  <a:srgbClr val="FF0000"/>
                </a:solidFill>
                <a:latin typeface="+mj-lt"/>
              </a:rPr>
              <a:t>T</a:t>
            </a:r>
            <a:r>
              <a:rPr lang="en-US" sz="1800" baseline="-25000" dirty="0" smtClean="0">
                <a:solidFill>
                  <a:srgbClr val="FF0000"/>
                </a:solidFill>
                <a:latin typeface="+mj-lt"/>
              </a:rPr>
              <a:t>c</a:t>
            </a:r>
            <a:r>
              <a:rPr lang="en-US" sz="1800" dirty="0" smtClean="0">
                <a:solidFill>
                  <a:srgbClr val="FF0000"/>
                </a:solidFill>
                <a:latin typeface="+mj-lt"/>
              </a:rPr>
              <a:t> = -31.4 C</a:t>
            </a:r>
            <a:endParaRPr lang="en-US" sz="1800" dirty="0">
              <a:solidFill>
                <a:srgbClr val="FF0000"/>
              </a:solidFill>
              <a:latin typeface="+mj-lt"/>
            </a:endParaRPr>
          </a:p>
        </p:txBody>
      </p:sp>
    </p:spTree>
    <p:extLst>
      <p:ext uri="{BB962C8B-B14F-4D97-AF65-F5344CB8AC3E}">
        <p14:creationId xmlns:p14="http://schemas.microsoft.com/office/powerpoint/2010/main" val="1426483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rgbClr val="990000"/>
                </a:solidFill>
              </a:rPr>
              <a:t>Summary &amp; Future Work</a:t>
            </a:r>
          </a:p>
        </p:txBody>
      </p:sp>
      <p:sp>
        <p:nvSpPr>
          <p:cNvPr id="2" name="Content Placeholder 1"/>
          <p:cNvSpPr>
            <a:spLocks noGrp="1"/>
          </p:cNvSpPr>
          <p:nvPr>
            <p:ph idx="4294967295"/>
          </p:nvPr>
        </p:nvSpPr>
        <p:spPr>
          <a:xfrm>
            <a:off x="287081" y="978199"/>
            <a:ext cx="8548576" cy="4525963"/>
          </a:xfrm>
        </p:spPr>
        <p:txBody>
          <a:bodyPr/>
          <a:lstStyle/>
          <a:p>
            <a:r>
              <a:rPr lang="en-GB" sz="2000" dirty="0" err="1">
                <a:latin typeface="Calibri" panose="020F0502020204030204" pitchFamily="34" charset="0"/>
                <a:cs typeface="Calibri" panose="020F0502020204030204" pitchFamily="34" charset="0"/>
              </a:rPr>
              <a:t>K</a:t>
            </a:r>
            <a:r>
              <a:rPr lang="en-GB" sz="2000" baseline="-25000" dirty="0" err="1">
                <a:latin typeface="Calibri" panose="020F0502020204030204" pitchFamily="34" charset="0"/>
                <a:cs typeface="Calibri" panose="020F0502020204030204" pitchFamily="34" charset="0"/>
              </a:rPr>
              <a:t>v</a:t>
            </a:r>
            <a:r>
              <a:rPr lang="en-GB" sz="2000" dirty="0">
                <a:latin typeface="Calibri" panose="020F0502020204030204" pitchFamily="34" charset="0"/>
                <a:cs typeface="Calibri" panose="020F0502020204030204" pitchFamily="34" charset="0"/>
              </a:rPr>
              <a:t> value determination possible. </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Increase the drying time over which T(Feak) maybe determined by increasing the fill volume of ice.</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Investigate the dependence of </a:t>
            </a:r>
            <a:r>
              <a:rPr lang="en-GB" sz="2000" dirty="0" err="1">
                <a:latin typeface="Calibri" panose="020F0502020204030204" pitchFamily="34" charset="0"/>
                <a:cs typeface="Calibri" panose="020F0502020204030204" pitchFamily="34" charset="0"/>
              </a:rPr>
              <a:t>K</a:t>
            </a:r>
            <a:r>
              <a:rPr lang="en-GB" sz="2000" baseline="-25000" dirty="0" err="1">
                <a:latin typeface="Calibri" panose="020F0502020204030204" pitchFamily="34" charset="0"/>
                <a:cs typeface="Calibri" panose="020F0502020204030204" pitchFamily="34" charset="0"/>
              </a:rPr>
              <a:t>v</a:t>
            </a:r>
            <a:r>
              <a:rPr lang="en-GB" sz="2000" dirty="0">
                <a:latin typeface="Calibri" panose="020F0502020204030204" pitchFamily="34" charset="0"/>
                <a:cs typeface="Calibri" panose="020F0502020204030204" pitchFamily="34" charset="0"/>
              </a:rPr>
              <a:t> son chamber pressure for design space determination</a:t>
            </a:r>
          </a:p>
          <a:p>
            <a:pPr marL="285750" indent="-285750">
              <a:buFont typeface="Arial" panose="020B0604020202020204" pitchFamily="34" charset="0"/>
              <a:buChar char="•"/>
            </a:pPr>
            <a:endParaRPr lang="en-GB" sz="2000" dirty="0">
              <a:latin typeface="Calibri" panose="020F0502020204030204" pitchFamily="34" charset="0"/>
              <a:cs typeface="Calibri" panose="020F0502020204030204" pitchFamily="34" charset="0"/>
            </a:endParaRPr>
          </a:p>
          <a:p>
            <a:r>
              <a:rPr lang="en-GB" sz="2000" dirty="0" err="1">
                <a:latin typeface="Calibri" panose="020F0502020204030204" pitchFamily="34" charset="0"/>
                <a:cs typeface="Calibri" panose="020F0502020204030204" pitchFamily="34" charset="0"/>
              </a:rPr>
              <a:t>R</a:t>
            </a:r>
            <a:r>
              <a:rPr lang="en-GB" sz="2000" baseline="-25000" dirty="0" err="1">
                <a:latin typeface="Calibri" panose="020F0502020204030204" pitchFamily="34" charset="0"/>
                <a:cs typeface="Calibri" panose="020F0502020204030204" pitchFamily="34" charset="0"/>
              </a:rPr>
              <a:t>p</a:t>
            </a:r>
            <a:r>
              <a:rPr lang="en-GB" sz="2000" dirty="0">
                <a:latin typeface="Calibri" panose="020F0502020204030204" pitchFamily="34" charset="0"/>
                <a:cs typeface="Calibri" panose="020F0502020204030204" pitchFamily="34" charset="0"/>
              </a:rPr>
              <a:t> value determination possible:</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Investigate uncertainties in temperature measurement to provide for more reliable estimates of </a:t>
            </a:r>
            <a:r>
              <a:rPr lang="en-GB" sz="2000" dirty="0" err="1">
                <a:latin typeface="Calibri" panose="020F0502020204030204" pitchFamily="34" charset="0"/>
                <a:cs typeface="Calibri" panose="020F0502020204030204" pitchFamily="34" charset="0"/>
              </a:rPr>
              <a:t>Rp</a:t>
            </a:r>
            <a:r>
              <a:rPr lang="en-GB" sz="2000" dirty="0">
                <a:latin typeface="Calibri" panose="020F0502020204030204" pitchFamily="34" charset="0"/>
                <a:cs typeface="Calibri" panose="020F0502020204030204" pitchFamily="34" charset="0"/>
              </a:rPr>
              <a:t> (compare RTDs vs TCs)</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Calculate Product Temperature for heat flux (</a:t>
            </a:r>
            <a:r>
              <a:rPr lang="en-GB" sz="2000" dirty="0" err="1">
                <a:latin typeface="Calibri" panose="020F0502020204030204" pitchFamily="34" charset="0"/>
                <a:cs typeface="Calibri" panose="020F0502020204030204" pitchFamily="34" charset="0"/>
              </a:rPr>
              <a:t>dq</a:t>
            </a:r>
            <a:r>
              <a:rPr lang="en-GB" sz="2000" dirty="0">
                <a:latin typeface="Calibri" panose="020F0502020204030204" pitchFamily="34" charset="0"/>
                <a:cs typeface="Calibri" panose="020F0502020204030204" pitchFamily="34" charset="0"/>
              </a:rPr>
              <a:t>/</a:t>
            </a:r>
            <a:r>
              <a:rPr lang="en-GB" sz="2000" dirty="0" err="1">
                <a:latin typeface="Calibri" panose="020F0502020204030204" pitchFamily="34" charset="0"/>
                <a:cs typeface="Calibri" panose="020F0502020204030204" pitchFamily="34" charset="0"/>
              </a:rPr>
              <a:t>dt</a:t>
            </a:r>
            <a:r>
              <a:rPr lang="en-GB" sz="2000" dirty="0">
                <a:latin typeface="Calibri" panose="020F0502020204030204" pitchFamily="34" charset="0"/>
                <a:cs typeface="Calibri" panose="020F0502020204030204" pitchFamily="34" charset="0"/>
              </a:rPr>
              <a:t>) and </a:t>
            </a:r>
            <a:r>
              <a:rPr lang="en-GB" sz="2000" dirty="0" err="1">
                <a:latin typeface="Calibri" panose="020F0502020204030204" pitchFamily="34" charset="0"/>
                <a:cs typeface="Calibri" panose="020F0502020204030204" pitchFamily="34" charset="0"/>
              </a:rPr>
              <a:t>Kv</a:t>
            </a:r>
            <a:endParaRPr lang="en-GB" sz="20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Use equivalent circuit modelling to fit spectra and develop a TVIS surrogate temperature model</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Characterise a wide range of materials, formulations and process parameters, </a:t>
            </a:r>
            <a:r>
              <a:rPr lang="en-GB" sz="2000" dirty="0" err="1">
                <a:latin typeface="Calibri" panose="020F0502020204030204" pitchFamily="34" charset="0"/>
                <a:cs typeface="Calibri" panose="020F0502020204030204" pitchFamily="34" charset="0"/>
              </a:rPr>
              <a:t>inc.</a:t>
            </a:r>
            <a:r>
              <a:rPr lang="en-GB" sz="2000" dirty="0">
                <a:latin typeface="Calibri" panose="020F0502020204030204" pitchFamily="34" charset="0"/>
                <a:cs typeface="Calibri" panose="020F0502020204030204" pitchFamily="34" charset="0"/>
              </a:rPr>
              <a:t> nucleation temperature, fill volume, freezing rate, annealing</a:t>
            </a:r>
          </a:p>
        </p:txBody>
      </p:sp>
    </p:spTree>
    <p:extLst>
      <p:ext uri="{BB962C8B-B14F-4D97-AF65-F5344CB8AC3E}">
        <p14:creationId xmlns:p14="http://schemas.microsoft.com/office/powerpoint/2010/main" val="45184263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17785" y="233848"/>
            <a:ext cx="7526215" cy="461665"/>
          </a:xfrm>
          <a:prstGeom prst="rect">
            <a:avLst/>
          </a:prstGeom>
        </p:spPr>
        <p:txBody>
          <a:bodyPr wrap="square">
            <a:spAutoFit/>
          </a:bodyPr>
          <a:lstStyle/>
          <a:p>
            <a:pPr algn="ctr"/>
            <a:r>
              <a:rPr lang="en-GB" sz="2400" dirty="0">
                <a:solidFill>
                  <a:schemeClr val="bg1"/>
                </a:solidFill>
                <a:latin typeface="Arial" panose="020B0604020202020204" pitchFamily="34" charset="0"/>
                <a:cs typeface="Arial" panose="020B0604020202020204" pitchFamily="34" charset="0"/>
              </a:rPr>
              <a:t>Summary of Applications of TVIS</a:t>
            </a:r>
            <a:endParaRPr lang="en-US" sz="2400"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title"/>
          </p:nvPr>
        </p:nvSpPr>
        <p:spPr>
          <a:xfrm>
            <a:off x="287080" y="96083"/>
            <a:ext cx="8548576" cy="737193"/>
          </a:xfrm>
        </p:spPr>
        <p:txBody>
          <a:bodyPr/>
          <a:lstStyle/>
          <a:p>
            <a:r>
              <a:rPr lang="en-US" dirty="0">
                <a:solidFill>
                  <a:srgbClr val="990000"/>
                </a:solidFill>
              </a:rPr>
              <a:t>Summary of Applications of TVIS</a:t>
            </a:r>
          </a:p>
        </p:txBody>
      </p:sp>
      <p:sp>
        <p:nvSpPr>
          <p:cNvPr id="6" name="Content Placeholder 3"/>
          <p:cNvSpPr>
            <a:spLocks noGrp="1"/>
          </p:cNvSpPr>
          <p:nvPr>
            <p:ph idx="4294967295"/>
          </p:nvPr>
        </p:nvSpPr>
        <p:spPr>
          <a:xfrm>
            <a:off x="171930" y="752154"/>
            <a:ext cx="8778875" cy="4525963"/>
          </a:xfrm>
        </p:spPr>
        <p:txBody>
          <a:bodyPr>
            <a:noAutofit/>
          </a:bodyPr>
          <a:lstStyle/>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TVIS registers thermal events through changes in the sample resistance associated with </a:t>
            </a:r>
          </a:p>
          <a:p>
            <a:pPr marL="800100" lvl="1" indent="-342900">
              <a:buFont typeface="Wingdings" panose="05000000000000000000" pitchFamily="2" charset="2"/>
              <a:buChar char="Ø"/>
            </a:pPr>
            <a:r>
              <a:rPr lang="en-GB" sz="1800" dirty="0">
                <a:latin typeface="Calibri" panose="020F0502020204030204" pitchFamily="34" charset="0"/>
                <a:cs typeface="Calibri" panose="020F0502020204030204" pitchFamily="34" charset="0"/>
              </a:rPr>
              <a:t>Discontinuous changes in viscosity (glass transition, collapse)</a:t>
            </a:r>
          </a:p>
          <a:p>
            <a:pPr marL="742950" lvl="1" indent="-285750">
              <a:spcBef>
                <a:spcPts val="0"/>
              </a:spcBef>
              <a:spcAft>
                <a:spcPts val="600"/>
              </a:spcAft>
              <a:buFont typeface="Wingdings" panose="05000000000000000000" pitchFamily="2" charset="2"/>
              <a:buChar char="Ø"/>
            </a:pPr>
            <a:r>
              <a:rPr lang="en-GB" sz="1800" dirty="0">
                <a:latin typeface="Calibri" panose="020F0502020204030204" pitchFamily="34" charset="0"/>
                <a:cs typeface="Calibri" panose="020F0502020204030204" pitchFamily="34" charset="0"/>
              </a:rPr>
              <a:t> Change of state (e.g. ice formation and eutectic formation)</a:t>
            </a:r>
          </a:p>
          <a:p>
            <a:pPr marL="285750" indent="-285750">
              <a:spcBef>
                <a:spcPts val="0"/>
              </a:spcBef>
              <a:spcAft>
                <a:spcPts val="600"/>
              </a:spcAft>
              <a:buFont typeface="Arial" panose="020B0604020202020204" pitchFamily="34" charset="0"/>
              <a:buChar char="•"/>
            </a:pPr>
            <a:r>
              <a:rPr lang="en-GB" sz="2000" dirty="0">
                <a:latin typeface="Calibri" panose="020F0502020204030204" pitchFamily="34" charset="0"/>
                <a:cs typeface="Calibri" panose="020F0502020204030204" pitchFamily="34" charset="0"/>
              </a:rPr>
              <a:t>Temperature control might be possible through improved modelling and calibration (Equivalent circuits)</a:t>
            </a:r>
          </a:p>
          <a:p>
            <a:pPr marL="285750" indent="-285750">
              <a:spcBef>
                <a:spcPts val="0"/>
              </a:spcBef>
              <a:buFont typeface="Arial" panose="020B0604020202020204" pitchFamily="34" charset="0"/>
              <a:buChar char="•"/>
            </a:pPr>
            <a:r>
              <a:rPr lang="en-GB" sz="2000" dirty="0">
                <a:latin typeface="Calibri" panose="020F0502020204030204" pitchFamily="34" charset="0"/>
                <a:cs typeface="Calibri" panose="020F0502020204030204" pitchFamily="34" charset="0"/>
              </a:rPr>
              <a:t>Primary drying (loss of ice) is monitored through changes in the strength of the dielectric loss peak (or step in the real part capacitance)</a:t>
            </a:r>
          </a:p>
          <a:p>
            <a:pPr marL="742950" lvl="1" indent="-285750">
              <a:spcBef>
                <a:spcPts val="0"/>
              </a:spcBef>
              <a:spcAft>
                <a:spcPts val="600"/>
              </a:spcAft>
              <a:buFont typeface="Wingdings" panose="05000000000000000000" pitchFamily="2" charset="2"/>
              <a:buChar char="Ø"/>
            </a:pPr>
            <a:r>
              <a:rPr lang="en-GB" sz="1800" dirty="0">
                <a:latin typeface="Calibri" panose="020F0502020204030204" pitchFamily="34" charset="0"/>
                <a:cs typeface="Calibri" panose="020F0502020204030204" pitchFamily="34" charset="0"/>
              </a:rPr>
              <a:t>Enables drying rate determinations for </a:t>
            </a:r>
            <a:r>
              <a:rPr lang="en-GB" sz="1800" dirty="0" err="1">
                <a:latin typeface="Calibri" panose="020F0502020204030204" pitchFamily="34" charset="0"/>
                <a:cs typeface="Calibri" panose="020F0502020204030204" pitchFamily="34" charset="0"/>
              </a:rPr>
              <a:t>Kv</a:t>
            </a:r>
            <a:r>
              <a:rPr lang="en-GB" sz="1800" dirty="0">
                <a:latin typeface="Calibri" panose="020F0502020204030204" pitchFamily="34" charset="0"/>
                <a:cs typeface="Calibri" panose="020F0502020204030204" pitchFamily="34" charset="0"/>
              </a:rPr>
              <a:t> and </a:t>
            </a:r>
            <a:r>
              <a:rPr lang="en-GB" sz="1800" dirty="0" err="1">
                <a:latin typeface="Calibri" panose="020F0502020204030204" pitchFamily="34" charset="0"/>
                <a:cs typeface="Calibri" panose="020F0502020204030204" pitchFamily="34" charset="0"/>
              </a:rPr>
              <a:t>Rp</a:t>
            </a:r>
            <a:r>
              <a:rPr lang="en-GB" sz="1800" dirty="0">
                <a:latin typeface="Calibri" panose="020F0502020204030204" pitchFamily="34" charset="0"/>
                <a:cs typeface="Calibri" panose="020F0502020204030204" pitchFamily="34" charset="0"/>
              </a:rPr>
              <a:t> calculations</a:t>
            </a:r>
          </a:p>
          <a:p>
            <a:pPr marL="296863" indent="-285750">
              <a:spcBef>
                <a:spcPts val="0"/>
              </a:spcBef>
              <a:spcAft>
                <a:spcPts val="600"/>
              </a:spcAft>
              <a:buFont typeface="Arial" panose="020B0604020202020204" pitchFamily="34" charset="0"/>
              <a:buChar char="•"/>
            </a:pPr>
            <a:r>
              <a:rPr lang="en-GB" sz="2000" dirty="0" err="1">
                <a:latin typeface="Calibri" panose="020F0502020204030204" pitchFamily="34" charset="0"/>
                <a:cs typeface="Calibri" panose="020F0502020204030204" pitchFamily="34" charset="0"/>
              </a:rPr>
              <a:t>Meso</a:t>
            </a:r>
            <a:r>
              <a:rPr lang="en-GB" sz="2000" dirty="0">
                <a:latin typeface="Calibri" panose="020F0502020204030204" pitchFamily="34" charset="0"/>
                <a:cs typeface="Calibri" panose="020F0502020204030204" pitchFamily="34" charset="0"/>
              </a:rPr>
              <a:t>-structural information extracted through the (non-Arrhenius) temperature dependence of the resistance</a:t>
            </a:r>
          </a:p>
          <a:p>
            <a:pPr marL="285750" indent="-285750">
              <a:spcBef>
                <a:spcPts val="0"/>
              </a:spcBef>
              <a:spcAft>
                <a:spcPts val="600"/>
              </a:spcAft>
              <a:buFont typeface="Arial" panose="020B0604020202020204" pitchFamily="34" charset="0"/>
              <a:buChar char="•"/>
            </a:pPr>
            <a:r>
              <a:rPr lang="en-GB" sz="2000" dirty="0">
                <a:latin typeface="Calibri" panose="020F0502020204030204" pitchFamily="34" charset="0"/>
                <a:cs typeface="Calibri" panose="020F0502020204030204" pitchFamily="34" charset="0"/>
              </a:rPr>
              <a:t>Mechanisms of annealing may be elucidated from changes in resistance with time (during the heating-hold phase) and from the absence of any changes in T</a:t>
            </a:r>
            <a:r>
              <a:rPr lang="en-GB" sz="2000" baseline="-25000" dirty="0">
                <a:latin typeface="Calibri" panose="020F0502020204030204" pitchFamily="34" charset="0"/>
                <a:cs typeface="Calibri" panose="020F0502020204030204" pitchFamily="34" charset="0"/>
              </a:rPr>
              <a:t>G</a:t>
            </a:r>
          </a:p>
          <a:p>
            <a:pPr marL="296863"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Future (with non-contact system)</a:t>
            </a:r>
          </a:p>
          <a:p>
            <a:pPr marL="742950" lvl="1" indent="-285750">
              <a:buFont typeface="Wingdings" panose="05000000000000000000" pitchFamily="2" charset="2"/>
              <a:buChar char="Ø"/>
            </a:pPr>
            <a:r>
              <a:rPr lang="en-GB" sz="1800" dirty="0">
                <a:latin typeface="Calibri" panose="020F0502020204030204" pitchFamily="34" charset="0"/>
                <a:cs typeface="Calibri" panose="020F0502020204030204" pitchFamily="34" charset="0"/>
              </a:rPr>
              <a:t>Opportunities to track the physical characteristics over a range of scales, from micro-titre plates to collections of vials</a:t>
            </a:r>
          </a:p>
          <a:p>
            <a:pPr marL="742950" lvl="1" indent="-285750">
              <a:spcBef>
                <a:spcPts val="0"/>
              </a:spcBef>
              <a:buFont typeface="Wingdings" panose="05000000000000000000" pitchFamily="2" charset="2"/>
              <a:buChar char="Ø"/>
            </a:pPr>
            <a:endParaRPr lang="en-GB"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3890777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962255"/>
            <a:ext cx="9144000" cy="1744757"/>
          </a:xfrm>
        </p:spPr>
        <p:txBody>
          <a:bodyPr/>
          <a:lstStyle/>
          <a:p>
            <a:pPr algn="ctr"/>
            <a:r>
              <a:rPr lang="de-DE" dirty="0">
                <a:solidFill>
                  <a:schemeClr val="accent3"/>
                </a:solidFill>
                <a:latin typeface="Calibri" panose="020F0502020204030204" pitchFamily="34" charset="0"/>
                <a:cs typeface="Calibri" panose="020F0502020204030204" pitchFamily="34" charset="0"/>
              </a:rPr>
              <a:t>Acknowledgements</a:t>
            </a:r>
            <a:endParaRPr lang="en-US" dirty="0">
              <a:solidFill>
                <a:schemeClr val="accent3"/>
              </a:solidFill>
              <a:latin typeface="Calibri" panose="020F0502020204030204" pitchFamily="34" charset="0"/>
              <a:cs typeface="Calibri" panose="020F0502020204030204" pitchFamily="34" charset="0"/>
            </a:endParaRPr>
          </a:p>
        </p:txBody>
      </p:sp>
      <p:sp>
        <p:nvSpPr>
          <p:cNvPr id="3" name="TextBox 2"/>
          <p:cNvSpPr txBox="1"/>
          <p:nvPr/>
        </p:nvSpPr>
        <p:spPr>
          <a:xfrm>
            <a:off x="1836234" y="3850946"/>
            <a:ext cx="7092177" cy="2554545"/>
          </a:xfrm>
          <a:prstGeom prst="rect">
            <a:avLst/>
          </a:prstGeom>
          <a:noFill/>
        </p:spPr>
        <p:txBody>
          <a:bodyPr wrap="square" rtlCol="0">
            <a:spAutoFit/>
          </a:bodyPr>
          <a:lstStyle/>
          <a:p>
            <a:pPr algn="r"/>
            <a:r>
              <a:rPr lang="en-GB" sz="2000" dirty="0">
                <a:solidFill>
                  <a:schemeClr val="bg1"/>
                </a:solidFill>
                <a:latin typeface="Calibri" panose="020F0502020204030204" pitchFamily="34" charset="0"/>
                <a:cs typeface="Calibri" panose="020F0502020204030204" pitchFamily="34" charset="0"/>
              </a:rPr>
              <a:t>GEA Pharma Systems (Trevor Page, Julian Taylor)</a:t>
            </a:r>
          </a:p>
          <a:p>
            <a:pPr algn="r"/>
            <a:r>
              <a:rPr lang="en-GB" sz="2000" dirty="0" err="1">
                <a:solidFill>
                  <a:schemeClr val="bg1"/>
                </a:solidFill>
                <a:latin typeface="Calibri" panose="020F0502020204030204" pitchFamily="34" charset="0"/>
                <a:cs typeface="Calibri" panose="020F0502020204030204" pitchFamily="34" charset="0"/>
              </a:rPr>
              <a:t>BlueFrog</a:t>
            </a:r>
            <a:r>
              <a:rPr lang="en-GB" sz="2000" dirty="0">
                <a:solidFill>
                  <a:schemeClr val="bg1"/>
                </a:solidFill>
                <a:latin typeface="Calibri" panose="020F0502020204030204" pitchFamily="34" charset="0"/>
                <a:cs typeface="Calibri" panose="020F0502020204030204" pitchFamily="34" charset="0"/>
              </a:rPr>
              <a:t> Design (Chris Samwell, Ben Irvine, John Hall)</a:t>
            </a:r>
          </a:p>
          <a:p>
            <a:pPr algn="r"/>
            <a:r>
              <a:rPr lang="en-GB" sz="2000" dirty="0">
                <a:solidFill>
                  <a:schemeClr val="bg1"/>
                </a:solidFill>
                <a:latin typeface="Calibri" panose="020F0502020204030204" pitchFamily="34" charset="0"/>
                <a:cs typeface="Calibri" panose="020F0502020204030204" pitchFamily="34" charset="0"/>
              </a:rPr>
              <a:t>NIBSC (Paul Matejtschuk)</a:t>
            </a:r>
          </a:p>
          <a:p>
            <a:pPr algn="r"/>
            <a:r>
              <a:rPr lang="en-GB" sz="2000" dirty="0" err="1">
                <a:solidFill>
                  <a:schemeClr val="bg1"/>
                </a:solidFill>
                <a:latin typeface="Calibri" panose="020F0502020204030204" pitchFamily="34" charset="0"/>
                <a:cs typeface="Calibri" panose="020F0502020204030204" pitchFamily="34" charset="0"/>
              </a:rPr>
              <a:t>OnkoLytika</a:t>
            </a:r>
            <a:r>
              <a:rPr lang="en-GB" sz="2000" dirty="0">
                <a:solidFill>
                  <a:schemeClr val="bg1"/>
                </a:solidFill>
                <a:latin typeface="Calibri" panose="020F0502020204030204" pitchFamily="34" charset="0"/>
                <a:cs typeface="Calibri" panose="020F0502020204030204" pitchFamily="34" charset="0"/>
              </a:rPr>
              <a:t> Ltd (Mark Ecclestone, Annette Williams)</a:t>
            </a:r>
          </a:p>
          <a:p>
            <a:pPr algn="r"/>
            <a:r>
              <a:rPr lang="en-GB" sz="2000" dirty="0">
                <a:solidFill>
                  <a:schemeClr val="bg1"/>
                </a:solidFill>
                <a:latin typeface="Calibri" panose="020F0502020204030204" pitchFamily="34" charset="0"/>
                <a:cs typeface="Calibri" panose="020F0502020204030204" pitchFamily="34" charset="0"/>
              </a:rPr>
              <a:t>Genzyme Ireland (Tim McCoy)</a:t>
            </a:r>
          </a:p>
          <a:p>
            <a:pPr algn="r"/>
            <a:endParaRPr lang="en-GB" sz="2000" dirty="0">
              <a:solidFill>
                <a:schemeClr val="bg1"/>
              </a:solidFill>
              <a:latin typeface="Calibri" panose="020F0502020204030204" pitchFamily="34" charset="0"/>
              <a:cs typeface="Calibri" panose="020F0502020204030204" pitchFamily="34" charset="0"/>
            </a:endParaRPr>
          </a:p>
          <a:p>
            <a:pPr algn="r"/>
            <a:r>
              <a:rPr lang="en-GB" sz="2000" dirty="0">
                <a:solidFill>
                  <a:schemeClr val="bg1"/>
                </a:solidFill>
                <a:latin typeface="Calibri" panose="020F0502020204030204" pitchFamily="34" charset="0"/>
                <a:cs typeface="Calibri" panose="020F0502020204030204" pitchFamily="34" charset="0"/>
              </a:rPr>
              <a:t>Innovate UK for part funding this study</a:t>
            </a:r>
          </a:p>
          <a:p>
            <a:endParaRPr lang="en-GB" sz="2000" dirty="0">
              <a:latin typeface="Calibri" panose="020F0502020204030204" pitchFamily="34" charset="0"/>
              <a:cs typeface="Calibri" panose="020F0502020204030204" pitchFamily="34" charset="0"/>
            </a:endParaRPr>
          </a:p>
        </p:txBody>
      </p:sp>
      <p:sp>
        <p:nvSpPr>
          <p:cNvPr id="4" name="TextBox 3"/>
          <p:cNvSpPr txBox="1"/>
          <p:nvPr/>
        </p:nvSpPr>
        <p:spPr>
          <a:xfrm>
            <a:off x="1836234" y="331039"/>
            <a:ext cx="7092177" cy="1631216"/>
          </a:xfrm>
          <a:prstGeom prst="rect">
            <a:avLst/>
          </a:prstGeom>
          <a:noFill/>
        </p:spPr>
        <p:txBody>
          <a:bodyPr wrap="square" rtlCol="0">
            <a:spAutoFit/>
          </a:bodyPr>
          <a:lstStyle/>
          <a:p>
            <a:pPr algn="r"/>
            <a:r>
              <a:rPr lang="en-GB" sz="2000" dirty="0">
                <a:solidFill>
                  <a:schemeClr val="bg1"/>
                </a:solidFill>
                <a:latin typeface="Calibri" panose="020F0502020204030204" pitchFamily="34" charset="0"/>
                <a:cs typeface="Calibri" panose="020F0502020204030204" pitchFamily="34" charset="0"/>
              </a:rPr>
              <a:t>	DE MONTFORT UNIVERSITY</a:t>
            </a:r>
          </a:p>
          <a:p>
            <a:pPr algn="r"/>
            <a:r>
              <a:rPr lang="en-GB" sz="2000" dirty="0">
                <a:solidFill>
                  <a:schemeClr val="bg1"/>
                </a:solidFill>
                <a:latin typeface="Calibri" panose="020F0502020204030204" pitchFamily="34" charset="0"/>
                <a:cs typeface="Calibri" panose="020F0502020204030204" pitchFamily="34" charset="0"/>
              </a:rPr>
              <a:t>Evgeny Polygalov. Senior Research Fellow </a:t>
            </a:r>
          </a:p>
          <a:p>
            <a:pPr algn="r"/>
            <a:r>
              <a:rPr lang="en-GB" sz="2000" dirty="0">
                <a:solidFill>
                  <a:schemeClr val="bg1"/>
                </a:solidFill>
                <a:latin typeface="Calibri" panose="020F0502020204030204" pitchFamily="34" charset="0"/>
                <a:cs typeface="Calibri" panose="020F0502020204030204" pitchFamily="34" charset="0"/>
              </a:rPr>
              <a:t>Yowwares Jeeraruangrattana. Graduate Student </a:t>
            </a:r>
          </a:p>
          <a:p>
            <a:pPr algn="r"/>
            <a:r>
              <a:rPr lang="en-GB" sz="2000" dirty="0">
                <a:solidFill>
                  <a:schemeClr val="bg1"/>
                </a:solidFill>
                <a:latin typeface="Calibri" panose="020F0502020204030204" pitchFamily="34" charset="0"/>
                <a:cs typeface="Calibri" panose="020F0502020204030204" pitchFamily="34" charset="0"/>
              </a:rPr>
              <a:t>Dr Irina Ermolina. Senior Lecturer</a:t>
            </a:r>
          </a:p>
          <a:p>
            <a:endParaRPr lang="en-GB"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4049581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22729" y="2667338"/>
            <a:ext cx="1471370" cy="615600"/>
          </a:xfrm>
          <a:prstGeom prst="rect">
            <a:avLst/>
          </a:prstGeom>
          <a:solidFill>
            <a:srgbClr val="6CE3E6"/>
          </a:solidFill>
          <a:ln>
            <a:noFill/>
          </a:ln>
          <a:effectLst>
            <a:innerShdw blurRad="63500" dist="50800" dir="18900000">
              <a:prstClr val="black">
                <a:alpha val="50000"/>
              </a:prstClr>
            </a:innerShdw>
          </a:effectLst>
          <a:scene3d>
            <a:camera prst="perspectiveContrastingLeftFacing"/>
            <a:lightRig rig="threePt" dir="t"/>
          </a:scene3d>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3" name="Group 2"/>
          <p:cNvGrpSpPr/>
          <p:nvPr/>
        </p:nvGrpSpPr>
        <p:grpSpPr>
          <a:xfrm>
            <a:off x="3629583" y="1685535"/>
            <a:ext cx="1582530" cy="2579205"/>
            <a:chOff x="3788609" y="2891827"/>
            <a:chExt cx="1296000" cy="1971551"/>
          </a:xfrm>
        </p:grpSpPr>
        <p:sp>
          <p:nvSpPr>
            <p:cNvPr id="7" name="Rectangle 6"/>
            <p:cNvSpPr/>
            <p:nvPr/>
          </p:nvSpPr>
          <p:spPr>
            <a:xfrm>
              <a:off x="3998114" y="3089551"/>
              <a:ext cx="858134" cy="160062"/>
            </a:xfrm>
            <a:prstGeom prst="rect">
              <a:avLst/>
            </a:prstGeom>
            <a:noFill/>
            <a:ln w="76200">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Rounded Rectangle 6"/>
            <p:cNvSpPr/>
            <p:nvPr/>
          </p:nvSpPr>
          <p:spPr>
            <a:xfrm>
              <a:off x="3788609" y="3259439"/>
              <a:ext cx="1296000" cy="1603939"/>
            </a:xfrm>
            <a:custGeom>
              <a:avLst/>
              <a:gdLst>
                <a:gd name="connsiteX0" fmla="*/ 0 w 2242038"/>
                <a:gd name="connsiteY0" fmla="*/ 373680 h 3373317"/>
                <a:gd name="connsiteX1" fmla="*/ 373680 w 2242038"/>
                <a:gd name="connsiteY1" fmla="*/ 0 h 3373317"/>
                <a:gd name="connsiteX2" fmla="*/ 1868358 w 2242038"/>
                <a:gd name="connsiteY2" fmla="*/ 0 h 3373317"/>
                <a:gd name="connsiteX3" fmla="*/ 2242038 w 2242038"/>
                <a:gd name="connsiteY3" fmla="*/ 373680 h 3373317"/>
                <a:gd name="connsiteX4" fmla="*/ 2242038 w 2242038"/>
                <a:gd name="connsiteY4" fmla="*/ 2999637 h 3373317"/>
                <a:gd name="connsiteX5" fmla="*/ 1868358 w 2242038"/>
                <a:gd name="connsiteY5" fmla="*/ 3373317 h 3373317"/>
                <a:gd name="connsiteX6" fmla="*/ 373680 w 2242038"/>
                <a:gd name="connsiteY6" fmla="*/ 3373317 h 3373317"/>
                <a:gd name="connsiteX7" fmla="*/ 0 w 2242038"/>
                <a:gd name="connsiteY7" fmla="*/ 2999637 h 3373317"/>
                <a:gd name="connsiteX8" fmla="*/ 0 w 2242038"/>
                <a:gd name="connsiteY8" fmla="*/ 373680 h 3373317"/>
                <a:gd name="connsiteX0" fmla="*/ 0 w 2242038"/>
                <a:gd name="connsiteY0" fmla="*/ 373680 h 3377187"/>
                <a:gd name="connsiteX1" fmla="*/ 373680 w 2242038"/>
                <a:gd name="connsiteY1" fmla="*/ 0 h 3377187"/>
                <a:gd name="connsiteX2" fmla="*/ 1868358 w 2242038"/>
                <a:gd name="connsiteY2" fmla="*/ 0 h 3377187"/>
                <a:gd name="connsiteX3" fmla="*/ 2242038 w 2242038"/>
                <a:gd name="connsiteY3" fmla="*/ 373680 h 3377187"/>
                <a:gd name="connsiteX4" fmla="*/ 2242038 w 2242038"/>
                <a:gd name="connsiteY4" fmla="*/ 2999637 h 3377187"/>
                <a:gd name="connsiteX5" fmla="*/ 1868358 w 2242038"/>
                <a:gd name="connsiteY5" fmla="*/ 3373317 h 3377187"/>
                <a:gd name="connsiteX6" fmla="*/ 373680 w 2242038"/>
                <a:gd name="connsiteY6" fmla="*/ 3373317 h 3377187"/>
                <a:gd name="connsiteX7" fmla="*/ 8792 w 2242038"/>
                <a:gd name="connsiteY7" fmla="*/ 3210652 h 3377187"/>
                <a:gd name="connsiteX8" fmla="*/ 0 w 2242038"/>
                <a:gd name="connsiteY8" fmla="*/ 373680 h 3377187"/>
                <a:gd name="connsiteX0" fmla="*/ 0 w 2277207"/>
                <a:gd name="connsiteY0" fmla="*/ 373680 h 3379288"/>
                <a:gd name="connsiteX1" fmla="*/ 373680 w 2277207"/>
                <a:gd name="connsiteY1" fmla="*/ 0 h 3379288"/>
                <a:gd name="connsiteX2" fmla="*/ 1868358 w 2277207"/>
                <a:gd name="connsiteY2" fmla="*/ 0 h 3379288"/>
                <a:gd name="connsiteX3" fmla="*/ 2242038 w 2277207"/>
                <a:gd name="connsiteY3" fmla="*/ 373680 h 3379288"/>
                <a:gd name="connsiteX4" fmla="*/ 2277207 w 2277207"/>
                <a:gd name="connsiteY4" fmla="*/ 3219445 h 3379288"/>
                <a:gd name="connsiteX5" fmla="*/ 1868358 w 2277207"/>
                <a:gd name="connsiteY5" fmla="*/ 3373317 h 3379288"/>
                <a:gd name="connsiteX6" fmla="*/ 373680 w 2277207"/>
                <a:gd name="connsiteY6" fmla="*/ 3373317 h 3379288"/>
                <a:gd name="connsiteX7" fmla="*/ 8792 w 2277207"/>
                <a:gd name="connsiteY7" fmla="*/ 3210652 h 3379288"/>
                <a:gd name="connsiteX8" fmla="*/ 0 w 2277207"/>
                <a:gd name="connsiteY8" fmla="*/ 373680 h 3379288"/>
                <a:gd name="connsiteX0" fmla="*/ 0 w 2268415"/>
                <a:gd name="connsiteY0" fmla="*/ 373680 h 3379288"/>
                <a:gd name="connsiteX1" fmla="*/ 373680 w 2268415"/>
                <a:gd name="connsiteY1" fmla="*/ 0 h 3379288"/>
                <a:gd name="connsiteX2" fmla="*/ 1868358 w 2268415"/>
                <a:gd name="connsiteY2" fmla="*/ 0 h 3379288"/>
                <a:gd name="connsiteX3" fmla="*/ 2242038 w 2268415"/>
                <a:gd name="connsiteY3" fmla="*/ 373680 h 3379288"/>
                <a:gd name="connsiteX4" fmla="*/ 2268415 w 2268415"/>
                <a:gd name="connsiteY4" fmla="*/ 3219445 h 3379288"/>
                <a:gd name="connsiteX5" fmla="*/ 1868358 w 2268415"/>
                <a:gd name="connsiteY5" fmla="*/ 3373317 h 3379288"/>
                <a:gd name="connsiteX6" fmla="*/ 373680 w 2268415"/>
                <a:gd name="connsiteY6" fmla="*/ 3373317 h 3379288"/>
                <a:gd name="connsiteX7" fmla="*/ 8792 w 2268415"/>
                <a:gd name="connsiteY7" fmla="*/ 3210652 h 3379288"/>
                <a:gd name="connsiteX8" fmla="*/ 0 w 2268415"/>
                <a:gd name="connsiteY8" fmla="*/ 373680 h 3379288"/>
                <a:gd name="connsiteX0" fmla="*/ 0 w 2270184"/>
                <a:gd name="connsiteY0" fmla="*/ 373680 h 3379288"/>
                <a:gd name="connsiteX1" fmla="*/ 373680 w 2270184"/>
                <a:gd name="connsiteY1" fmla="*/ 0 h 3379288"/>
                <a:gd name="connsiteX2" fmla="*/ 1868358 w 2270184"/>
                <a:gd name="connsiteY2" fmla="*/ 0 h 3379288"/>
                <a:gd name="connsiteX3" fmla="*/ 2242038 w 2270184"/>
                <a:gd name="connsiteY3" fmla="*/ 373680 h 3379288"/>
                <a:gd name="connsiteX4" fmla="*/ 2268415 w 2270184"/>
                <a:gd name="connsiteY4" fmla="*/ 3219445 h 3379288"/>
                <a:gd name="connsiteX5" fmla="*/ 1868358 w 2270184"/>
                <a:gd name="connsiteY5" fmla="*/ 3373317 h 3379288"/>
                <a:gd name="connsiteX6" fmla="*/ 373680 w 2270184"/>
                <a:gd name="connsiteY6" fmla="*/ 3373317 h 3379288"/>
                <a:gd name="connsiteX7" fmla="*/ 8792 w 2270184"/>
                <a:gd name="connsiteY7" fmla="*/ 3210652 h 3379288"/>
                <a:gd name="connsiteX8" fmla="*/ 0 w 2270184"/>
                <a:gd name="connsiteY8" fmla="*/ 373680 h 3379288"/>
                <a:gd name="connsiteX0" fmla="*/ 0 w 2272056"/>
                <a:gd name="connsiteY0" fmla="*/ 373680 h 3379288"/>
                <a:gd name="connsiteX1" fmla="*/ 373680 w 2272056"/>
                <a:gd name="connsiteY1" fmla="*/ 0 h 3379288"/>
                <a:gd name="connsiteX2" fmla="*/ 1868358 w 2272056"/>
                <a:gd name="connsiteY2" fmla="*/ 0 h 3379288"/>
                <a:gd name="connsiteX3" fmla="*/ 2259623 w 2272056"/>
                <a:gd name="connsiteY3" fmla="*/ 364888 h 3379288"/>
                <a:gd name="connsiteX4" fmla="*/ 2268415 w 2272056"/>
                <a:gd name="connsiteY4" fmla="*/ 3219445 h 3379288"/>
                <a:gd name="connsiteX5" fmla="*/ 1868358 w 2272056"/>
                <a:gd name="connsiteY5" fmla="*/ 3373317 h 3379288"/>
                <a:gd name="connsiteX6" fmla="*/ 373680 w 2272056"/>
                <a:gd name="connsiteY6" fmla="*/ 3373317 h 3379288"/>
                <a:gd name="connsiteX7" fmla="*/ 8792 w 2272056"/>
                <a:gd name="connsiteY7" fmla="*/ 3210652 h 3379288"/>
                <a:gd name="connsiteX8" fmla="*/ 0 w 2272056"/>
                <a:gd name="connsiteY8"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373680 w 2266217"/>
                <a:gd name="connsiteY6" fmla="*/ 3373317 h 3379288"/>
                <a:gd name="connsiteX7" fmla="*/ 8792 w 2266217"/>
                <a:gd name="connsiteY7" fmla="*/ 3210652 h 3379288"/>
                <a:gd name="connsiteX8" fmla="*/ 0 w 2266217"/>
                <a:gd name="connsiteY8"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0 w 2266217"/>
                <a:gd name="connsiteY8" fmla="*/ 3210652 h 3379288"/>
                <a:gd name="connsiteX9" fmla="*/ 0 w 2266217"/>
                <a:gd name="connsiteY9" fmla="*/ 373680 h 3379288"/>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74353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34207 w 2266217"/>
                <a:gd name="connsiteY6" fmla="*/ 3374353 h 3391967"/>
                <a:gd name="connsiteX7" fmla="*/ 373680 w 2266217"/>
                <a:gd name="connsiteY7" fmla="*/ 3373317 h 3391967"/>
                <a:gd name="connsiteX8" fmla="*/ 0 w 2266217"/>
                <a:gd name="connsiteY8" fmla="*/ 3210652 h 3391967"/>
                <a:gd name="connsiteX9" fmla="*/ 0 w 2266217"/>
                <a:gd name="connsiteY9" fmla="*/ 373680 h 339196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34207 w 2266217"/>
                <a:gd name="connsiteY6" fmla="*/ 3374353 h 3391967"/>
                <a:gd name="connsiteX7" fmla="*/ 373680 w 2266217"/>
                <a:gd name="connsiteY7" fmla="*/ 3390901 h 3391967"/>
                <a:gd name="connsiteX8" fmla="*/ 0 w 2266217"/>
                <a:gd name="connsiteY8" fmla="*/ 3210652 h 3391967"/>
                <a:gd name="connsiteX9" fmla="*/ 0 w 2266217"/>
                <a:gd name="connsiteY9" fmla="*/ 373680 h 339196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42999 w 2266217"/>
                <a:gd name="connsiteY6" fmla="*/ 3391937 h 3391967"/>
                <a:gd name="connsiteX7" fmla="*/ 373680 w 2266217"/>
                <a:gd name="connsiteY7" fmla="*/ 3390901 h 3391967"/>
                <a:gd name="connsiteX8" fmla="*/ 0 w 2266217"/>
                <a:gd name="connsiteY8" fmla="*/ 3210652 h 3391967"/>
                <a:gd name="connsiteX9" fmla="*/ 0 w 2266217"/>
                <a:gd name="connsiteY9" fmla="*/ 373680 h 339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66217" h="3391967">
                  <a:moveTo>
                    <a:pt x="0" y="373680"/>
                  </a:moveTo>
                  <a:cubicBezTo>
                    <a:pt x="0" y="167302"/>
                    <a:pt x="167302" y="0"/>
                    <a:pt x="373680" y="0"/>
                  </a:cubicBezTo>
                  <a:lnTo>
                    <a:pt x="1868358" y="0"/>
                  </a:lnTo>
                  <a:cubicBezTo>
                    <a:pt x="2074736" y="0"/>
                    <a:pt x="2259623" y="158510"/>
                    <a:pt x="2259623" y="364888"/>
                  </a:cubicBezTo>
                  <a:cubicBezTo>
                    <a:pt x="2268415" y="1313476"/>
                    <a:pt x="2268415" y="2262064"/>
                    <a:pt x="2259623" y="3210652"/>
                  </a:cubicBezTo>
                  <a:cubicBezTo>
                    <a:pt x="2259623" y="3417030"/>
                    <a:pt x="2083528" y="3390901"/>
                    <a:pt x="1877150" y="3390901"/>
                  </a:cubicBezTo>
                  <a:lnTo>
                    <a:pt x="1142999" y="3391937"/>
                  </a:lnTo>
                  <a:lnTo>
                    <a:pt x="373680" y="3390901"/>
                  </a:lnTo>
                  <a:cubicBezTo>
                    <a:pt x="167302" y="3390901"/>
                    <a:pt x="0" y="3417030"/>
                    <a:pt x="0" y="3210652"/>
                  </a:cubicBezTo>
                  <a:lnTo>
                    <a:pt x="0" y="373680"/>
                  </a:lnTo>
                  <a:close/>
                </a:path>
              </a:pathLst>
            </a:custGeom>
            <a:noFill/>
            <a:ln w="76200">
              <a:solidFill>
                <a:schemeClr val="tx1">
                  <a:lumMod val="50000"/>
                  <a:lumOff val="5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3909284" y="2891827"/>
              <a:ext cx="1035795" cy="197724"/>
            </a:xfrm>
            <a:prstGeom prst="rect">
              <a:avLst/>
            </a:prstGeom>
            <a:noFill/>
            <a:ln w="76200">
              <a:solidFill>
                <a:schemeClr val="tx1">
                  <a:lumMod val="50000"/>
                  <a:lumOff val="5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10"/>
            <p:cNvSpPr/>
            <p:nvPr/>
          </p:nvSpPr>
          <p:spPr>
            <a:xfrm>
              <a:off x="4032334" y="2927879"/>
              <a:ext cx="792000" cy="324000"/>
            </a:xfrm>
            <a:prstGeom prst="rect">
              <a:avLst/>
            </a:prstGeom>
            <a:no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sp>
        <p:nvSpPr>
          <p:cNvPr id="2" name="Rectangle 1"/>
          <p:cNvSpPr/>
          <p:nvPr/>
        </p:nvSpPr>
        <p:spPr>
          <a:xfrm>
            <a:off x="3158139" y="3570935"/>
            <a:ext cx="178476" cy="896366"/>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ight Arrow 9"/>
          <p:cNvSpPr/>
          <p:nvPr/>
        </p:nvSpPr>
        <p:spPr>
          <a:xfrm>
            <a:off x="3072983" y="2621234"/>
            <a:ext cx="3909430" cy="1361100"/>
          </a:xfrm>
          <a:prstGeom prst="rightArrow">
            <a:avLst/>
          </a:prstGeom>
          <a:solidFill>
            <a:srgbClr val="6CE3E6"/>
          </a:solidFill>
          <a:ln>
            <a:noFill/>
          </a:ln>
          <a:effectLst>
            <a:innerShdw blurRad="63500" dist="50800" dir="18900000">
              <a:prstClr val="black">
                <a:alpha val="50000"/>
              </a:prstClr>
            </a:innerShdw>
          </a:effectLst>
          <a:scene3d>
            <a:camera prst="perspectiveContrastingLeftFacing"/>
            <a:lightRig rig="threePt" dir="t"/>
          </a:scene3d>
        </p:spPr>
        <p:style>
          <a:lnRef idx="2">
            <a:schemeClr val="dk1"/>
          </a:lnRef>
          <a:fillRef idx="1">
            <a:schemeClr val="lt1"/>
          </a:fillRef>
          <a:effectRef idx="0">
            <a:schemeClr val="dk1"/>
          </a:effectRef>
          <a:fontRef idx="minor">
            <a:schemeClr val="dk1"/>
          </a:fontRef>
        </p:style>
        <p:txBody>
          <a:bodyPr rtlCol="0" anchor="ctr"/>
          <a:lstStyle/>
          <a:p>
            <a:r>
              <a:rPr lang="en-GB" sz="3200" b="1" dirty="0">
                <a:solidFill>
                  <a:schemeClr val="tx1"/>
                </a:solidFill>
              </a:rPr>
              <a:t>     Any Questions?</a:t>
            </a:r>
            <a:endParaRPr lang="en-GB" sz="4000" b="1" dirty="0">
              <a:solidFill>
                <a:schemeClr val="tx1"/>
              </a:solidFill>
            </a:endParaRPr>
          </a:p>
        </p:txBody>
      </p:sp>
    </p:spTree>
    <p:extLst>
      <p:ext uri="{BB962C8B-B14F-4D97-AF65-F5344CB8AC3E}">
        <p14:creationId xmlns:p14="http://schemas.microsoft.com/office/powerpoint/2010/main" val="117947965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2186610"/>
            <a:ext cx="9144000" cy="1371600"/>
          </a:xfrm>
          <a:solidFill>
            <a:schemeClr val="accent6">
              <a:lumMod val="75000"/>
            </a:schemeClr>
          </a:solidFill>
        </p:spPr>
        <p:txBody>
          <a:bodyPr anchor="ctr"/>
          <a:lstStyle/>
          <a:p>
            <a:r>
              <a:rPr lang="en-US" sz="2800" dirty="0">
                <a:solidFill>
                  <a:schemeClr val="accent3"/>
                </a:solidFill>
                <a:cs typeface="Calibri" panose="020F0502020204030204" pitchFamily="34" charset="0"/>
              </a:rPr>
              <a:t>TVIS Application</a:t>
            </a:r>
            <a:br>
              <a:rPr lang="en-US" sz="2800" dirty="0">
                <a:solidFill>
                  <a:schemeClr val="accent3"/>
                </a:solidFill>
                <a:cs typeface="Calibri" panose="020F0502020204030204" pitchFamily="34" charset="0"/>
              </a:rPr>
            </a:br>
            <a:r>
              <a:rPr lang="en-US" sz="2800" dirty="0">
                <a:solidFill>
                  <a:schemeClr val="accent3"/>
                </a:solidFill>
                <a:cs typeface="Calibri" panose="020F0502020204030204" pitchFamily="34" charset="0"/>
              </a:rPr>
              <a:t>Other Applications</a:t>
            </a:r>
            <a:endParaRPr lang="en-US" i="1" dirty="0">
              <a:solidFill>
                <a:schemeClr val="accent3"/>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pPr>
              <a:defRPr/>
            </a:pPr>
            <a:fld id="{237B0292-D5C7-43BE-BD22-42749E957900}" type="slidenum">
              <a:rPr lang="en-GB" smtClean="0"/>
              <a:pPr>
                <a:defRPr/>
              </a:pPr>
              <a:t>34</a:t>
            </a:fld>
            <a:endParaRPr lang="en-GB"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0863" y="4433380"/>
            <a:ext cx="1320486" cy="1673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447208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GB" dirty="0">
                <a:solidFill>
                  <a:srgbClr val="990000"/>
                </a:solidFill>
              </a:rPr>
              <a:t>Through Vial Impedance Spectroscopy (TVIS)</a:t>
            </a:r>
            <a:endParaRPr lang="en-US" dirty="0">
              <a:solidFill>
                <a:srgbClr val="990000"/>
              </a:solidFill>
            </a:endParaRPr>
          </a:p>
        </p:txBody>
      </p:sp>
      <mc:AlternateContent xmlns:mc="http://schemas.openxmlformats.org/markup-compatibility/2006" xmlns:a14="http://schemas.microsoft.com/office/drawing/2010/main">
        <mc:Choice Requires="a14">
          <p:sp>
            <p:nvSpPr>
              <p:cNvPr id="3" name="Content Placeholder 1"/>
              <p:cNvSpPr txBox="1">
                <a:spLocks/>
              </p:cNvSpPr>
              <p:nvPr/>
            </p:nvSpPr>
            <p:spPr>
              <a:xfrm>
                <a:off x="64955" y="898074"/>
                <a:ext cx="6366940" cy="5170914"/>
              </a:xfrm>
              <a:prstGeom prst="rect">
                <a:avLst/>
              </a:prstGeom>
            </p:spPr>
            <p:txBody>
              <a:bodyPr>
                <a:noAutofit/>
              </a:bodyPr>
              <a:lstStyle>
                <a:lvl1pPr marL="0" indent="0" algn="l" defTabSz="457200" rtl="0" eaLnBrk="1" latinLnBrk="0" hangingPunct="1">
                  <a:spcBef>
                    <a:spcPct val="20000"/>
                  </a:spcBef>
                  <a:buFont typeface="Arial"/>
                  <a:buNone/>
                  <a:defRPr sz="1800" kern="1200" baseline="0">
                    <a:solidFill>
                      <a:schemeClr val="tx1"/>
                    </a:solidFill>
                    <a:latin typeface="Arial"/>
                    <a:ea typeface="+mn-ea"/>
                    <a:cs typeface="+mn-cs"/>
                  </a:defRPr>
                </a:lvl1pPr>
                <a:lvl2pPr marL="457200" indent="0" algn="l" defTabSz="457200" rtl="0" eaLnBrk="1" latinLnBrk="0" hangingPunct="1">
                  <a:spcBef>
                    <a:spcPct val="20000"/>
                  </a:spcBef>
                  <a:buFont typeface="Arial"/>
                  <a:buNone/>
                  <a:defRPr sz="1800" kern="1200" baseline="0">
                    <a:solidFill>
                      <a:schemeClr val="tx1"/>
                    </a:solidFill>
                    <a:latin typeface="Arial"/>
                    <a:ea typeface="+mn-ea"/>
                    <a:cs typeface="+mn-cs"/>
                  </a:defRPr>
                </a:lvl2pPr>
                <a:lvl3pPr marL="914400" indent="0" algn="l" defTabSz="457200" rtl="0" eaLnBrk="1" latinLnBrk="0" hangingPunct="1">
                  <a:spcBef>
                    <a:spcPct val="20000"/>
                  </a:spcBef>
                  <a:buFont typeface="Arial"/>
                  <a:buNone/>
                  <a:defRPr sz="1800" kern="1200" baseline="0">
                    <a:solidFill>
                      <a:schemeClr val="tx1"/>
                    </a:solidFill>
                    <a:latin typeface="Arial"/>
                    <a:ea typeface="+mn-ea"/>
                    <a:cs typeface="+mn-cs"/>
                  </a:defRPr>
                </a:lvl3pPr>
                <a:lvl4pPr marL="1371600" indent="0" algn="l" defTabSz="457200" rtl="0" eaLnBrk="1" latinLnBrk="0" hangingPunct="1">
                  <a:spcBef>
                    <a:spcPct val="20000"/>
                  </a:spcBef>
                  <a:buFont typeface="Arial"/>
                  <a:buNone/>
                  <a:defRPr sz="1800" kern="1200" baseline="0">
                    <a:solidFill>
                      <a:schemeClr val="tx1"/>
                    </a:solidFill>
                    <a:latin typeface="Arial"/>
                    <a:ea typeface="+mn-ea"/>
                    <a:cs typeface="+mn-cs"/>
                  </a:defRPr>
                </a:lvl4pPr>
                <a:lvl5pPr marL="1828800" indent="0" algn="l" defTabSz="457200" rtl="0" eaLnBrk="1" latinLnBrk="0" hangingPunct="1">
                  <a:spcBef>
                    <a:spcPct val="20000"/>
                  </a:spcBef>
                  <a:buFont typeface="Arial"/>
                  <a:buNone/>
                  <a:defRPr sz="1800" kern="1200" baseline="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US" sz="2000" b="1" dirty="0">
                    <a:ln w="6600">
                      <a:solidFill>
                        <a:schemeClr val="accent2"/>
                      </a:solidFill>
                      <a:prstDash val="solid"/>
                    </a:ln>
                    <a:solidFill>
                      <a:srgbClr val="FF6600"/>
                    </a:solidFill>
                    <a:effectLst>
                      <a:outerShdw dist="38100" dir="2700000" algn="tl" rotWithShape="0">
                        <a:schemeClr val="accent2"/>
                      </a:outerShdw>
                    </a:effectLst>
                    <a:latin typeface="Calibri" panose="020F0502020204030204" pitchFamily="34" charset="0"/>
                    <a:cs typeface="Calibri" panose="020F0502020204030204" pitchFamily="34" charset="0"/>
                  </a:rPr>
                  <a:t>Electrodes</a:t>
                </a:r>
                <a:r>
                  <a:rPr lang="en-US" sz="2000" b="1"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 </a:t>
                </a:r>
                <a:r>
                  <a:rPr lang="en-US" sz="2000" dirty="0">
                    <a:ln w="12700">
                      <a:noFill/>
                      <a:prstDash val="solid"/>
                    </a:ln>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are </a:t>
                </a:r>
                <a:r>
                  <a:rPr lang="en-US" sz="2000" dirty="0">
                    <a:latin typeface="Calibri" panose="020F0502020204030204" pitchFamily="34" charset="0"/>
                    <a:cs typeface="Calibri" panose="020F0502020204030204" pitchFamily="34" charset="0"/>
                  </a:rPr>
                  <a:t>attached to the external surface of a vial</a:t>
                </a:r>
              </a:p>
              <a:p>
                <a:pPr marL="285750" indent="-285750">
                  <a:buFont typeface="Arial" panose="020B0604020202020204" pitchFamily="34" charset="0"/>
                  <a:buChar char="•"/>
                </a:pPr>
                <a:r>
                  <a:rPr lang="en-US" sz="2000" dirty="0">
                    <a:latin typeface="Calibri" panose="020F0502020204030204" pitchFamily="34" charset="0"/>
                    <a:cs typeface="Calibri" panose="020F0502020204030204" pitchFamily="34" charset="0"/>
                  </a:rPr>
                  <a:t>The vial is filled with the sample to fill factor </a:t>
                </a:r>
                <a14:m>
                  <m:oMath xmlns:m="http://schemas.openxmlformats.org/officeDocument/2006/math">
                    <m:r>
                      <m:rPr>
                        <m:nor/>
                      </m:rPr>
                      <a:rPr lang="en-GB" sz="2000" dirty="0">
                        <a:latin typeface="Calibri" panose="020F0502020204030204" pitchFamily="34" charset="0"/>
                        <a:cs typeface="Calibri" panose="020F0502020204030204" pitchFamily="34" charset="0"/>
                      </a:rPr>
                      <m:t>(</m:t>
                    </m:r>
                    <m:r>
                      <m:rPr>
                        <m:nor/>
                      </m:rPr>
                      <a:rPr lang="en-GB" sz="2000" dirty="0">
                        <a:latin typeface="Calibri" panose="020F0502020204030204" pitchFamily="34" charset="0"/>
                        <a:cs typeface="Calibri" panose="020F0502020204030204" pitchFamily="34" charset="0"/>
                      </a:rPr>
                      <m:t>Φ</m:t>
                    </m:r>
                    <m:r>
                      <m:rPr>
                        <m:nor/>
                      </m:rPr>
                      <a:rPr lang="en-GB" sz="2000" dirty="0">
                        <a:latin typeface="Calibri" panose="020F0502020204030204" pitchFamily="34" charset="0"/>
                        <a:cs typeface="Calibri" panose="020F0502020204030204" pitchFamily="34" charset="0"/>
                      </a:rPr>
                      <m:t>)</m:t>
                    </m:r>
                  </m:oMath>
                </a14:m>
                <a:r>
                  <a:rPr lang="en-US" sz="2000" dirty="0">
                    <a:latin typeface="Calibri" panose="020F0502020204030204" pitchFamily="34" charset="0"/>
                    <a:cs typeface="Calibri" panose="020F0502020204030204" pitchFamily="34" charset="0"/>
                  </a:rPr>
                  <a:t> of 0.9</a:t>
                </a:r>
              </a:p>
              <a:p>
                <a:pPr marL="285750" indent="-285750">
                  <a:buFont typeface="Arial" panose="020B0604020202020204" pitchFamily="34" charset="0"/>
                  <a:buChar char="•"/>
                </a:pPr>
                <a:endParaRPr lang="en-US" sz="2000" dirty="0">
                  <a:latin typeface="Calibri" panose="020F0502020204030204" pitchFamily="34" charset="0"/>
                  <a:cs typeface="Calibri" panose="020F0502020204030204" pitchFamily="34" charset="0"/>
                </a:endParaRPr>
              </a:p>
              <a:p>
                <a:endParaRPr lang="en-US" sz="2000" dirty="0">
                  <a:latin typeface="Calibri" panose="020F0502020204030204" pitchFamily="34" charset="0"/>
                  <a:cs typeface="Calibri" panose="020F0502020204030204" pitchFamily="34" charset="0"/>
                </a:endParaRPr>
              </a:p>
              <a:p>
                <a:endParaRPr lang="en-US" sz="20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000" dirty="0">
                    <a:latin typeface="Calibri" panose="020F0502020204030204" pitchFamily="34" charset="0"/>
                    <a:cs typeface="Calibri" panose="020F0502020204030204" pitchFamily="34" charset="0"/>
                  </a:rPr>
                  <a:t>The </a:t>
                </a:r>
                <a:r>
                  <a:rPr lang="en-US" sz="2000" dirty="0">
                    <a:solidFill>
                      <a:srgbClr val="0070C0"/>
                    </a:solidFill>
                    <a:latin typeface="Calibri" panose="020F0502020204030204" pitchFamily="34" charset="0"/>
                    <a:cs typeface="Calibri" panose="020F0502020204030204" pitchFamily="34" charset="0"/>
                  </a:rPr>
                  <a:t>sample</a:t>
                </a:r>
                <a:r>
                  <a:rPr lang="en-US" sz="2000" dirty="0">
                    <a:latin typeface="Calibri" panose="020F0502020204030204" pitchFamily="34" charset="0"/>
                    <a:cs typeface="Calibri" panose="020F0502020204030204" pitchFamily="34" charset="0"/>
                  </a:rPr>
                  <a:t> has both resistive &amp; capacitive properties </a:t>
                </a:r>
              </a:p>
              <a:p>
                <a:pPr marL="285750" indent="-285750">
                  <a:buFont typeface="Arial" panose="020B0604020202020204" pitchFamily="34" charset="0"/>
                  <a:buChar char="•"/>
                </a:pPr>
                <a:r>
                  <a:rPr lang="en-US" sz="2000" dirty="0">
                    <a:latin typeface="Calibri" panose="020F0502020204030204" pitchFamily="34" charset="0"/>
                    <a:cs typeface="Calibri" panose="020F0502020204030204" pitchFamily="34" charset="0"/>
                  </a:rPr>
                  <a:t>The </a:t>
                </a:r>
                <a:r>
                  <a:rPr lang="en-US" sz="2000" dirty="0">
                    <a:solidFill>
                      <a:srgbClr val="0070C0"/>
                    </a:solidFill>
                    <a:latin typeface="Calibri" panose="020F0502020204030204" pitchFamily="34" charset="0"/>
                    <a:cs typeface="Calibri" panose="020F0502020204030204" pitchFamily="34" charset="0"/>
                  </a:rPr>
                  <a:t>glass vial </a:t>
                </a:r>
                <a:r>
                  <a:rPr lang="en-US" sz="2000" dirty="0">
                    <a:latin typeface="Calibri" panose="020F0502020204030204" pitchFamily="34" charset="0"/>
                    <a:cs typeface="Calibri" panose="020F0502020204030204" pitchFamily="34" charset="0"/>
                  </a:rPr>
                  <a:t>has both resistive &amp; capacitive properties </a:t>
                </a:r>
              </a:p>
              <a:p>
                <a:pPr marL="285750" indent="-285750">
                  <a:buFont typeface="Arial" panose="020B0604020202020204" pitchFamily="34" charset="0"/>
                  <a:buChar char="•"/>
                </a:pPr>
                <a:r>
                  <a:rPr lang="en-US" sz="2000" dirty="0">
                    <a:latin typeface="Calibri" panose="020F0502020204030204" pitchFamily="34" charset="0"/>
                    <a:cs typeface="Calibri" panose="020F0502020204030204" pitchFamily="34" charset="0"/>
                  </a:rPr>
                  <a:t>But glass </a:t>
                </a:r>
                <a:r>
                  <a:rPr lang="en-GB" sz="2000" dirty="0">
                    <a:latin typeface="Calibri" panose="020F0502020204030204" pitchFamily="34" charset="0"/>
                    <a:cs typeface="Calibri" panose="020F0502020204030204" pitchFamily="34" charset="0"/>
                  </a:rPr>
                  <a:t>resistance</a:t>
                </a:r>
                <a:r>
                  <a:rPr lang="en-US" sz="2000" dirty="0">
                    <a:latin typeface="Calibri" panose="020F0502020204030204" pitchFamily="34" charset="0"/>
                    <a:cs typeface="Calibri" panose="020F0502020204030204" pitchFamily="34" charset="0"/>
                  </a:rPr>
                  <a:t> is so high therefore it</a:t>
                </a:r>
              </a:p>
              <a:p>
                <a:r>
                  <a:rPr lang="en-US" sz="2000" dirty="0">
                    <a:latin typeface="Calibri" panose="020F0502020204030204" pitchFamily="34" charset="0"/>
                    <a:cs typeface="Calibri" panose="020F0502020204030204" pitchFamily="34" charset="0"/>
                  </a:rPr>
                  <a:t>	behaves primarily as a capacitor.</a:t>
                </a:r>
              </a:p>
              <a:p>
                <a:pPr marL="285750" indent="-285750">
                  <a:buFont typeface="Arial" panose="020B0604020202020204" pitchFamily="34" charset="0"/>
                  <a:buChar char="•"/>
                </a:pPr>
                <a:r>
                  <a:rPr lang="en-US" sz="2000" dirty="0">
                    <a:latin typeface="Calibri" panose="020F0502020204030204" pitchFamily="34" charset="0"/>
                    <a:cs typeface="Calibri" panose="020F0502020204030204" pitchFamily="34" charset="0"/>
                  </a:rPr>
                  <a:t>In freeze drying, the sample is frozen </a:t>
                </a:r>
              </a:p>
              <a:p>
                <a:r>
                  <a:rPr lang="en-US" sz="2000" dirty="0">
                    <a:latin typeface="Calibri" panose="020F0502020204030204" pitchFamily="34" charset="0"/>
                    <a:cs typeface="Calibri" panose="020F0502020204030204" pitchFamily="34" charset="0"/>
                  </a:rPr>
                  <a:t>	and dried by sublimation to obtain a ‘dry’ layer</a:t>
                </a:r>
              </a:p>
              <a:p>
                <a:pPr marL="285750" indent="-285750">
                  <a:buFont typeface="Arial" panose="020B0604020202020204" pitchFamily="34" charset="0"/>
                  <a:buChar char="•"/>
                </a:pPr>
                <a:r>
                  <a:rPr lang="en-US" sz="2000" dirty="0">
                    <a:latin typeface="Calibri" panose="020F0502020204030204" pitchFamily="34" charset="0"/>
                    <a:cs typeface="Calibri" panose="020F0502020204030204" pitchFamily="34" charset="0"/>
                  </a:rPr>
                  <a:t>The dry layer is predominantly capacitive due </a:t>
                </a:r>
              </a:p>
              <a:p>
                <a:r>
                  <a:rPr lang="en-US" sz="2000" dirty="0">
                    <a:latin typeface="Calibri" panose="020F0502020204030204" pitchFamily="34" charset="0"/>
                    <a:cs typeface="Calibri" panose="020F0502020204030204" pitchFamily="34" charset="0"/>
                  </a:rPr>
                  <a:t>	to its low moisture content / high resistance</a:t>
                </a:r>
              </a:p>
              <a:p>
                <a:pPr lvl="1"/>
                <a:r>
                  <a:rPr lang="en-US" sz="2000" dirty="0">
                    <a:solidFill>
                      <a:srgbClr val="0070C0"/>
                    </a:solidFill>
                    <a:latin typeface="Calibri" panose="020F0502020204030204" pitchFamily="34" charset="0"/>
                    <a:cs typeface="Calibri" panose="020F0502020204030204" pitchFamily="34" charset="0"/>
                  </a:rPr>
                  <a:t>Exception -  Proteins</a:t>
                </a:r>
                <a:endParaRPr lang="en-US" sz="2000" dirty="0">
                  <a:latin typeface="Calibri" panose="020F0502020204030204" pitchFamily="34" charset="0"/>
                  <a:cs typeface="Calibri" panose="020F0502020204030204" pitchFamily="34" charset="0"/>
                </a:endParaRPr>
              </a:p>
            </p:txBody>
          </p:sp>
        </mc:Choice>
        <mc:Fallback xmlns="">
          <p:sp>
            <p:nvSpPr>
              <p:cNvPr id="3" name="Content Placeholder 1"/>
              <p:cNvSpPr txBox="1">
                <a:spLocks noRot="1" noChangeAspect="1" noMove="1" noResize="1" noEditPoints="1" noAdjustHandles="1" noChangeArrowheads="1" noChangeShapeType="1" noTextEdit="1"/>
              </p:cNvSpPr>
              <p:nvPr/>
            </p:nvSpPr>
            <p:spPr>
              <a:xfrm>
                <a:off x="64955" y="898074"/>
                <a:ext cx="6366940" cy="5170914"/>
              </a:xfrm>
              <a:prstGeom prst="rect">
                <a:avLst/>
              </a:prstGeom>
              <a:blipFill>
                <a:blip r:embed="rId2"/>
                <a:stretch>
                  <a:fillRect l="-862" t="-824" b="-16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bwMode="auto">
              <a:xfrm>
                <a:off x="1061148" y="1875222"/>
                <a:ext cx="4022482" cy="665058"/>
              </a:xfrm>
              <a:prstGeom prst="rect">
                <a:avLst/>
              </a:prstGeom>
              <a:noFill/>
              <a:ln w="19050" cap="flat" cmpd="sng" algn="ctr">
                <a:solidFill>
                  <a:srgbClr val="FF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m:rPr>
                          <m:nor/>
                        </m:rPr>
                        <a:rPr lang="en-US" sz="1400" dirty="0">
                          <a:latin typeface="Arial" panose="020B0604020202020204" pitchFamily="34" charset="0"/>
                          <a:cs typeface="Arial" panose="020B0604020202020204" pitchFamily="34" charset="0"/>
                        </a:rPr>
                        <m:t>Fill</m:t>
                      </m:r>
                      <m:r>
                        <m:rPr>
                          <m:nor/>
                        </m:rPr>
                        <a:rPr lang="en-US" sz="1400" dirty="0">
                          <a:latin typeface="Arial" panose="020B0604020202020204" pitchFamily="34" charset="0"/>
                          <a:cs typeface="Arial" panose="020B0604020202020204" pitchFamily="34" charset="0"/>
                        </a:rPr>
                        <m:t> </m:t>
                      </m:r>
                      <m:r>
                        <m:rPr>
                          <m:nor/>
                        </m:rPr>
                        <a:rPr lang="en-US" sz="1400" dirty="0">
                          <a:latin typeface="Arial" panose="020B0604020202020204" pitchFamily="34" charset="0"/>
                          <a:cs typeface="Arial" panose="020B0604020202020204" pitchFamily="34" charset="0"/>
                        </a:rPr>
                        <m:t>factor</m:t>
                      </m:r>
                      <m:r>
                        <m:rPr>
                          <m:nor/>
                        </m:rPr>
                        <a:rPr lang="en-US" sz="1400" dirty="0">
                          <a:latin typeface="Arial" panose="020B0604020202020204" pitchFamily="34" charset="0"/>
                          <a:cs typeface="Arial" panose="020B0604020202020204" pitchFamily="34" charset="0"/>
                        </a:rPr>
                        <m:t> </m:t>
                      </m:r>
                      <m:r>
                        <m:rPr>
                          <m:nor/>
                        </m:rPr>
                        <a:rPr lang="en-GB" sz="1400" dirty="0">
                          <a:latin typeface="Arial" panose="020B0604020202020204" pitchFamily="34" charset="0"/>
                          <a:cs typeface="Arial" panose="020B0604020202020204" pitchFamily="34" charset="0"/>
                        </a:rPr>
                        <m:t>(</m:t>
                      </m:r>
                      <m:r>
                        <m:rPr>
                          <m:nor/>
                        </m:rPr>
                        <a:rPr lang="en-GB" sz="1400" dirty="0">
                          <a:latin typeface="Arial" panose="020B0604020202020204" pitchFamily="34" charset="0"/>
                          <a:cs typeface="Arial" panose="020B0604020202020204" pitchFamily="34" charset="0"/>
                        </a:rPr>
                        <m:t>Φ</m:t>
                      </m:r>
                      <m:r>
                        <m:rPr>
                          <m:nor/>
                        </m:rPr>
                        <a:rPr lang="en-GB" sz="1400" dirty="0">
                          <a:latin typeface="Arial" panose="020B0604020202020204" pitchFamily="34" charset="0"/>
                          <a:cs typeface="Arial" panose="020B0604020202020204" pitchFamily="34" charset="0"/>
                        </a:rPr>
                        <m:t>) </m:t>
                      </m:r>
                      <m:r>
                        <a:rPr lang="en-GB" sz="1400" i="1" dirty="0">
                          <a:latin typeface="Cambria Math" panose="02040503050406030204" pitchFamily="18" charset="0"/>
                          <a:ea typeface="Cambria Math" panose="02040503050406030204" pitchFamily="18" charset="0"/>
                        </a:rPr>
                        <m:t>= </m:t>
                      </m:r>
                      <m:f>
                        <m:fPr>
                          <m:ctrlPr>
                            <a:rPr lang="en-GB" sz="1400" i="1" dirty="0">
                              <a:latin typeface="Cambria Math"/>
                              <a:ea typeface="Cambria Math" panose="02040503050406030204" pitchFamily="18" charset="0"/>
                            </a:rPr>
                          </m:ctrlPr>
                        </m:fPr>
                        <m:num>
                          <m:r>
                            <a:rPr lang="en-GB" sz="1400" i="1" dirty="0">
                              <a:latin typeface="Cambria Math" panose="02040503050406030204" pitchFamily="18" charset="0"/>
                              <a:ea typeface="Cambria Math" panose="02040503050406030204" pitchFamily="18" charset="0"/>
                            </a:rPr>
                            <m:t>𝑇h𝑒</m:t>
                          </m:r>
                          <m:r>
                            <a:rPr lang="en-GB" sz="1400" i="1" dirty="0">
                              <a:latin typeface="Cambria Math" panose="02040503050406030204" pitchFamily="18" charset="0"/>
                              <a:ea typeface="Cambria Math" panose="02040503050406030204" pitchFamily="18" charset="0"/>
                            </a:rPr>
                            <m:t> </m:t>
                          </m:r>
                          <m:r>
                            <a:rPr lang="en-GB" sz="1400" i="1" dirty="0">
                              <a:latin typeface="Cambria Math" panose="02040503050406030204" pitchFamily="18" charset="0"/>
                              <a:ea typeface="Cambria Math" panose="02040503050406030204" pitchFamily="18" charset="0"/>
                            </a:rPr>
                            <m:t>h𝑒𝑖𝑔h𝑡</m:t>
                          </m:r>
                          <m:r>
                            <a:rPr lang="en-GB" sz="1400" i="1" dirty="0">
                              <a:latin typeface="Cambria Math" panose="02040503050406030204" pitchFamily="18" charset="0"/>
                              <a:ea typeface="Cambria Math" panose="02040503050406030204" pitchFamily="18" charset="0"/>
                            </a:rPr>
                            <m:t> </m:t>
                          </m:r>
                          <m:r>
                            <a:rPr lang="en-GB" sz="1400" i="1" dirty="0">
                              <a:latin typeface="Cambria Math" panose="02040503050406030204" pitchFamily="18" charset="0"/>
                              <a:ea typeface="Cambria Math" panose="02040503050406030204" pitchFamily="18" charset="0"/>
                            </a:rPr>
                            <m:t>𝑜𝑓</m:t>
                          </m:r>
                          <m:r>
                            <a:rPr lang="en-GB" sz="1400" i="1" dirty="0">
                              <a:latin typeface="Cambria Math" panose="02040503050406030204" pitchFamily="18" charset="0"/>
                              <a:ea typeface="Cambria Math" panose="02040503050406030204" pitchFamily="18" charset="0"/>
                            </a:rPr>
                            <m:t> </m:t>
                          </m:r>
                          <m:r>
                            <a:rPr lang="en-GB" sz="1400" i="1" dirty="0">
                              <a:latin typeface="Cambria Math" panose="02040503050406030204" pitchFamily="18" charset="0"/>
                              <a:ea typeface="Cambria Math" panose="02040503050406030204" pitchFamily="18" charset="0"/>
                            </a:rPr>
                            <m:t>𝑙𝑖𝑞𝑢𝑖𝑑</m:t>
                          </m:r>
                          <m:r>
                            <a:rPr lang="en-GB" sz="1400" i="1" dirty="0">
                              <a:latin typeface="Cambria Math" panose="02040503050406030204" pitchFamily="18" charset="0"/>
                              <a:ea typeface="Cambria Math" panose="02040503050406030204" pitchFamily="18" charset="0"/>
                            </a:rPr>
                            <m:t> </m:t>
                          </m:r>
                          <m:r>
                            <a:rPr lang="en-GB" sz="1400" i="1" dirty="0">
                              <a:latin typeface="Cambria Math" panose="02040503050406030204" pitchFamily="18" charset="0"/>
                              <a:ea typeface="Cambria Math" panose="02040503050406030204" pitchFamily="18" charset="0"/>
                            </a:rPr>
                            <m:t>𝑓𝑖𝑙𝑙</m:t>
                          </m:r>
                        </m:num>
                        <m:den>
                          <m:r>
                            <a:rPr lang="en-GB" sz="1400" i="1" dirty="0">
                              <a:latin typeface="Cambria Math" panose="02040503050406030204" pitchFamily="18" charset="0"/>
                              <a:ea typeface="Cambria Math" panose="02040503050406030204" pitchFamily="18" charset="0"/>
                            </a:rPr>
                            <m:t>𝑇h𝑒</m:t>
                          </m:r>
                          <m:r>
                            <a:rPr lang="en-GB" sz="1400" i="1" dirty="0">
                              <a:latin typeface="Cambria Math" panose="02040503050406030204" pitchFamily="18" charset="0"/>
                              <a:ea typeface="Cambria Math" panose="02040503050406030204" pitchFamily="18" charset="0"/>
                            </a:rPr>
                            <m:t> </m:t>
                          </m:r>
                          <m:r>
                            <a:rPr lang="en-GB" sz="1400" i="1" dirty="0">
                              <a:latin typeface="Cambria Math" panose="02040503050406030204" pitchFamily="18" charset="0"/>
                              <a:ea typeface="Cambria Math" panose="02040503050406030204" pitchFamily="18" charset="0"/>
                            </a:rPr>
                            <m:t>h𝑒𝑖𝑔h𝑡</m:t>
                          </m:r>
                          <m:r>
                            <a:rPr lang="en-GB" sz="1400" i="1" dirty="0">
                              <a:latin typeface="Cambria Math" panose="02040503050406030204" pitchFamily="18" charset="0"/>
                              <a:ea typeface="Cambria Math" panose="02040503050406030204" pitchFamily="18" charset="0"/>
                            </a:rPr>
                            <m:t> </m:t>
                          </m:r>
                          <m:r>
                            <a:rPr lang="en-GB" sz="1400" i="1" dirty="0">
                              <a:latin typeface="Cambria Math" panose="02040503050406030204" pitchFamily="18" charset="0"/>
                              <a:ea typeface="Cambria Math" panose="02040503050406030204" pitchFamily="18" charset="0"/>
                            </a:rPr>
                            <m:t>𝑜𝑓</m:t>
                          </m:r>
                          <m:r>
                            <a:rPr lang="en-GB" sz="1400" i="1" dirty="0">
                              <a:latin typeface="Cambria Math" panose="02040503050406030204" pitchFamily="18" charset="0"/>
                              <a:ea typeface="Cambria Math" panose="02040503050406030204" pitchFamily="18" charset="0"/>
                            </a:rPr>
                            <m:t> </m:t>
                          </m:r>
                          <m:r>
                            <a:rPr lang="en-GB" sz="1400" i="1" dirty="0">
                              <a:latin typeface="Cambria Math" panose="02040503050406030204" pitchFamily="18" charset="0"/>
                              <a:ea typeface="Cambria Math" panose="02040503050406030204" pitchFamily="18" charset="0"/>
                            </a:rPr>
                            <m:t>𝑎𝑐𝑡𝑖𝑣𝑒</m:t>
                          </m:r>
                          <m:r>
                            <a:rPr lang="en-GB" sz="1400" i="1" dirty="0">
                              <a:latin typeface="Cambria Math" panose="02040503050406030204" pitchFamily="18" charset="0"/>
                              <a:ea typeface="Cambria Math" panose="02040503050406030204" pitchFamily="18" charset="0"/>
                            </a:rPr>
                            <m:t> </m:t>
                          </m:r>
                          <m:r>
                            <a:rPr lang="en-GB" sz="1400" i="1" dirty="0">
                              <a:latin typeface="Cambria Math" panose="02040503050406030204" pitchFamily="18" charset="0"/>
                              <a:ea typeface="Cambria Math" panose="02040503050406030204" pitchFamily="18" charset="0"/>
                            </a:rPr>
                            <m:t>𝑒𝑙𝑒𝑐𝑡𝑟𝑜𝑑𝑒</m:t>
                          </m:r>
                        </m:den>
                      </m:f>
                    </m:oMath>
                  </m:oMathPara>
                </a14:m>
                <a:endParaRPr kumimoji="0" lang="en-GB" sz="1400" b="0" i="0" u="none" strike="noStrike" cap="none" normalizeH="0" baseline="0" dirty="0">
                  <a:ln>
                    <a:noFill/>
                  </a:ln>
                  <a:solidFill>
                    <a:schemeClr val="tx1"/>
                  </a:solidFill>
                  <a:effectLst/>
                  <a:latin typeface="Arial" panose="020B0604020202020204" pitchFamily="34" charset="0"/>
                  <a:ea typeface="ＭＳ Ｐゴシック" pitchFamily="1" charset="-128"/>
                  <a:cs typeface="Arial" panose="020B0604020202020204" pitchFamily="34" charset="0"/>
                </a:endParaRPr>
              </a:p>
            </p:txBody>
          </p:sp>
        </mc:Choice>
        <mc:Fallback xmlns="">
          <p:sp>
            <p:nvSpPr>
              <p:cNvPr id="4" name="Rectangle 3"/>
              <p:cNvSpPr>
                <a:spLocks noRot="1" noChangeAspect="1" noMove="1" noResize="1" noEditPoints="1" noAdjustHandles="1" noChangeArrowheads="1" noChangeShapeType="1" noTextEdit="1"/>
              </p:cNvSpPr>
              <p:nvPr/>
            </p:nvSpPr>
            <p:spPr bwMode="auto">
              <a:xfrm>
                <a:off x="1061148" y="1875222"/>
                <a:ext cx="4022482" cy="665058"/>
              </a:xfrm>
              <a:prstGeom prst="rect">
                <a:avLst/>
              </a:prstGeom>
              <a:blipFill>
                <a:blip r:embed="rId3"/>
                <a:stretch>
                  <a:fillRect/>
                </a:stretch>
              </a:blipFill>
              <a:ln w="19050" cap="flat" cmpd="sng" algn="ctr">
                <a:solidFill>
                  <a:srgbClr val="FF00FF"/>
                </a:solidFill>
                <a:prstDash val="solid"/>
                <a:round/>
                <a:headEnd type="none" w="med" len="med"/>
                <a:tailEnd type="none" w="med" len="med"/>
              </a:ln>
              <a:effectLst/>
            </p:spPr>
            <p:txBody>
              <a:bodyPr/>
              <a:lstStyle/>
              <a:p>
                <a:r>
                  <a:rPr lang="en-US">
                    <a:noFill/>
                  </a:rPr>
                  <a:t> </a:t>
                </a:r>
              </a:p>
            </p:txBody>
          </p:sp>
        </mc:Fallback>
      </mc:AlternateContent>
      <p:sp>
        <p:nvSpPr>
          <p:cNvPr id="9" name="Rectangle 8"/>
          <p:cNvSpPr/>
          <p:nvPr/>
        </p:nvSpPr>
        <p:spPr>
          <a:xfrm>
            <a:off x="6607539" y="4867606"/>
            <a:ext cx="36000" cy="900000"/>
          </a:xfrm>
          <a:prstGeom prst="rect">
            <a:avLst/>
          </a:prstGeom>
          <a:solidFill>
            <a:srgbClr val="FF66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tangle 9"/>
          <p:cNvSpPr/>
          <p:nvPr/>
        </p:nvSpPr>
        <p:spPr>
          <a:xfrm>
            <a:off x="8875927" y="4867606"/>
            <a:ext cx="36000" cy="900000"/>
          </a:xfrm>
          <a:prstGeom prst="rect">
            <a:avLst/>
          </a:prstGeom>
          <a:solidFill>
            <a:srgbClr val="FF66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ounded Rectangle 36"/>
          <p:cNvSpPr/>
          <p:nvPr/>
        </p:nvSpPr>
        <p:spPr>
          <a:xfrm>
            <a:off x="6715043" y="4974846"/>
            <a:ext cx="2088000" cy="810000"/>
          </a:xfrm>
          <a:prstGeom prst="rect">
            <a:avLst/>
          </a:prstGeom>
          <a:solidFill>
            <a:srgbClr val="6DF8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2" name="Group 11"/>
          <p:cNvGrpSpPr/>
          <p:nvPr/>
        </p:nvGrpSpPr>
        <p:grpSpPr>
          <a:xfrm>
            <a:off x="5681074" y="4652162"/>
            <a:ext cx="974339" cy="1149582"/>
            <a:chOff x="7855305" y="3696016"/>
            <a:chExt cx="974339" cy="1149582"/>
          </a:xfrm>
        </p:grpSpPr>
        <p:cxnSp>
          <p:nvCxnSpPr>
            <p:cNvPr id="13" name="Straight Arrow Connector 12"/>
            <p:cNvCxnSpPr/>
            <p:nvPr/>
          </p:nvCxnSpPr>
          <p:spPr>
            <a:xfrm>
              <a:off x="8149200" y="3945598"/>
              <a:ext cx="0" cy="900000"/>
            </a:xfrm>
            <a:prstGeom prst="straightConnector1">
              <a:avLst/>
            </a:prstGeom>
            <a:ln w="19050">
              <a:solidFill>
                <a:srgbClr val="0000FF"/>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7855305" y="3696016"/>
              <a:ext cx="606669" cy="215444"/>
            </a:xfrm>
            <a:prstGeom prst="rect">
              <a:avLst/>
            </a:prstGeom>
            <a:noFill/>
          </p:spPr>
          <p:txBody>
            <a:bodyPr wrap="square" lIns="0" tIns="0" rIns="0" bIns="0" rtlCol="0">
              <a:spAutoFit/>
            </a:bodyPr>
            <a:lstStyle/>
            <a:p>
              <a:r>
                <a:rPr lang="en-GB" sz="1400" dirty="0">
                  <a:latin typeface="Arial" panose="020B0604020202020204" pitchFamily="34" charset="0"/>
                  <a:cs typeface="Arial" panose="020B0604020202020204" pitchFamily="34" charset="0"/>
                </a:rPr>
                <a:t>1 cm</a:t>
              </a:r>
            </a:p>
          </p:txBody>
        </p:sp>
        <p:cxnSp>
          <p:nvCxnSpPr>
            <p:cNvPr id="15" name="Straight Arrow Connector 14"/>
            <p:cNvCxnSpPr/>
            <p:nvPr/>
          </p:nvCxnSpPr>
          <p:spPr>
            <a:xfrm>
              <a:off x="8285020" y="4033782"/>
              <a:ext cx="0" cy="810000"/>
            </a:xfrm>
            <a:prstGeom prst="straightConnector1">
              <a:avLst/>
            </a:prstGeom>
            <a:ln w="19050">
              <a:solidFill>
                <a:srgbClr val="0000FF"/>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8222975" y="3837876"/>
              <a:ext cx="606669" cy="215444"/>
            </a:xfrm>
            <a:prstGeom prst="rect">
              <a:avLst/>
            </a:prstGeom>
            <a:noFill/>
          </p:spPr>
          <p:txBody>
            <a:bodyPr wrap="square" lIns="0" tIns="0" rIns="0" bIns="0" rtlCol="0">
              <a:spAutoFit/>
            </a:bodyPr>
            <a:lstStyle/>
            <a:p>
              <a:r>
                <a:rPr lang="en-GB" sz="1400" dirty="0">
                  <a:latin typeface="Arial" panose="020B0604020202020204" pitchFamily="34" charset="0"/>
                  <a:cs typeface="Arial" panose="020B0604020202020204" pitchFamily="34" charset="0"/>
                </a:rPr>
                <a:t>0.9 cm</a:t>
              </a:r>
            </a:p>
          </p:txBody>
        </p:sp>
      </p:grpSp>
      <p:grpSp>
        <p:nvGrpSpPr>
          <p:cNvPr id="27" name="Group 26"/>
          <p:cNvGrpSpPr>
            <a:grpSpLocks noChangeAspect="1"/>
          </p:cNvGrpSpPr>
          <p:nvPr/>
        </p:nvGrpSpPr>
        <p:grpSpPr>
          <a:xfrm>
            <a:off x="7168136" y="5339722"/>
            <a:ext cx="1204026" cy="465350"/>
            <a:chOff x="5992580" y="4944275"/>
            <a:chExt cx="822158" cy="405322"/>
          </a:xfrm>
        </p:grpSpPr>
        <p:sp>
          <p:nvSpPr>
            <p:cNvPr id="28" name="Rectangle 27"/>
            <p:cNvSpPr/>
            <p:nvPr/>
          </p:nvSpPr>
          <p:spPr>
            <a:xfrm>
              <a:off x="6152084" y="5035082"/>
              <a:ext cx="504000" cy="252000"/>
            </a:xfrm>
            <a:prstGeom prst="rect">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29" name="Straight Connector 28"/>
            <p:cNvCxnSpPr/>
            <p:nvPr/>
          </p:nvCxnSpPr>
          <p:spPr>
            <a:xfrm>
              <a:off x="6449393" y="4964858"/>
              <a:ext cx="0" cy="131696"/>
            </a:xfrm>
            <a:prstGeom prst="line">
              <a:avLst/>
            </a:prstGeom>
            <a:ln w="12700"/>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6350537" y="4964858"/>
              <a:ext cx="0" cy="131696"/>
            </a:xfrm>
            <a:prstGeom prst="line">
              <a:avLst/>
            </a:prstGeom>
            <a:ln w="12700"/>
          </p:spPr>
          <p:style>
            <a:lnRef idx="1">
              <a:schemeClr val="dk1"/>
            </a:lnRef>
            <a:fillRef idx="0">
              <a:schemeClr val="dk1"/>
            </a:fillRef>
            <a:effectRef idx="0">
              <a:schemeClr val="dk1"/>
            </a:effectRef>
            <a:fontRef idx="minor">
              <a:schemeClr val="tx1"/>
            </a:fontRef>
          </p:style>
        </p:cxnSp>
        <p:sp>
          <p:nvSpPr>
            <p:cNvPr id="31" name="Rectangle 30"/>
            <p:cNvSpPr/>
            <p:nvPr/>
          </p:nvSpPr>
          <p:spPr>
            <a:xfrm>
              <a:off x="6358568" y="4944275"/>
              <a:ext cx="86038" cy="156781"/>
            </a:xfrm>
            <a:prstGeom prst="rect">
              <a:avLst/>
            </a:prstGeom>
            <a:solidFill>
              <a:srgbClr val="6DF8FF"/>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32" name="Rounded Rectangle 31"/>
            <p:cNvSpPr/>
            <p:nvPr/>
          </p:nvSpPr>
          <p:spPr>
            <a:xfrm>
              <a:off x="6303397" y="5251622"/>
              <a:ext cx="201375" cy="90000"/>
            </a:xfrm>
            <a:prstGeom prst="roundRect">
              <a:avLst/>
            </a:prstGeom>
            <a:solidFill>
              <a:schemeClr val="accent6">
                <a:lumMod val="20000"/>
                <a:lumOff val="80000"/>
              </a:scheme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33" name="Straight Connector 32"/>
            <p:cNvCxnSpPr/>
            <p:nvPr/>
          </p:nvCxnSpPr>
          <p:spPr>
            <a:xfrm flipV="1">
              <a:off x="5992580" y="5161082"/>
              <a:ext cx="15855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flipV="1">
              <a:off x="6656184" y="5161082"/>
              <a:ext cx="158554" cy="0"/>
            </a:xfrm>
            <a:prstGeom prst="line">
              <a:avLst/>
            </a:prstGeom>
            <a:ln w="12700"/>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6242434" y="5056797"/>
              <a:ext cx="296256"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r>
                <a:rPr lang="en-GB" sz="800" baseline="-25000" dirty="0">
                  <a:latin typeface="Arial" panose="020B0604020202020204" pitchFamily="34" charset="0"/>
                  <a:cs typeface="Arial" panose="020B0604020202020204" pitchFamily="34" charset="0"/>
                </a:rPr>
                <a:t>S</a:t>
              </a:r>
            </a:p>
          </p:txBody>
        </p:sp>
        <p:sp>
          <p:nvSpPr>
            <p:cNvPr id="36" name="TextBox 35"/>
            <p:cNvSpPr txBox="1"/>
            <p:nvPr/>
          </p:nvSpPr>
          <p:spPr>
            <a:xfrm>
              <a:off x="6168836" y="5242367"/>
              <a:ext cx="491964"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R</a:t>
              </a:r>
              <a:r>
                <a:rPr lang="en-GB" sz="800" baseline="-25000" dirty="0">
                  <a:latin typeface="Arial" panose="020B0604020202020204" pitchFamily="34" charset="0"/>
                  <a:cs typeface="Arial" panose="020B0604020202020204" pitchFamily="34" charset="0"/>
                </a:rPr>
                <a:t>S</a:t>
              </a:r>
            </a:p>
          </p:txBody>
        </p:sp>
      </p:grpSp>
      <p:sp>
        <p:nvSpPr>
          <p:cNvPr id="39" name="TextBox 38"/>
          <p:cNvSpPr txBox="1"/>
          <p:nvPr/>
        </p:nvSpPr>
        <p:spPr>
          <a:xfrm>
            <a:off x="5539799" y="3484968"/>
            <a:ext cx="737687" cy="338554"/>
          </a:xfrm>
          <a:prstGeom prst="rect">
            <a:avLst/>
          </a:prstGeom>
          <a:noFill/>
        </p:spPr>
        <p:txBody>
          <a:bodyPr wrap="square" lIns="0" tIns="0" rIns="0" bIns="0" rtlCol="0">
            <a:spAutoFit/>
          </a:bodyPr>
          <a:lstStyle/>
          <a:p>
            <a:pPr algn="ctr"/>
            <a:r>
              <a:rPr lang="en-GB" sz="1100" dirty="0">
                <a:latin typeface="Arial" panose="020B0604020202020204" pitchFamily="34" charset="0"/>
                <a:cs typeface="Arial" panose="020B0604020202020204" pitchFamily="34" charset="0"/>
              </a:rPr>
              <a:t>Glass wall thickness</a:t>
            </a:r>
          </a:p>
        </p:txBody>
      </p:sp>
      <p:cxnSp>
        <p:nvCxnSpPr>
          <p:cNvPr id="40" name="Straight Arrow Connector 39"/>
          <p:cNvCxnSpPr/>
          <p:nvPr/>
        </p:nvCxnSpPr>
        <p:spPr>
          <a:xfrm>
            <a:off x="5345835" y="3819932"/>
            <a:ext cx="1204487"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nvGrpSpPr>
          <p:cNvPr id="52" name="Group 51"/>
          <p:cNvGrpSpPr/>
          <p:nvPr/>
        </p:nvGrpSpPr>
        <p:grpSpPr>
          <a:xfrm>
            <a:off x="5338445" y="3650865"/>
            <a:ext cx="1211877" cy="719999"/>
            <a:chOff x="5662247" y="5693350"/>
            <a:chExt cx="1073242" cy="421159"/>
          </a:xfrm>
        </p:grpSpPr>
        <p:cxnSp>
          <p:nvCxnSpPr>
            <p:cNvPr id="53" name="Straight Connector 52"/>
            <p:cNvCxnSpPr/>
            <p:nvPr/>
          </p:nvCxnSpPr>
          <p:spPr>
            <a:xfrm>
              <a:off x="5662247" y="5693350"/>
              <a:ext cx="0" cy="421159"/>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6735489" y="5693350"/>
              <a:ext cx="0" cy="421159"/>
            </a:xfrm>
            <a:prstGeom prst="line">
              <a:avLst/>
            </a:prstGeom>
          </p:spPr>
          <p:style>
            <a:lnRef idx="1">
              <a:schemeClr val="dk1"/>
            </a:lnRef>
            <a:fillRef idx="0">
              <a:schemeClr val="dk1"/>
            </a:fillRef>
            <a:effectRef idx="0">
              <a:schemeClr val="dk1"/>
            </a:effectRef>
            <a:fontRef idx="minor">
              <a:schemeClr val="tx1"/>
            </a:fontRef>
          </p:style>
        </p:cxnSp>
      </p:grpSp>
      <p:sp>
        <p:nvSpPr>
          <p:cNvPr id="55" name="Rectangle 54"/>
          <p:cNvSpPr/>
          <p:nvPr/>
        </p:nvSpPr>
        <p:spPr>
          <a:xfrm>
            <a:off x="5265545" y="3654926"/>
            <a:ext cx="90000" cy="720000"/>
          </a:xfrm>
          <a:prstGeom prst="rect">
            <a:avLst/>
          </a:prstGeom>
          <a:solidFill>
            <a:srgbClr val="FF66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56" name="Group 55"/>
          <p:cNvGrpSpPr>
            <a:grpSpLocks noChangeAspect="1"/>
          </p:cNvGrpSpPr>
          <p:nvPr/>
        </p:nvGrpSpPr>
        <p:grpSpPr>
          <a:xfrm>
            <a:off x="5343829" y="3953700"/>
            <a:ext cx="1204026" cy="465350"/>
            <a:chOff x="5992580" y="4944275"/>
            <a:chExt cx="822158" cy="405322"/>
          </a:xfrm>
        </p:grpSpPr>
        <p:sp>
          <p:nvSpPr>
            <p:cNvPr id="57" name="Rectangle 56"/>
            <p:cNvSpPr/>
            <p:nvPr/>
          </p:nvSpPr>
          <p:spPr>
            <a:xfrm>
              <a:off x="6152084" y="5035082"/>
              <a:ext cx="504000" cy="252000"/>
            </a:xfrm>
            <a:prstGeom prst="rect">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58" name="Straight Connector 57"/>
            <p:cNvCxnSpPr/>
            <p:nvPr/>
          </p:nvCxnSpPr>
          <p:spPr>
            <a:xfrm>
              <a:off x="6449393" y="4964858"/>
              <a:ext cx="0" cy="131696"/>
            </a:xfrm>
            <a:prstGeom prst="line">
              <a:avLst/>
            </a:prstGeom>
            <a:ln w="12700"/>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6354934" y="4964858"/>
              <a:ext cx="0" cy="131696"/>
            </a:xfrm>
            <a:prstGeom prst="line">
              <a:avLst/>
            </a:prstGeom>
            <a:ln w="12700"/>
          </p:spPr>
          <p:style>
            <a:lnRef idx="1">
              <a:schemeClr val="dk1"/>
            </a:lnRef>
            <a:fillRef idx="0">
              <a:schemeClr val="dk1"/>
            </a:fillRef>
            <a:effectRef idx="0">
              <a:schemeClr val="dk1"/>
            </a:effectRef>
            <a:fontRef idx="minor">
              <a:schemeClr val="tx1"/>
            </a:fontRef>
          </p:style>
        </p:cxnSp>
        <p:sp>
          <p:nvSpPr>
            <p:cNvPr id="60" name="Rectangle 59"/>
            <p:cNvSpPr/>
            <p:nvPr/>
          </p:nvSpPr>
          <p:spPr>
            <a:xfrm>
              <a:off x="6358568" y="4944275"/>
              <a:ext cx="88496" cy="156781"/>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61" name="Rounded Rectangle 60"/>
            <p:cNvSpPr/>
            <p:nvPr/>
          </p:nvSpPr>
          <p:spPr>
            <a:xfrm>
              <a:off x="6303397" y="5251622"/>
              <a:ext cx="201375" cy="90000"/>
            </a:xfrm>
            <a:prstGeom prst="roundRect">
              <a:avLst/>
            </a:prstGeom>
            <a:solidFill>
              <a:schemeClr val="accent6">
                <a:lumMod val="20000"/>
                <a:lumOff val="80000"/>
              </a:scheme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62" name="Straight Connector 61"/>
            <p:cNvCxnSpPr/>
            <p:nvPr/>
          </p:nvCxnSpPr>
          <p:spPr>
            <a:xfrm flipV="1">
              <a:off x="5992580" y="5161082"/>
              <a:ext cx="15855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flipV="1">
              <a:off x="6656184" y="5161082"/>
              <a:ext cx="158554" cy="0"/>
            </a:xfrm>
            <a:prstGeom prst="line">
              <a:avLst/>
            </a:prstGeom>
            <a:ln w="12700"/>
          </p:spPr>
          <p:style>
            <a:lnRef idx="1">
              <a:schemeClr val="dk1"/>
            </a:lnRef>
            <a:fillRef idx="0">
              <a:schemeClr val="dk1"/>
            </a:fillRef>
            <a:effectRef idx="0">
              <a:schemeClr val="dk1"/>
            </a:effectRef>
            <a:fontRef idx="minor">
              <a:schemeClr val="tx1"/>
            </a:fontRef>
          </p:style>
        </p:cxnSp>
        <p:sp>
          <p:nvSpPr>
            <p:cNvPr id="64" name="TextBox 63"/>
            <p:cNvSpPr txBox="1"/>
            <p:nvPr/>
          </p:nvSpPr>
          <p:spPr>
            <a:xfrm>
              <a:off x="6251228" y="5017538"/>
              <a:ext cx="296256"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r>
                <a:rPr lang="en-GB" sz="800" baseline="-25000" dirty="0">
                  <a:latin typeface="Arial" panose="020B0604020202020204" pitchFamily="34" charset="0"/>
                  <a:cs typeface="Arial" panose="020B0604020202020204" pitchFamily="34" charset="0"/>
                </a:rPr>
                <a:t>S</a:t>
              </a:r>
            </a:p>
          </p:txBody>
        </p:sp>
        <p:sp>
          <p:nvSpPr>
            <p:cNvPr id="65" name="TextBox 64"/>
            <p:cNvSpPr txBox="1"/>
            <p:nvPr/>
          </p:nvSpPr>
          <p:spPr>
            <a:xfrm>
              <a:off x="6168836" y="5242367"/>
              <a:ext cx="491964"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R</a:t>
              </a:r>
              <a:r>
                <a:rPr lang="en-GB" sz="800" baseline="-25000" dirty="0">
                  <a:latin typeface="Arial" panose="020B0604020202020204" pitchFamily="34" charset="0"/>
                  <a:cs typeface="Arial" panose="020B0604020202020204" pitchFamily="34" charset="0"/>
                </a:rPr>
                <a:t>S</a:t>
              </a:r>
            </a:p>
          </p:txBody>
        </p:sp>
      </p:grpSp>
      <p:grpSp>
        <p:nvGrpSpPr>
          <p:cNvPr id="67" name="Group 66"/>
          <p:cNvGrpSpPr/>
          <p:nvPr/>
        </p:nvGrpSpPr>
        <p:grpSpPr>
          <a:xfrm>
            <a:off x="5401889" y="3955646"/>
            <a:ext cx="1077896" cy="486979"/>
            <a:chOff x="7368616" y="5295773"/>
            <a:chExt cx="1077896" cy="486979"/>
          </a:xfrm>
        </p:grpSpPr>
        <p:sp>
          <p:nvSpPr>
            <p:cNvPr id="68" name="Rectangle 67"/>
            <p:cNvSpPr/>
            <p:nvPr/>
          </p:nvSpPr>
          <p:spPr>
            <a:xfrm>
              <a:off x="7422244" y="5295773"/>
              <a:ext cx="1024268" cy="486979"/>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69" name="Group 68"/>
            <p:cNvGrpSpPr/>
            <p:nvPr/>
          </p:nvGrpSpPr>
          <p:grpSpPr>
            <a:xfrm>
              <a:off x="7368616" y="5421212"/>
              <a:ext cx="1077896" cy="198291"/>
              <a:chOff x="7083160" y="5789105"/>
              <a:chExt cx="1077896" cy="167797"/>
            </a:xfrm>
          </p:grpSpPr>
          <p:cxnSp>
            <p:nvCxnSpPr>
              <p:cNvPr id="70" name="Straight Connector 69"/>
              <p:cNvCxnSpPr/>
              <p:nvPr/>
            </p:nvCxnSpPr>
            <p:spPr>
              <a:xfrm>
                <a:off x="7689264" y="5825077"/>
                <a:ext cx="0" cy="128160"/>
              </a:xfrm>
              <a:prstGeom prst="line">
                <a:avLst/>
              </a:prstGeom>
              <a:ln w="12700"/>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7546268" y="5825077"/>
                <a:ext cx="0" cy="128160"/>
              </a:xfrm>
              <a:prstGeom prst="line">
                <a:avLst/>
              </a:prstGeom>
              <a:ln w="12700"/>
            </p:spPr>
            <p:style>
              <a:lnRef idx="1">
                <a:schemeClr val="dk1"/>
              </a:lnRef>
              <a:fillRef idx="0">
                <a:schemeClr val="dk1"/>
              </a:fillRef>
              <a:effectRef idx="0">
                <a:schemeClr val="dk1"/>
              </a:effectRef>
              <a:fontRef idx="minor">
                <a:schemeClr val="tx1"/>
              </a:fontRef>
            </p:style>
          </p:cxnSp>
          <p:grpSp>
            <p:nvGrpSpPr>
              <p:cNvPr id="72" name="Group 71"/>
              <p:cNvGrpSpPr/>
              <p:nvPr/>
            </p:nvGrpSpPr>
            <p:grpSpPr>
              <a:xfrm>
                <a:off x="7083160" y="5789105"/>
                <a:ext cx="1077896" cy="167797"/>
                <a:chOff x="7083160" y="5789105"/>
                <a:chExt cx="1077896" cy="167797"/>
              </a:xfrm>
            </p:grpSpPr>
            <p:sp>
              <p:nvSpPr>
                <p:cNvPr id="73" name="Rectangle 72"/>
                <p:cNvSpPr/>
                <p:nvPr/>
              </p:nvSpPr>
              <p:spPr>
                <a:xfrm>
                  <a:off x="7556591" y="5789105"/>
                  <a:ext cx="126000" cy="16779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74" name="TextBox 73"/>
                <p:cNvSpPr txBox="1"/>
                <p:nvPr/>
              </p:nvSpPr>
              <p:spPr>
                <a:xfrm>
                  <a:off x="7451276" y="5835320"/>
                  <a:ext cx="336324" cy="91156"/>
                </a:xfrm>
                <a:prstGeom prst="rect">
                  <a:avLst/>
                </a:prstGeom>
                <a:noFill/>
              </p:spPr>
              <p:txBody>
                <a:bodyPr wrap="square" lIns="0" tIns="0" rIns="0" bIns="0" rtlCol="0">
                  <a:spAutoFit/>
                </a:bodyPr>
                <a:lstStyle/>
                <a:p>
                  <a:pPr algn="ctr"/>
                  <a:r>
                    <a:rPr lang="en-GB" sz="700" dirty="0">
                      <a:latin typeface="Arial" panose="020B0604020202020204" pitchFamily="34" charset="0"/>
                      <a:cs typeface="Arial" panose="020B0604020202020204" pitchFamily="34" charset="0"/>
                    </a:rPr>
                    <a:t>C</a:t>
                  </a:r>
                  <a:r>
                    <a:rPr lang="en-GB" sz="700" baseline="-25000" dirty="0">
                      <a:latin typeface="Arial" panose="020B0604020202020204" pitchFamily="34" charset="0"/>
                      <a:cs typeface="Arial" panose="020B0604020202020204" pitchFamily="34" charset="0"/>
                    </a:rPr>
                    <a:t>G</a:t>
                  </a:r>
                </a:p>
              </p:txBody>
            </p:sp>
            <p:cxnSp>
              <p:nvCxnSpPr>
                <p:cNvPr id="75" name="Straight Connector 74"/>
                <p:cNvCxnSpPr/>
                <p:nvPr/>
              </p:nvCxnSpPr>
              <p:spPr>
                <a:xfrm flipV="1">
                  <a:off x="7083160" y="5892382"/>
                  <a:ext cx="468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flipV="1">
                  <a:off x="7693056" y="5892381"/>
                  <a:ext cx="468000" cy="0"/>
                </a:xfrm>
                <a:prstGeom prst="line">
                  <a:avLst/>
                </a:prstGeom>
                <a:ln w="12700"/>
              </p:spPr>
              <p:style>
                <a:lnRef idx="1">
                  <a:schemeClr val="dk1"/>
                </a:lnRef>
                <a:fillRef idx="0">
                  <a:schemeClr val="dk1"/>
                </a:fillRef>
                <a:effectRef idx="0">
                  <a:schemeClr val="dk1"/>
                </a:effectRef>
                <a:fontRef idx="minor">
                  <a:schemeClr val="tx1"/>
                </a:fontRef>
              </p:style>
            </p:cxnSp>
          </p:grpSp>
        </p:grpSp>
      </p:grpSp>
      <p:sp>
        <p:nvSpPr>
          <p:cNvPr id="77" name="Rounded Rectangle 36"/>
          <p:cNvSpPr/>
          <p:nvPr/>
        </p:nvSpPr>
        <p:spPr>
          <a:xfrm>
            <a:off x="6720332" y="4959310"/>
            <a:ext cx="2088000" cy="819160"/>
          </a:xfrm>
          <a:prstGeom prst="rect">
            <a:avLst/>
          </a:prstGeom>
          <a:pattFill prst="lgConfetti">
            <a:fgClr>
              <a:srgbClr val="6DF8FF"/>
            </a:fgClr>
            <a:bgClr>
              <a:schemeClr val="bg1"/>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1" name="Rectangle 50"/>
          <p:cNvSpPr/>
          <p:nvPr/>
        </p:nvSpPr>
        <p:spPr>
          <a:xfrm>
            <a:off x="6522350" y="5313651"/>
            <a:ext cx="211864" cy="350133"/>
          </a:xfrm>
          <a:prstGeom prst="rect">
            <a:avLst/>
          </a:prstGeom>
          <a:noFill/>
          <a:ln w="19050">
            <a:solidFill>
              <a:srgbClr val="FFFF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78" name="Group 77"/>
          <p:cNvGrpSpPr>
            <a:grpSpLocks noChangeAspect="1"/>
          </p:cNvGrpSpPr>
          <p:nvPr/>
        </p:nvGrpSpPr>
        <p:grpSpPr>
          <a:xfrm>
            <a:off x="7172436" y="5293473"/>
            <a:ext cx="1204026" cy="465350"/>
            <a:chOff x="5992580" y="4944275"/>
            <a:chExt cx="822158" cy="405322"/>
          </a:xfrm>
        </p:grpSpPr>
        <p:sp>
          <p:nvSpPr>
            <p:cNvPr id="79" name="Rectangle 78"/>
            <p:cNvSpPr/>
            <p:nvPr/>
          </p:nvSpPr>
          <p:spPr>
            <a:xfrm>
              <a:off x="6152084" y="5035082"/>
              <a:ext cx="504000" cy="252000"/>
            </a:xfrm>
            <a:prstGeom prst="rect">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80" name="Straight Connector 79"/>
            <p:cNvCxnSpPr/>
            <p:nvPr/>
          </p:nvCxnSpPr>
          <p:spPr>
            <a:xfrm>
              <a:off x="6444996" y="4973610"/>
              <a:ext cx="0" cy="125425"/>
            </a:xfrm>
            <a:prstGeom prst="line">
              <a:avLst/>
            </a:prstGeom>
            <a:ln w="12700"/>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6353967" y="4973610"/>
              <a:ext cx="0" cy="125425"/>
            </a:xfrm>
            <a:prstGeom prst="line">
              <a:avLst/>
            </a:prstGeom>
            <a:ln w="12700"/>
          </p:spPr>
          <p:style>
            <a:lnRef idx="1">
              <a:schemeClr val="dk1"/>
            </a:lnRef>
            <a:fillRef idx="0">
              <a:schemeClr val="dk1"/>
            </a:fillRef>
            <a:effectRef idx="0">
              <a:schemeClr val="dk1"/>
            </a:effectRef>
            <a:fontRef idx="minor">
              <a:schemeClr val="tx1"/>
            </a:fontRef>
          </p:style>
        </p:cxnSp>
        <p:sp>
          <p:nvSpPr>
            <p:cNvPr id="82" name="Rectangle 81"/>
            <p:cNvSpPr/>
            <p:nvPr/>
          </p:nvSpPr>
          <p:spPr>
            <a:xfrm>
              <a:off x="6357601" y="4944275"/>
              <a:ext cx="81121" cy="156781"/>
            </a:xfrm>
            <a:prstGeom prst="rect">
              <a:avLst/>
            </a:prstGeom>
            <a:pattFill prst="lgConfetti">
              <a:fgClr>
                <a:srgbClr val="6DF8FF"/>
              </a:fgClr>
              <a:bgClr>
                <a:schemeClr val="bg1"/>
              </a:bgClr>
            </a:patt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83" name="Rounded Rectangle 82"/>
            <p:cNvSpPr/>
            <p:nvPr/>
          </p:nvSpPr>
          <p:spPr>
            <a:xfrm>
              <a:off x="6303397" y="5251622"/>
              <a:ext cx="201375" cy="90000"/>
            </a:xfrm>
            <a:prstGeom prst="roundRect">
              <a:avLst/>
            </a:prstGeom>
            <a:solidFill>
              <a:schemeClr val="accent6">
                <a:lumMod val="20000"/>
                <a:lumOff val="80000"/>
              </a:scheme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84" name="Straight Connector 83"/>
            <p:cNvCxnSpPr/>
            <p:nvPr/>
          </p:nvCxnSpPr>
          <p:spPr>
            <a:xfrm flipV="1">
              <a:off x="5992580" y="5161082"/>
              <a:ext cx="15855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flipV="1">
              <a:off x="6656184" y="5161082"/>
              <a:ext cx="158554" cy="0"/>
            </a:xfrm>
            <a:prstGeom prst="line">
              <a:avLst/>
            </a:prstGeom>
            <a:ln w="12700"/>
          </p:spPr>
          <p:style>
            <a:lnRef idx="1">
              <a:schemeClr val="dk1"/>
            </a:lnRef>
            <a:fillRef idx="0">
              <a:schemeClr val="dk1"/>
            </a:fillRef>
            <a:effectRef idx="0">
              <a:schemeClr val="dk1"/>
            </a:effectRef>
            <a:fontRef idx="minor">
              <a:schemeClr val="tx1"/>
            </a:fontRef>
          </p:style>
        </p:cxnSp>
        <p:sp>
          <p:nvSpPr>
            <p:cNvPr id="86" name="TextBox 85"/>
            <p:cNvSpPr txBox="1"/>
            <p:nvPr/>
          </p:nvSpPr>
          <p:spPr>
            <a:xfrm>
              <a:off x="6260022" y="5062405"/>
              <a:ext cx="296256"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r>
                <a:rPr lang="en-GB" sz="800" baseline="-25000" dirty="0">
                  <a:latin typeface="Arial" panose="020B0604020202020204" pitchFamily="34" charset="0"/>
                  <a:cs typeface="Arial" panose="020B0604020202020204" pitchFamily="34" charset="0"/>
                </a:rPr>
                <a:t>S(f)</a:t>
              </a:r>
            </a:p>
          </p:txBody>
        </p:sp>
        <p:sp>
          <p:nvSpPr>
            <p:cNvPr id="87" name="TextBox 86"/>
            <p:cNvSpPr txBox="1"/>
            <p:nvPr/>
          </p:nvSpPr>
          <p:spPr>
            <a:xfrm>
              <a:off x="6168836" y="5242367"/>
              <a:ext cx="491964"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R</a:t>
              </a:r>
              <a:r>
                <a:rPr lang="en-GB" sz="800" baseline="-25000" dirty="0">
                  <a:latin typeface="Arial" panose="020B0604020202020204" pitchFamily="34" charset="0"/>
                  <a:cs typeface="Arial" panose="020B0604020202020204" pitchFamily="34" charset="0"/>
                </a:rPr>
                <a:t>S(f)</a:t>
              </a:r>
            </a:p>
          </p:txBody>
        </p:sp>
      </p:grpSp>
      <p:sp>
        <p:nvSpPr>
          <p:cNvPr id="108" name="Rounded Rectangle 36"/>
          <p:cNvSpPr/>
          <p:nvPr/>
        </p:nvSpPr>
        <p:spPr>
          <a:xfrm>
            <a:off x="6724317" y="4938196"/>
            <a:ext cx="2078725" cy="422405"/>
          </a:xfrm>
          <a:prstGeom prst="rect">
            <a:avLst/>
          </a:prstGeom>
          <a:pattFill prst="pct40">
            <a:fgClr>
              <a:schemeClr val="bg1">
                <a:lumMod val="85000"/>
              </a:schemeClr>
            </a:fgClr>
            <a:bgClr>
              <a:schemeClr val="bg1"/>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88" name="Group 87"/>
          <p:cNvGrpSpPr>
            <a:grpSpLocks noChangeAspect="1"/>
          </p:cNvGrpSpPr>
          <p:nvPr/>
        </p:nvGrpSpPr>
        <p:grpSpPr>
          <a:xfrm>
            <a:off x="7170290" y="4925450"/>
            <a:ext cx="1204026" cy="421623"/>
            <a:chOff x="5992580" y="4982362"/>
            <a:chExt cx="822158" cy="367235"/>
          </a:xfrm>
        </p:grpSpPr>
        <p:sp>
          <p:nvSpPr>
            <p:cNvPr id="89" name="Rectangle 88"/>
            <p:cNvSpPr/>
            <p:nvPr/>
          </p:nvSpPr>
          <p:spPr>
            <a:xfrm>
              <a:off x="6152084" y="5035082"/>
              <a:ext cx="504000" cy="252000"/>
            </a:xfrm>
            <a:prstGeom prst="rect">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90" name="Straight Connector 89"/>
            <p:cNvCxnSpPr/>
            <p:nvPr/>
          </p:nvCxnSpPr>
          <p:spPr>
            <a:xfrm>
              <a:off x="6441566" y="4982362"/>
              <a:ext cx="0" cy="119153"/>
            </a:xfrm>
            <a:prstGeom prst="line">
              <a:avLst/>
            </a:prstGeom>
            <a:ln w="12700"/>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a:off x="6353967" y="4982362"/>
              <a:ext cx="0" cy="119153"/>
            </a:xfrm>
            <a:prstGeom prst="line">
              <a:avLst/>
            </a:prstGeom>
            <a:ln w="12700"/>
          </p:spPr>
          <p:style>
            <a:lnRef idx="1">
              <a:schemeClr val="dk1"/>
            </a:lnRef>
            <a:fillRef idx="0">
              <a:schemeClr val="dk1"/>
            </a:fillRef>
            <a:effectRef idx="0">
              <a:schemeClr val="dk1"/>
            </a:effectRef>
            <a:fontRef idx="minor">
              <a:schemeClr val="tx1"/>
            </a:fontRef>
          </p:style>
        </p:cxnSp>
        <p:sp>
          <p:nvSpPr>
            <p:cNvPr id="92" name="Rectangle 91"/>
            <p:cNvSpPr/>
            <p:nvPr/>
          </p:nvSpPr>
          <p:spPr>
            <a:xfrm>
              <a:off x="6361031" y="4985796"/>
              <a:ext cx="76205" cy="115134"/>
            </a:xfrm>
            <a:prstGeom prst="rect">
              <a:avLst/>
            </a:prstGeom>
            <a:pattFill prst="pct40">
              <a:fgClr>
                <a:schemeClr val="bg1">
                  <a:lumMod val="85000"/>
                </a:schemeClr>
              </a:fgClr>
              <a:bgClr>
                <a:schemeClr val="bg1"/>
              </a:bgClr>
            </a:patt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93" name="Rounded Rectangle 92"/>
            <p:cNvSpPr/>
            <p:nvPr/>
          </p:nvSpPr>
          <p:spPr>
            <a:xfrm>
              <a:off x="6303397" y="5251622"/>
              <a:ext cx="201375" cy="90000"/>
            </a:xfrm>
            <a:prstGeom prst="roundRect">
              <a:avLst/>
            </a:prstGeom>
            <a:solidFill>
              <a:schemeClr val="accent6">
                <a:lumMod val="20000"/>
                <a:lumOff val="80000"/>
              </a:scheme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94" name="Straight Connector 93"/>
            <p:cNvCxnSpPr/>
            <p:nvPr/>
          </p:nvCxnSpPr>
          <p:spPr>
            <a:xfrm flipV="1">
              <a:off x="5992580" y="5161082"/>
              <a:ext cx="15855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a:xfrm flipV="1">
              <a:off x="6656184" y="5161082"/>
              <a:ext cx="158554" cy="0"/>
            </a:xfrm>
            <a:prstGeom prst="line">
              <a:avLst/>
            </a:prstGeom>
            <a:ln w="12700"/>
          </p:spPr>
          <p:style>
            <a:lnRef idx="1">
              <a:schemeClr val="dk1"/>
            </a:lnRef>
            <a:fillRef idx="0">
              <a:schemeClr val="dk1"/>
            </a:fillRef>
            <a:effectRef idx="0">
              <a:schemeClr val="dk1"/>
            </a:effectRef>
            <a:fontRef idx="minor">
              <a:schemeClr val="tx1"/>
            </a:fontRef>
          </p:style>
        </p:cxnSp>
        <p:sp>
          <p:nvSpPr>
            <p:cNvPr id="96" name="TextBox 95"/>
            <p:cNvSpPr txBox="1"/>
            <p:nvPr/>
          </p:nvSpPr>
          <p:spPr>
            <a:xfrm>
              <a:off x="6260022" y="5062405"/>
              <a:ext cx="296256"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r>
                <a:rPr lang="en-GB" sz="800" baseline="-25000" dirty="0">
                  <a:latin typeface="Arial" panose="020B0604020202020204" pitchFamily="34" charset="0"/>
                  <a:cs typeface="Arial" panose="020B0604020202020204" pitchFamily="34" charset="0"/>
                </a:rPr>
                <a:t>S(d)</a:t>
              </a:r>
            </a:p>
          </p:txBody>
        </p:sp>
        <p:sp>
          <p:nvSpPr>
            <p:cNvPr id="97" name="TextBox 96"/>
            <p:cNvSpPr txBox="1"/>
            <p:nvPr/>
          </p:nvSpPr>
          <p:spPr>
            <a:xfrm>
              <a:off x="6168836" y="5242367"/>
              <a:ext cx="491964"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R</a:t>
              </a:r>
              <a:r>
                <a:rPr lang="en-GB" sz="800" baseline="-25000" dirty="0">
                  <a:latin typeface="Arial" panose="020B0604020202020204" pitchFamily="34" charset="0"/>
                  <a:cs typeface="Arial" panose="020B0604020202020204" pitchFamily="34" charset="0"/>
                </a:rPr>
                <a:t>S(d)</a:t>
              </a:r>
            </a:p>
          </p:txBody>
        </p:sp>
      </p:grpSp>
      <p:sp>
        <p:nvSpPr>
          <p:cNvPr id="42" name="Rectangle 41"/>
          <p:cNvSpPr/>
          <p:nvPr/>
        </p:nvSpPr>
        <p:spPr>
          <a:xfrm>
            <a:off x="6714905" y="4924155"/>
            <a:ext cx="2085584" cy="437657"/>
          </a:xfrm>
          <a:prstGeom prst="rect">
            <a:avLst/>
          </a:prstGeom>
          <a:pattFill prst="pct40">
            <a:fgClr>
              <a:schemeClr val="bg1">
                <a:lumMod val="85000"/>
              </a:schemeClr>
            </a:fgClr>
            <a:bgClr>
              <a:schemeClr val="bg1"/>
            </a:bgClr>
          </a:patt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43" name="Group 42"/>
          <p:cNvGrpSpPr/>
          <p:nvPr/>
        </p:nvGrpSpPr>
        <p:grpSpPr>
          <a:xfrm>
            <a:off x="7148680" y="5074095"/>
            <a:ext cx="1220725" cy="239556"/>
            <a:chOff x="6999453" y="5805259"/>
            <a:chExt cx="1220725" cy="202716"/>
          </a:xfrm>
        </p:grpSpPr>
        <p:cxnSp>
          <p:nvCxnSpPr>
            <p:cNvPr id="44" name="Straight Connector 43"/>
            <p:cNvCxnSpPr/>
            <p:nvPr/>
          </p:nvCxnSpPr>
          <p:spPr>
            <a:xfrm>
              <a:off x="7682825" y="5825077"/>
              <a:ext cx="0" cy="128160"/>
            </a:xfrm>
            <a:prstGeom prst="line">
              <a:avLst/>
            </a:prstGeom>
            <a:ln w="12700"/>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7544853" y="5825077"/>
              <a:ext cx="0" cy="128160"/>
            </a:xfrm>
            <a:prstGeom prst="line">
              <a:avLst/>
            </a:prstGeom>
            <a:ln w="12700"/>
          </p:spPr>
          <p:style>
            <a:lnRef idx="1">
              <a:schemeClr val="dk1"/>
            </a:lnRef>
            <a:fillRef idx="0">
              <a:schemeClr val="dk1"/>
            </a:fillRef>
            <a:effectRef idx="0">
              <a:schemeClr val="dk1"/>
            </a:effectRef>
            <a:fontRef idx="minor">
              <a:schemeClr val="tx1"/>
            </a:fontRef>
          </p:style>
        </p:cxnSp>
        <p:grpSp>
          <p:nvGrpSpPr>
            <p:cNvPr id="46" name="Group 45"/>
            <p:cNvGrpSpPr/>
            <p:nvPr/>
          </p:nvGrpSpPr>
          <p:grpSpPr>
            <a:xfrm>
              <a:off x="6999453" y="5805259"/>
              <a:ext cx="1220725" cy="202716"/>
              <a:chOff x="6999453" y="5805259"/>
              <a:chExt cx="1220725" cy="202716"/>
            </a:xfrm>
          </p:grpSpPr>
          <p:sp>
            <p:nvSpPr>
              <p:cNvPr id="47" name="Rectangle 46"/>
              <p:cNvSpPr/>
              <p:nvPr/>
            </p:nvSpPr>
            <p:spPr>
              <a:xfrm>
                <a:off x="7567367" y="5805259"/>
                <a:ext cx="100799" cy="167797"/>
              </a:xfrm>
              <a:prstGeom prst="rect">
                <a:avLst/>
              </a:prstGeom>
              <a:pattFill prst="pct40">
                <a:fgClr>
                  <a:schemeClr val="bg1">
                    <a:lumMod val="85000"/>
                  </a:schemeClr>
                </a:fgClr>
                <a:bgClr>
                  <a:schemeClr val="bg1"/>
                </a:bgClr>
              </a:patt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48" name="TextBox 47"/>
              <p:cNvSpPr txBox="1"/>
              <p:nvPr/>
            </p:nvSpPr>
            <p:spPr>
              <a:xfrm>
                <a:off x="7469102" y="5903797"/>
                <a:ext cx="336324" cy="104178"/>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r>
                  <a:rPr lang="en-GB" sz="800" baseline="-25000" dirty="0">
                    <a:latin typeface="Arial" panose="020B0604020202020204" pitchFamily="34" charset="0"/>
                    <a:cs typeface="Arial" panose="020B0604020202020204" pitchFamily="34" charset="0"/>
                  </a:rPr>
                  <a:t>S(d)</a:t>
                </a:r>
              </a:p>
            </p:txBody>
          </p:sp>
          <p:cxnSp>
            <p:nvCxnSpPr>
              <p:cNvPr id="49" name="Straight Connector 48"/>
              <p:cNvCxnSpPr/>
              <p:nvPr/>
            </p:nvCxnSpPr>
            <p:spPr>
              <a:xfrm flipV="1">
                <a:off x="6999453" y="5889158"/>
                <a:ext cx="540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7680178" y="5889157"/>
                <a:ext cx="540000" cy="0"/>
              </a:xfrm>
              <a:prstGeom prst="line">
                <a:avLst/>
              </a:prstGeom>
              <a:ln w="12700"/>
            </p:spPr>
            <p:style>
              <a:lnRef idx="1">
                <a:schemeClr val="dk1"/>
              </a:lnRef>
              <a:fillRef idx="0">
                <a:schemeClr val="dk1"/>
              </a:fillRef>
              <a:effectRef idx="0">
                <a:schemeClr val="dk1"/>
              </a:effectRef>
              <a:fontRef idx="minor">
                <a:schemeClr val="tx1"/>
              </a:fontRef>
            </p:style>
          </p:cxnSp>
        </p:grpSp>
      </p:grpSp>
      <p:grpSp>
        <p:nvGrpSpPr>
          <p:cNvPr id="5" name="Group 4"/>
          <p:cNvGrpSpPr/>
          <p:nvPr/>
        </p:nvGrpSpPr>
        <p:grpSpPr>
          <a:xfrm>
            <a:off x="6675657" y="1681689"/>
            <a:ext cx="2160000" cy="4140000"/>
            <a:chOff x="641838" y="2039816"/>
            <a:chExt cx="2266217" cy="3866003"/>
          </a:xfrm>
          <a:noFill/>
        </p:grpSpPr>
        <p:sp>
          <p:nvSpPr>
            <p:cNvPr id="6" name="Rectangle 5"/>
            <p:cNvSpPr/>
            <p:nvPr/>
          </p:nvSpPr>
          <p:spPr>
            <a:xfrm>
              <a:off x="1008184" y="2347546"/>
              <a:ext cx="1500554" cy="249114"/>
            </a:xfrm>
            <a:prstGeom prst="rect">
              <a:avLst/>
            </a:prstGeom>
            <a:grpFill/>
            <a:ln w="762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Rounded Rectangle 6"/>
            <p:cNvSpPr/>
            <p:nvPr/>
          </p:nvSpPr>
          <p:spPr>
            <a:xfrm>
              <a:off x="641838" y="2596660"/>
              <a:ext cx="2266217" cy="3309159"/>
            </a:xfrm>
            <a:custGeom>
              <a:avLst/>
              <a:gdLst>
                <a:gd name="connsiteX0" fmla="*/ 0 w 2242038"/>
                <a:gd name="connsiteY0" fmla="*/ 373680 h 3373317"/>
                <a:gd name="connsiteX1" fmla="*/ 373680 w 2242038"/>
                <a:gd name="connsiteY1" fmla="*/ 0 h 3373317"/>
                <a:gd name="connsiteX2" fmla="*/ 1868358 w 2242038"/>
                <a:gd name="connsiteY2" fmla="*/ 0 h 3373317"/>
                <a:gd name="connsiteX3" fmla="*/ 2242038 w 2242038"/>
                <a:gd name="connsiteY3" fmla="*/ 373680 h 3373317"/>
                <a:gd name="connsiteX4" fmla="*/ 2242038 w 2242038"/>
                <a:gd name="connsiteY4" fmla="*/ 2999637 h 3373317"/>
                <a:gd name="connsiteX5" fmla="*/ 1868358 w 2242038"/>
                <a:gd name="connsiteY5" fmla="*/ 3373317 h 3373317"/>
                <a:gd name="connsiteX6" fmla="*/ 373680 w 2242038"/>
                <a:gd name="connsiteY6" fmla="*/ 3373317 h 3373317"/>
                <a:gd name="connsiteX7" fmla="*/ 0 w 2242038"/>
                <a:gd name="connsiteY7" fmla="*/ 2999637 h 3373317"/>
                <a:gd name="connsiteX8" fmla="*/ 0 w 2242038"/>
                <a:gd name="connsiteY8" fmla="*/ 373680 h 3373317"/>
                <a:gd name="connsiteX0" fmla="*/ 0 w 2242038"/>
                <a:gd name="connsiteY0" fmla="*/ 373680 h 3377187"/>
                <a:gd name="connsiteX1" fmla="*/ 373680 w 2242038"/>
                <a:gd name="connsiteY1" fmla="*/ 0 h 3377187"/>
                <a:gd name="connsiteX2" fmla="*/ 1868358 w 2242038"/>
                <a:gd name="connsiteY2" fmla="*/ 0 h 3377187"/>
                <a:gd name="connsiteX3" fmla="*/ 2242038 w 2242038"/>
                <a:gd name="connsiteY3" fmla="*/ 373680 h 3377187"/>
                <a:gd name="connsiteX4" fmla="*/ 2242038 w 2242038"/>
                <a:gd name="connsiteY4" fmla="*/ 2999637 h 3377187"/>
                <a:gd name="connsiteX5" fmla="*/ 1868358 w 2242038"/>
                <a:gd name="connsiteY5" fmla="*/ 3373317 h 3377187"/>
                <a:gd name="connsiteX6" fmla="*/ 373680 w 2242038"/>
                <a:gd name="connsiteY6" fmla="*/ 3373317 h 3377187"/>
                <a:gd name="connsiteX7" fmla="*/ 8792 w 2242038"/>
                <a:gd name="connsiteY7" fmla="*/ 3210652 h 3377187"/>
                <a:gd name="connsiteX8" fmla="*/ 0 w 2242038"/>
                <a:gd name="connsiteY8" fmla="*/ 373680 h 3377187"/>
                <a:gd name="connsiteX0" fmla="*/ 0 w 2277207"/>
                <a:gd name="connsiteY0" fmla="*/ 373680 h 3379288"/>
                <a:gd name="connsiteX1" fmla="*/ 373680 w 2277207"/>
                <a:gd name="connsiteY1" fmla="*/ 0 h 3379288"/>
                <a:gd name="connsiteX2" fmla="*/ 1868358 w 2277207"/>
                <a:gd name="connsiteY2" fmla="*/ 0 h 3379288"/>
                <a:gd name="connsiteX3" fmla="*/ 2242038 w 2277207"/>
                <a:gd name="connsiteY3" fmla="*/ 373680 h 3379288"/>
                <a:gd name="connsiteX4" fmla="*/ 2277207 w 2277207"/>
                <a:gd name="connsiteY4" fmla="*/ 3219445 h 3379288"/>
                <a:gd name="connsiteX5" fmla="*/ 1868358 w 2277207"/>
                <a:gd name="connsiteY5" fmla="*/ 3373317 h 3379288"/>
                <a:gd name="connsiteX6" fmla="*/ 373680 w 2277207"/>
                <a:gd name="connsiteY6" fmla="*/ 3373317 h 3379288"/>
                <a:gd name="connsiteX7" fmla="*/ 8792 w 2277207"/>
                <a:gd name="connsiteY7" fmla="*/ 3210652 h 3379288"/>
                <a:gd name="connsiteX8" fmla="*/ 0 w 2277207"/>
                <a:gd name="connsiteY8" fmla="*/ 373680 h 3379288"/>
                <a:gd name="connsiteX0" fmla="*/ 0 w 2268415"/>
                <a:gd name="connsiteY0" fmla="*/ 373680 h 3379288"/>
                <a:gd name="connsiteX1" fmla="*/ 373680 w 2268415"/>
                <a:gd name="connsiteY1" fmla="*/ 0 h 3379288"/>
                <a:gd name="connsiteX2" fmla="*/ 1868358 w 2268415"/>
                <a:gd name="connsiteY2" fmla="*/ 0 h 3379288"/>
                <a:gd name="connsiteX3" fmla="*/ 2242038 w 2268415"/>
                <a:gd name="connsiteY3" fmla="*/ 373680 h 3379288"/>
                <a:gd name="connsiteX4" fmla="*/ 2268415 w 2268415"/>
                <a:gd name="connsiteY4" fmla="*/ 3219445 h 3379288"/>
                <a:gd name="connsiteX5" fmla="*/ 1868358 w 2268415"/>
                <a:gd name="connsiteY5" fmla="*/ 3373317 h 3379288"/>
                <a:gd name="connsiteX6" fmla="*/ 373680 w 2268415"/>
                <a:gd name="connsiteY6" fmla="*/ 3373317 h 3379288"/>
                <a:gd name="connsiteX7" fmla="*/ 8792 w 2268415"/>
                <a:gd name="connsiteY7" fmla="*/ 3210652 h 3379288"/>
                <a:gd name="connsiteX8" fmla="*/ 0 w 2268415"/>
                <a:gd name="connsiteY8" fmla="*/ 373680 h 3379288"/>
                <a:gd name="connsiteX0" fmla="*/ 0 w 2270184"/>
                <a:gd name="connsiteY0" fmla="*/ 373680 h 3379288"/>
                <a:gd name="connsiteX1" fmla="*/ 373680 w 2270184"/>
                <a:gd name="connsiteY1" fmla="*/ 0 h 3379288"/>
                <a:gd name="connsiteX2" fmla="*/ 1868358 w 2270184"/>
                <a:gd name="connsiteY2" fmla="*/ 0 h 3379288"/>
                <a:gd name="connsiteX3" fmla="*/ 2242038 w 2270184"/>
                <a:gd name="connsiteY3" fmla="*/ 373680 h 3379288"/>
                <a:gd name="connsiteX4" fmla="*/ 2268415 w 2270184"/>
                <a:gd name="connsiteY4" fmla="*/ 3219445 h 3379288"/>
                <a:gd name="connsiteX5" fmla="*/ 1868358 w 2270184"/>
                <a:gd name="connsiteY5" fmla="*/ 3373317 h 3379288"/>
                <a:gd name="connsiteX6" fmla="*/ 373680 w 2270184"/>
                <a:gd name="connsiteY6" fmla="*/ 3373317 h 3379288"/>
                <a:gd name="connsiteX7" fmla="*/ 8792 w 2270184"/>
                <a:gd name="connsiteY7" fmla="*/ 3210652 h 3379288"/>
                <a:gd name="connsiteX8" fmla="*/ 0 w 2270184"/>
                <a:gd name="connsiteY8" fmla="*/ 373680 h 3379288"/>
                <a:gd name="connsiteX0" fmla="*/ 0 w 2272056"/>
                <a:gd name="connsiteY0" fmla="*/ 373680 h 3379288"/>
                <a:gd name="connsiteX1" fmla="*/ 373680 w 2272056"/>
                <a:gd name="connsiteY1" fmla="*/ 0 h 3379288"/>
                <a:gd name="connsiteX2" fmla="*/ 1868358 w 2272056"/>
                <a:gd name="connsiteY2" fmla="*/ 0 h 3379288"/>
                <a:gd name="connsiteX3" fmla="*/ 2259623 w 2272056"/>
                <a:gd name="connsiteY3" fmla="*/ 364888 h 3379288"/>
                <a:gd name="connsiteX4" fmla="*/ 2268415 w 2272056"/>
                <a:gd name="connsiteY4" fmla="*/ 3219445 h 3379288"/>
                <a:gd name="connsiteX5" fmla="*/ 1868358 w 2272056"/>
                <a:gd name="connsiteY5" fmla="*/ 3373317 h 3379288"/>
                <a:gd name="connsiteX6" fmla="*/ 373680 w 2272056"/>
                <a:gd name="connsiteY6" fmla="*/ 3373317 h 3379288"/>
                <a:gd name="connsiteX7" fmla="*/ 8792 w 2272056"/>
                <a:gd name="connsiteY7" fmla="*/ 3210652 h 3379288"/>
                <a:gd name="connsiteX8" fmla="*/ 0 w 2272056"/>
                <a:gd name="connsiteY8"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373680 w 2266217"/>
                <a:gd name="connsiteY6" fmla="*/ 3373317 h 3379288"/>
                <a:gd name="connsiteX7" fmla="*/ 8792 w 2266217"/>
                <a:gd name="connsiteY7" fmla="*/ 3210652 h 3379288"/>
                <a:gd name="connsiteX8" fmla="*/ 0 w 2266217"/>
                <a:gd name="connsiteY8"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8792 w 2266217"/>
                <a:gd name="connsiteY8" fmla="*/ 3210652 h 3379288"/>
                <a:gd name="connsiteX9" fmla="*/ 0 w 2266217"/>
                <a:gd name="connsiteY9" fmla="*/ 373680 h 3379288"/>
                <a:gd name="connsiteX0" fmla="*/ 0 w 2266217"/>
                <a:gd name="connsiteY0" fmla="*/ 373680 h 3379288"/>
                <a:gd name="connsiteX1" fmla="*/ 373680 w 2266217"/>
                <a:gd name="connsiteY1" fmla="*/ 0 h 3379288"/>
                <a:gd name="connsiteX2" fmla="*/ 1868358 w 2266217"/>
                <a:gd name="connsiteY2" fmla="*/ 0 h 3379288"/>
                <a:gd name="connsiteX3" fmla="*/ 2259623 w 2266217"/>
                <a:gd name="connsiteY3" fmla="*/ 364888 h 3379288"/>
                <a:gd name="connsiteX4" fmla="*/ 2259623 w 2266217"/>
                <a:gd name="connsiteY4" fmla="*/ 3219445 h 3379288"/>
                <a:gd name="connsiteX5" fmla="*/ 1868358 w 2266217"/>
                <a:gd name="connsiteY5" fmla="*/ 3373317 h 3379288"/>
                <a:gd name="connsiteX6" fmla="*/ 1134207 w 2266217"/>
                <a:gd name="connsiteY6" fmla="*/ 3330392 h 3379288"/>
                <a:gd name="connsiteX7" fmla="*/ 373680 w 2266217"/>
                <a:gd name="connsiteY7" fmla="*/ 3373317 h 3379288"/>
                <a:gd name="connsiteX8" fmla="*/ 0 w 2266217"/>
                <a:gd name="connsiteY8" fmla="*/ 3210652 h 3379288"/>
                <a:gd name="connsiteX9" fmla="*/ 0 w 2266217"/>
                <a:gd name="connsiteY9" fmla="*/ 373680 h 3379288"/>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30392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77187"/>
                <a:gd name="connsiteX1" fmla="*/ 373680 w 2266217"/>
                <a:gd name="connsiteY1" fmla="*/ 0 h 3377187"/>
                <a:gd name="connsiteX2" fmla="*/ 1868358 w 2266217"/>
                <a:gd name="connsiteY2" fmla="*/ 0 h 3377187"/>
                <a:gd name="connsiteX3" fmla="*/ 2259623 w 2266217"/>
                <a:gd name="connsiteY3" fmla="*/ 364888 h 3377187"/>
                <a:gd name="connsiteX4" fmla="*/ 2259623 w 2266217"/>
                <a:gd name="connsiteY4" fmla="*/ 3210652 h 3377187"/>
                <a:gd name="connsiteX5" fmla="*/ 1868358 w 2266217"/>
                <a:gd name="connsiteY5" fmla="*/ 3373317 h 3377187"/>
                <a:gd name="connsiteX6" fmla="*/ 1134207 w 2266217"/>
                <a:gd name="connsiteY6" fmla="*/ 3374353 h 3377187"/>
                <a:gd name="connsiteX7" fmla="*/ 373680 w 2266217"/>
                <a:gd name="connsiteY7" fmla="*/ 3373317 h 3377187"/>
                <a:gd name="connsiteX8" fmla="*/ 0 w 2266217"/>
                <a:gd name="connsiteY8" fmla="*/ 3210652 h 3377187"/>
                <a:gd name="connsiteX9" fmla="*/ 0 w 2266217"/>
                <a:gd name="connsiteY9" fmla="*/ 373680 h 337718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34207 w 2266217"/>
                <a:gd name="connsiteY6" fmla="*/ 3374353 h 3391967"/>
                <a:gd name="connsiteX7" fmla="*/ 373680 w 2266217"/>
                <a:gd name="connsiteY7" fmla="*/ 3373317 h 3391967"/>
                <a:gd name="connsiteX8" fmla="*/ 0 w 2266217"/>
                <a:gd name="connsiteY8" fmla="*/ 3210652 h 3391967"/>
                <a:gd name="connsiteX9" fmla="*/ 0 w 2266217"/>
                <a:gd name="connsiteY9" fmla="*/ 373680 h 339196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34207 w 2266217"/>
                <a:gd name="connsiteY6" fmla="*/ 3374353 h 3391967"/>
                <a:gd name="connsiteX7" fmla="*/ 373680 w 2266217"/>
                <a:gd name="connsiteY7" fmla="*/ 3390901 h 3391967"/>
                <a:gd name="connsiteX8" fmla="*/ 0 w 2266217"/>
                <a:gd name="connsiteY8" fmla="*/ 3210652 h 3391967"/>
                <a:gd name="connsiteX9" fmla="*/ 0 w 2266217"/>
                <a:gd name="connsiteY9" fmla="*/ 373680 h 3391967"/>
                <a:gd name="connsiteX0" fmla="*/ 0 w 2266217"/>
                <a:gd name="connsiteY0" fmla="*/ 373680 h 3391967"/>
                <a:gd name="connsiteX1" fmla="*/ 373680 w 2266217"/>
                <a:gd name="connsiteY1" fmla="*/ 0 h 3391967"/>
                <a:gd name="connsiteX2" fmla="*/ 1868358 w 2266217"/>
                <a:gd name="connsiteY2" fmla="*/ 0 h 3391967"/>
                <a:gd name="connsiteX3" fmla="*/ 2259623 w 2266217"/>
                <a:gd name="connsiteY3" fmla="*/ 364888 h 3391967"/>
                <a:gd name="connsiteX4" fmla="*/ 2259623 w 2266217"/>
                <a:gd name="connsiteY4" fmla="*/ 3210652 h 3391967"/>
                <a:gd name="connsiteX5" fmla="*/ 1877150 w 2266217"/>
                <a:gd name="connsiteY5" fmla="*/ 3390901 h 3391967"/>
                <a:gd name="connsiteX6" fmla="*/ 1142999 w 2266217"/>
                <a:gd name="connsiteY6" fmla="*/ 3391937 h 3391967"/>
                <a:gd name="connsiteX7" fmla="*/ 373680 w 2266217"/>
                <a:gd name="connsiteY7" fmla="*/ 3390901 h 3391967"/>
                <a:gd name="connsiteX8" fmla="*/ 0 w 2266217"/>
                <a:gd name="connsiteY8" fmla="*/ 3210652 h 3391967"/>
                <a:gd name="connsiteX9" fmla="*/ 0 w 2266217"/>
                <a:gd name="connsiteY9" fmla="*/ 373680 h 339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66217" h="3391967">
                  <a:moveTo>
                    <a:pt x="0" y="373680"/>
                  </a:moveTo>
                  <a:cubicBezTo>
                    <a:pt x="0" y="167302"/>
                    <a:pt x="167302" y="0"/>
                    <a:pt x="373680" y="0"/>
                  </a:cubicBezTo>
                  <a:lnTo>
                    <a:pt x="1868358" y="0"/>
                  </a:lnTo>
                  <a:cubicBezTo>
                    <a:pt x="2074736" y="0"/>
                    <a:pt x="2259623" y="158510"/>
                    <a:pt x="2259623" y="364888"/>
                  </a:cubicBezTo>
                  <a:cubicBezTo>
                    <a:pt x="2268415" y="1313476"/>
                    <a:pt x="2268415" y="2262064"/>
                    <a:pt x="2259623" y="3210652"/>
                  </a:cubicBezTo>
                  <a:cubicBezTo>
                    <a:pt x="2259623" y="3417030"/>
                    <a:pt x="2083528" y="3390901"/>
                    <a:pt x="1877150" y="3390901"/>
                  </a:cubicBezTo>
                  <a:lnTo>
                    <a:pt x="1142999" y="3391937"/>
                  </a:lnTo>
                  <a:lnTo>
                    <a:pt x="373680" y="3390901"/>
                  </a:lnTo>
                  <a:cubicBezTo>
                    <a:pt x="167302" y="3390901"/>
                    <a:pt x="0" y="3417030"/>
                    <a:pt x="0" y="3210652"/>
                  </a:cubicBezTo>
                  <a:lnTo>
                    <a:pt x="0" y="373680"/>
                  </a:lnTo>
                  <a:close/>
                </a:path>
              </a:pathLst>
            </a:custGeom>
            <a:grpFill/>
            <a:ln w="762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Rectangle 7"/>
            <p:cNvSpPr/>
            <p:nvPr/>
          </p:nvSpPr>
          <p:spPr>
            <a:xfrm>
              <a:off x="852853" y="2039816"/>
              <a:ext cx="1811216" cy="307730"/>
            </a:xfrm>
            <a:prstGeom prst="rect">
              <a:avLst/>
            </a:prstGeom>
            <a:grpFill/>
            <a:ln w="762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grpSp>
        <p:nvGrpSpPr>
          <p:cNvPr id="174" name="Group 173"/>
          <p:cNvGrpSpPr/>
          <p:nvPr/>
        </p:nvGrpSpPr>
        <p:grpSpPr>
          <a:xfrm>
            <a:off x="6700831" y="3104864"/>
            <a:ext cx="1879494" cy="979806"/>
            <a:chOff x="6714680" y="2754890"/>
            <a:chExt cx="1721220" cy="776952"/>
          </a:xfrm>
        </p:grpSpPr>
        <p:grpSp>
          <p:nvGrpSpPr>
            <p:cNvPr id="109" name="Group 108"/>
            <p:cNvGrpSpPr>
              <a:grpSpLocks noChangeAspect="1"/>
            </p:cNvGrpSpPr>
            <p:nvPr/>
          </p:nvGrpSpPr>
          <p:grpSpPr>
            <a:xfrm>
              <a:off x="7470179" y="3066492"/>
              <a:ext cx="965721" cy="465350"/>
              <a:chOff x="6152084" y="4944275"/>
              <a:chExt cx="659434" cy="405322"/>
            </a:xfrm>
          </p:grpSpPr>
          <p:sp>
            <p:nvSpPr>
              <p:cNvPr id="110" name="Rectangle 109"/>
              <p:cNvSpPr/>
              <p:nvPr/>
            </p:nvSpPr>
            <p:spPr>
              <a:xfrm>
                <a:off x="6152084" y="5035082"/>
                <a:ext cx="504000" cy="252000"/>
              </a:xfrm>
              <a:prstGeom prst="rect">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111" name="Straight Connector 110"/>
              <p:cNvCxnSpPr/>
              <p:nvPr/>
            </p:nvCxnSpPr>
            <p:spPr>
              <a:xfrm>
                <a:off x="6444996" y="4973610"/>
                <a:ext cx="0" cy="125425"/>
              </a:xfrm>
              <a:prstGeom prst="line">
                <a:avLst/>
              </a:prstGeom>
              <a:ln w="12700"/>
            </p:spPr>
            <p:style>
              <a:lnRef idx="1">
                <a:schemeClr val="dk1"/>
              </a:lnRef>
              <a:fillRef idx="0">
                <a:schemeClr val="dk1"/>
              </a:fillRef>
              <a:effectRef idx="0">
                <a:schemeClr val="dk1"/>
              </a:effectRef>
              <a:fontRef idx="minor">
                <a:schemeClr val="tx1"/>
              </a:fontRef>
            </p:style>
          </p:cxnSp>
          <p:cxnSp>
            <p:nvCxnSpPr>
              <p:cNvPr id="112" name="Straight Connector 111"/>
              <p:cNvCxnSpPr/>
              <p:nvPr/>
            </p:nvCxnSpPr>
            <p:spPr>
              <a:xfrm>
                <a:off x="6356028" y="4973610"/>
                <a:ext cx="0" cy="125425"/>
              </a:xfrm>
              <a:prstGeom prst="line">
                <a:avLst/>
              </a:prstGeom>
              <a:ln w="12700"/>
            </p:spPr>
            <p:style>
              <a:lnRef idx="1">
                <a:schemeClr val="dk1"/>
              </a:lnRef>
              <a:fillRef idx="0">
                <a:schemeClr val="dk1"/>
              </a:fillRef>
              <a:effectRef idx="0">
                <a:schemeClr val="dk1"/>
              </a:effectRef>
              <a:fontRef idx="minor">
                <a:schemeClr val="tx1"/>
              </a:fontRef>
            </p:style>
          </p:cxnSp>
          <p:sp>
            <p:nvSpPr>
              <p:cNvPr id="113" name="Rectangle 112"/>
              <p:cNvSpPr/>
              <p:nvPr/>
            </p:nvSpPr>
            <p:spPr>
              <a:xfrm>
                <a:off x="6361248" y="4944275"/>
                <a:ext cx="78663" cy="156781"/>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114" name="Rounded Rectangle 113"/>
              <p:cNvSpPr/>
              <p:nvPr/>
            </p:nvSpPr>
            <p:spPr>
              <a:xfrm>
                <a:off x="6303397" y="5251622"/>
                <a:ext cx="201375" cy="90000"/>
              </a:xfrm>
              <a:prstGeom prst="roundRect">
                <a:avLst/>
              </a:prstGeom>
              <a:solidFill>
                <a:schemeClr val="accent6">
                  <a:lumMod val="20000"/>
                  <a:lumOff val="80000"/>
                </a:scheme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116" name="Straight Connector 115"/>
              <p:cNvCxnSpPr/>
              <p:nvPr/>
            </p:nvCxnSpPr>
            <p:spPr>
              <a:xfrm flipV="1">
                <a:off x="6656184" y="5161082"/>
                <a:ext cx="155334" cy="0"/>
              </a:xfrm>
              <a:prstGeom prst="line">
                <a:avLst/>
              </a:prstGeom>
              <a:ln w="12700"/>
            </p:spPr>
            <p:style>
              <a:lnRef idx="1">
                <a:schemeClr val="dk1"/>
              </a:lnRef>
              <a:fillRef idx="0">
                <a:schemeClr val="dk1"/>
              </a:fillRef>
              <a:effectRef idx="0">
                <a:schemeClr val="dk1"/>
              </a:effectRef>
              <a:fontRef idx="minor">
                <a:schemeClr val="tx1"/>
              </a:fontRef>
            </p:style>
          </p:cxnSp>
          <p:sp>
            <p:nvSpPr>
              <p:cNvPr id="117" name="TextBox 116"/>
              <p:cNvSpPr txBox="1"/>
              <p:nvPr/>
            </p:nvSpPr>
            <p:spPr>
              <a:xfrm>
                <a:off x="6260022" y="5062405"/>
                <a:ext cx="296256"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r>
                  <a:rPr lang="en-GB" sz="800" baseline="-25000" dirty="0">
                    <a:latin typeface="Arial" panose="020B0604020202020204" pitchFamily="34" charset="0"/>
                    <a:cs typeface="Arial" panose="020B0604020202020204" pitchFamily="34" charset="0"/>
                  </a:rPr>
                  <a:t>S(f)</a:t>
                </a:r>
              </a:p>
            </p:txBody>
          </p:sp>
          <p:sp>
            <p:nvSpPr>
              <p:cNvPr id="118" name="TextBox 117"/>
              <p:cNvSpPr txBox="1"/>
              <p:nvPr/>
            </p:nvSpPr>
            <p:spPr>
              <a:xfrm>
                <a:off x="6168836" y="5242367"/>
                <a:ext cx="491964" cy="107230"/>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R</a:t>
                </a:r>
                <a:r>
                  <a:rPr lang="en-GB" sz="800" baseline="-25000" dirty="0">
                    <a:latin typeface="Arial" panose="020B0604020202020204" pitchFamily="34" charset="0"/>
                    <a:cs typeface="Arial" panose="020B0604020202020204" pitchFamily="34" charset="0"/>
                  </a:rPr>
                  <a:t>S(f)</a:t>
                </a:r>
              </a:p>
            </p:txBody>
          </p:sp>
        </p:grpSp>
        <p:grpSp>
          <p:nvGrpSpPr>
            <p:cNvPr id="119" name="Group 118"/>
            <p:cNvGrpSpPr/>
            <p:nvPr/>
          </p:nvGrpSpPr>
          <p:grpSpPr>
            <a:xfrm>
              <a:off x="6718028" y="3135046"/>
              <a:ext cx="970983" cy="388847"/>
              <a:chOff x="7422244" y="5356153"/>
              <a:chExt cx="970983" cy="388847"/>
            </a:xfrm>
            <a:noFill/>
          </p:grpSpPr>
          <p:sp>
            <p:nvSpPr>
              <p:cNvPr id="120" name="Rectangle 119"/>
              <p:cNvSpPr/>
              <p:nvPr/>
            </p:nvSpPr>
            <p:spPr>
              <a:xfrm>
                <a:off x="7422244" y="5356153"/>
                <a:ext cx="970983" cy="388847"/>
              </a:xfrm>
              <a:prstGeom prst="rect">
                <a:avLst/>
              </a:prstGeom>
              <a:grp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121" name="Group 120"/>
              <p:cNvGrpSpPr/>
              <p:nvPr/>
            </p:nvGrpSpPr>
            <p:grpSpPr>
              <a:xfrm>
                <a:off x="7628291" y="5440301"/>
                <a:ext cx="550325" cy="198291"/>
                <a:chOff x="7342835" y="5805259"/>
                <a:chExt cx="550325" cy="167797"/>
              </a:xfrm>
              <a:grpFill/>
            </p:grpSpPr>
            <p:cxnSp>
              <p:nvCxnSpPr>
                <p:cNvPr id="122" name="Straight Connector 121"/>
                <p:cNvCxnSpPr/>
                <p:nvPr/>
              </p:nvCxnSpPr>
              <p:spPr>
                <a:xfrm>
                  <a:off x="7676386" y="5825077"/>
                  <a:ext cx="0" cy="128160"/>
                </a:xfrm>
                <a:prstGeom prst="line">
                  <a:avLst/>
                </a:prstGeom>
                <a:grpFill/>
                <a:ln w="12700"/>
              </p:spPr>
              <p:style>
                <a:lnRef idx="1">
                  <a:schemeClr val="dk1"/>
                </a:lnRef>
                <a:fillRef idx="0">
                  <a:schemeClr val="dk1"/>
                </a:fillRef>
                <a:effectRef idx="0">
                  <a:schemeClr val="dk1"/>
                </a:effectRef>
                <a:fontRef idx="minor">
                  <a:schemeClr val="tx1"/>
                </a:fontRef>
              </p:style>
            </p:cxnSp>
            <p:cxnSp>
              <p:nvCxnSpPr>
                <p:cNvPr id="123" name="Straight Connector 122"/>
                <p:cNvCxnSpPr/>
                <p:nvPr/>
              </p:nvCxnSpPr>
              <p:spPr>
                <a:xfrm>
                  <a:off x="7559146" y="5825077"/>
                  <a:ext cx="0" cy="128160"/>
                </a:xfrm>
                <a:prstGeom prst="line">
                  <a:avLst/>
                </a:prstGeom>
                <a:grpFill/>
                <a:ln w="12700"/>
              </p:spPr>
              <p:style>
                <a:lnRef idx="1">
                  <a:schemeClr val="dk1"/>
                </a:lnRef>
                <a:fillRef idx="0">
                  <a:schemeClr val="dk1"/>
                </a:fillRef>
                <a:effectRef idx="0">
                  <a:schemeClr val="dk1"/>
                </a:effectRef>
                <a:fontRef idx="minor">
                  <a:schemeClr val="tx1"/>
                </a:fontRef>
              </p:style>
            </p:cxnSp>
            <p:grpSp>
              <p:nvGrpSpPr>
                <p:cNvPr id="124" name="Group 123"/>
                <p:cNvGrpSpPr/>
                <p:nvPr/>
              </p:nvGrpSpPr>
              <p:grpSpPr>
                <a:xfrm>
                  <a:off x="7342835" y="5805259"/>
                  <a:ext cx="550325" cy="167797"/>
                  <a:chOff x="7342835" y="5805259"/>
                  <a:chExt cx="550325" cy="167797"/>
                </a:xfrm>
                <a:grpFill/>
              </p:grpSpPr>
              <p:sp>
                <p:nvSpPr>
                  <p:cNvPr id="125" name="Rectangle 124"/>
                  <p:cNvSpPr/>
                  <p:nvPr/>
                </p:nvSpPr>
                <p:spPr>
                  <a:xfrm>
                    <a:off x="7572391" y="5805259"/>
                    <a:ext cx="100799" cy="167797"/>
                  </a:xfrm>
                  <a:prstGeom prst="rect">
                    <a:avLst/>
                  </a:prstGeom>
                  <a:grp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126" name="TextBox 125"/>
                  <p:cNvSpPr txBox="1"/>
                  <p:nvPr/>
                </p:nvSpPr>
                <p:spPr>
                  <a:xfrm>
                    <a:off x="7445696" y="5845860"/>
                    <a:ext cx="336324" cy="43407"/>
                  </a:xfrm>
                  <a:prstGeom prst="rect">
                    <a:avLst/>
                  </a:prstGeom>
                  <a:grpFill/>
                </p:spPr>
                <p:txBody>
                  <a:bodyPr wrap="square" lIns="0" tIns="0" rIns="0" bIns="0" rtlCol="0">
                    <a:spAutoFit/>
                  </a:bodyPr>
                  <a:lstStyle/>
                  <a:p>
                    <a:pPr algn="ctr"/>
                    <a:endParaRPr lang="en-GB" sz="500" baseline="-25000" dirty="0">
                      <a:latin typeface="Arial" panose="020B0604020202020204" pitchFamily="34" charset="0"/>
                      <a:cs typeface="Arial" panose="020B0604020202020204" pitchFamily="34" charset="0"/>
                    </a:endParaRPr>
                  </a:p>
                </p:txBody>
              </p:sp>
              <p:cxnSp>
                <p:nvCxnSpPr>
                  <p:cNvPr id="127" name="Straight Connector 126"/>
                  <p:cNvCxnSpPr/>
                  <p:nvPr/>
                </p:nvCxnSpPr>
                <p:spPr>
                  <a:xfrm flipV="1">
                    <a:off x="7342835" y="5889158"/>
                    <a:ext cx="220888" cy="0"/>
                  </a:xfrm>
                  <a:prstGeom prst="line">
                    <a:avLst/>
                  </a:prstGeom>
                  <a:grpFill/>
                  <a:ln w="12700"/>
                </p:spPr>
                <p:style>
                  <a:lnRef idx="1">
                    <a:schemeClr val="dk1"/>
                  </a:lnRef>
                  <a:fillRef idx="0">
                    <a:schemeClr val="dk1"/>
                  </a:fillRef>
                  <a:effectRef idx="0">
                    <a:schemeClr val="dk1"/>
                  </a:effectRef>
                  <a:fontRef idx="minor">
                    <a:schemeClr val="tx1"/>
                  </a:fontRef>
                </p:style>
              </p:cxnSp>
              <p:cxnSp>
                <p:nvCxnSpPr>
                  <p:cNvPr id="128" name="Straight Connector 127"/>
                  <p:cNvCxnSpPr/>
                  <p:nvPr/>
                </p:nvCxnSpPr>
                <p:spPr>
                  <a:xfrm flipV="1">
                    <a:off x="7677160" y="5889157"/>
                    <a:ext cx="216000" cy="0"/>
                  </a:xfrm>
                  <a:prstGeom prst="line">
                    <a:avLst/>
                  </a:prstGeom>
                  <a:grpFill/>
                  <a:ln w="12700"/>
                </p:spPr>
                <p:style>
                  <a:lnRef idx="1">
                    <a:schemeClr val="dk1"/>
                  </a:lnRef>
                  <a:fillRef idx="0">
                    <a:schemeClr val="dk1"/>
                  </a:fillRef>
                  <a:effectRef idx="0">
                    <a:schemeClr val="dk1"/>
                  </a:effectRef>
                  <a:fontRef idx="minor">
                    <a:schemeClr val="tx1"/>
                  </a:fontRef>
                </p:style>
              </p:cxnSp>
            </p:grpSp>
          </p:grpSp>
        </p:grpSp>
        <p:grpSp>
          <p:nvGrpSpPr>
            <p:cNvPr id="148" name="Group 147"/>
            <p:cNvGrpSpPr/>
            <p:nvPr/>
          </p:nvGrpSpPr>
          <p:grpSpPr>
            <a:xfrm>
              <a:off x="6714680" y="2754890"/>
              <a:ext cx="1054399" cy="388847"/>
              <a:chOff x="7422244" y="5356153"/>
              <a:chExt cx="1054399" cy="388847"/>
            </a:xfrm>
            <a:noFill/>
          </p:grpSpPr>
          <p:sp>
            <p:nvSpPr>
              <p:cNvPr id="149" name="Rectangle 148"/>
              <p:cNvSpPr/>
              <p:nvPr/>
            </p:nvSpPr>
            <p:spPr>
              <a:xfrm>
                <a:off x="7422244" y="5356153"/>
                <a:ext cx="970983" cy="388847"/>
              </a:xfrm>
              <a:prstGeom prst="rect">
                <a:avLst/>
              </a:prstGeom>
              <a:grp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150" name="Group 149"/>
              <p:cNvGrpSpPr/>
              <p:nvPr/>
            </p:nvGrpSpPr>
            <p:grpSpPr>
              <a:xfrm>
                <a:off x="7631780" y="5440301"/>
                <a:ext cx="844863" cy="198291"/>
                <a:chOff x="7346324" y="5805259"/>
                <a:chExt cx="844863" cy="167797"/>
              </a:xfrm>
              <a:grpFill/>
            </p:grpSpPr>
            <p:cxnSp>
              <p:nvCxnSpPr>
                <p:cNvPr id="151" name="Straight Connector 150"/>
                <p:cNvCxnSpPr/>
                <p:nvPr/>
              </p:nvCxnSpPr>
              <p:spPr>
                <a:xfrm>
                  <a:off x="7681410" y="5825077"/>
                  <a:ext cx="0" cy="128160"/>
                </a:xfrm>
                <a:prstGeom prst="line">
                  <a:avLst/>
                </a:prstGeom>
                <a:grpFill/>
                <a:ln w="12700"/>
              </p:spPr>
              <p:style>
                <a:lnRef idx="1">
                  <a:schemeClr val="dk1"/>
                </a:lnRef>
                <a:fillRef idx="0">
                  <a:schemeClr val="dk1"/>
                </a:fillRef>
                <a:effectRef idx="0">
                  <a:schemeClr val="dk1"/>
                </a:effectRef>
                <a:fontRef idx="minor">
                  <a:schemeClr val="tx1"/>
                </a:fontRef>
              </p:style>
            </p:cxnSp>
            <p:cxnSp>
              <p:nvCxnSpPr>
                <p:cNvPr id="152" name="Straight Connector 151"/>
                <p:cNvCxnSpPr/>
                <p:nvPr/>
              </p:nvCxnSpPr>
              <p:spPr>
                <a:xfrm>
                  <a:off x="7559146" y="5825077"/>
                  <a:ext cx="0" cy="128160"/>
                </a:xfrm>
                <a:prstGeom prst="line">
                  <a:avLst/>
                </a:prstGeom>
                <a:grpFill/>
                <a:ln w="12700"/>
              </p:spPr>
              <p:style>
                <a:lnRef idx="1">
                  <a:schemeClr val="dk1"/>
                </a:lnRef>
                <a:fillRef idx="0">
                  <a:schemeClr val="dk1"/>
                </a:fillRef>
                <a:effectRef idx="0">
                  <a:schemeClr val="dk1"/>
                </a:effectRef>
                <a:fontRef idx="minor">
                  <a:schemeClr val="tx1"/>
                </a:fontRef>
              </p:style>
            </p:cxnSp>
            <p:grpSp>
              <p:nvGrpSpPr>
                <p:cNvPr id="153" name="Group 152"/>
                <p:cNvGrpSpPr/>
                <p:nvPr/>
              </p:nvGrpSpPr>
              <p:grpSpPr>
                <a:xfrm>
                  <a:off x="7346324" y="5805259"/>
                  <a:ext cx="844863" cy="167797"/>
                  <a:chOff x="7346324" y="5805259"/>
                  <a:chExt cx="844863" cy="167797"/>
                </a:xfrm>
                <a:grpFill/>
              </p:grpSpPr>
              <p:sp>
                <p:nvSpPr>
                  <p:cNvPr id="154" name="Rectangle 153"/>
                  <p:cNvSpPr/>
                  <p:nvPr/>
                </p:nvSpPr>
                <p:spPr>
                  <a:xfrm>
                    <a:off x="7572391" y="5805259"/>
                    <a:ext cx="100799" cy="167797"/>
                  </a:xfrm>
                  <a:prstGeom prst="rect">
                    <a:avLst/>
                  </a:prstGeom>
                  <a:grp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156" name="Straight Connector 155"/>
                  <p:cNvCxnSpPr/>
                  <p:nvPr/>
                </p:nvCxnSpPr>
                <p:spPr>
                  <a:xfrm flipV="1">
                    <a:off x="7346324" y="5889158"/>
                    <a:ext cx="216000" cy="0"/>
                  </a:xfrm>
                  <a:prstGeom prst="line">
                    <a:avLst/>
                  </a:prstGeom>
                  <a:grpFill/>
                  <a:ln w="12700"/>
                </p:spPr>
                <p:style>
                  <a:lnRef idx="1">
                    <a:schemeClr val="dk1"/>
                  </a:lnRef>
                  <a:fillRef idx="0">
                    <a:schemeClr val="dk1"/>
                  </a:fillRef>
                  <a:effectRef idx="0">
                    <a:schemeClr val="dk1"/>
                  </a:effectRef>
                  <a:fontRef idx="minor">
                    <a:schemeClr val="tx1"/>
                  </a:fontRef>
                </p:style>
              </p:cxnSp>
              <p:cxnSp>
                <p:nvCxnSpPr>
                  <p:cNvPr id="157" name="Straight Connector 156"/>
                  <p:cNvCxnSpPr/>
                  <p:nvPr/>
                </p:nvCxnSpPr>
                <p:spPr>
                  <a:xfrm flipV="1">
                    <a:off x="7680176" y="5889157"/>
                    <a:ext cx="511011" cy="0"/>
                  </a:xfrm>
                  <a:prstGeom prst="line">
                    <a:avLst/>
                  </a:prstGeom>
                  <a:grpFill/>
                  <a:ln w="12700"/>
                </p:spPr>
                <p:style>
                  <a:lnRef idx="1">
                    <a:schemeClr val="dk1"/>
                  </a:lnRef>
                  <a:fillRef idx="0">
                    <a:schemeClr val="dk1"/>
                  </a:fillRef>
                  <a:effectRef idx="0">
                    <a:schemeClr val="dk1"/>
                  </a:effectRef>
                  <a:fontRef idx="minor">
                    <a:schemeClr val="tx1"/>
                  </a:fontRef>
                </p:style>
              </p:cxnSp>
            </p:grpSp>
          </p:grpSp>
        </p:grpSp>
        <p:grpSp>
          <p:nvGrpSpPr>
            <p:cNvPr id="158" name="Group 157"/>
            <p:cNvGrpSpPr/>
            <p:nvPr/>
          </p:nvGrpSpPr>
          <p:grpSpPr>
            <a:xfrm>
              <a:off x="7346257" y="2756109"/>
              <a:ext cx="1083390" cy="388847"/>
              <a:chOff x="7422244" y="5356153"/>
              <a:chExt cx="1083390" cy="388847"/>
            </a:xfrm>
            <a:noFill/>
          </p:grpSpPr>
          <p:sp>
            <p:nvSpPr>
              <p:cNvPr id="159" name="Rectangle 158"/>
              <p:cNvSpPr/>
              <p:nvPr/>
            </p:nvSpPr>
            <p:spPr>
              <a:xfrm>
                <a:off x="7422244" y="5356153"/>
                <a:ext cx="970983" cy="388847"/>
              </a:xfrm>
              <a:prstGeom prst="rect">
                <a:avLst/>
              </a:prstGeom>
              <a:grp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160" name="Group 159"/>
              <p:cNvGrpSpPr/>
              <p:nvPr/>
            </p:nvGrpSpPr>
            <p:grpSpPr>
              <a:xfrm>
                <a:off x="7844602" y="5440301"/>
                <a:ext cx="661032" cy="198291"/>
                <a:chOff x="7559146" y="5805259"/>
                <a:chExt cx="661032" cy="167797"/>
              </a:xfrm>
              <a:grpFill/>
            </p:grpSpPr>
            <p:cxnSp>
              <p:nvCxnSpPr>
                <p:cNvPr id="161" name="Straight Connector 160"/>
                <p:cNvCxnSpPr/>
                <p:nvPr/>
              </p:nvCxnSpPr>
              <p:spPr>
                <a:xfrm>
                  <a:off x="7681410" y="5825077"/>
                  <a:ext cx="0" cy="128160"/>
                </a:xfrm>
                <a:prstGeom prst="line">
                  <a:avLst/>
                </a:prstGeom>
                <a:grpFill/>
                <a:ln w="12700"/>
              </p:spPr>
              <p:style>
                <a:lnRef idx="1">
                  <a:schemeClr val="dk1"/>
                </a:lnRef>
                <a:fillRef idx="0">
                  <a:schemeClr val="dk1"/>
                </a:fillRef>
                <a:effectRef idx="0">
                  <a:schemeClr val="dk1"/>
                </a:effectRef>
                <a:fontRef idx="minor">
                  <a:schemeClr val="tx1"/>
                </a:fontRef>
              </p:style>
            </p:cxnSp>
            <p:cxnSp>
              <p:nvCxnSpPr>
                <p:cNvPr id="162" name="Straight Connector 161"/>
                <p:cNvCxnSpPr/>
                <p:nvPr/>
              </p:nvCxnSpPr>
              <p:spPr>
                <a:xfrm>
                  <a:off x="7559146" y="5825077"/>
                  <a:ext cx="0" cy="128160"/>
                </a:xfrm>
                <a:prstGeom prst="line">
                  <a:avLst/>
                </a:prstGeom>
                <a:grpFill/>
                <a:ln w="12700"/>
              </p:spPr>
              <p:style>
                <a:lnRef idx="1">
                  <a:schemeClr val="dk1"/>
                </a:lnRef>
                <a:fillRef idx="0">
                  <a:schemeClr val="dk1"/>
                </a:fillRef>
                <a:effectRef idx="0">
                  <a:schemeClr val="dk1"/>
                </a:effectRef>
                <a:fontRef idx="minor">
                  <a:schemeClr val="tx1"/>
                </a:fontRef>
              </p:style>
            </p:cxnSp>
            <p:grpSp>
              <p:nvGrpSpPr>
                <p:cNvPr id="163" name="Group 162"/>
                <p:cNvGrpSpPr/>
                <p:nvPr/>
              </p:nvGrpSpPr>
              <p:grpSpPr>
                <a:xfrm>
                  <a:off x="7572391" y="5805259"/>
                  <a:ext cx="647787" cy="167797"/>
                  <a:chOff x="7572391" y="5805259"/>
                  <a:chExt cx="647787" cy="167797"/>
                </a:xfrm>
                <a:grpFill/>
              </p:grpSpPr>
              <p:sp>
                <p:nvSpPr>
                  <p:cNvPr id="164" name="Rectangle 163"/>
                  <p:cNvSpPr/>
                  <p:nvPr/>
                </p:nvSpPr>
                <p:spPr>
                  <a:xfrm>
                    <a:off x="7572391" y="5805259"/>
                    <a:ext cx="100799" cy="167797"/>
                  </a:xfrm>
                  <a:prstGeom prst="rect">
                    <a:avLst/>
                  </a:prstGeom>
                  <a:grp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167" name="Straight Connector 166"/>
                  <p:cNvCxnSpPr/>
                  <p:nvPr/>
                </p:nvCxnSpPr>
                <p:spPr>
                  <a:xfrm flipV="1">
                    <a:off x="7680178" y="5886603"/>
                    <a:ext cx="540000" cy="0"/>
                  </a:xfrm>
                  <a:prstGeom prst="line">
                    <a:avLst/>
                  </a:prstGeom>
                  <a:ln/>
                </p:spPr>
                <p:style>
                  <a:lnRef idx="1">
                    <a:schemeClr val="dk1"/>
                  </a:lnRef>
                  <a:fillRef idx="0">
                    <a:schemeClr val="dk1"/>
                  </a:fillRef>
                  <a:effectRef idx="0">
                    <a:schemeClr val="dk1"/>
                  </a:effectRef>
                  <a:fontRef idx="minor">
                    <a:schemeClr val="tx1"/>
                  </a:fontRef>
                </p:style>
              </p:cxnSp>
            </p:grpSp>
          </p:grpSp>
        </p:grpSp>
        <p:sp>
          <p:nvSpPr>
            <p:cNvPr id="168" name="TextBox 167"/>
            <p:cNvSpPr txBox="1"/>
            <p:nvPr/>
          </p:nvSpPr>
          <p:spPr>
            <a:xfrm>
              <a:off x="7640027" y="2972658"/>
              <a:ext cx="433858" cy="123111"/>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r>
                <a:rPr lang="en-GB" sz="800" baseline="-25000" dirty="0">
                  <a:latin typeface="Arial" panose="020B0604020202020204" pitchFamily="34" charset="0"/>
                  <a:cs typeface="Arial" panose="020B0604020202020204" pitchFamily="34" charset="0"/>
                </a:rPr>
                <a:t>S(d)</a:t>
              </a:r>
            </a:p>
          </p:txBody>
        </p:sp>
        <p:sp>
          <p:nvSpPr>
            <p:cNvPr id="169" name="TextBox 168"/>
            <p:cNvSpPr txBox="1"/>
            <p:nvPr/>
          </p:nvSpPr>
          <p:spPr>
            <a:xfrm>
              <a:off x="7005861" y="2978165"/>
              <a:ext cx="433858" cy="123111"/>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r>
                <a:rPr lang="en-GB" sz="800" baseline="-25000" dirty="0">
                  <a:latin typeface="Arial" panose="020B0604020202020204" pitchFamily="34" charset="0"/>
                  <a:cs typeface="Arial" panose="020B0604020202020204" pitchFamily="34" charset="0"/>
                </a:rPr>
                <a:t>g(d)</a:t>
              </a:r>
            </a:p>
          </p:txBody>
        </p:sp>
        <p:sp>
          <p:nvSpPr>
            <p:cNvPr id="170" name="TextBox 169"/>
            <p:cNvSpPr txBox="1"/>
            <p:nvPr/>
          </p:nvSpPr>
          <p:spPr>
            <a:xfrm>
              <a:off x="7015292" y="3344141"/>
              <a:ext cx="433858" cy="123111"/>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r>
                <a:rPr lang="en-GB" sz="800" baseline="-25000" dirty="0">
                  <a:latin typeface="Arial" panose="020B0604020202020204" pitchFamily="34" charset="0"/>
                  <a:cs typeface="Arial" panose="020B0604020202020204" pitchFamily="34" charset="0"/>
                </a:rPr>
                <a:t>g(f)</a:t>
              </a:r>
            </a:p>
          </p:txBody>
        </p:sp>
        <p:cxnSp>
          <p:nvCxnSpPr>
            <p:cNvPr id="172" name="Straight Connector 171"/>
            <p:cNvCxnSpPr/>
            <p:nvPr/>
          </p:nvCxnSpPr>
          <p:spPr>
            <a:xfrm>
              <a:off x="6930251" y="2934545"/>
              <a:ext cx="0" cy="385381"/>
            </a:xfrm>
            <a:prstGeom prst="line">
              <a:avLst/>
            </a:prstGeom>
            <a:ln w="12700"/>
          </p:spPr>
          <p:style>
            <a:lnRef idx="1">
              <a:schemeClr val="dk1"/>
            </a:lnRef>
            <a:fillRef idx="0">
              <a:schemeClr val="dk1"/>
            </a:fillRef>
            <a:effectRef idx="0">
              <a:schemeClr val="dk1"/>
            </a:effectRef>
            <a:fontRef idx="minor">
              <a:schemeClr val="tx1"/>
            </a:fontRef>
          </p:style>
        </p:cxnSp>
        <p:cxnSp>
          <p:nvCxnSpPr>
            <p:cNvPr id="173" name="Straight Connector 172"/>
            <p:cNvCxnSpPr/>
            <p:nvPr/>
          </p:nvCxnSpPr>
          <p:spPr>
            <a:xfrm>
              <a:off x="8434631" y="2933352"/>
              <a:ext cx="0" cy="382526"/>
            </a:xfrm>
            <a:prstGeom prst="line">
              <a:avLst/>
            </a:prstGeom>
            <a:ln w="12700"/>
          </p:spPr>
          <p:style>
            <a:lnRef idx="1">
              <a:schemeClr val="dk1"/>
            </a:lnRef>
            <a:fillRef idx="0">
              <a:schemeClr val="dk1"/>
            </a:fillRef>
            <a:effectRef idx="0">
              <a:schemeClr val="dk1"/>
            </a:effectRef>
            <a:fontRef idx="minor">
              <a:schemeClr val="tx1"/>
            </a:fontRef>
          </p:style>
        </p:cxnSp>
      </p:grpSp>
      <p:sp>
        <p:nvSpPr>
          <p:cNvPr id="175" name="Rounded Rectangle 174"/>
          <p:cNvSpPr/>
          <p:nvPr/>
        </p:nvSpPr>
        <p:spPr>
          <a:xfrm>
            <a:off x="6786531" y="3155457"/>
            <a:ext cx="1928876" cy="967740"/>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38" name="Curved Right Arrow 37"/>
          <p:cNvSpPr/>
          <p:nvPr/>
        </p:nvSpPr>
        <p:spPr>
          <a:xfrm rot="20222749" flipV="1">
            <a:off x="5899301" y="4292013"/>
            <a:ext cx="295444" cy="1377595"/>
          </a:xfrm>
          <a:prstGeom prst="curvedRigh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21100445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chemeClr val="accent1"/>
                                      </p:to>
                                    </p:animClr>
                                  </p:sub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chemeClr val="accent1"/>
                                      </p:to>
                                    </p:animClr>
                                  </p:sub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subTnLst>
                                    <p:animClr clrSpc="rgb" dir="cw">
                                      <p:cBhvr override="childStyle">
                                        <p:cTn dur="1" fill="hold" display="0" masterRel="nextClick" afterEffect="1"/>
                                        <p:tgtEl>
                                          <p:spTgt spid="4"/>
                                        </p:tgtEl>
                                        <p:attrNameLst>
                                          <p:attrName>ppt_c</p:attrName>
                                        </p:attrNameLst>
                                      </p:cBhvr>
                                      <p:to>
                                        <a:schemeClr val="accent1"/>
                                      </p:to>
                                    </p:animClr>
                                  </p:sub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5" end="5"/>
                                            </p:txEl>
                                          </p:spTgt>
                                        </p:tgtEl>
                                        <p:attrNameLst>
                                          <p:attrName>ppt_c</p:attrName>
                                        </p:attrNameLst>
                                      </p:cBhvr>
                                      <p:to>
                                        <a:schemeClr val="accent1"/>
                                      </p:to>
                                    </p:animClr>
                                  </p:sub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6" end="6"/>
                                            </p:txEl>
                                          </p:spTgt>
                                        </p:tgtEl>
                                        <p:attrNameLst>
                                          <p:attrName>ppt_c</p:attrName>
                                        </p:attrNameLst>
                                      </p:cBhvr>
                                      <p:to>
                                        <a:schemeClr val="accent1"/>
                                      </p:to>
                                    </p:animClr>
                                  </p:sub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7" end="7"/>
                                            </p:txEl>
                                          </p:spTgt>
                                        </p:tgtEl>
                                        <p:attrNameLst>
                                          <p:attrName>ppt_c</p:attrName>
                                        </p:attrNameLst>
                                      </p:cBhvr>
                                      <p:to>
                                        <a:schemeClr val="accent1"/>
                                      </p:to>
                                    </p:animClr>
                                  </p:subTnLst>
                                </p:cTn>
                              </p:par>
                              <p:par>
                                <p:cTn id="49" presetID="1" presetClass="entr" presetSubtype="0" fill="hold" grpId="0"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8" end="8"/>
                                            </p:txEl>
                                          </p:spTgt>
                                        </p:tgtEl>
                                        <p:attrNameLst>
                                          <p:attrName>ppt_c</p:attrName>
                                        </p:attrNameLst>
                                      </p:cBhvr>
                                      <p:to>
                                        <a:schemeClr val="accent1"/>
                                      </p:to>
                                    </p:animClr>
                                  </p:subTnLst>
                                </p:cTn>
                              </p:par>
                              <p:par>
                                <p:cTn id="51" presetID="1" presetClass="entr" presetSubtype="0" fill="hold" nodeType="withEffect">
                                  <p:stCondLst>
                                    <p:cond delay="0"/>
                                  </p:stCondLst>
                                  <p:childTnLst>
                                    <p:set>
                                      <p:cBhvr>
                                        <p:cTn id="52" dur="1" fill="hold">
                                          <p:stCondLst>
                                            <p:cond delay="0"/>
                                          </p:stCondLst>
                                        </p:cTn>
                                        <p:tgtEl>
                                          <p:spTgt spid="6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0" end="10"/>
                                            </p:txEl>
                                          </p:spTgt>
                                        </p:tgtEl>
                                        <p:attrNameLst>
                                          <p:attrName>ppt_c</p:attrName>
                                        </p:attrNameLst>
                                      </p:cBhvr>
                                      <p:to>
                                        <a:schemeClr val="accent1"/>
                                      </p:to>
                                    </p:animClr>
                                  </p:subTnLst>
                                </p:cTn>
                              </p:par>
                              <p:par>
                                <p:cTn id="63" presetID="1" presetClass="entr" presetSubtype="0" fill="hold" nodeType="withEffect">
                                  <p:stCondLst>
                                    <p:cond delay="0"/>
                                  </p:stCondLst>
                                  <p:childTnLst>
                                    <p:set>
                                      <p:cBhvr>
                                        <p:cTn id="64" dur="1" fill="hold">
                                          <p:stCondLst>
                                            <p:cond delay="0"/>
                                          </p:stCondLst>
                                        </p:cTn>
                                        <p:tgtEl>
                                          <p:spTgt spid="88"/>
                                        </p:tgtEl>
                                        <p:attrNameLst>
                                          <p:attrName>style.visibility</p:attrName>
                                        </p:attrNameLst>
                                      </p:cBhvr>
                                      <p:to>
                                        <p:strVal val="visible"/>
                                      </p:to>
                                    </p:set>
                                  </p:childTnLst>
                                </p:cTn>
                              </p:par>
                              <p:par>
                                <p:cTn id="65" presetID="22" presetClass="entr" presetSubtype="4"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down)">
                                      <p:cBhvr>
                                        <p:cTn id="67" dur="500"/>
                                        <p:tgtEl>
                                          <p:spTgt spid="108"/>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3">
                                            <p:txEl>
                                              <p:pRg st="11" end="1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1" end="11"/>
                                            </p:txEl>
                                          </p:spTgt>
                                        </p:tgtEl>
                                        <p:attrNameLst>
                                          <p:attrName>ppt_c</p:attrName>
                                        </p:attrNameLst>
                                      </p:cBhvr>
                                      <p:to>
                                        <a:schemeClr val="accent1"/>
                                      </p:to>
                                    </p:animClr>
                                  </p:subTnLst>
                                </p:cTn>
                              </p:par>
                              <p:par>
                                <p:cTn id="72" presetID="1" presetClass="entr" presetSubtype="0" fill="hold" grpId="0" nodeType="withEffect">
                                  <p:stCondLst>
                                    <p:cond delay="0"/>
                                  </p:stCondLst>
                                  <p:childTnLst>
                                    <p:set>
                                      <p:cBhvr>
                                        <p:cTn id="73" dur="1" fill="hold">
                                          <p:stCondLst>
                                            <p:cond delay="0"/>
                                          </p:stCondLst>
                                        </p:cTn>
                                        <p:tgtEl>
                                          <p:spTgt spid="3">
                                            <p:txEl>
                                              <p:pRg st="12" end="12"/>
                                            </p:txEl>
                                          </p:spTgt>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3">
                                            <p:txEl>
                                              <p:pRg st="13" end="13"/>
                                            </p:txEl>
                                          </p:spTgt>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childTnLst>
                                </p:cTn>
                              </p:par>
                              <p:par>
                                <p:cTn id="78" presetID="1" presetClass="entr" presetSubtype="0" fill="hold" nodeType="withEffect">
                                  <p:stCondLst>
                                    <p:cond delay="0"/>
                                  </p:stCondLst>
                                  <p:childTnLst>
                                    <p:set>
                                      <p:cBhvr>
                                        <p:cTn id="79" dur="1" fill="hold">
                                          <p:stCondLst>
                                            <p:cond delay="0"/>
                                          </p:stCondLst>
                                        </p:cTn>
                                        <p:tgtEl>
                                          <p:spTgt spid="43"/>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childTnLst>
                                    <p:set>
                                      <p:cBhvr>
                                        <p:cTn id="83" dur="1" fill="hold">
                                          <p:stCondLst>
                                            <p:cond delay="0"/>
                                          </p:stCondLst>
                                        </p:cTn>
                                        <p:tgtEl>
                                          <p:spTgt spid="174"/>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9" grpId="0" animBg="1"/>
      <p:bldP spid="10" grpId="0" animBg="1"/>
      <p:bldP spid="11" grpId="0" animBg="1"/>
      <p:bldP spid="39" grpId="0"/>
      <p:bldP spid="55" grpId="0" animBg="1"/>
      <p:bldP spid="77" grpId="0" animBg="1"/>
      <p:bldP spid="51" grpId="0" animBg="1"/>
      <p:bldP spid="108" grpId="0" animBg="1"/>
      <p:bldP spid="42" grpId="0" animBg="1"/>
      <p:bldP spid="175" grpId="0" animBg="1"/>
      <p:bldP spid="3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rgbClr val="990000"/>
                </a:solidFill>
              </a:rPr>
              <a:t>Through Vial Impedance Spectroscopy (TVIS)</a:t>
            </a:r>
          </a:p>
        </p:txBody>
      </p:sp>
      <p:sp>
        <p:nvSpPr>
          <p:cNvPr id="2" name="Content Placeholder 1"/>
          <p:cNvSpPr>
            <a:spLocks noGrp="1"/>
          </p:cNvSpPr>
          <p:nvPr>
            <p:ph idx="1"/>
          </p:nvPr>
        </p:nvSpPr>
        <p:spPr>
          <a:xfrm>
            <a:off x="342023" y="978196"/>
            <a:ext cx="8454271" cy="4640403"/>
          </a:xfrm>
          <a:ln>
            <a:solidFill>
              <a:srgbClr val="3803FB"/>
            </a:solidFill>
          </a:ln>
        </p:spPr>
        <p:txBody>
          <a:bodyPr>
            <a:normAutofit/>
          </a:bodyPr>
          <a:lstStyle/>
          <a:p>
            <a:pPr marL="285750" indent="-285750">
              <a:buFont typeface="Arial" panose="020B0604020202020204" pitchFamily="34" charset="0"/>
              <a:buChar char="•"/>
            </a:pPr>
            <a:r>
              <a:rPr lang="en-GB" dirty="0"/>
              <a:t>Impedance is a frequency dependent parameter largely because the impedance of a </a:t>
            </a:r>
            <a:r>
              <a:rPr lang="en-GB" dirty="0">
                <a:solidFill>
                  <a:srgbClr val="FF0000"/>
                </a:solidFill>
              </a:rPr>
              <a:t>capacitance</a:t>
            </a:r>
            <a:r>
              <a:rPr lang="en-GB" dirty="0"/>
              <a:t> is dependent on the frequency of the applied field, whereas an ideal </a:t>
            </a:r>
            <a:r>
              <a:rPr lang="en-GB" dirty="0">
                <a:solidFill>
                  <a:srgbClr val="3803FB"/>
                </a:solidFill>
              </a:rPr>
              <a:t>resistor</a:t>
            </a:r>
            <a:r>
              <a:rPr lang="en-GB" dirty="0"/>
              <a:t> has zero frequency dependence</a:t>
            </a:r>
            <a:endParaRPr lang="en-GB" dirty="0">
              <a:solidFill>
                <a:srgbClr val="FF3300"/>
              </a:solidFill>
            </a:endParaRPr>
          </a:p>
          <a:p>
            <a:pPr marL="0" indent="0">
              <a:buNone/>
            </a:pPr>
            <a:endParaRPr lang="en-GB" dirty="0">
              <a:solidFill>
                <a:srgbClr val="FF3300"/>
              </a:solidFill>
            </a:endParaRPr>
          </a:p>
          <a:p>
            <a:pPr marL="285750" indent="-285750">
              <a:buFont typeface="Arial" panose="020B0604020202020204" pitchFamily="34" charset="0"/>
              <a:buChar char="•"/>
            </a:pPr>
            <a:endParaRPr lang="en-GB" dirty="0">
              <a:solidFill>
                <a:srgbClr val="FF3300"/>
              </a:solidFill>
            </a:endParaRPr>
          </a:p>
          <a:p>
            <a:pPr marL="285750" indent="-285750">
              <a:buFont typeface="Arial" panose="020B0604020202020204" pitchFamily="34" charset="0"/>
              <a:buChar char="•"/>
            </a:pPr>
            <a:endParaRPr lang="en-GB" dirty="0">
              <a:solidFill>
                <a:srgbClr val="FF3300"/>
              </a:solidFill>
            </a:endParaRPr>
          </a:p>
          <a:p>
            <a:pPr marL="285750" indent="-285750">
              <a:buFont typeface="Arial" panose="020B0604020202020204" pitchFamily="34" charset="0"/>
              <a:buChar char="•"/>
            </a:pPr>
            <a:endParaRPr lang="en-GB" dirty="0">
              <a:solidFill>
                <a:srgbClr val="FF3300"/>
              </a:solidFill>
            </a:endParaRP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By fitting the impedance spectrum of a </a:t>
            </a:r>
            <a:r>
              <a:rPr lang="en-GB" dirty="0">
                <a:solidFill>
                  <a:srgbClr val="00B050"/>
                </a:solidFill>
              </a:rPr>
              <a:t>composite object</a:t>
            </a:r>
            <a:r>
              <a:rPr lang="en-GB" dirty="0"/>
              <a:t> then one can extract the sample resistance and capacitance</a:t>
            </a:r>
          </a:p>
          <a:p>
            <a:endParaRPr lang="en-GB" dirty="0"/>
          </a:p>
        </p:txBody>
      </p:sp>
      <p:sp>
        <p:nvSpPr>
          <p:cNvPr id="5" name="Content Placeholder 1"/>
          <p:cNvSpPr txBox="1">
            <a:spLocks/>
          </p:cNvSpPr>
          <p:nvPr/>
        </p:nvSpPr>
        <p:spPr>
          <a:xfrm>
            <a:off x="4463143" y="1752601"/>
            <a:ext cx="4005943" cy="4525963"/>
          </a:xfrm>
          <a:prstGeom prst="rect">
            <a:avLst/>
          </a:prstGeom>
        </p:spPr>
        <p:txBody>
          <a:bodyPr>
            <a:normAutofit/>
          </a:bodyPr>
          <a:lstStyle>
            <a:lvl1pPr marL="0" indent="0" algn="l" defTabSz="457200" rtl="0" eaLnBrk="1" latinLnBrk="0" hangingPunct="1">
              <a:spcBef>
                <a:spcPct val="20000"/>
              </a:spcBef>
              <a:buFont typeface="Arial"/>
              <a:buNone/>
              <a:defRPr sz="1800" kern="1200" baseline="0">
                <a:solidFill>
                  <a:schemeClr val="tx1"/>
                </a:solidFill>
                <a:latin typeface="Arial"/>
                <a:ea typeface="+mn-ea"/>
                <a:cs typeface="+mn-cs"/>
              </a:defRPr>
            </a:lvl1pPr>
            <a:lvl2pPr marL="457200" indent="0" algn="l" defTabSz="457200" rtl="0" eaLnBrk="1" latinLnBrk="0" hangingPunct="1">
              <a:spcBef>
                <a:spcPct val="20000"/>
              </a:spcBef>
              <a:buFont typeface="Arial"/>
              <a:buNone/>
              <a:defRPr sz="1800" kern="1200" baseline="0">
                <a:solidFill>
                  <a:schemeClr val="tx1"/>
                </a:solidFill>
                <a:latin typeface="Arial"/>
                <a:ea typeface="+mn-ea"/>
                <a:cs typeface="+mn-cs"/>
              </a:defRPr>
            </a:lvl2pPr>
            <a:lvl3pPr marL="914400" indent="0" algn="l" defTabSz="457200" rtl="0" eaLnBrk="1" latinLnBrk="0" hangingPunct="1">
              <a:spcBef>
                <a:spcPct val="20000"/>
              </a:spcBef>
              <a:buFont typeface="Arial"/>
              <a:buNone/>
              <a:defRPr sz="1800" kern="1200" baseline="0">
                <a:solidFill>
                  <a:schemeClr val="tx1"/>
                </a:solidFill>
                <a:latin typeface="Arial"/>
                <a:ea typeface="+mn-ea"/>
                <a:cs typeface="+mn-cs"/>
              </a:defRPr>
            </a:lvl3pPr>
            <a:lvl4pPr marL="1371600" indent="0" algn="l" defTabSz="457200" rtl="0" eaLnBrk="1" latinLnBrk="0" hangingPunct="1">
              <a:spcBef>
                <a:spcPct val="20000"/>
              </a:spcBef>
              <a:buFont typeface="Arial"/>
              <a:buNone/>
              <a:defRPr sz="1800" kern="1200" baseline="0">
                <a:solidFill>
                  <a:schemeClr val="tx1"/>
                </a:solidFill>
                <a:latin typeface="Arial"/>
                <a:ea typeface="+mn-ea"/>
                <a:cs typeface="+mn-cs"/>
              </a:defRPr>
            </a:lvl4pPr>
            <a:lvl5pPr marL="1828800" indent="0" algn="l" defTabSz="457200" rtl="0" eaLnBrk="1" latinLnBrk="0" hangingPunct="1">
              <a:spcBef>
                <a:spcPct val="20000"/>
              </a:spcBef>
              <a:buFont typeface="Arial"/>
              <a:buNone/>
              <a:defRPr sz="1800" kern="1200" baseline="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endParaRPr lang="en-GB" dirty="0"/>
          </a:p>
        </p:txBody>
      </p:sp>
      <p:sp>
        <p:nvSpPr>
          <p:cNvPr id="3" name="Rectangle 2"/>
          <p:cNvSpPr/>
          <p:nvPr/>
        </p:nvSpPr>
        <p:spPr>
          <a:xfrm>
            <a:off x="1072449" y="2688109"/>
            <a:ext cx="1859536" cy="1075765"/>
          </a:xfrm>
          <a:prstGeom prst="rect">
            <a:avLst/>
          </a:prstGeom>
          <a:ln>
            <a:solidFill>
              <a:srgbClr val="FF33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p:cNvSpPr/>
          <p:nvPr/>
        </p:nvSpPr>
        <p:spPr>
          <a:xfrm>
            <a:off x="3614584" y="2688110"/>
            <a:ext cx="1859536" cy="1075764"/>
          </a:xfrm>
          <a:prstGeom prst="rect">
            <a:avLst/>
          </a:prstGeom>
          <a:ln>
            <a:solidFill>
              <a:srgbClr val="3803F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Rectangle 7"/>
          <p:cNvSpPr/>
          <p:nvPr/>
        </p:nvSpPr>
        <p:spPr>
          <a:xfrm>
            <a:off x="6179770" y="2688110"/>
            <a:ext cx="1859536" cy="1075764"/>
          </a:xfrm>
          <a:prstGeom prst="rect">
            <a:avLst/>
          </a:prstGeom>
          <a:ln>
            <a:solidFill>
              <a:srgbClr val="00B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4" name="Rectangle 13"/>
          <p:cNvSpPr/>
          <p:nvPr/>
        </p:nvSpPr>
        <p:spPr>
          <a:xfrm>
            <a:off x="4005660" y="5703396"/>
            <a:ext cx="1060269" cy="490371"/>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5" name="Rectangle 14"/>
          <p:cNvSpPr/>
          <p:nvPr/>
        </p:nvSpPr>
        <p:spPr>
          <a:xfrm>
            <a:off x="4691657" y="5225522"/>
            <a:ext cx="1060270" cy="490371"/>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2" name="Rectangle 31"/>
          <p:cNvSpPr/>
          <p:nvPr/>
        </p:nvSpPr>
        <p:spPr>
          <a:xfrm>
            <a:off x="3074746" y="2537505"/>
            <a:ext cx="125793" cy="226996"/>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41" name="Straight Connector 40"/>
          <p:cNvCxnSpPr/>
          <p:nvPr/>
        </p:nvCxnSpPr>
        <p:spPr>
          <a:xfrm>
            <a:off x="6220585" y="2321874"/>
            <a:ext cx="447568" cy="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flipV="1">
            <a:off x="4166053" y="2405915"/>
            <a:ext cx="951932" cy="1"/>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V="1">
            <a:off x="1567871" y="2411618"/>
            <a:ext cx="951932" cy="1"/>
          </a:xfrm>
          <a:prstGeom prst="line">
            <a:avLst/>
          </a:prstGeom>
        </p:spPr>
        <p:style>
          <a:lnRef idx="1">
            <a:schemeClr val="dk1"/>
          </a:lnRef>
          <a:fillRef idx="0">
            <a:schemeClr val="dk1"/>
          </a:fillRef>
          <a:effectRef idx="0">
            <a:schemeClr val="dk1"/>
          </a:effectRef>
          <a:fontRef idx="minor">
            <a:schemeClr val="tx1"/>
          </a:fontRef>
        </p:style>
      </p:cxnSp>
      <p:grpSp>
        <p:nvGrpSpPr>
          <p:cNvPr id="37" name="Group 36"/>
          <p:cNvGrpSpPr/>
          <p:nvPr/>
        </p:nvGrpSpPr>
        <p:grpSpPr>
          <a:xfrm>
            <a:off x="6668153" y="2013225"/>
            <a:ext cx="862383" cy="562222"/>
            <a:chOff x="6655567" y="3188790"/>
            <a:chExt cx="813505" cy="562222"/>
          </a:xfrm>
        </p:grpSpPr>
        <p:sp>
          <p:nvSpPr>
            <p:cNvPr id="10" name="Rectangle 9"/>
            <p:cNvSpPr/>
            <p:nvPr/>
          </p:nvSpPr>
          <p:spPr>
            <a:xfrm>
              <a:off x="6655567" y="3320265"/>
              <a:ext cx="805963" cy="364860"/>
            </a:xfrm>
            <a:prstGeom prst="rect">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11" name="Straight Connector 10"/>
            <p:cNvCxnSpPr/>
            <p:nvPr/>
          </p:nvCxnSpPr>
          <p:spPr>
            <a:xfrm>
              <a:off x="7123972" y="3231263"/>
              <a:ext cx="0" cy="181597"/>
            </a:xfrm>
            <a:prstGeom prst="line">
              <a:avLst/>
            </a:prstGeom>
            <a:ln w="12700"/>
          </p:spPr>
          <p:style>
            <a:lnRef idx="1">
              <a:schemeClr val="dk1"/>
            </a:lnRef>
            <a:fillRef idx="0">
              <a:schemeClr val="dk1"/>
            </a:fillRef>
            <a:effectRef idx="0">
              <a:schemeClr val="dk1"/>
            </a:effectRef>
            <a:fontRef idx="minor">
              <a:schemeClr val="tx1"/>
            </a:fontRef>
          </p:style>
        </p:cxnSp>
        <p:sp>
          <p:nvSpPr>
            <p:cNvPr id="12" name="Rectangle 11"/>
            <p:cNvSpPr/>
            <p:nvPr/>
          </p:nvSpPr>
          <p:spPr>
            <a:xfrm>
              <a:off x="6990048" y="3188790"/>
              <a:ext cx="125793" cy="226996"/>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16" name="Straight Connector 15"/>
            <p:cNvCxnSpPr/>
            <p:nvPr/>
          </p:nvCxnSpPr>
          <p:spPr>
            <a:xfrm>
              <a:off x="6999748" y="3231263"/>
              <a:ext cx="0" cy="181597"/>
            </a:xfrm>
            <a:prstGeom prst="line">
              <a:avLst/>
            </a:prstGeom>
            <a:ln w="12700"/>
          </p:spPr>
          <p:style>
            <a:lnRef idx="1">
              <a:schemeClr val="dk1"/>
            </a:lnRef>
            <a:fillRef idx="0">
              <a:schemeClr val="dk1"/>
            </a:fillRef>
            <a:effectRef idx="0">
              <a:schemeClr val="dk1"/>
            </a:effectRef>
            <a:fontRef idx="minor">
              <a:schemeClr val="tx1"/>
            </a:fontRef>
          </p:style>
        </p:cxnSp>
        <p:sp>
          <p:nvSpPr>
            <p:cNvPr id="18" name="Rectangle 17"/>
            <p:cNvSpPr/>
            <p:nvPr/>
          </p:nvSpPr>
          <p:spPr>
            <a:xfrm>
              <a:off x="6886837" y="3603813"/>
              <a:ext cx="370229" cy="14719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TextBox 12"/>
            <p:cNvSpPr txBox="1"/>
            <p:nvPr/>
          </p:nvSpPr>
          <p:spPr>
            <a:xfrm>
              <a:off x="6682356" y="3620384"/>
              <a:ext cx="786716" cy="123111"/>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R</a:t>
              </a:r>
              <a:endParaRPr lang="en-GB" sz="800" baseline="-25000" dirty="0">
                <a:latin typeface="Arial" panose="020B0604020202020204" pitchFamily="34" charset="0"/>
                <a:cs typeface="Arial" panose="020B0604020202020204" pitchFamily="34" charset="0"/>
              </a:endParaRPr>
            </a:p>
          </p:txBody>
        </p:sp>
        <p:sp>
          <p:nvSpPr>
            <p:cNvPr id="19" name="TextBox 18"/>
            <p:cNvSpPr txBox="1"/>
            <p:nvPr/>
          </p:nvSpPr>
          <p:spPr>
            <a:xfrm>
              <a:off x="6673392" y="3273324"/>
              <a:ext cx="786716" cy="123111"/>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endParaRPr lang="en-GB" sz="800" baseline="-25000" dirty="0">
                <a:latin typeface="Arial" panose="020B0604020202020204" pitchFamily="34" charset="0"/>
                <a:cs typeface="Arial" panose="020B0604020202020204" pitchFamily="34" charset="0"/>
              </a:endParaRPr>
            </a:p>
          </p:txBody>
        </p:sp>
      </p:grpSp>
      <p:grpSp>
        <p:nvGrpSpPr>
          <p:cNvPr id="36" name="Group 35"/>
          <p:cNvGrpSpPr/>
          <p:nvPr/>
        </p:nvGrpSpPr>
        <p:grpSpPr>
          <a:xfrm>
            <a:off x="4160976" y="2322612"/>
            <a:ext cx="833984" cy="147199"/>
            <a:chOff x="4085934" y="3611330"/>
            <a:chExt cx="786716" cy="147199"/>
          </a:xfrm>
        </p:grpSpPr>
        <p:sp>
          <p:nvSpPr>
            <p:cNvPr id="24" name="Rectangle 23"/>
            <p:cNvSpPr/>
            <p:nvPr/>
          </p:nvSpPr>
          <p:spPr>
            <a:xfrm>
              <a:off x="4290415" y="3611330"/>
              <a:ext cx="370229" cy="14719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25" name="TextBox 24"/>
            <p:cNvSpPr txBox="1"/>
            <p:nvPr/>
          </p:nvSpPr>
          <p:spPr>
            <a:xfrm>
              <a:off x="4085934" y="3627901"/>
              <a:ext cx="786716" cy="123111"/>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R</a:t>
              </a:r>
              <a:endParaRPr lang="en-GB" sz="800" baseline="-25000" dirty="0">
                <a:latin typeface="Arial" panose="020B0604020202020204" pitchFamily="34" charset="0"/>
                <a:cs typeface="Arial" panose="020B0604020202020204" pitchFamily="34" charset="0"/>
              </a:endParaRPr>
            </a:p>
          </p:txBody>
        </p:sp>
      </p:grpSp>
      <p:grpSp>
        <p:nvGrpSpPr>
          <p:cNvPr id="35" name="Group 34"/>
          <p:cNvGrpSpPr/>
          <p:nvPr/>
        </p:nvGrpSpPr>
        <p:grpSpPr>
          <a:xfrm>
            <a:off x="1967062" y="2273188"/>
            <a:ext cx="141971" cy="226996"/>
            <a:chOff x="1929794" y="3356580"/>
            <a:chExt cx="133924" cy="226996"/>
          </a:xfrm>
        </p:grpSpPr>
        <p:cxnSp>
          <p:nvCxnSpPr>
            <p:cNvPr id="29" name="Straight Connector 28"/>
            <p:cNvCxnSpPr/>
            <p:nvPr/>
          </p:nvCxnSpPr>
          <p:spPr>
            <a:xfrm>
              <a:off x="2063718" y="3399053"/>
              <a:ext cx="0" cy="181597"/>
            </a:xfrm>
            <a:prstGeom prst="line">
              <a:avLst/>
            </a:prstGeom>
            <a:ln w="12700"/>
          </p:spPr>
          <p:style>
            <a:lnRef idx="1">
              <a:schemeClr val="dk1"/>
            </a:lnRef>
            <a:fillRef idx="0">
              <a:schemeClr val="dk1"/>
            </a:fillRef>
            <a:effectRef idx="0">
              <a:schemeClr val="dk1"/>
            </a:effectRef>
            <a:fontRef idx="minor">
              <a:schemeClr val="tx1"/>
            </a:fontRef>
          </p:style>
        </p:cxnSp>
        <p:sp>
          <p:nvSpPr>
            <p:cNvPr id="30" name="Rectangle 29"/>
            <p:cNvSpPr/>
            <p:nvPr/>
          </p:nvSpPr>
          <p:spPr>
            <a:xfrm>
              <a:off x="1929794" y="3356580"/>
              <a:ext cx="125793" cy="226996"/>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31" name="Straight Connector 30"/>
            <p:cNvCxnSpPr/>
            <p:nvPr/>
          </p:nvCxnSpPr>
          <p:spPr>
            <a:xfrm>
              <a:off x="1939494" y="3399053"/>
              <a:ext cx="0" cy="181597"/>
            </a:xfrm>
            <a:prstGeom prst="line">
              <a:avLst/>
            </a:prstGeom>
            <a:ln w="12700"/>
          </p:spPr>
          <p:style>
            <a:lnRef idx="1">
              <a:schemeClr val="dk1"/>
            </a:lnRef>
            <a:fillRef idx="0">
              <a:schemeClr val="dk1"/>
            </a:fillRef>
            <a:effectRef idx="0">
              <a:schemeClr val="dk1"/>
            </a:effectRef>
            <a:fontRef idx="minor">
              <a:schemeClr val="tx1"/>
            </a:fontRef>
          </p:style>
        </p:cxnSp>
      </p:grpSp>
      <p:sp>
        <p:nvSpPr>
          <p:cNvPr id="34" name="TextBox 33"/>
          <p:cNvSpPr txBox="1"/>
          <p:nvPr/>
        </p:nvSpPr>
        <p:spPr>
          <a:xfrm>
            <a:off x="1629604" y="2364165"/>
            <a:ext cx="833984" cy="123111"/>
          </a:xfrm>
          <a:prstGeom prst="rect">
            <a:avLst/>
          </a:prstGeom>
          <a:noFill/>
        </p:spPr>
        <p:txBody>
          <a:bodyPr wrap="square" lIns="0" tIns="0" rIns="0" bIns="0" rtlCol="0">
            <a:spAutoFit/>
          </a:bodyPr>
          <a:lstStyle/>
          <a:p>
            <a:pPr algn="ctr"/>
            <a:r>
              <a:rPr lang="en-GB" sz="800" dirty="0">
                <a:latin typeface="Arial" panose="020B0604020202020204" pitchFamily="34" charset="0"/>
                <a:cs typeface="Arial" panose="020B0604020202020204" pitchFamily="34" charset="0"/>
              </a:rPr>
              <a:t>C</a:t>
            </a:r>
            <a:endParaRPr lang="en-GB" sz="800" baseline="-25000" dirty="0">
              <a:latin typeface="Arial" panose="020B0604020202020204" pitchFamily="34" charset="0"/>
              <a:cs typeface="Arial" panose="020B0604020202020204" pitchFamily="34" charset="0"/>
            </a:endParaRPr>
          </a:p>
        </p:txBody>
      </p:sp>
      <p:cxnSp>
        <p:nvCxnSpPr>
          <p:cNvPr id="44" name="Straight Connector 43"/>
          <p:cNvCxnSpPr/>
          <p:nvPr/>
        </p:nvCxnSpPr>
        <p:spPr>
          <a:xfrm>
            <a:off x="7530536" y="2355970"/>
            <a:ext cx="447568" cy="0"/>
          </a:xfrm>
          <a:prstGeom prst="line">
            <a:avLst/>
          </a:prstGeom>
        </p:spPr>
        <p:style>
          <a:lnRef idx="1">
            <a:schemeClr val="dk1"/>
          </a:lnRef>
          <a:fillRef idx="0">
            <a:schemeClr val="dk1"/>
          </a:fillRef>
          <a:effectRef idx="0">
            <a:schemeClr val="dk1"/>
          </a:effectRef>
          <a:fontRef idx="minor">
            <a:schemeClr val="tx1"/>
          </a:fontRef>
        </p:style>
      </p:cxnSp>
      <p:pic>
        <p:nvPicPr>
          <p:cNvPr id="33" name="Content Placeholder 2"/>
          <p:cNvPicPr>
            <a:picLocks noChangeAspect="1"/>
          </p:cNvPicPr>
          <p:nvPr/>
        </p:nvPicPr>
        <p:blipFill rotWithShape="1">
          <a:blip r:embed="rId2"/>
          <a:srcRect l="7325" t="8608" r="7692" b="52028"/>
          <a:stretch/>
        </p:blipFill>
        <p:spPr>
          <a:xfrm>
            <a:off x="1344276" y="2655256"/>
            <a:ext cx="1217041" cy="1080000"/>
          </a:xfrm>
          <a:prstGeom prst="rect">
            <a:avLst/>
          </a:prstGeom>
        </p:spPr>
      </p:pic>
      <p:pic>
        <p:nvPicPr>
          <p:cNvPr id="38" name="Picture 37"/>
          <p:cNvPicPr>
            <a:picLocks noChangeAspect="1"/>
          </p:cNvPicPr>
          <p:nvPr/>
        </p:nvPicPr>
        <p:blipFill rotWithShape="1">
          <a:blip r:embed="rId3"/>
          <a:srcRect l="6999" t="9256" r="10183" b="52484"/>
          <a:stretch/>
        </p:blipFill>
        <p:spPr>
          <a:xfrm>
            <a:off x="3878333" y="2671075"/>
            <a:ext cx="1193188" cy="1080000"/>
          </a:xfrm>
          <a:prstGeom prst="rect">
            <a:avLst/>
          </a:prstGeom>
        </p:spPr>
      </p:pic>
      <p:pic>
        <p:nvPicPr>
          <p:cNvPr id="42" name="Picture 41"/>
          <p:cNvPicPr>
            <a:picLocks noChangeAspect="1"/>
          </p:cNvPicPr>
          <p:nvPr/>
        </p:nvPicPr>
        <p:blipFill rotWithShape="1">
          <a:blip r:embed="rId4"/>
          <a:srcRect l="6221" t="9256" r="10268" b="53219"/>
          <a:stretch/>
        </p:blipFill>
        <p:spPr>
          <a:xfrm>
            <a:off x="6378821" y="2672741"/>
            <a:ext cx="1368000" cy="1047148"/>
          </a:xfrm>
          <a:prstGeom prst="rect">
            <a:avLst/>
          </a:prstGeom>
        </p:spPr>
      </p:pic>
    </p:spTree>
    <p:extLst>
      <p:ext uri="{BB962C8B-B14F-4D97-AF65-F5344CB8AC3E}">
        <p14:creationId xmlns:p14="http://schemas.microsoft.com/office/powerpoint/2010/main" val="308787195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rgbClr val="990000"/>
                </a:solidFill>
              </a:rPr>
              <a:t>Imaginary Part Capacitance : Characteristic Response </a:t>
            </a:r>
          </a:p>
        </p:txBody>
      </p:sp>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233916" y="829342"/>
                <a:ext cx="4263656" cy="4947683"/>
              </a:xfrm>
            </p:spPr>
            <p:txBody>
              <a:bodyPr>
                <a:normAutofit/>
              </a:bodyPr>
              <a:lstStyle/>
              <a:p>
                <a:pPr marL="285750" indent="-285750">
                  <a:spcBef>
                    <a:spcPts val="0"/>
                  </a:spcBef>
                  <a:buFont typeface="Arial" panose="020B0604020202020204" pitchFamily="34" charset="0"/>
                  <a:buChar char="•"/>
                </a:pPr>
                <a:r>
                  <a:rPr lang="en-US" dirty="0">
                    <a:cs typeface="Calibri" panose="020F0502020204030204" pitchFamily="34" charset="0"/>
                  </a:rPr>
                  <a:t>At</a:t>
                </a:r>
                <a14:m>
                  <m:oMath xmlns:m="http://schemas.openxmlformats.org/officeDocument/2006/math">
                    <m:r>
                      <a:rPr lang="en-US" b="0" i="0" dirty="0" smtClean="0">
                        <a:latin typeface="Cambria Math" panose="02040503050406030204" pitchFamily="18" charset="0"/>
                        <a:cs typeface="Arial" panose="020B0604020202020204" pitchFamily="34" charset="0"/>
                      </a:rPr>
                      <m:t> </m:t>
                    </m:r>
                    <m:r>
                      <m:rPr>
                        <m:nor/>
                      </m:rPr>
                      <a:rPr lang="el-GR" dirty="0">
                        <a:cs typeface="Calibri" panose="020F0502020204030204" pitchFamily="34" charset="0"/>
                      </a:rPr>
                      <m:t>ω</m:t>
                    </m:r>
                    <m:r>
                      <m:rPr>
                        <m:nor/>
                      </m:rPr>
                      <a:rPr lang="en-GB" dirty="0">
                        <a:cs typeface="Calibri" panose="020F0502020204030204" pitchFamily="34" charset="0"/>
                      </a:rPr>
                      <m:t>→</m:t>
                    </m:r>
                    <m:r>
                      <m:rPr>
                        <m:nor/>
                      </m:rPr>
                      <a:rPr lang="en-US" b="0" i="0" dirty="0" smtClean="0">
                        <a:cs typeface="Calibri" panose="020F0502020204030204" pitchFamily="34" charset="0"/>
                      </a:rPr>
                      <m:t>0</m:t>
                    </m:r>
                    <m:r>
                      <a:rPr lang="en-US" b="0" i="1" dirty="0" smtClean="0">
                        <a:latin typeface="Cambria Math" panose="02040503050406030204" pitchFamily="18" charset="0"/>
                        <a:cs typeface="Arial" panose="020B0604020202020204" pitchFamily="34" charset="0"/>
                      </a:rPr>
                      <m:t>, </m:t>
                    </m:r>
                    <m:sSup>
                      <m:sSupPr>
                        <m:ctrlPr>
                          <a:rPr lang="en-US" sz="2000" b="0" i="1" smtClean="0">
                            <a:latin typeface="Cambria Math"/>
                            <a:ea typeface="Cambria Math" panose="02040503050406030204" pitchFamily="18" charset="0"/>
                          </a:rPr>
                        </m:ctrlPr>
                      </m:sSupPr>
                      <m:e>
                        <m:r>
                          <a:rPr lang="en-US" sz="2000" b="0" i="1" smtClean="0">
                            <a:latin typeface="Cambria Math" panose="02040503050406030204" pitchFamily="18" charset="0"/>
                            <a:ea typeface="Cambria Math" panose="02040503050406030204" pitchFamily="18" charset="0"/>
                          </a:rPr>
                          <m:t>𝐶</m:t>
                        </m:r>
                      </m:e>
                      <m:sup>
                        <m:r>
                          <a:rPr lang="th-TH" sz="2000" b="0" i="1" smtClean="0">
                            <a:latin typeface="Cambria Math" panose="02040503050406030204" pitchFamily="18" charset="0"/>
                            <a:ea typeface="Cambria Math" panose="02040503050406030204" pitchFamily="18" charset="0"/>
                          </a:rPr>
                          <m:t>"</m:t>
                        </m:r>
                      </m:sup>
                    </m:sSup>
                    <m:r>
                      <a:rPr lang="en-US" sz="2000" b="0" i="1" smtClean="0">
                        <a:latin typeface="Cambria Math" panose="02040503050406030204" pitchFamily="18" charset="0"/>
                        <a:ea typeface="Cambria Math" panose="02040503050406030204" pitchFamily="18" charset="0"/>
                      </a:rPr>
                      <m:t>=0</m:t>
                    </m:r>
                  </m:oMath>
                </a14:m>
                <a:endParaRPr lang="en-US" sz="2000" b="0" dirty="0">
                  <a:ea typeface="Cambria Math" panose="02040503050406030204" pitchFamily="18" charset="0"/>
                  <a:cs typeface="Calibri" panose="020F0502020204030204" pitchFamily="34" charset="0"/>
                </a:endParaRPr>
              </a:p>
              <a:p>
                <a:pPr>
                  <a:spcBef>
                    <a:spcPts val="0"/>
                  </a:spcBef>
                </a:pPr>
                <a:endParaRPr lang="en-US" sz="2000" b="0" dirty="0">
                  <a:ea typeface="Cambria Math" panose="02040503050406030204" pitchFamily="18" charset="0"/>
                  <a:cs typeface="Calibri" panose="020F0502020204030204" pitchFamily="34" charset="0"/>
                </a:endParaRPr>
              </a:p>
              <a:p>
                <a:pPr marL="285750" indent="-285750">
                  <a:spcBef>
                    <a:spcPts val="0"/>
                  </a:spcBef>
                  <a:buFont typeface="Arial" panose="020B0604020202020204" pitchFamily="34" charset="0"/>
                  <a:buChar char="•"/>
                </a:pPr>
                <a:r>
                  <a:rPr lang="en-US" dirty="0">
                    <a:cs typeface="Calibri" panose="020F0502020204030204" pitchFamily="34" charset="0"/>
                  </a:rPr>
                  <a:t>As the frequency increase, </a:t>
                </a:r>
                <a14:m>
                  <m:oMath xmlns:m="http://schemas.openxmlformats.org/officeDocument/2006/math">
                    <m:sSup>
                      <m:sSupPr>
                        <m:ctrlPr>
                          <a:rPr lang="en-US" i="1">
                            <a:latin typeface="Cambria Math"/>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𝐶</m:t>
                        </m:r>
                      </m:e>
                      <m:sup>
                        <m:r>
                          <a:rPr lang="th-TH" i="1">
                            <a:latin typeface="Cambria Math" panose="02040503050406030204" pitchFamily="18" charset="0"/>
                            <a:ea typeface="Cambria Math" panose="02040503050406030204" pitchFamily="18" charset="0"/>
                          </a:rPr>
                          <m:t>"</m:t>
                        </m:r>
                      </m:sup>
                    </m:sSup>
                  </m:oMath>
                </a14:m>
                <a:r>
                  <a:rPr lang="en-US" dirty="0">
                    <a:cs typeface="Calibri" panose="020F0502020204030204" pitchFamily="34" charset="0"/>
                  </a:rPr>
                  <a:t> increases to maximum (</a:t>
                </a:r>
                <a14:m>
                  <m:oMath xmlns:m="http://schemas.openxmlformats.org/officeDocument/2006/math">
                    <m:sSup>
                      <m:sSupPr>
                        <m:ctrlPr>
                          <a:rPr lang="en-US" i="1">
                            <a:latin typeface="Cambria Math"/>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𝐶</m:t>
                        </m:r>
                      </m:e>
                      <m:sup>
                        <m:r>
                          <a:rPr lang="th-TH" i="1">
                            <a:latin typeface="Cambria Math" panose="02040503050406030204" pitchFamily="18" charset="0"/>
                            <a:ea typeface="Cambria Math" panose="02040503050406030204" pitchFamily="18" charset="0"/>
                          </a:rPr>
                          <m:t>"</m:t>
                        </m:r>
                      </m:sup>
                    </m:sSup>
                    <m:r>
                      <a:rPr lang="en-US" b="0" i="1" baseline="-25000" smtClean="0">
                        <a:latin typeface="Cambria Math" panose="02040503050406030204" pitchFamily="18" charset="0"/>
                        <a:ea typeface="Cambria Math" panose="02040503050406030204" pitchFamily="18" charset="0"/>
                      </a:rPr>
                      <m:t>𝑚𝑎𝑥</m:t>
                    </m:r>
                    <m:r>
                      <a:rPr lang="en-US" b="0" i="1" baseline="-25000" smtClean="0">
                        <a:latin typeface="Cambria Math" panose="02040503050406030204" pitchFamily="18" charset="0"/>
                        <a:ea typeface="Cambria Math" panose="02040503050406030204" pitchFamily="18" charset="0"/>
                      </a:rPr>
                      <m:t>⁡)</m:t>
                    </m:r>
                  </m:oMath>
                </a14:m>
                <a:r>
                  <a:rPr lang="en-US" dirty="0">
                    <a:cs typeface="Calibri" panose="020F0502020204030204" pitchFamily="34" charset="0"/>
                  </a:rPr>
                  <a:t> then decreases to 0 as the frequency </a:t>
                </a:r>
                <a14:m>
                  <m:oMath xmlns:m="http://schemas.openxmlformats.org/officeDocument/2006/math">
                    <m:r>
                      <m:rPr>
                        <m:nor/>
                      </m:rPr>
                      <a:rPr lang="el-GR" sz="2400" dirty="0">
                        <a:cs typeface="Calibri" panose="020F0502020204030204" pitchFamily="34" charset="0"/>
                      </a:rPr>
                      <m:t>ω</m:t>
                    </m:r>
                    <m:r>
                      <m:rPr>
                        <m:nor/>
                      </m:rPr>
                      <a:rPr lang="en-GB" sz="2400" dirty="0">
                        <a:cs typeface="Calibri" panose="020F0502020204030204" pitchFamily="34" charset="0"/>
                      </a:rPr>
                      <m:t>→∞</m:t>
                    </m:r>
                  </m:oMath>
                </a14:m>
                <a:r>
                  <a:rPr lang="en-US" dirty="0">
                    <a:cs typeface="Calibri" panose="020F0502020204030204" pitchFamily="34" charset="0"/>
                  </a:rPr>
                  <a:t> </a:t>
                </a:r>
              </a:p>
              <a:p>
                <a:pPr>
                  <a:spcBef>
                    <a:spcPts val="0"/>
                  </a:spcBef>
                </a:pPr>
                <a:endParaRPr lang="en-US" dirty="0">
                  <a:cs typeface="Calibri" panose="020F0502020204030204" pitchFamily="34" charset="0"/>
                </a:endParaRPr>
              </a:p>
              <a:p>
                <a:pPr marL="285750" indent="-285750">
                  <a:spcBef>
                    <a:spcPts val="0"/>
                  </a:spcBef>
                  <a:buFont typeface="Arial" panose="020B0604020202020204" pitchFamily="34" charset="0"/>
                  <a:buChar char="•"/>
                </a:pPr>
                <a:r>
                  <a:rPr lang="en-US" dirty="0">
                    <a:cs typeface="Calibri" panose="020F0502020204030204" pitchFamily="34" charset="0"/>
                  </a:rPr>
                  <a:t>At a frequency of</a:t>
                </a:r>
              </a:p>
              <a:p>
                <a:pPr>
                  <a:spcBef>
                    <a:spcPts val="0"/>
                  </a:spcBef>
                </a:pPr>
                <a:endParaRPr lang="en-US" dirty="0">
                  <a:cs typeface="Calibri" panose="020F0502020204030204" pitchFamily="34" charset="0"/>
                </a:endParaRPr>
              </a:p>
              <a:p>
                <a:pPr marL="285750" indent="-285750">
                  <a:spcBef>
                    <a:spcPts val="0"/>
                  </a:spcBef>
                  <a:buFont typeface="Arial" panose="020B0604020202020204" pitchFamily="34" charset="0"/>
                  <a:buChar char="•"/>
                </a:pPr>
                <a:endParaRPr lang="en-US" dirty="0">
                  <a:cs typeface="Calibri" panose="020F0502020204030204" pitchFamily="34" charset="0"/>
                </a:endParaRPr>
              </a:p>
              <a:p>
                <a:pPr marL="285750" indent="-285750">
                  <a:spcBef>
                    <a:spcPts val="0"/>
                  </a:spcBef>
                  <a:buFont typeface="Arial" panose="020B0604020202020204" pitchFamily="34" charset="0"/>
                  <a:buChar char="•"/>
                </a:pPr>
                <a:endParaRPr lang="en-US" dirty="0">
                  <a:cs typeface="Calibri" panose="020F0502020204030204" pitchFamily="34" charset="0"/>
                </a:endParaRPr>
              </a:p>
              <a:p>
                <a:pPr marL="285750" indent="-285750">
                  <a:spcBef>
                    <a:spcPts val="0"/>
                  </a:spcBef>
                  <a:buFont typeface="Arial" panose="020B0604020202020204" pitchFamily="34" charset="0"/>
                  <a:buChar char="•"/>
                </a:pPr>
                <a:endParaRPr lang="en-US" dirty="0">
                  <a:cs typeface="Calibri" panose="020F0502020204030204" pitchFamily="34" charset="0"/>
                </a:endParaRPr>
              </a:p>
              <a:p>
                <a:pPr marL="11113" indent="0">
                  <a:spcBef>
                    <a:spcPts val="0"/>
                  </a:spcBef>
                  <a:buNone/>
                </a:pPr>
                <a:r>
                  <a:rPr lang="en-US" dirty="0">
                    <a:cs typeface="Calibri" panose="020F0502020204030204" pitchFamily="34" charset="0"/>
                  </a:rPr>
                  <a:t>	</a:t>
                </a:r>
              </a:p>
              <a:p>
                <a:pPr marL="285750" indent="-285750">
                  <a:spcBef>
                    <a:spcPts val="0"/>
                  </a:spcBef>
                  <a:buFont typeface="Arial" panose="020B0604020202020204" pitchFamily="34" charset="0"/>
                  <a:buChar char="•"/>
                </a:pPr>
                <a:endParaRPr lang="en-US" dirty="0">
                  <a:cs typeface="Calibri" panose="020F0502020204030204" pitchFamily="34" charset="0"/>
                </a:endParaRPr>
              </a:p>
              <a:p>
                <a:pPr marL="285750" indent="-285750">
                  <a:spcBef>
                    <a:spcPts val="0"/>
                  </a:spcBef>
                  <a:buFont typeface="Arial" panose="020B0604020202020204" pitchFamily="34" charset="0"/>
                  <a:buChar char="•"/>
                </a:pPr>
                <a:endParaRPr lang="en-US" dirty="0">
                  <a:cs typeface="Calibri" panose="020F0502020204030204" pitchFamily="34" charset="0"/>
                </a:endParaRP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233916" y="829342"/>
                <a:ext cx="4263656" cy="4947683"/>
              </a:xfrm>
              <a:blipFill>
                <a:blip r:embed="rId3"/>
                <a:stretch>
                  <a:fillRect l="-1286" t="-3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866898" y="3441828"/>
                <a:ext cx="3630674" cy="758606"/>
              </a:xfrm>
              <a:prstGeom prst="rect">
                <a:avLst/>
              </a:prstGeom>
            </p:spPr>
            <p:txBody>
              <a:bodyPr wrap="none">
                <a:spAutoFit/>
              </a:bodyPr>
              <a:lstStyle/>
              <a:p>
                <a14:m>
                  <m:oMath xmlns:m="http://schemas.openxmlformats.org/officeDocument/2006/math">
                    <m:r>
                      <a:rPr lang="en-GB" sz="2800" i="1" smtClean="0">
                        <a:solidFill>
                          <a:srgbClr val="000000"/>
                        </a:solidFill>
                        <a:latin typeface="Cambria Math" panose="02040503050406030204" pitchFamily="18" charset="0"/>
                        <a:ea typeface="Cambria Math" panose="02040503050406030204" pitchFamily="18" charset="0"/>
                        <a:cs typeface="Calibri" panose="020F0502020204030204" pitchFamily="34" charset="0"/>
                      </a:rPr>
                      <m:t>𝜔</m:t>
                    </m:r>
                    <m:r>
                      <a:rPr lang="en-US" sz="2800" b="0" i="1" baseline="-25000" smtClean="0">
                        <a:solidFill>
                          <a:srgbClr val="000000"/>
                        </a:solidFill>
                        <a:latin typeface="Cambria Math" panose="02040503050406030204" pitchFamily="18" charset="0"/>
                        <a:ea typeface="Cambria Math" panose="02040503050406030204" pitchFamily="18" charset="0"/>
                        <a:cs typeface="Calibri" panose="020F0502020204030204" pitchFamily="34" charset="0"/>
                      </a:rPr>
                      <m:t>𝑚𝑎𝑥</m:t>
                    </m:r>
                    <m:r>
                      <a:rPr lang="en-GB" sz="2800" i="1">
                        <a:solidFill>
                          <a:srgbClr val="000000"/>
                        </a:solidFill>
                        <a:latin typeface="Cambria Math" panose="02040503050406030204" pitchFamily="18" charset="0"/>
                        <a:ea typeface="Cambria Math" panose="02040503050406030204" pitchFamily="18" charset="0"/>
                        <a:cs typeface="Calibri" panose="020F0502020204030204" pitchFamily="34" charset="0"/>
                      </a:rPr>
                      <m:t>=</m:t>
                    </m:r>
                    <m:f>
                      <m:fPr>
                        <m:ctrlPr>
                          <a:rPr lang="en-GB" sz="2800" i="1">
                            <a:solidFill>
                              <a:srgbClr val="000000"/>
                            </a:solidFill>
                            <a:latin typeface="Cambria Math"/>
                            <a:ea typeface="Cambria Math" panose="02040503050406030204" pitchFamily="18" charset="0"/>
                            <a:cs typeface="Calibri" panose="020F0502020204030204" pitchFamily="34" charset="0"/>
                          </a:rPr>
                        </m:ctrlPr>
                      </m:fPr>
                      <m:num>
                        <m:r>
                          <a:rPr lang="en-US" sz="2800" i="1" smtClean="0">
                            <a:solidFill>
                              <a:srgbClr val="000000"/>
                            </a:solidFill>
                            <a:latin typeface="Cambria Math" panose="02040503050406030204" pitchFamily="18" charset="0"/>
                            <a:ea typeface="Cambria Math" panose="02040503050406030204" pitchFamily="18" charset="0"/>
                          </a:rPr>
                          <m:t>1</m:t>
                        </m:r>
                      </m:num>
                      <m:den>
                        <m:sSub>
                          <m:sSubPr>
                            <m:ctrlPr>
                              <a:rPr lang="en-GB" sz="2800" i="1">
                                <a:solidFill>
                                  <a:srgbClr val="000000"/>
                                </a:solidFill>
                                <a:latin typeface="Cambria Math"/>
                                <a:ea typeface="Cambria Math" panose="02040503050406030204" pitchFamily="18" charset="0"/>
                                <a:cs typeface="Calibri" panose="020F0502020204030204" pitchFamily="34" charset="0"/>
                              </a:rPr>
                            </m:ctrlPr>
                          </m:sSubPr>
                          <m:e>
                            <m:r>
                              <a:rPr lang="en-US" sz="2800" b="0" i="1" smtClean="0">
                                <a:solidFill>
                                  <a:srgbClr val="000000"/>
                                </a:solidFill>
                                <a:latin typeface="Cambria Math" panose="02040503050406030204" pitchFamily="18" charset="0"/>
                                <a:ea typeface="Cambria Math" panose="02040503050406030204" pitchFamily="18" charset="0"/>
                                <a:cs typeface="Calibri" panose="020F0502020204030204" pitchFamily="34" charset="0"/>
                              </a:rPr>
                              <m:t>𝑅</m:t>
                            </m:r>
                            <m:r>
                              <a:rPr lang="en-GB" sz="2800" b="0" i="1" baseline="-25000" smtClean="0">
                                <a:solidFill>
                                  <a:srgbClr val="000000"/>
                                </a:solidFill>
                                <a:latin typeface="Cambria Math"/>
                                <a:ea typeface="Cambria Math" panose="02040503050406030204" pitchFamily="18" charset="0"/>
                                <a:cs typeface="Calibri" panose="020F0502020204030204" pitchFamily="34" charset="0"/>
                              </a:rPr>
                              <m:t>𝑆</m:t>
                            </m:r>
                            <m:r>
                              <a:rPr lang="en-GB" sz="2800" i="1">
                                <a:solidFill>
                                  <a:srgbClr val="000000"/>
                                </a:solidFill>
                                <a:latin typeface="Cambria Math" panose="02040503050406030204" pitchFamily="18" charset="0"/>
                                <a:ea typeface="Cambria Math" panose="02040503050406030204" pitchFamily="18" charset="0"/>
                                <a:cs typeface="Calibri" panose="020F0502020204030204" pitchFamily="34" charset="0"/>
                              </a:rPr>
                              <m:t>(</m:t>
                            </m:r>
                            <m:r>
                              <a:rPr lang="en-GB" sz="2800" i="1">
                                <a:solidFill>
                                  <a:srgbClr val="000000"/>
                                </a:solidFill>
                                <a:latin typeface="Cambria Math" panose="02040503050406030204" pitchFamily="18" charset="0"/>
                                <a:ea typeface="Cambria Math" panose="02040503050406030204" pitchFamily="18" charset="0"/>
                                <a:cs typeface="Calibri" panose="020F0502020204030204" pitchFamily="34" charset="0"/>
                              </a:rPr>
                              <m:t>𝐶</m:t>
                            </m:r>
                          </m:e>
                          <m:sub>
                            <m:r>
                              <a:rPr lang="en-GB" sz="2800" i="1" baseline="-25000">
                                <a:solidFill>
                                  <a:srgbClr val="000000"/>
                                </a:solidFill>
                                <a:latin typeface="Cambria Math" panose="02040503050406030204" pitchFamily="18" charset="0"/>
                                <a:ea typeface="Cambria Math" panose="02040503050406030204" pitchFamily="18" charset="0"/>
                                <a:cs typeface="Calibri" panose="020F0502020204030204" pitchFamily="34" charset="0"/>
                              </a:rPr>
                              <m:t>𝑆</m:t>
                            </m:r>
                          </m:sub>
                        </m:sSub>
                        <m:r>
                          <a:rPr lang="en-GB" sz="2800" i="1">
                            <a:solidFill>
                              <a:srgbClr val="000000"/>
                            </a:solidFill>
                            <a:latin typeface="Cambria Math" panose="02040503050406030204" pitchFamily="18" charset="0"/>
                            <a:ea typeface="Cambria Math" panose="02040503050406030204" pitchFamily="18" charset="0"/>
                            <a:cs typeface="Calibri" panose="020F0502020204030204" pitchFamily="34" charset="0"/>
                          </a:rPr>
                          <m:t>+</m:t>
                        </m:r>
                        <m:sSub>
                          <m:sSubPr>
                            <m:ctrlPr>
                              <a:rPr lang="en-GB" sz="2800" i="1">
                                <a:solidFill>
                                  <a:srgbClr val="000000"/>
                                </a:solidFill>
                                <a:latin typeface="Cambria Math"/>
                                <a:ea typeface="Cambria Math" panose="02040503050406030204" pitchFamily="18" charset="0"/>
                                <a:cs typeface="Calibri" panose="020F0502020204030204" pitchFamily="34" charset="0"/>
                              </a:rPr>
                            </m:ctrlPr>
                          </m:sSubPr>
                          <m:e>
                            <m:r>
                              <a:rPr lang="en-GB" sz="2800" i="1">
                                <a:solidFill>
                                  <a:srgbClr val="000000"/>
                                </a:solidFill>
                                <a:latin typeface="Cambria Math" panose="02040503050406030204" pitchFamily="18" charset="0"/>
                                <a:ea typeface="Cambria Math" panose="02040503050406030204" pitchFamily="18" charset="0"/>
                                <a:cs typeface="Calibri" panose="020F0502020204030204" pitchFamily="34" charset="0"/>
                              </a:rPr>
                              <m:t>𝐶</m:t>
                            </m:r>
                          </m:e>
                          <m:sub>
                            <m:r>
                              <a:rPr lang="en-GB" sz="2800" i="1" baseline="-25000">
                                <a:solidFill>
                                  <a:srgbClr val="000000"/>
                                </a:solidFill>
                                <a:latin typeface="Cambria Math" panose="02040503050406030204" pitchFamily="18" charset="0"/>
                                <a:ea typeface="Cambria Math" panose="02040503050406030204" pitchFamily="18" charset="0"/>
                                <a:cs typeface="Calibri" panose="020F0502020204030204" pitchFamily="34" charset="0"/>
                              </a:rPr>
                              <m:t>𝐺</m:t>
                            </m:r>
                          </m:sub>
                        </m:sSub>
                        <m:r>
                          <a:rPr lang="en-GB" sz="2800" i="1">
                            <a:solidFill>
                              <a:srgbClr val="000000"/>
                            </a:solidFill>
                            <a:latin typeface="Cambria Math" panose="02040503050406030204" pitchFamily="18" charset="0"/>
                            <a:ea typeface="Cambria Math" panose="02040503050406030204" pitchFamily="18" charset="0"/>
                            <a:cs typeface="Calibri" panose="020F0502020204030204" pitchFamily="34" charset="0"/>
                          </a:rPr>
                          <m:t>)</m:t>
                        </m:r>
                      </m:den>
                    </m:f>
                  </m:oMath>
                </a14:m>
                <a:r>
                  <a:rPr lang="en-GB" sz="2000" dirty="0">
                    <a:latin typeface="Cambria Math" panose="02040503050406030204" pitchFamily="18" charset="0"/>
                    <a:ea typeface="Cambria Math" panose="02040503050406030204" pitchFamily="18" charset="0"/>
                  </a:rPr>
                  <a:t> </a:t>
                </a:r>
                <a:r>
                  <a:rPr lang="en-GB" dirty="0">
                    <a:latin typeface="Calibri" panose="020F0502020204030204" pitchFamily="34" charset="0"/>
                    <a:ea typeface="Cambria Math" panose="02040503050406030204" pitchFamily="18" charset="0"/>
                    <a:cs typeface="Calibri" panose="020F0502020204030204" pitchFamily="34" charset="0"/>
                  </a:rPr>
                  <a:t>in radians</a:t>
                </a:r>
                <a:endParaRPr lang="en-GB" sz="2000" dirty="0">
                  <a:latin typeface="Calibri" panose="020F0502020204030204" pitchFamily="34" charset="0"/>
                  <a:ea typeface="Cambria Math" panose="02040503050406030204" pitchFamily="18" charset="0"/>
                  <a:cs typeface="Calibri" panose="020F0502020204030204" pitchFamily="34" charset="0"/>
                </a:endParaRPr>
              </a:p>
            </p:txBody>
          </p:sp>
        </mc:Choice>
        <mc:Fallback xmlns="">
          <p:sp>
            <p:nvSpPr>
              <p:cNvPr id="10" name="Rectangle 9"/>
              <p:cNvSpPr>
                <a:spLocks noRot="1" noChangeAspect="1" noMove="1" noResize="1" noEditPoints="1" noAdjustHandles="1" noChangeArrowheads="1" noChangeShapeType="1" noTextEdit="1"/>
              </p:cNvSpPr>
              <p:nvPr/>
            </p:nvSpPr>
            <p:spPr>
              <a:xfrm>
                <a:off x="866898" y="3441828"/>
                <a:ext cx="3630674" cy="758606"/>
              </a:xfrm>
              <a:prstGeom prst="rect">
                <a:avLst/>
              </a:prstGeom>
              <a:blipFill>
                <a:blip r:embed="rId4"/>
                <a:stretch>
                  <a:fillRect b="-4839"/>
                </a:stretch>
              </a:blipFill>
            </p:spPr>
            <p:txBody>
              <a:bodyPr/>
              <a:lstStyle/>
              <a:p>
                <a:r>
                  <a:rPr lang="en-US">
                    <a:noFill/>
                  </a:rPr>
                  <a:t> </a:t>
                </a:r>
              </a:p>
            </p:txBody>
          </p:sp>
        </mc:Fallback>
      </mc:AlternateContent>
      <p:pic>
        <p:nvPicPr>
          <p:cNvPr id="1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1334" t="13668"/>
          <a:stretch/>
        </p:blipFill>
        <p:spPr bwMode="auto">
          <a:xfrm>
            <a:off x="4832803" y="829342"/>
            <a:ext cx="4311197" cy="5015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4" name="Rectangle 3"/>
              <p:cNvSpPr/>
              <p:nvPr/>
            </p:nvSpPr>
            <p:spPr>
              <a:xfrm>
                <a:off x="1086612" y="5172285"/>
                <a:ext cx="2558264" cy="72513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000" i="1" smtClean="0">
                              <a:latin typeface="Cambria Math"/>
                            </a:rPr>
                          </m:ctrlPr>
                        </m:sSupPr>
                        <m:e>
                          <m:r>
                            <a:rPr lang="en-US" sz="2000" i="1">
                              <a:latin typeface="Cambria Math" panose="02040503050406030204" pitchFamily="18" charset="0"/>
                            </a:rPr>
                            <m:t>𝐶</m:t>
                          </m:r>
                        </m:e>
                        <m:sup>
                          <m:r>
                            <a:rPr lang="en-US" sz="2000" i="1">
                              <a:latin typeface="Cambria Math" panose="02040503050406030204" pitchFamily="18" charset="0"/>
                            </a:rPr>
                            <m:t>′′</m:t>
                          </m:r>
                        </m:sup>
                      </m:sSup>
                      <m:func>
                        <m:funcPr>
                          <m:ctrlPr>
                            <a:rPr lang="en-US" sz="2000" i="1" smtClean="0">
                              <a:latin typeface="Cambria Math"/>
                            </a:rPr>
                          </m:ctrlPr>
                        </m:funcPr>
                        <m:fName>
                          <m:r>
                            <a:rPr lang="en-US" sz="2000" i="1" baseline="-25000" smtClean="0">
                              <a:latin typeface="Cambria Math" panose="02040503050406030204" pitchFamily="18" charset="0"/>
                            </a:rPr>
                            <m:t>𝑚𝑎𝑥</m:t>
                          </m:r>
                        </m:fName>
                        <m:e>
                          <m:r>
                            <a:rPr lang="en-US" sz="2000" i="1">
                              <a:latin typeface="Cambria Math" panose="02040503050406030204" pitchFamily="18" charset="0"/>
                            </a:rPr>
                            <m:t>= </m:t>
                          </m:r>
                          <m:f>
                            <m:fPr>
                              <m:ctrlPr>
                                <a:rPr lang="en-US" sz="2000" i="1">
                                  <a:latin typeface="Cambria Math"/>
                                </a:rPr>
                              </m:ctrlPr>
                            </m:fPr>
                            <m:num>
                              <m:r>
                                <a:rPr lang="en-US" sz="2000" i="1">
                                  <a:latin typeface="Cambria Math" panose="02040503050406030204" pitchFamily="18" charset="0"/>
                                </a:rPr>
                                <m:t>𝐶</m:t>
                              </m:r>
                              <m:r>
                                <a:rPr lang="en-US" sz="2000" i="1" baseline="-25000">
                                  <a:latin typeface="Cambria Math" panose="02040503050406030204" pitchFamily="18" charset="0"/>
                                </a:rPr>
                                <m:t>𝐺</m:t>
                              </m:r>
                              <m:r>
                                <a:rPr lang="en-US" sz="2000" i="1" baseline="30000">
                                  <a:latin typeface="Cambria Math" panose="02040503050406030204" pitchFamily="18" charset="0"/>
                                </a:rPr>
                                <m:t>2</m:t>
                              </m:r>
                            </m:num>
                            <m:den>
                              <m:r>
                                <a:rPr lang="en-US" sz="2000" i="1" smtClean="0">
                                  <a:solidFill>
                                    <a:srgbClr val="FF0000"/>
                                  </a:solidFill>
                                  <a:latin typeface="Cambria Math" panose="02040503050406030204" pitchFamily="18" charset="0"/>
                                </a:rPr>
                                <m:t>2</m:t>
                              </m:r>
                              <m:r>
                                <a:rPr lang="en-US" sz="2000" i="1">
                                  <a:latin typeface="Cambria Math" panose="02040503050406030204" pitchFamily="18" charset="0"/>
                                </a:rPr>
                                <m:t>(</m:t>
                              </m:r>
                              <m:r>
                                <a:rPr lang="en-US" sz="2000" i="1">
                                  <a:latin typeface="Cambria Math" panose="02040503050406030204" pitchFamily="18" charset="0"/>
                                </a:rPr>
                                <m:t>𝐶𝑆</m:t>
                              </m:r>
                              <m:r>
                                <a:rPr lang="en-US" sz="2000" i="1">
                                  <a:latin typeface="Cambria Math" panose="02040503050406030204" pitchFamily="18" charset="0"/>
                                </a:rPr>
                                <m:t>+</m:t>
                              </m:r>
                              <m:r>
                                <a:rPr lang="en-US" sz="2000" i="1">
                                  <a:latin typeface="Cambria Math" panose="02040503050406030204" pitchFamily="18" charset="0"/>
                                </a:rPr>
                                <m:t>𝐶𝐺</m:t>
                              </m:r>
                              <m:r>
                                <a:rPr lang="en-US" sz="2000" i="1">
                                  <a:latin typeface="Cambria Math" panose="02040503050406030204" pitchFamily="18" charset="0"/>
                                </a:rPr>
                                <m:t>)</m:t>
                              </m:r>
                            </m:den>
                          </m:f>
                        </m:e>
                      </m:func>
                    </m:oMath>
                  </m:oMathPara>
                </a14:m>
                <a:endParaRPr lang="en-US" sz="2000" dirty="0"/>
              </a:p>
            </p:txBody>
          </p:sp>
        </mc:Choice>
        <mc:Fallback xmlns="">
          <p:sp>
            <p:nvSpPr>
              <p:cNvPr id="4" name="Rectangle 3"/>
              <p:cNvSpPr>
                <a:spLocks noRot="1" noChangeAspect="1" noMove="1" noResize="1" noEditPoints="1" noAdjustHandles="1" noChangeArrowheads="1" noChangeShapeType="1" noTextEdit="1"/>
              </p:cNvSpPr>
              <p:nvPr/>
            </p:nvSpPr>
            <p:spPr>
              <a:xfrm>
                <a:off x="1086612" y="5172285"/>
                <a:ext cx="2558264" cy="725135"/>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233916" y="4260295"/>
                <a:ext cx="5186292" cy="758606"/>
              </a:xfrm>
              <a:prstGeom prst="rect">
                <a:avLst/>
              </a:prstGeom>
            </p:spPr>
            <p:txBody>
              <a:bodyPr wrap="none">
                <a:spAutoFit/>
              </a:bodyPr>
              <a:lstStyle/>
              <a:p>
                <a14:m>
                  <m:oMath xmlns:m="http://schemas.openxmlformats.org/officeDocument/2006/math">
                    <m:r>
                      <a:rPr lang="en-US" sz="2800" i="1" smtClean="0">
                        <a:latin typeface="Cambria Math" panose="02040503050406030204" pitchFamily="18" charset="0"/>
                      </a:rPr>
                      <m:t>𝑓</m:t>
                    </m:r>
                    <m:r>
                      <a:rPr lang="en-US" sz="2800" b="0" i="1" baseline="-25000" smtClean="0">
                        <a:latin typeface="Cambria Math" panose="02040503050406030204" pitchFamily="18" charset="0"/>
                      </a:rPr>
                      <m:t>𝑚𝑎𝑥</m:t>
                    </m:r>
                    <m:r>
                      <a:rPr lang="en-US" sz="2800" i="1">
                        <a:latin typeface="Cambria Math" panose="02040503050406030204" pitchFamily="18" charset="0"/>
                      </a:rPr>
                      <m:t>= </m:t>
                    </m:r>
                    <m:f>
                      <m:fPr>
                        <m:ctrlPr>
                          <a:rPr lang="en-US" sz="2800" i="1">
                            <a:latin typeface="Cambria Math"/>
                          </a:rPr>
                        </m:ctrlPr>
                      </m:fPr>
                      <m:num>
                        <m:r>
                          <a:rPr lang="en-US" sz="2800" i="1">
                            <a:latin typeface="Cambria Math" panose="02040503050406030204" pitchFamily="18" charset="0"/>
                          </a:rPr>
                          <m:t>1</m:t>
                        </m:r>
                      </m:num>
                      <m:den>
                        <m:r>
                          <a:rPr lang="en-US" sz="2800" i="1">
                            <a:latin typeface="Cambria Math" panose="02040503050406030204" pitchFamily="18" charset="0"/>
                          </a:rPr>
                          <m:t>2</m:t>
                        </m:r>
                        <m:r>
                          <a:rPr lang="en-US" sz="2800" i="1">
                            <a:latin typeface="Cambria Math" panose="02040503050406030204" pitchFamily="18" charset="0"/>
                            <a:ea typeface="Cambria Math" panose="02040503050406030204" pitchFamily="18" charset="0"/>
                          </a:rPr>
                          <m:t>𝜋</m:t>
                        </m:r>
                        <m:r>
                          <a:rPr lang="en-US" sz="2800" i="1">
                            <a:latin typeface="Cambria Math" panose="02040503050406030204" pitchFamily="18" charset="0"/>
                            <a:ea typeface="Cambria Math" panose="02040503050406030204" pitchFamily="18" charset="0"/>
                          </a:rPr>
                          <m:t>𝑅𝑠</m:t>
                        </m:r>
                        <m:r>
                          <a:rPr lang="en-US" sz="2800" i="1">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𝐶𝑠</m:t>
                        </m:r>
                        <m:r>
                          <a:rPr lang="en-US" sz="2800" i="1">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𝐶𝐺</m:t>
                        </m:r>
                        <m:r>
                          <a:rPr lang="en-US" sz="2800" i="1">
                            <a:latin typeface="Cambria Math" panose="02040503050406030204" pitchFamily="18" charset="0"/>
                            <a:ea typeface="Cambria Math" panose="02040503050406030204" pitchFamily="18" charset="0"/>
                          </a:rPr>
                          <m:t>)</m:t>
                        </m:r>
                      </m:den>
                    </m:f>
                  </m:oMath>
                </a14:m>
                <a:r>
                  <a:rPr lang="en-US" sz="2400" dirty="0"/>
                  <a:t> </a:t>
                </a:r>
                <a:r>
                  <a:rPr lang="en-US" dirty="0">
                    <a:latin typeface="Calibri" panose="020F0502020204030204" pitchFamily="34" charset="0"/>
                    <a:cs typeface="Calibri" panose="020F0502020204030204" pitchFamily="34" charset="0"/>
                  </a:rPr>
                  <a:t>in cycles per second</a:t>
                </a:r>
              </a:p>
            </p:txBody>
          </p:sp>
        </mc:Choice>
        <mc:Fallback xmlns="">
          <p:sp>
            <p:nvSpPr>
              <p:cNvPr id="5" name="Rectangle 4"/>
              <p:cNvSpPr>
                <a:spLocks noRot="1" noChangeAspect="1" noMove="1" noResize="1" noEditPoints="1" noAdjustHandles="1" noChangeArrowheads="1" noChangeShapeType="1" noTextEdit="1"/>
              </p:cNvSpPr>
              <p:nvPr/>
            </p:nvSpPr>
            <p:spPr>
              <a:xfrm>
                <a:off x="233916" y="4260295"/>
                <a:ext cx="5186292" cy="758606"/>
              </a:xfrm>
              <a:prstGeom prst="rect">
                <a:avLst/>
              </a:prstGeom>
              <a:blipFill>
                <a:blip r:embed="rId7"/>
                <a:stretch>
                  <a:fillRect/>
                </a:stretch>
              </a:blipFill>
            </p:spPr>
            <p:txBody>
              <a:bodyPr/>
              <a:lstStyle/>
              <a:p>
                <a:r>
                  <a:rPr lang="en-US">
                    <a:noFill/>
                  </a:rPr>
                  <a:t> </a:t>
                </a:r>
              </a:p>
            </p:txBody>
          </p:sp>
        </mc:Fallback>
      </mc:AlternateContent>
      <p:sp>
        <p:nvSpPr>
          <p:cNvPr id="6" name="Rectangle 5"/>
          <p:cNvSpPr/>
          <p:nvPr/>
        </p:nvSpPr>
        <p:spPr>
          <a:xfrm>
            <a:off x="1122933" y="5172285"/>
            <a:ext cx="2602138" cy="791478"/>
          </a:xfrm>
          <a:prstGeom prst="rect">
            <a:avLst/>
          </a:prstGeom>
          <a:noFill/>
          <a:ln>
            <a:solidFill>
              <a:srgbClr val="00B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78632672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990000"/>
                </a:solidFill>
              </a:rPr>
              <a:t>Product characterization</a:t>
            </a:r>
          </a:p>
        </p:txBody>
      </p:sp>
      <p:graphicFrame>
        <p:nvGraphicFramePr>
          <p:cNvPr id="36" name="Content Placeholder 35"/>
          <p:cNvGraphicFramePr>
            <a:graphicFrameLocks noGrp="1"/>
          </p:cNvGraphicFramePr>
          <p:nvPr>
            <p:ph idx="4294967295"/>
            <p:extLst>
              <p:ext uri="{D42A27DB-BD31-4B8C-83A1-F6EECF244321}">
                <p14:modId xmlns:p14="http://schemas.microsoft.com/office/powerpoint/2010/main" val="4253956618"/>
              </p:ext>
            </p:extLst>
          </p:nvPr>
        </p:nvGraphicFramePr>
        <p:xfrm>
          <a:off x="0" y="978199"/>
          <a:ext cx="4697413" cy="5113338"/>
        </p:xfrm>
        <a:graphic>
          <a:graphicData uri="http://schemas.openxmlformats.org/drawingml/2006/chart">
            <c:chart xmlns:c="http://schemas.openxmlformats.org/drawingml/2006/chart" xmlns:r="http://schemas.openxmlformats.org/officeDocument/2006/relationships" r:id="rId2"/>
          </a:graphicData>
        </a:graphic>
      </p:graphicFrame>
      <p:grpSp>
        <p:nvGrpSpPr>
          <p:cNvPr id="49" name="Group 48"/>
          <p:cNvGrpSpPr/>
          <p:nvPr/>
        </p:nvGrpSpPr>
        <p:grpSpPr>
          <a:xfrm>
            <a:off x="823737" y="1871672"/>
            <a:ext cx="319972" cy="3481757"/>
            <a:chOff x="1001833" y="1935004"/>
            <a:chExt cx="319972" cy="3451417"/>
          </a:xfrm>
        </p:grpSpPr>
        <p:cxnSp>
          <p:nvCxnSpPr>
            <p:cNvPr id="38" name="Straight Connector 37"/>
            <p:cNvCxnSpPr/>
            <p:nvPr/>
          </p:nvCxnSpPr>
          <p:spPr>
            <a:xfrm>
              <a:off x="1152481" y="1935004"/>
              <a:ext cx="0" cy="3081871"/>
            </a:xfrm>
            <a:prstGeom prst="line">
              <a:avLst/>
            </a:prstGeom>
            <a:ln>
              <a:solidFill>
                <a:schemeClr val="tx1">
                  <a:lumMod val="85000"/>
                  <a:lumOff val="15000"/>
                </a:schemeClr>
              </a:solidFill>
              <a:prstDash val="dashDot"/>
            </a:ln>
          </p:spPr>
          <p:style>
            <a:lnRef idx="1">
              <a:schemeClr val="accent6"/>
            </a:lnRef>
            <a:fillRef idx="0">
              <a:schemeClr val="accent6"/>
            </a:fillRef>
            <a:effectRef idx="0">
              <a:schemeClr val="accent6"/>
            </a:effectRef>
            <a:fontRef idx="minor">
              <a:schemeClr val="tx1"/>
            </a:fontRef>
          </p:style>
        </p:cxnSp>
        <p:sp>
          <p:nvSpPr>
            <p:cNvPr id="48" name="Oval 47"/>
            <p:cNvSpPr/>
            <p:nvPr/>
          </p:nvSpPr>
          <p:spPr>
            <a:xfrm>
              <a:off x="1001833" y="5029200"/>
              <a:ext cx="319972" cy="357221"/>
            </a:xfrm>
            <a:prstGeom prst="ellipse">
              <a:avLst/>
            </a:prstGeom>
            <a:solidFill>
              <a:srgbClr val="CC0099"/>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A</a:t>
              </a:r>
            </a:p>
          </p:txBody>
        </p:sp>
      </p:grpSp>
      <p:grpSp>
        <p:nvGrpSpPr>
          <p:cNvPr id="50" name="Group 49"/>
          <p:cNvGrpSpPr/>
          <p:nvPr/>
        </p:nvGrpSpPr>
        <p:grpSpPr>
          <a:xfrm>
            <a:off x="2287928" y="1855263"/>
            <a:ext cx="319972" cy="3481757"/>
            <a:chOff x="1001833" y="1935004"/>
            <a:chExt cx="319972" cy="3451417"/>
          </a:xfrm>
        </p:grpSpPr>
        <p:cxnSp>
          <p:nvCxnSpPr>
            <p:cNvPr id="51" name="Straight Connector 50"/>
            <p:cNvCxnSpPr/>
            <p:nvPr/>
          </p:nvCxnSpPr>
          <p:spPr>
            <a:xfrm>
              <a:off x="1152481" y="1935004"/>
              <a:ext cx="0" cy="3081871"/>
            </a:xfrm>
            <a:prstGeom prst="line">
              <a:avLst/>
            </a:prstGeom>
            <a:ln>
              <a:solidFill>
                <a:schemeClr val="tx1">
                  <a:lumMod val="85000"/>
                  <a:lumOff val="15000"/>
                </a:schemeClr>
              </a:solidFill>
              <a:prstDash val="dashDot"/>
            </a:ln>
          </p:spPr>
          <p:style>
            <a:lnRef idx="1">
              <a:schemeClr val="accent6"/>
            </a:lnRef>
            <a:fillRef idx="0">
              <a:schemeClr val="accent6"/>
            </a:fillRef>
            <a:effectRef idx="0">
              <a:schemeClr val="accent6"/>
            </a:effectRef>
            <a:fontRef idx="minor">
              <a:schemeClr val="tx1"/>
            </a:fontRef>
          </p:style>
        </p:cxnSp>
        <p:sp>
          <p:nvSpPr>
            <p:cNvPr id="52" name="Oval 51"/>
            <p:cNvSpPr/>
            <p:nvPr/>
          </p:nvSpPr>
          <p:spPr>
            <a:xfrm>
              <a:off x="1001833" y="5029200"/>
              <a:ext cx="319972" cy="357221"/>
            </a:xfrm>
            <a:prstGeom prst="ellipse">
              <a:avLst/>
            </a:prstGeom>
            <a:solidFill>
              <a:srgbClr val="0000FF"/>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B</a:t>
              </a:r>
            </a:p>
          </p:txBody>
        </p:sp>
      </p:grpSp>
      <p:grpSp>
        <p:nvGrpSpPr>
          <p:cNvPr id="53" name="Group 52"/>
          <p:cNvGrpSpPr/>
          <p:nvPr/>
        </p:nvGrpSpPr>
        <p:grpSpPr>
          <a:xfrm>
            <a:off x="2771930" y="1855263"/>
            <a:ext cx="319972" cy="3481757"/>
            <a:chOff x="1001833" y="1935004"/>
            <a:chExt cx="319972" cy="3451417"/>
          </a:xfrm>
        </p:grpSpPr>
        <p:cxnSp>
          <p:nvCxnSpPr>
            <p:cNvPr id="54" name="Straight Connector 53"/>
            <p:cNvCxnSpPr/>
            <p:nvPr/>
          </p:nvCxnSpPr>
          <p:spPr>
            <a:xfrm>
              <a:off x="1152481" y="1935004"/>
              <a:ext cx="0" cy="3081871"/>
            </a:xfrm>
            <a:prstGeom prst="line">
              <a:avLst/>
            </a:prstGeom>
            <a:ln>
              <a:solidFill>
                <a:schemeClr val="tx1">
                  <a:lumMod val="85000"/>
                  <a:lumOff val="15000"/>
                </a:schemeClr>
              </a:solidFill>
              <a:prstDash val="dashDot"/>
            </a:ln>
          </p:spPr>
          <p:style>
            <a:lnRef idx="1">
              <a:schemeClr val="accent6"/>
            </a:lnRef>
            <a:fillRef idx="0">
              <a:schemeClr val="accent6"/>
            </a:fillRef>
            <a:effectRef idx="0">
              <a:schemeClr val="accent6"/>
            </a:effectRef>
            <a:fontRef idx="minor">
              <a:schemeClr val="tx1"/>
            </a:fontRef>
          </p:style>
        </p:cxnSp>
        <p:sp>
          <p:nvSpPr>
            <p:cNvPr id="55" name="Oval 54"/>
            <p:cNvSpPr/>
            <p:nvPr/>
          </p:nvSpPr>
          <p:spPr>
            <a:xfrm>
              <a:off x="1001833" y="5029200"/>
              <a:ext cx="319972" cy="357221"/>
            </a:xfrm>
            <a:prstGeom prst="ellipse">
              <a:avLst/>
            </a:prstGeom>
            <a:solidFill>
              <a:schemeClr val="accent2">
                <a:lumMod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D</a:t>
              </a:r>
            </a:p>
          </p:txBody>
        </p:sp>
      </p:grpSp>
      <p:cxnSp>
        <p:nvCxnSpPr>
          <p:cNvPr id="57" name="Straight Arrow Connector 56"/>
          <p:cNvCxnSpPr/>
          <p:nvPr/>
        </p:nvCxnSpPr>
        <p:spPr>
          <a:xfrm>
            <a:off x="2465378" y="2441923"/>
            <a:ext cx="457200" cy="0"/>
          </a:xfrm>
          <a:prstGeom prst="straightConnector1">
            <a:avLst/>
          </a:prstGeom>
          <a:ln w="12700">
            <a:solidFill>
              <a:schemeClr val="tx1"/>
            </a:solidFill>
            <a:prstDash val="dashDot"/>
            <a:headEnd type="triangle"/>
            <a:tailEnd type="triangle"/>
          </a:ln>
        </p:spPr>
        <p:style>
          <a:lnRef idx="1">
            <a:schemeClr val="accent6"/>
          </a:lnRef>
          <a:fillRef idx="0">
            <a:schemeClr val="accent6"/>
          </a:fillRef>
          <a:effectRef idx="0">
            <a:schemeClr val="accent6"/>
          </a:effectRef>
          <a:fontRef idx="minor">
            <a:schemeClr val="tx1"/>
          </a:fontRef>
        </p:style>
      </p:cxnSp>
      <p:sp>
        <p:nvSpPr>
          <p:cNvPr id="59" name="Oval 58"/>
          <p:cNvSpPr/>
          <p:nvPr/>
        </p:nvSpPr>
        <p:spPr>
          <a:xfrm>
            <a:off x="2511234" y="1968620"/>
            <a:ext cx="319972" cy="360361"/>
          </a:xfrm>
          <a:prstGeom prst="ellipse">
            <a:avLst/>
          </a:prstGeom>
          <a:solidFill>
            <a:srgbClr val="FFC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C</a:t>
            </a:r>
          </a:p>
        </p:txBody>
      </p:sp>
      <p:grpSp>
        <p:nvGrpSpPr>
          <p:cNvPr id="60" name="Group 59"/>
          <p:cNvGrpSpPr/>
          <p:nvPr/>
        </p:nvGrpSpPr>
        <p:grpSpPr>
          <a:xfrm>
            <a:off x="3316312" y="1871672"/>
            <a:ext cx="319972" cy="3481757"/>
            <a:chOff x="1001833" y="1935004"/>
            <a:chExt cx="319972" cy="3451417"/>
          </a:xfrm>
        </p:grpSpPr>
        <p:cxnSp>
          <p:nvCxnSpPr>
            <p:cNvPr id="61" name="Straight Connector 60"/>
            <p:cNvCxnSpPr/>
            <p:nvPr/>
          </p:nvCxnSpPr>
          <p:spPr>
            <a:xfrm>
              <a:off x="1152481" y="1935004"/>
              <a:ext cx="0" cy="3081871"/>
            </a:xfrm>
            <a:prstGeom prst="line">
              <a:avLst/>
            </a:prstGeom>
            <a:ln>
              <a:solidFill>
                <a:schemeClr val="tx1">
                  <a:lumMod val="85000"/>
                  <a:lumOff val="15000"/>
                </a:schemeClr>
              </a:solidFill>
              <a:prstDash val="dashDot"/>
            </a:ln>
          </p:spPr>
          <p:style>
            <a:lnRef idx="1">
              <a:schemeClr val="accent6"/>
            </a:lnRef>
            <a:fillRef idx="0">
              <a:schemeClr val="accent6"/>
            </a:fillRef>
            <a:effectRef idx="0">
              <a:schemeClr val="accent6"/>
            </a:effectRef>
            <a:fontRef idx="minor">
              <a:schemeClr val="tx1"/>
            </a:fontRef>
          </p:style>
        </p:cxnSp>
        <p:sp>
          <p:nvSpPr>
            <p:cNvPr id="62" name="Oval 61"/>
            <p:cNvSpPr/>
            <p:nvPr/>
          </p:nvSpPr>
          <p:spPr>
            <a:xfrm>
              <a:off x="1001833" y="5029200"/>
              <a:ext cx="319972" cy="357221"/>
            </a:xfrm>
            <a:prstGeom prst="ellipse">
              <a:avLst/>
            </a:prstGeom>
            <a:solidFill>
              <a:srgbClr val="7030A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E</a:t>
              </a:r>
            </a:p>
          </p:txBody>
        </p:sp>
      </p:grpSp>
      <p:grpSp>
        <p:nvGrpSpPr>
          <p:cNvPr id="69" name="Group 68"/>
          <p:cNvGrpSpPr/>
          <p:nvPr/>
        </p:nvGrpSpPr>
        <p:grpSpPr>
          <a:xfrm>
            <a:off x="4780503" y="992288"/>
            <a:ext cx="4013119" cy="4575612"/>
            <a:chOff x="4905799" y="1707706"/>
            <a:chExt cx="4013119" cy="4575612"/>
          </a:xfrm>
        </p:grpSpPr>
        <p:sp>
          <p:nvSpPr>
            <p:cNvPr id="42" name="TextBox 41"/>
            <p:cNvSpPr txBox="1"/>
            <p:nvPr/>
          </p:nvSpPr>
          <p:spPr>
            <a:xfrm>
              <a:off x="4905799" y="1707706"/>
              <a:ext cx="4013119" cy="4575612"/>
            </a:xfrm>
            <a:prstGeom prst="rect">
              <a:avLst/>
            </a:prstGeom>
            <a:noFill/>
          </p:spPr>
          <p:txBody>
            <a:bodyPr wrap="square" tIns="274320" bIns="274320" rtlCol="0">
              <a:spAutoFit/>
            </a:bodyPr>
            <a:lstStyle/>
            <a:p>
              <a:pPr marL="285750" indent="-285750">
                <a:spcAft>
                  <a:spcPts val="600"/>
                </a:spcAft>
                <a:buFont typeface="Arial" panose="020B0604020202020204" pitchFamily="34" charset="0"/>
                <a:buChar char="•"/>
              </a:pPr>
              <a:r>
                <a:rPr lang="en-GB" spc="-20" dirty="0">
                  <a:latin typeface="Arial" panose="020B0604020202020204" pitchFamily="34" charset="0"/>
                  <a:cs typeface="Arial" panose="020B0604020202020204" pitchFamily="34" charset="0"/>
                </a:rPr>
                <a:t>Log F</a:t>
              </a:r>
              <a:r>
                <a:rPr lang="en-GB" spc="-20" baseline="-25000" dirty="0">
                  <a:latin typeface="Arial" panose="020B0604020202020204" pitchFamily="34" charset="0"/>
                  <a:cs typeface="Arial" panose="020B0604020202020204" pitchFamily="34" charset="0"/>
                </a:rPr>
                <a:t>PEAK</a:t>
              </a:r>
              <a:r>
                <a:rPr lang="en-GB" spc="-20" dirty="0">
                  <a:latin typeface="Arial" panose="020B0604020202020204" pitchFamily="34" charset="0"/>
                  <a:cs typeface="Arial" panose="020B0604020202020204" pitchFamily="34" charset="0"/>
                </a:rPr>
                <a:t> profile of freezing step shows the ice nucleation process:</a:t>
              </a:r>
            </a:p>
            <a:p>
              <a:pPr marL="742950" lvl="1" indent="-285750">
                <a:lnSpc>
                  <a:spcPct val="150000"/>
                </a:lnSpc>
                <a:spcAft>
                  <a:spcPts val="1200"/>
                </a:spcAft>
                <a:buFont typeface="Wingdings" panose="05000000000000000000" pitchFamily="2" charset="2"/>
                <a:buChar char="Ø"/>
              </a:pPr>
              <a:r>
                <a:rPr lang="en-GB" dirty="0">
                  <a:latin typeface="Arial" panose="020B0604020202020204" pitchFamily="34" charset="0"/>
                  <a:cs typeface="Arial" panose="020B0604020202020204" pitchFamily="34" charset="0"/>
                </a:rPr>
                <a:t>Solution is cooled at</a:t>
              </a:r>
            </a:p>
            <a:p>
              <a:pPr marL="742950" lvl="1" indent="-285750">
                <a:lnSpc>
                  <a:spcPts val="2600"/>
                </a:lnSpc>
                <a:spcAft>
                  <a:spcPts val="1200"/>
                </a:spcAft>
                <a:buFont typeface="Wingdings" panose="05000000000000000000" pitchFamily="2" charset="2"/>
                <a:buChar char="Ø"/>
              </a:pPr>
              <a:r>
                <a:rPr lang="en-GB" dirty="0">
                  <a:latin typeface="Arial" panose="020B0604020202020204" pitchFamily="34" charset="0"/>
                  <a:cs typeface="Arial" panose="020B0604020202020204" pitchFamily="34" charset="0"/>
                </a:rPr>
                <a:t>Solution super-cools and starts ice nucleation at       This points is referred as </a:t>
              </a:r>
              <a:r>
                <a:rPr lang="en-GB" dirty="0">
                  <a:solidFill>
                    <a:srgbClr val="0000FF"/>
                  </a:solidFill>
                  <a:latin typeface="Arial" panose="020B0604020202020204" pitchFamily="34" charset="0"/>
                  <a:cs typeface="Arial" panose="020B0604020202020204" pitchFamily="34" charset="0"/>
                </a:rPr>
                <a:t>“</a:t>
              </a:r>
              <a:r>
                <a:rPr lang="en-GB" i="1" dirty="0">
                  <a:solidFill>
                    <a:srgbClr val="0000FF"/>
                  </a:solidFill>
                  <a:latin typeface="Arial" panose="020B0604020202020204" pitchFamily="34" charset="0"/>
                  <a:cs typeface="Arial" panose="020B0604020202020204" pitchFamily="34" charset="0"/>
                </a:rPr>
                <a:t>onset of ice nucleation”</a:t>
              </a:r>
            </a:p>
            <a:p>
              <a:pPr marL="742950" lvl="1" indent="-285750">
                <a:lnSpc>
                  <a:spcPts val="2600"/>
                </a:lnSpc>
                <a:buFont typeface="Wingdings" panose="05000000000000000000" pitchFamily="2" charset="2"/>
                <a:buChar char="Ø"/>
              </a:pPr>
              <a:r>
                <a:rPr lang="en-GB" spc="-20" dirty="0">
                  <a:latin typeface="Arial" panose="020B0604020202020204" pitchFamily="34" charset="0"/>
                  <a:cs typeface="Arial" panose="020B0604020202020204" pitchFamily="34" charset="0"/>
                </a:rPr>
                <a:t>Crystallization or </a:t>
              </a:r>
              <a:r>
                <a:rPr lang="en-GB" i="1" spc="-20" dirty="0">
                  <a:solidFill>
                    <a:srgbClr val="FFC000"/>
                  </a:solidFill>
                  <a:latin typeface="Arial" panose="020B0604020202020204" pitchFamily="34" charset="0"/>
                  <a:cs typeface="Arial" panose="020B0604020202020204" pitchFamily="34" charset="0"/>
                </a:rPr>
                <a:t>ice nucleation </a:t>
              </a:r>
              <a:r>
                <a:rPr lang="en-GB" i="1" dirty="0">
                  <a:solidFill>
                    <a:srgbClr val="FFC000"/>
                  </a:solidFill>
                  <a:latin typeface="Arial" panose="020B0604020202020204" pitchFamily="34" charset="0"/>
                  <a:cs typeface="Arial" panose="020B0604020202020204" pitchFamily="34" charset="0"/>
                </a:rPr>
                <a:t>formation </a:t>
              </a:r>
              <a:r>
                <a:rPr lang="en-GB" dirty="0">
                  <a:latin typeface="Arial" panose="020B0604020202020204" pitchFamily="34" charset="0"/>
                  <a:cs typeface="Arial" panose="020B0604020202020204" pitchFamily="34" charset="0"/>
                </a:rPr>
                <a:t>occurs during       period and continues until  the </a:t>
              </a:r>
              <a:r>
                <a:rPr lang="en-GB" i="1" dirty="0">
                  <a:solidFill>
                    <a:schemeClr val="accent2">
                      <a:lumMod val="50000"/>
                    </a:schemeClr>
                  </a:solidFill>
                  <a:latin typeface="Arial" panose="020B0604020202020204" pitchFamily="34" charset="0"/>
                  <a:cs typeface="Arial" panose="020B0604020202020204" pitchFamily="34" charset="0"/>
                </a:rPr>
                <a:t>end point of solidification </a:t>
              </a:r>
              <a:r>
                <a:rPr lang="en-GB" dirty="0">
                  <a:latin typeface="Arial" panose="020B0604020202020204" pitchFamily="34" charset="0"/>
                  <a:cs typeface="Arial" panose="020B0604020202020204" pitchFamily="34" charset="0"/>
                </a:rPr>
                <a:t>at </a:t>
              </a:r>
            </a:p>
          </p:txBody>
        </p:sp>
        <p:sp>
          <p:nvSpPr>
            <p:cNvPr id="65" name="Oval 64"/>
            <p:cNvSpPr/>
            <p:nvPr/>
          </p:nvSpPr>
          <p:spPr>
            <a:xfrm>
              <a:off x="7847092" y="2587750"/>
              <a:ext cx="319972" cy="360361"/>
            </a:xfrm>
            <a:prstGeom prst="ellipse">
              <a:avLst/>
            </a:prstGeom>
            <a:solidFill>
              <a:srgbClr val="CC0099"/>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A</a:t>
              </a:r>
            </a:p>
          </p:txBody>
        </p:sp>
        <p:sp>
          <p:nvSpPr>
            <p:cNvPr id="66" name="Oval 65"/>
            <p:cNvSpPr/>
            <p:nvPr/>
          </p:nvSpPr>
          <p:spPr>
            <a:xfrm>
              <a:off x="8093140" y="3480498"/>
              <a:ext cx="319972" cy="360361"/>
            </a:xfrm>
            <a:prstGeom prst="ellipse">
              <a:avLst/>
            </a:prstGeom>
            <a:solidFill>
              <a:srgbClr val="0000FF"/>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B</a:t>
              </a:r>
            </a:p>
          </p:txBody>
        </p:sp>
        <p:sp>
          <p:nvSpPr>
            <p:cNvPr id="67" name="Oval 66"/>
            <p:cNvSpPr/>
            <p:nvPr/>
          </p:nvSpPr>
          <p:spPr>
            <a:xfrm>
              <a:off x="8225623" y="4940862"/>
              <a:ext cx="319972" cy="360361"/>
            </a:xfrm>
            <a:prstGeom prst="ellipse">
              <a:avLst/>
            </a:prstGeom>
            <a:solidFill>
              <a:srgbClr val="FFC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C</a:t>
              </a:r>
            </a:p>
          </p:txBody>
        </p:sp>
        <p:sp>
          <p:nvSpPr>
            <p:cNvPr id="68" name="Oval 67"/>
            <p:cNvSpPr/>
            <p:nvPr/>
          </p:nvSpPr>
          <p:spPr>
            <a:xfrm>
              <a:off x="8598946" y="5607290"/>
              <a:ext cx="319972" cy="360361"/>
            </a:xfrm>
            <a:prstGeom prst="ellipse">
              <a:avLst/>
            </a:prstGeom>
            <a:solidFill>
              <a:schemeClr val="accent2">
                <a:lumMod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D</a:t>
              </a:r>
            </a:p>
          </p:txBody>
        </p:sp>
      </p:grpSp>
    </p:spTree>
    <p:extLst>
      <p:ext uri="{BB962C8B-B14F-4D97-AF65-F5344CB8AC3E}">
        <p14:creationId xmlns:p14="http://schemas.microsoft.com/office/powerpoint/2010/main" val="428698601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337" y="0"/>
            <a:ext cx="8548576" cy="737193"/>
          </a:xfrm>
        </p:spPr>
        <p:txBody>
          <a:bodyPr/>
          <a:lstStyle/>
          <a:p>
            <a:r>
              <a:rPr lang="en-US" dirty="0">
                <a:solidFill>
                  <a:srgbClr val="990000"/>
                </a:solidFill>
              </a:rPr>
              <a:t>Product characterization: </a:t>
            </a:r>
            <a:br>
              <a:rPr lang="en-US" dirty="0">
                <a:solidFill>
                  <a:srgbClr val="990000"/>
                </a:solidFill>
              </a:rPr>
            </a:br>
            <a:r>
              <a:rPr lang="en-US" dirty="0">
                <a:solidFill>
                  <a:srgbClr val="990000"/>
                </a:solidFill>
              </a:rPr>
              <a:t>Glass transition, Eutectic Crystallization, Collapse</a:t>
            </a:r>
          </a:p>
        </p:txBody>
      </p:sp>
      <p:graphicFrame>
        <p:nvGraphicFramePr>
          <p:cNvPr id="11" name="Content Placeholder 15"/>
          <p:cNvGraphicFramePr>
            <a:graphicFrameLocks noGrp="1"/>
          </p:cNvGraphicFramePr>
          <p:nvPr>
            <p:ph idx="4294967295"/>
            <p:extLst>
              <p:ext uri="{D42A27DB-BD31-4B8C-83A1-F6EECF244321}">
                <p14:modId xmlns:p14="http://schemas.microsoft.com/office/powerpoint/2010/main" val="4114306806"/>
              </p:ext>
            </p:extLst>
          </p:nvPr>
        </p:nvGraphicFramePr>
        <p:xfrm>
          <a:off x="69910" y="1082709"/>
          <a:ext cx="4319588" cy="23764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ontent Placeholder 17"/>
          <p:cNvGraphicFramePr>
            <a:graphicFrameLocks noGrp="1"/>
          </p:cNvGraphicFramePr>
          <p:nvPr>
            <p:ph idx="4294967295"/>
            <p:extLst>
              <p:ext uri="{D42A27DB-BD31-4B8C-83A1-F6EECF244321}">
                <p14:modId xmlns:p14="http://schemas.microsoft.com/office/powerpoint/2010/main" val="2763881587"/>
              </p:ext>
            </p:extLst>
          </p:nvPr>
        </p:nvGraphicFramePr>
        <p:xfrm>
          <a:off x="4695543" y="1082709"/>
          <a:ext cx="4319587" cy="23764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ontent Placeholder 6"/>
          <p:cNvGraphicFramePr>
            <a:graphicFrameLocks noGrp="1"/>
          </p:cNvGraphicFramePr>
          <p:nvPr>
            <p:ph idx="4294967295"/>
            <p:extLst>
              <p:ext uri="{D42A27DB-BD31-4B8C-83A1-F6EECF244321}">
                <p14:modId xmlns:p14="http://schemas.microsoft.com/office/powerpoint/2010/main" val="34527928"/>
              </p:ext>
            </p:extLst>
          </p:nvPr>
        </p:nvGraphicFramePr>
        <p:xfrm>
          <a:off x="69910" y="3454774"/>
          <a:ext cx="4159038" cy="2662659"/>
        </p:xfrm>
        <a:graphic>
          <a:graphicData uri="http://schemas.openxmlformats.org/drawingml/2006/chart">
            <c:chart xmlns:c="http://schemas.openxmlformats.org/drawingml/2006/chart" xmlns:r="http://schemas.openxmlformats.org/officeDocument/2006/relationships" r:id="rId5"/>
          </a:graphicData>
        </a:graphic>
      </p:graphicFrame>
      <p:pic>
        <p:nvPicPr>
          <p:cNvPr id="14" name="Picture 2" descr="E:\collapse measurement lactose and sucrose 10 percent\Lactose 10 collapse pics\2013_01_07\IMG_0235.JPG"/>
          <p:cNvPicPr>
            <a:picLocks noGrp="1" noChangeAspect="1" noChangeArrowheads="1"/>
          </p:cNvPicPr>
          <p:nvPr>
            <p:ph idx="4294967295"/>
          </p:nvPr>
        </p:nvPicPr>
        <p:blipFill rotWithShape="1">
          <a:blip r:embed="rId6" cstate="print">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t="19966" r="60737" b="17414"/>
          <a:stretch/>
        </p:blipFill>
        <p:spPr bwMode="auto">
          <a:xfrm>
            <a:off x="6569996" y="3502226"/>
            <a:ext cx="2235200" cy="2376487"/>
          </a:xfrm>
          <a:prstGeom prst="rect">
            <a:avLst/>
          </a:prstGeom>
          <a:noFill/>
          <a:extLst>
            <a:ext uri="{909E8E84-426E-40DD-AFC4-6F175D3DCCD1}">
              <a14:hiddenFill xmlns:a14="http://schemas.microsoft.com/office/drawing/2010/main">
                <a:solidFill>
                  <a:srgbClr val="FFFFFF"/>
                </a:solidFill>
              </a14:hiddenFill>
            </a:ext>
          </a:extLst>
        </p:spPr>
      </p:pic>
      <p:sp>
        <p:nvSpPr>
          <p:cNvPr id="15" name="Right Arrow 14"/>
          <p:cNvSpPr/>
          <p:nvPr/>
        </p:nvSpPr>
        <p:spPr bwMode="auto">
          <a:xfrm>
            <a:off x="4866259" y="4623768"/>
            <a:ext cx="771525" cy="381000"/>
          </a:xfrm>
          <a:prstGeom prst="rightArrow">
            <a:avLst/>
          </a:prstGeom>
          <a:gradFill flip="none" rotWithShape="1">
            <a:gsLst>
              <a:gs pos="0">
                <a:srgbClr val="00B0F0"/>
              </a:gs>
              <a:gs pos="50000">
                <a:srgbClr val="00B0F0">
                  <a:shade val="67500"/>
                  <a:satMod val="115000"/>
                </a:srgbClr>
              </a:gs>
              <a:gs pos="66000">
                <a:srgbClr val="00B0F0">
                  <a:shade val="100000"/>
                  <a:satMod val="115000"/>
                </a:srgbClr>
              </a:gs>
            </a:gsLst>
            <a:lin ang="189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Calibri" panose="020F0502020204030204" pitchFamily="34" charset="0"/>
              <a:ea typeface="ＭＳ Ｐゴシック" pitchFamily="1" charset="-128"/>
              <a:cs typeface="Calibri" panose="020F0502020204030204" pitchFamily="34" charset="0"/>
            </a:endParaRPr>
          </a:p>
        </p:txBody>
      </p:sp>
      <p:sp>
        <p:nvSpPr>
          <p:cNvPr id="16" name="Rectangle 15"/>
          <p:cNvSpPr/>
          <p:nvPr/>
        </p:nvSpPr>
        <p:spPr>
          <a:xfrm>
            <a:off x="354129" y="817377"/>
            <a:ext cx="9024259" cy="246221"/>
          </a:xfrm>
          <a:prstGeom prst="rect">
            <a:avLst/>
          </a:prstGeom>
        </p:spPr>
        <p:txBody>
          <a:bodyPr wrap="square">
            <a:spAutoFit/>
          </a:bodyPr>
          <a:lstStyle/>
          <a:p>
            <a:r>
              <a:rPr lang="en-GB" sz="1000" dirty="0">
                <a:solidFill>
                  <a:srgbClr val="FF0000"/>
                </a:solidFill>
                <a:latin typeface="Calibri" panose="020F0502020204030204" pitchFamily="34" charset="0"/>
                <a:cs typeface="Calibri" panose="020F0502020204030204" pitchFamily="34" charset="0"/>
              </a:rPr>
              <a:t>                       Smith G et al (2013) </a:t>
            </a:r>
            <a:r>
              <a:rPr lang="en-GB" sz="1000" dirty="0" err="1">
                <a:solidFill>
                  <a:srgbClr val="FF0000"/>
                </a:solidFill>
                <a:latin typeface="Calibri" panose="020F0502020204030204" pitchFamily="34" charset="0"/>
                <a:cs typeface="Calibri" panose="020F0502020204030204" pitchFamily="34" charset="0"/>
              </a:rPr>
              <a:t>Eur</a:t>
            </a:r>
            <a:r>
              <a:rPr lang="en-GB" sz="1000" dirty="0">
                <a:solidFill>
                  <a:srgbClr val="FF0000"/>
                </a:solidFill>
                <a:latin typeface="Calibri" panose="020F0502020204030204" pitchFamily="34" charset="0"/>
                <a:cs typeface="Calibri" panose="020F0502020204030204" pitchFamily="34" charset="0"/>
              </a:rPr>
              <a:t> J Pharm </a:t>
            </a:r>
            <a:r>
              <a:rPr lang="en-GB" sz="1000" dirty="0" err="1">
                <a:solidFill>
                  <a:srgbClr val="FF0000"/>
                </a:solidFill>
                <a:latin typeface="Calibri" panose="020F0502020204030204" pitchFamily="34" charset="0"/>
                <a:cs typeface="Calibri" panose="020F0502020204030204" pitchFamily="34" charset="0"/>
              </a:rPr>
              <a:t>Biopharm</a:t>
            </a:r>
            <a:r>
              <a:rPr lang="en-GB" sz="1000" dirty="0">
                <a:solidFill>
                  <a:srgbClr val="FF0000"/>
                </a:solidFill>
                <a:latin typeface="Calibri" panose="020F0502020204030204" pitchFamily="34" charset="0"/>
                <a:cs typeface="Calibri" panose="020F0502020204030204" pitchFamily="34" charset="0"/>
              </a:rPr>
              <a:t>  85 (3)1130-40                                                   Arshad MS et al (2014)   </a:t>
            </a:r>
            <a:r>
              <a:rPr lang="en-GB" sz="1000" dirty="0" err="1">
                <a:solidFill>
                  <a:srgbClr val="FF0000"/>
                </a:solidFill>
                <a:latin typeface="Calibri" panose="020F0502020204030204" pitchFamily="34" charset="0"/>
                <a:cs typeface="Calibri" panose="020F0502020204030204" pitchFamily="34" charset="0"/>
              </a:rPr>
              <a:t>Eur</a:t>
            </a:r>
            <a:r>
              <a:rPr lang="en-GB" sz="1000" dirty="0">
                <a:solidFill>
                  <a:srgbClr val="FF0000"/>
                </a:solidFill>
                <a:latin typeface="Calibri" panose="020F0502020204030204" pitchFamily="34" charset="0"/>
                <a:cs typeface="Calibri" panose="020F0502020204030204" pitchFamily="34" charset="0"/>
              </a:rPr>
              <a:t> J Pharm </a:t>
            </a:r>
            <a:r>
              <a:rPr lang="en-GB" sz="1000" dirty="0" err="1">
                <a:solidFill>
                  <a:srgbClr val="FF0000"/>
                </a:solidFill>
                <a:latin typeface="Calibri" panose="020F0502020204030204" pitchFamily="34" charset="0"/>
                <a:cs typeface="Calibri" panose="020F0502020204030204" pitchFamily="34" charset="0"/>
              </a:rPr>
              <a:t>Biopharm</a:t>
            </a:r>
            <a:r>
              <a:rPr lang="en-GB" sz="1000" dirty="0">
                <a:solidFill>
                  <a:srgbClr val="FF0000"/>
                </a:solidFill>
                <a:latin typeface="Calibri" panose="020F0502020204030204" pitchFamily="34" charset="0"/>
                <a:cs typeface="Calibri" panose="020F0502020204030204" pitchFamily="34" charset="0"/>
              </a:rPr>
              <a:t> 87(3):598-605</a:t>
            </a:r>
          </a:p>
        </p:txBody>
      </p:sp>
      <p:sp>
        <p:nvSpPr>
          <p:cNvPr id="17" name="Rectangle 16"/>
          <p:cNvSpPr/>
          <p:nvPr/>
        </p:nvSpPr>
        <p:spPr>
          <a:xfrm>
            <a:off x="1024824" y="5820739"/>
            <a:ext cx="3670719" cy="246221"/>
          </a:xfrm>
          <a:prstGeom prst="rect">
            <a:avLst/>
          </a:prstGeom>
        </p:spPr>
        <p:txBody>
          <a:bodyPr wrap="square">
            <a:spAutoFit/>
          </a:bodyPr>
          <a:lstStyle/>
          <a:p>
            <a:r>
              <a:rPr lang="en-GB" sz="1000" dirty="0">
                <a:solidFill>
                  <a:srgbClr val="FF0000"/>
                </a:solidFill>
                <a:latin typeface="Calibri" panose="020F0502020204030204" pitchFamily="34" charset="0"/>
                <a:cs typeface="Calibri" panose="020F0502020204030204" pitchFamily="34" charset="0"/>
              </a:rPr>
              <a:t>Smith G et al (2014) Pharmaceutical Technology 38(4)        </a:t>
            </a:r>
          </a:p>
        </p:txBody>
      </p:sp>
      <p:sp>
        <p:nvSpPr>
          <p:cNvPr id="18" name="TextBox 17"/>
          <p:cNvSpPr txBox="1"/>
          <p:nvPr/>
        </p:nvSpPr>
        <p:spPr>
          <a:xfrm>
            <a:off x="966505" y="975469"/>
            <a:ext cx="3496919" cy="307777"/>
          </a:xfrm>
          <a:prstGeom prst="rect">
            <a:avLst/>
          </a:prstGeom>
          <a:noFill/>
        </p:spPr>
        <p:txBody>
          <a:bodyPr wrap="none" rtlCol="0">
            <a:spAutoFit/>
          </a:bodyPr>
          <a:lstStyle/>
          <a:p>
            <a:r>
              <a:rPr lang="en-GB" sz="1400" dirty="0">
                <a:latin typeface="Calibri" panose="020F0502020204030204" pitchFamily="34" charset="0"/>
                <a:cs typeface="Calibri" panose="020F0502020204030204" pitchFamily="34" charset="0"/>
              </a:rPr>
              <a:t>Glass transition of 10% </a:t>
            </a:r>
            <a:r>
              <a:rPr lang="en-GB" sz="1400" dirty="0" err="1">
                <a:latin typeface="Calibri" panose="020F0502020204030204" pitchFamily="34" charset="0"/>
                <a:cs typeface="Calibri" panose="020F0502020204030204" pitchFamily="34" charset="0"/>
              </a:rPr>
              <a:t>maltodextrin</a:t>
            </a:r>
            <a:r>
              <a:rPr lang="en-GB" sz="1400" dirty="0">
                <a:latin typeface="Calibri" panose="020F0502020204030204" pitchFamily="34" charset="0"/>
                <a:cs typeface="Calibri" panose="020F0502020204030204" pitchFamily="34" charset="0"/>
              </a:rPr>
              <a:t> DE16-19</a:t>
            </a:r>
          </a:p>
        </p:txBody>
      </p:sp>
      <p:sp>
        <p:nvSpPr>
          <p:cNvPr id="19" name="TextBox 16"/>
          <p:cNvSpPr txBox="1"/>
          <p:nvPr/>
        </p:nvSpPr>
        <p:spPr>
          <a:xfrm>
            <a:off x="6504766" y="1021636"/>
            <a:ext cx="2377014" cy="52322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en-GB" sz="1400" dirty="0">
                <a:latin typeface="Calibri" panose="020F0502020204030204" pitchFamily="34" charset="0"/>
                <a:cs typeface="Calibri" panose="020F0502020204030204" pitchFamily="34" charset="0"/>
              </a:rPr>
              <a:t>Suppression of </a:t>
            </a:r>
            <a:r>
              <a:rPr lang="en-GB" sz="1400" dirty="0" err="1">
                <a:latin typeface="Calibri" panose="020F0502020204030204" pitchFamily="34" charset="0"/>
                <a:cs typeface="Calibri" panose="020F0502020204030204" pitchFamily="34" charset="0"/>
              </a:rPr>
              <a:t>mannitol</a:t>
            </a:r>
            <a:r>
              <a:rPr lang="en-GB" sz="1400" dirty="0">
                <a:latin typeface="Calibri" panose="020F0502020204030204" pitchFamily="34" charset="0"/>
                <a:cs typeface="Calibri" panose="020F0502020204030204" pitchFamily="34" charset="0"/>
              </a:rPr>
              <a:t> eutectic by sucrose</a:t>
            </a:r>
          </a:p>
        </p:txBody>
      </p:sp>
      <p:sp>
        <p:nvSpPr>
          <p:cNvPr id="22" name="TextBox 21"/>
          <p:cNvSpPr txBox="1"/>
          <p:nvPr/>
        </p:nvSpPr>
        <p:spPr>
          <a:xfrm>
            <a:off x="4228948" y="3613251"/>
            <a:ext cx="2046146" cy="1077218"/>
          </a:xfrm>
          <a:prstGeom prst="rect">
            <a:avLst/>
          </a:prstGeom>
          <a:noFill/>
        </p:spPr>
        <p:txBody>
          <a:bodyPr wrap="square" rtlCol="0">
            <a:spAutoFit/>
          </a:bodyPr>
          <a:lstStyle/>
          <a:p>
            <a:pPr algn="ctr"/>
            <a:r>
              <a:rPr lang="en-GB" sz="1600" dirty="0">
                <a:latin typeface="Calibri" panose="020F0502020204030204" pitchFamily="34" charset="0"/>
                <a:cs typeface="Calibri" panose="020F0502020204030204" pitchFamily="34" charset="0"/>
              </a:rPr>
              <a:t>A suddenly change in the capacitance demonstrates the collapse of cake</a:t>
            </a:r>
          </a:p>
        </p:txBody>
      </p:sp>
    </p:spTree>
    <p:extLst>
      <p:ext uri="{BB962C8B-B14F-4D97-AF65-F5344CB8AC3E}">
        <p14:creationId xmlns:p14="http://schemas.microsoft.com/office/powerpoint/2010/main" val="142543935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9"/>
          <p:cNvPicPr>
            <a:picLocks noChangeAspect="1"/>
          </p:cNvPicPr>
          <p:nvPr/>
        </p:nvPicPr>
        <p:blipFill rotWithShape="1">
          <a:blip r:embed="rId3"/>
          <a:srcRect l="19388" t="32645" r="15306" b="15478"/>
          <a:stretch/>
        </p:blipFill>
        <p:spPr bwMode="auto">
          <a:xfrm>
            <a:off x="533400" y="2020222"/>
            <a:ext cx="7571296" cy="3411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quarter" idx="1"/>
          </p:nvPr>
        </p:nvSpPr>
        <p:spPr>
          <a:xfrm>
            <a:off x="278476" y="792162"/>
            <a:ext cx="8497062" cy="5867400"/>
          </a:xfrm>
        </p:spPr>
        <p:txBody>
          <a:bodyPr/>
          <a:lstStyle/>
          <a:p>
            <a:r>
              <a:rPr lang="en-US" sz="2600" dirty="0"/>
              <a:t>The sublimation of ice from the frozen product to achieve a dried layer of solute</a:t>
            </a:r>
          </a:p>
          <a:p>
            <a:r>
              <a:rPr lang="en-US" sz="2800" spc="-40" dirty="0"/>
              <a:t>The product temperature should be lower than T</a:t>
            </a:r>
            <a:r>
              <a:rPr lang="en-US" sz="2800" spc="-40" baseline="-25000" dirty="0"/>
              <a:t>c</a:t>
            </a:r>
            <a:r>
              <a:rPr lang="en-US" sz="2800" spc="-40" dirty="0"/>
              <a:t> </a:t>
            </a:r>
          </a:p>
          <a:p>
            <a:endParaRPr lang="en-US" sz="2600" dirty="0"/>
          </a:p>
          <a:p>
            <a:pPr marL="0" indent="0">
              <a:buNone/>
            </a:pPr>
            <a:endParaRPr lang="en-US" dirty="0" smtClean="0"/>
          </a:p>
          <a:p>
            <a:pPr marL="0" indent="0">
              <a:buNone/>
            </a:pPr>
            <a:r>
              <a:rPr lang="en-US" sz="2600" dirty="0"/>
              <a:t>     </a:t>
            </a:r>
            <a:endParaRPr lang="en-US" dirty="0" smtClean="0"/>
          </a:p>
          <a:p>
            <a:endParaRPr lang="th-TH" dirty="0"/>
          </a:p>
        </p:txBody>
      </p:sp>
      <p:sp>
        <p:nvSpPr>
          <p:cNvPr id="4" name="Title 1"/>
          <p:cNvSpPr>
            <a:spLocks noGrp="1"/>
          </p:cNvSpPr>
          <p:nvPr>
            <p:ph type="title"/>
          </p:nvPr>
        </p:nvSpPr>
        <p:spPr>
          <a:xfrm>
            <a:off x="533400" y="0"/>
            <a:ext cx="7467600" cy="792162"/>
          </a:xfrm>
        </p:spPr>
        <p:txBody>
          <a:bodyPr/>
          <a:lstStyle/>
          <a:p>
            <a:r>
              <a:rPr lang="en-US" b="1" dirty="0" smtClean="0">
                <a:solidFill>
                  <a:srgbClr val="663300"/>
                </a:solidFill>
              </a:rPr>
              <a:t>Primary Drying</a:t>
            </a:r>
            <a:endParaRPr lang="th-TH" b="1" dirty="0">
              <a:solidFill>
                <a:srgbClr val="663300"/>
              </a:solidFill>
            </a:endParaRPr>
          </a:p>
        </p:txBody>
      </p:sp>
      <p:sp>
        <p:nvSpPr>
          <p:cNvPr id="7" name="Rectangle 6"/>
          <p:cNvSpPr/>
          <p:nvPr/>
        </p:nvSpPr>
        <p:spPr>
          <a:xfrm>
            <a:off x="7076049" y="5583866"/>
            <a:ext cx="2067951" cy="338554"/>
          </a:xfrm>
          <a:prstGeom prst="rect">
            <a:avLst/>
          </a:prstGeom>
        </p:spPr>
        <p:txBody>
          <a:bodyPr wrap="square">
            <a:spAutoFit/>
          </a:bodyPr>
          <a:lstStyle/>
          <a:p>
            <a:pPr algn="r"/>
            <a:r>
              <a:rPr lang="en-US" altLang="th-TH" sz="1600" dirty="0" err="1">
                <a:latin typeface="Footlight MT Light" panose="0204060206030A020304" pitchFamily="18" charset="0"/>
              </a:rPr>
              <a:t>Schwegman</a:t>
            </a:r>
            <a:r>
              <a:rPr lang="en-US" altLang="th-TH" sz="1600" dirty="0">
                <a:latin typeface="Footlight MT Light" panose="0204060206030A020304" pitchFamily="18" charset="0"/>
              </a:rPr>
              <a:t>, </a:t>
            </a:r>
            <a:r>
              <a:rPr lang="en-US" altLang="th-TH" sz="1600" dirty="0" smtClean="0">
                <a:latin typeface="Footlight MT Light" panose="0204060206030A020304" pitchFamily="18" charset="0"/>
              </a:rPr>
              <a:t>2011</a:t>
            </a:r>
            <a:endParaRPr lang="th-TH" sz="1600" dirty="0">
              <a:latin typeface="Footlight MT Light" panose="0204060206030A020304" pitchFamily="18" charset="0"/>
            </a:endParaRPr>
          </a:p>
        </p:txBody>
      </p:sp>
      <p:sp>
        <p:nvSpPr>
          <p:cNvPr id="2" name="Rectangle 1"/>
          <p:cNvSpPr/>
          <p:nvPr/>
        </p:nvSpPr>
        <p:spPr>
          <a:xfrm>
            <a:off x="533400" y="5530006"/>
            <a:ext cx="5117123" cy="400110"/>
          </a:xfrm>
          <a:prstGeom prst="rect">
            <a:avLst/>
          </a:prstGeom>
          <a:solidFill>
            <a:srgbClr val="7030A0"/>
          </a:solidFill>
        </p:spPr>
        <p:txBody>
          <a:bodyPr wrap="square">
            <a:spAutoFit/>
          </a:bodyPr>
          <a:lstStyle/>
          <a:p>
            <a:pPr algn="ctr"/>
            <a:r>
              <a:rPr lang="en-US" sz="2000" i="1" dirty="0">
                <a:solidFill>
                  <a:schemeClr val="bg1"/>
                </a:solidFill>
                <a:latin typeface="+mn-lt"/>
              </a:rPr>
              <a:t>Heat and mass transfer in primary drying</a:t>
            </a:r>
            <a:endParaRPr lang="th-TH" sz="2000" i="1" dirty="0">
              <a:solidFill>
                <a:schemeClr val="bg1"/>
              </a:solidFill>
              <a:latin typeface="+mn-lt"/>
            </a:endParaRPr>
          </a:p>
        </p:txBody>
      </p:sp>
    </p:spTree>
    <p:extLst>
      <p:ext uri="{BB962C8B-B14F-4D97-AF65-F5344CB8AC3E}">
        <p14:creationId xmlns:p14="http://schemas.microsoft.com/office/powerpoint/2010/main" val="277152749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2252869"/>
            <a:ext cx="9144000" cy="1371600"/>
          </a:xfrm>
          <a:solidFill>
            <a:schemeClr val="accent6">
              <a:lumMod val="75000"/>
            </a:schemeClr>
          </a:solidFill>
        </p:spPr>
        <p:txBody>
          <a:bodyPr anchor="ctr"/>
          <a:lstStyle/>
          <a:p>
            <a:r>
              <a:rPr lang="en-US" sz="2800" dirty="0">
                <a:solidFill>
                  <a:schemeClr val="accent3"/>
                </a:solidFill>
                <a:cs typeface="Calibri" panose="020F0502020204030204" pitchFamily="34" charset="0"/>
              </a:rPr>
              <a:t>Design Space for Primary Drying</a:t>
            </a:r>
            <a:endParaRPr lang="en-US" i="1" dirty="0">
              <a:solidFill>
                <a:schemeClr val="accent3"/>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pPr>
              <a:defRPr/>
            </a:pPr>
            <a:fld id="{237B0292-D5C7-43BE-BD22-42749E957900}" type="slidenum">
              <a:rPr lang="en-GB" smtClean="0"/>
              <a:pPr>
                <a:defRPr/>
              </a:pPr>
              <a:t>5</a:t>
            </a:fld>
            <a:endParaRPr lang="en-GB"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0863" y="4433380"/>
            <a:ext cx="1320486" cy="1673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499423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72878"/>
            <a:ext cx="2560084" cy="673395"/>
          </a:xfrm>
        </p:spPr>
        <p:txBody>
          <a:bodyPr/>
          <a:lstStyle/>
          <a:p>
            <a:r>
              <a:rPr lang="en-GB" dirty="0">
                <a:solidFill>
                  <a:srgbClr val="990000"/>
                </a:solidFill>
              </a:rPr>
              <a:t>Design Space</a:t>
            </a:r>
          </a:p>
        </p:txBody>
      </p:sp>
      <p:cxnSp>
        <p:nvCxnSpPr>
          <p:cNvPr id="42" name="Straight Connector 41"/>
          <p:cNvCxnSpPr/>
          <p:nvPr/>
        </p:nvCxnSpPr>
        <p:spPr>
          <a:xfrm flipH="1">
            <a:off x="3742525" y="1330430"/>
            <a:ext cx="4333" cy="39046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flipV="1">
            <a:off x="3738172" y="5230694"/>
            <a:ext cx="4674293" cy="336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796589" y="4425696"/>
            <a:ext cx="4298789" cy="19242"/>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8126636" y="2158925"/>
            <a:ext cx="839639" cy="2104743"/>
            <a:chOff x="8126636" y="2158925"/>
            <a:chExt cx="839639" cy="2104743"/>
          </a:xfrm>
        </p:grpSpPr>
        <p:sp>
          <p:nvSpPr>
            <p:cNvPr id="54" name="TextBox 53"/>
            <p:cNvSpPr txBox="1"/>
            <p:nvPr/>
          </p:nvSpPr>
          <p:spPr>
            <a:xfrm>
              <a:off x="8126636" y="2922646"/>
              <a:ext cx="464871"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10°</a:t>
              </a:r>
            </a:p>
          </p:txBody>
        </p:sp>
        <p:sp>
          <p:nvSpPr>
            <p:cNvPr id="70" name="TextBox 69"/>
            <p:cNvSpPr txBox="1"/>
            <p:nvPr/>
          </p:nvSpPr>
          <p:spPr>
            <a:xfrm rot="5400000">
              <a:off x="7760015" y="3057408"/>
              <a:ext cx="2104743" cy="307777"/>
            </a:xfrm>
            <a:prstGeom prst="rect">
              <a:avLst/>
            </a:prstGeom>
            <a:solidFill>
              <a:schemeClr val="bg1"/>
            </a:solidFill>
            <a:ln w="9525">
              <a:solidFill>
                <a:schemeClr val="tx1"/>
              </a:solid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effectLst/>
                  <a:uLnTx/>
                  <a:uFillTx/>
                  <a:latin typeface="Calibri" panose="020F0502020204030204" pitchFamily="34" charset="0"/>
                  <a:ea typeface="+mn-ea"/>
                </a:rPr>
                <a:t> Shelf</a:t>
              </a:r>
              <a:r>
                <a:rPr kumimoji="0" lang="en-GB" sz="2000" b="1" i="0" u="none" strike="noStrike" kern="0" cap="none" spc="0" normalizeH="0" baseline="0" noProof="0" dirty="0">
                  <a:ln>
                    <a:noFill/>
                  </a:ln>
                  <a:solidFill>
                    <a:srgbClr val="FF0000"/>
                  </a:solidFill>
                  <a:effectLst/>
                  <a:uLnTx/>
                  <a:uFillTx/>
                  <a:latin typeface="Calibri" panose="020F0502020204030204" pitchFamily="34" charset="0"/>
                  <a:ea typeface="+mn-ea"/>
                </a:rPr>
                <a:t> </a:t>
              </a:r>
              <a:r>
                <a:rPr kumimoji="0" lang="en-GB" sz="2000" b="1" i="0" u="none" strike="noStrike" kern="0" cap="none" spc="0" normalizeH="0" baseline="0" noProof="0" dirty="0">
                  <a:ln>
                    <a:noFill/>
                  </a:ln>
                  <a:effectLst/>
                  <a:uLnTx/>
                  <a:uFillTx/>
                  <a:latin typeface="Calibri" panose="020F0502020204030204" pitchFamily="34" charset="0"/>
                  <a:ea typeface="+mn-ea"/>
                </a:rPr>
                <a:t>Temperature </a:t>
              </a:r>
            </a:p>
          </p:txBody>
        </p:sp>
      </p:grpSp>
      <p:sp>
        <p:nvSpPr>
          <p:cNvPr id="80" name="TextBox 79"/>
          <p:cNvSpPr txBox="1"/>
          <p:nvPr/>
        </p:nvSpPr>
        <p:spPr>
          <a:xfrm>
            <a:off x="4259413" y="5456275"/>
            <a:ext cx="4130939" cy="307777"/>
          </a:xfrm>
          <a:prstGeom prst="rect">
            <a:avLst/>
          </a:prstGeom>
          <a:solidFill>
            <a:schemeClr val="bg1"/>
          </a:solid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effectLst/>
                <a:uLnTx/>
                <a:uFillTx/>
                <a:latin typeface="Calibri" panose="020F0502020204030204" pitchFamily="34" charset="0"/>
                <a:ea typeface="+mn-ea"/>
              </a:rPr>
              <a:t>Chamber Pressure (</a:t>
            </a:r>
            <a:r>
              <a:rPr kumimoji="0" lang="en-GB" sz="2000" b="1" i="0" u="none" strike="noStrike" kern="0" cap="none" spc="0" normalizeH="0" baseline="0" noProof="0" dirty="0">
                <a:ln>
                  <a:noFill/>
                </a:ln>
                <a:solidFill>
                  <a:srgbClr val="00B050"/>
                </a:solidFill>
                <a:effectLst/>
                <a:uLnTx/>
                <a:uFillTx/>
                <a:latin typeface="Calibri" panose="020F0502020204030204" pitchFamily="34" charset="0"/>
                <a:ea typeface="+mn-ea"/>
              </a:rPr>
              <a:t>Pc</a:t>
            </a:r>
            <a:r>
              <a:rPr kumimoji="0" lang="en-GB" sz="2000" b="1" i="0" u="none" strike="noStrike" kern="0" cap="none" spc="0" normalizeH="0" baseline="0" noProof="0" dirty="0">
                <a:ln>
                  <a:noFill/>
                </a:ln>
                <a:effectLst/>
                <a:uLnTx/>
                <a:uFillTx/>
                <a:latin typeface="Calibri" panose="020F0502020204030204" pitchFamily="34" charset="0"/>
                <a:ea typeface="+mn-ea"/>
              </a:rPr>
              <a:t>) 50 – 300  </a:t>
            </a:r>
            <a:r>
              <a:rPr kumimoji="0" lang="en-GB" sz="2000" b="1" i="0" u="none" strike="noStrike" kern="0" cap="none" spc="0" normalizeH="0" baseline="0" noProof="0" dirty="0" err="1">
                <a:ln>
                  <a:noFill/>
                </a:ln>
                <a:effectLst/>
                <a:uLnTx/>
                <a:uFillTx/>
                <a:latin typeface="Calibri" panose="020F0502020204030204" pitchFamily="34" charset="0"/>
                <a:ea typeface="+mn-ea"/>
              </a:rPr>
              <a:t>mTorr</a:t>
            </a:r>
            <a:endParaRPr kumimoji="0" lang="en-GB" sz="2000" b="1" i="0" u="none" strike="noStrike" kern="0" cap="none" spc="0" normalizeH="0" baseline="0" noProof="0" dirty="0">
              <a:ln>
                <a:noFill/>
              </a:ln>
              <a:effectLst/>
              <a:uLnTx/>
              <a:uFillTx/>
              <a:latin typeface="Calibri" panose="020F0502020204030204" pitchFamily="34" charset="0"/>
              <a:ea typeface="+mn-ea"/>
            </a:endParaRPr>
          </a:p>
        </p:txBody>
      </p:sp>
      <p:grpSp>
        <p:nvGrpSpPr>
          <p:cNvPr id="10" name="Group 9"/>
          <p:cNvGrpSpPr/>
          <p:nvPr/>
        </p:nvGrpSpPr>
        <p:grpSpPr>
          <a:xfrm>
            <a:off x="3796589" y="885425"/>
            <a:ext cx="4472154" cy="3405457"/>
            <a:chOff x="3796589" y="885425"/>
            <a:chExt cx="4472154" cy="3405457"/>
          </a:xfrm>
        </p:grpSpPr>
        <p:sp>
          <p:nvSpPr>
            <p:cNvPr id="19" name="Oval 18"/>
            <p:cNvSpPr/>
            <p:nvPr/>
          </p:nvSpPr>
          <p:spPr>
            <a:xfrm>
              <a:off x="4994948" y="3934952"/>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0" name="Oval 19"/>
            <p:cNvSpPr/>
            <p:nvPr/>
          </p:nvSpPr>
          <p:spPr>
            <a:xfrm>
              <a:off x="5654385" y="3636652"/>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1" name="Oval 20"/>
            <p:cNvSpPr/>
            <p:nvPr/>
          </p:nvSpPr>
          <p:spPr>
            <a:xfrm>
              <a:off x="6404106" y="3372300"/>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2" name="Oval 21"/>
            <p:cNvSpPr/>
            <p:nvPr/>
          </p:nvSpPr>
          <p:spPr>
            <a:xfrm>
              <a:off x="7148463" y="3168911"/>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5" name="Oval 24"/>
            <p:cNvSpPr/>
            <p:nvPr/>
          </p:nvSpPr>
          <p:spPr>
            <a:xfrm>
              <a:off x="4549372" y="4165560"/>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grpSp>
          <p:nvGrpSpPr>
            <p:cNvPr id="9" name="Group 8"/>
            <p:cNvGrpSpPr/>
            <p:nvPr/>
          </p:nvGrpSpPr>
          <p:grpSpPr>
            <a:xfrm>
              <a:off x="3796589" y="885425"/>
              <a:ext cx="4472154" cy="3405457"/>
              <a:chOff x="3796589" y="885425"/>
              <a:chExt cx="4472154" cy="3405457"/>
            </a:xfrm>
          </p:grpSpPr>
          <p:sp>
            <p:nvSpPr>
              <p:cNvPr id="88" name="TextBox 87"/>
              <p:cNvSpPr txBox="1"/>
              <p:nvPr/>
            </p:nvSpPr>
            <p:spPr>
              <a:xfrm>
                <a:off x="3796589" y="885425"/>
                <a:ext cx="2200059" cy="615553"/>
              </a:xfrm>
              <a:prstGeom prst="rect">
                <a:avLst/>
              </a:prstGeom>
              <a:solidFill>
                <a:schemeClr val="bg1"/>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i="0" u="none" strike="noStrike" kern="0" cap="none" spc="0" normalizeH="0" baseline="0" noProof="0" dirty="0">
                    <a:ln>
                      <a:noFill/>
                    </a:ln>
                    <a:solidFill>
                      <a:srgbClr val="FF0000"/>
                    </a:solidFill>
                    <a:effectLst/>
                    <a:uLnTx/>
                    <a:uFillTx/>
                    <a:latin typeface="Calibri" panose="020F0502020204030204" pitchFamily="34" charset="0"/>
                    <a:ea typeface="+mn-ea"/>
                  </a:rPr>
                  <a:t>Product temperature (</a:t>
                </a:r>
                <a:r>
                  <a:rPr kumimoji="0" lang="en-GB" sz="2000" i="0" u="none" strike="noStrike" kern="0" cap="none" spc="0" normalizeH="0" baseline="0" noProof="0" dirty="0" err="1">
                    <a:ln>
                      <a:noFill/>
                    </a:ln>
                    <a:solidFill>
                      <a:srgbClr val="FF0000"/>
                    </a:solidFill>
                    <a:effectLst/>
                    <a:uLnTx/>
                    <a:uFillTx/>
                    <a:latin typeface="Calibri" panose="020F0502020204030204" pitchFamily="34" charset="0"/>
                    <a:ea typeface="+mn-ea"/>
                  </a:rPr>
                  <a:t>T</a:t>
                </a:r>
                <a:r>
                  <a:rPr kumimoji="0" lang="en-GB" sz="2000" i="0" u="none" strike="noStrike" kern="0" cap="none" spc="0" normalizeH="0" baseline="-25000" noProof="0" dirty="0" err="1">
                    <a:ln>
                      <a:noFill/>
                    </a:ln>
                    <a:solidFill>
                      <a:srgbClr val="FF0000"/>
                    </a:solidFill>
                    <a:effectLst/>
                    <a:uLnTx/>
                    <a:uFillTx/>
                    <a:latin typeface="Calibri" panose="020F0502020204030204" pitchFamily="34" charset="0"/>
                    <a:ea typeface="+mn-ea"/>
                  </a:rPr>
                  <a:t>p</a:t>
                </a:r>
                <a:r>
                  <a:rPr kumimoji="0" lang="en-GB" sz="2000" i="0" u="none" strike="noStrike" kern="0" cap="none" spc="0" normalizeH="0" baseline="0" noProof="0" dirty="0">
                    <a:ln>
                      <a:noFill/>
                    </a:ln>
                    <a:solidFill>
                      <a:srgbClr val="FF0000"/>
                    </a:solidFill>
                    <a:effectLst/>
                    <a:uLnTx/>
                    <a:uFillTx/>
                    <a:latin typeface="Calibri" panose="020F0502020204030204" pitchFamily="34" charset="0"/>
                    <a:ea typeface="+mn-ea"/>
                  </a:rPr>
                  <a:t>)</a:t>
                </a:r>
              </a:p>
            </p:txBody>
          </p:sp>
          <p:grpSp>
            <p:nvGrpSpPr>
              <p:cNvPr id="2" name="Group 1"/>
              <p:cNvGrpSpPr/>
              <p:nvPr/>
            </p:nvGrpSpPr>
            <p:grpSpPr>
              <a:xfrm>
                <a:off x="4466340" y="2693965"/>
                <a:ext cx="3802403" cy="1596917"/>
                <a:chOff x="4466340" y="2693965"/>
                <a:chExt cx="3802403" cy="1596917"/>
              </a:xfrm>
            </p:grpSpPr>
            <p:sp>
              <p:nvSpPr>
                <p:cNvPr id="16" name="Freeform 15"/>
                <p:cNvSpPr/>
                <p:nvPr/>
              </p:nvSpPr>
              <p:spPr>
                <a:xfrm>
                  <a:off x="4466340" y="3097779"/>
                  <a:ext cx="3224140" cy="1193103"/>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0191 w 3360717"/>
                    <a:gd name="connsiteY4" fmla="*/ 199207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52746 w 3360717"/>
                    <a:gd name="connsiteY8" fmla="*/ 46407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4462 w 3360717"/>
                    <a:gd name="connsiteY10" fmla="*/ 11736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6142 w 3360717"/>
                    <a:gd name="connsiteY9" fmla="*/ 2695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78401 h 378401"/>
                    <a:gd name="connsiteX1" fmla="*/ 316300 w 3360717"/>
                    <a:gd name="connsiteY1" fmla="*/ 329774 h 378401"/>
                    <a:gd name="connsiteX2" fmla="*/ 568890 w 3360717"/>
                    <a:gd name="connsiteY2" fmla="*/ 294148 h 378401"/>
                    <a:gd name="connsiteX3" fmla="*/ 794521 w 3360717"/>
                    <a:gd name="connsiteY3" fmla="*/ 266064 h 378401"/>
                    <a:gd name="connsiteX4" fmla="*/ 1131458 w 3360717"/>
                    <a:gd name="connsiteY4" fmla="*/ 217983 h 378401"/>
                    <a:gd name="connsiteX5" fmla="*/ 1509943 w 3360717"/>
                    <a:gd name="connsiteY5" fmla="*/ 169714 h 378401"/>
                    <a:gd name="connsiteX6" fmla="*/ 1849014 w 3360717"/>
                    <a:gd name="connsiteY6" fmla="*/ 131584 h 378401"/>
                    <a:gd name="connsiteX7" fmla="*/ 2171164 w 3360717"/>
                    <a:gd name="connsiteY7" fmla="*/ 99948 h 378401"/>
                    <a:gd name="connsiteX8" fmla="*/ 2552746 w 3360717"/>
                    <a:gd name="connsiteY8" fmla="*/ 68548 h 378401"/>
                    <a:gd name="connsiteX9" fmla="*/ 2876142 w 3360717"/>
                    <a:gd name="connsiteY9" fmla="*/ 43780 h 378401"/>
                    <a:gd name="connsiteX10" fmla="*/ 3199533 w 3360717"/>
                    <a:gd name="connsiteY10" fmla="*/ 18935 h 378401"/>
                    <a:gd name="connsiteX11" fmla="*/ 3360717 w 3360717"/>
                    <a:gd name="connsiteY11" fmla="*/ 22141 h 378401"/>
                    <a:gd name="connsiteX12" fmla="*/ 3339215 w 3360717"/>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99533 w 3339215"/>
                    <a:gd name="connsiteY10" fmla="*/ 18935 h 378401"/>
                    <a:gd name="connsiteX11" fmla="*/ 3239958 w 3339215"/>
                    <a:gd name="connsiteY11" fmla="*/ 14387 h 378401"/>
                    <a:gd name="connsiteX12" fmla="*/ 3339215 w 3339215"/>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14462 w 3339215"/>
                    <a:gd name="connsiteY10" fmla="*/ 24717 h 378401"/>
                    <a:gd name="connsiteX11" fmla="*/ 3239958 w 3339215"/>
                    <a:gd name="connsiteY11" fmla="*/ 14387 h 378401"/>
                    <a:gd name="connsiteX12" fmla="*/ 3339215 w 3339215"/>
                    <a:gd name="connsiteY12" fmla="*/ 0 h 378401"/>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31458 w 3367061"/>
                    <a:gd name="connsiteY4" fmla="*/ 213600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272249 w 3367061"/>
                    <a:gd name="connsiteY1" fmla="*/ 324292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15577 w 3382638"/>
                    <a:gd name="connsiteY0" fmla="*/ 374018 h 374018"/>
                    <a:gd name="connsiteX1" fmla="*/ 0 w 3382638"/>
                    <a:gd name="connsiteY1" fmla="*/ 365240 h 374018"/>
                    <a:gd name="connsiteX2" fmla="*/ 287826 w 3382638"/>
                    <a:gd name="connsiteY2" fmla="*/ 324292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4648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200925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200925 h 368662"/>
                    <a:gd name="connsiteX6" fmla="*/ 1527277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7512" h="368662">
                      <a:moveTo>
                        <a:pt x="15577" y="368662"/>
                      </a:moveTo>
                      <a:lnTo>
                        <a:pt x="0" y="359884"/>
                      </a:lnTo>
                      <a:lnTo>
                        <a:pt x="290613" y="314790"/>
                      </a:lnTo>
                      <a:cubicBezTo>
                        <a:pt x="362659" y="301558"/>
                        <a:pt x="451416" y="286372"/>
                        <a:pt x="546498" y="276349"/>
                      </a:cubicBezTo>
                      <a:lnTo>
                        <a:pt x="750608" y="249045"/>
                      </a:lnTo>
                      <a:lnTo>
                        <a:pt x="1124766" y="200925"/>
                      </a:lnTo>
                      <a:lnTo>
                        <a:pt x="1527277" y="150977"/>
                      </a:lnTo>
                      <a:lnTo>
                        <a:pt x="1858770" y="118012"/>
                      </a:lnTo>
                      <a:lnTo>
                        <a:pt x="2186741" y="90209"/>
                      </a:lnTo>
                      <a:lnTo>
                        <a:pt x="2568323" y="58809"/>
                      </a:lnTo>
                      <a:lnTo>
                        <a:pt x="2891719" y="34041"/>
                      </a:lnTo>
                      <a:lnTo>
                        <a:pt x="3130039" y="14978"/>
                      </a:lnTo>
                      <a:lnTo>
                        <a:pt x="3255535" y="8665"/>
                      </a:lnTo>
                      <a:lnTo>
                        <a:pt x="3447512"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3" name="TextBox 22"/>
                <p:cNvSpPr txBox="1"/>
                <p:nvPr/>
              </p:nvSpPr>
              <p:spPr>
                <a:xfrm>
                  <a:off x="4977583" y="3635361"/>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-40 °</a:t>
                  </a:r>
                </a:p>
              </p:txBody>
            </p:sp>
            <p:sp>
              <p:nvSpPr>
                <p:cNvPr id="32" name="TextBox 31"/>
                <p:cNvSpPr txBox="1"/>
                <p:nvPr/>
              </p:nvSpPr>
              <p:spPr>
                <a:xfrm>
                  <a:off x="5615352" y="3350062"/>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-35 °</a:t>
                  </a:r>
                </a:p>
              </p:txBody>
            </p:sp>
            <p:sp>
              <p:nvSpPr>
                <p:cNvPr id="33" name="TextBox 32"/>
                <p:cNvSpPr txBox="1"/>
                <p:nvPr/>
              </p:nvSpPr>
              <p:spPr>
                <a:xfrm>
                  <a:off x="6387464" y="309076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-30 °</a:t>
                  </a:r>
                </a:p>
              </p:txBody>
            </p:sp>
            <p:sp>
              <p:nvSpPr>
                <p:cNvPr id="34" name="TextBox 33"/>
                <p:cNvSpPr txBox="1"/>
                <p:nvPr/>
              </p:nvSpPr>
              <p:spPr>
                <a:xfrm>
                  <a:off x="7176910" y="2848803"/>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-25 °</a:t>
                  </a:r>
                </a:p>
              </p:txBody>
            </p:sp>
            <p:sp>
              <p:nvSpPr>
                <p:cNvPr id="60" name="TextBox 59"/>
                <p:cNvSpPr txBox="1"/>
                <p:nvPr/>
              </p:nvSpPr>
              <p:spPr>
                <a:xfrm>
                  <a:off x="7680440" y="269396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-20 °</a:t>
                  </a:r>
                </a:p>
              </p:txBody>
            </p:sp>
          </p:grpSp>
        </p:grpSp>
      </p:grpSp>
      <p:sp>
        <p:nvSpPr>
          <p:cNvPr id="81" name="TextBox 80"/>
          <p:cNvSpPr txBox="1"/>
          <p:nvPr/>
        </p:nvSpPr>
        <p:spPr>
          <a:xfrm rot="16200000">
            <a:off x="2085330" y="3162046"/>
            <a:ext cx="2731517" cy="307777"/>
          </a:xfrm>
          <a:prstGeom prst="rect">
            <a:avLst/>
          </a:prstGeom>
          <a:solidFill>
            <a:schemeClr val="bg1"/>
          </a:solid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7030A0"/>
                </a:solidFill>
                <a:effectLst/>
                <a:uLnTx/>
                <a:uFillTx/>
                <a:latin typeface="Calibri" panose="020F0502020204030204" pitchFamily="34" charset="0"/>
                <a:ea typeface="+mn-ea"/>
              </a:rPr>
              <a:t>Sublimation Rate (dm/</a:t>
            </a:r>
            <a:r>
              <a:rPr kumimoji="0" lang="en-GB" sz="2000" b="1" i="0" u="none" strike="noStrike" kern="0" cap="none" spc="0" normalizeH="0" baseline="0" noProof="0" dirty="0" err="1">
                <a:ln>
                  <a:noFill/>
                </a:ln>
                <a:solidFill>
                  <a:srgbClr val="7030A0"/>
                </a:solidFill>
                <a:effectLst/>
                <a:uLnTx/>
                <a:uFillTx/>
                <a:latin typeface="Calibri" panose="020F0502020204030204" pitchFamily="34" charset="0"/>
                <a:ea typeface="+mn-ea"/>
              </a:rPr>
              <a:t>dt</a:t>
            </a:r>
            <a:r>
              <a:rPr kumimoji="0" lang="en-GB" sz="2000" b="1" i="0" u="none" strike="noStrike" kern="0" cap="none" spc="0" normalizeH="0" baseline="0" noProof="0" dirty="0">
                <a:ln>
                  <a:noFill/>
                </a:ln>
                <a:solidFill>
                  <a:srgbClr val="7030A0"/>
                </a:solidFill>
                <a:effectLst/>
                <a:uLnTx/>
                <a:uFillTx/>
                <a:latin typeface="Calibri" panose="020F0502020204030204" pitchFamily="34" charset="0"/>
                <a:ea typeface="+mn-ea"/>
              </a:rPr>
              <a:t>)</a:t>
            </a:r>
          </a:p>
        </p:txBody>
      </p:sp>
      <p:sp>
        <p:nvSpPr>
          <p:cNvPr id="79" name="Content Placeholder 2"/>
          <p:cNvSpPr>
            <a:spLocks noGrp="1"/>
          </p:cNvSpPr>
          <p:nvPr>
            <p:ph idx="4294967295"/>
          </p:nvPr>
        </p:nvSpPr>
        <p:spPr>
          <a:xfrm>
            <a:off x="274319" y="1005840"/>
            <a:ext cx="3030583" cy="5394960"/>
          </a:xfrm>
          <a:prstGeom prst="rect">
            <a:avLst/>
          </a:prstGeom>
        </p:spPr>
        <p:txBody>
          <a:bodyPr/>
          <a:lstStyle/>
          <a:p>
            <a:pPr marL="3175" indent="-3175" eaLnBrk="1" hangingPunct="1">
              <a:spcBef>
                <a:spcPts val="0"/>
              </a:spcBef>
              <a:spcAft>
                <a:spcPts val="0"/>
              </a:spcAft>
              <a:buNone/>
            </a:pPr>
            <a:r>
              <a:rPr lang="en-GB" altLang="en-US" sz="2000" dirty="0" smtClean="0">
                <a:latin typeface="Calibri" panose="020F0502020204030204" pitchFamily="34" charset="0"/>
                <a:cs typeface="Calibri" panose="020F0502020204030204" pitchFamily="34" charset="0"/>
              </a:rPr>
              <a:t>Use </a:t>
            </a:r>
            <a:r>
              <a:rPr lang="en-GB" altLang="en-US" sz="2000" dirty="0">
                <a:latin typeface="Calibri" panose="020F0502020204030204" pitchFamily="34" charset="0"/>
                <a:cs typeface="Calibri" panose="020F0502020204030204" pitchFamily="34" charset="0"/>
              </a:rPr>
              <a:t>a range of </a:t>
            </a:r>
            <a:endParaRPr lang="en-GB" altLang="en-US" sz="2000" dirty="0" smtClean="0">
              <a:latin typeface="Calibri" panose="020F0502020204030204" pitchFamily="34" charset="0"/>
              <a:cs typeface="Calibri" panose="020F0502020204030204" pitchFamily="34" charset="0"/>
            </a:endParaRPr>
          </a:p>
          <a:p>
            <a:pPr marL="3175" indent="-3175" eaLnBrk="1" hangingPunct="1">
              <a:spcBef>
                <a:spcPts val="0"/>
              </a:spcBef>
              <a:spcAft>
                <a:spcPts val="0"/>
              </a:spcAft>
              <a:buNone/>
            </a:pPr>
            <a:r>
              <a:rPr lang="en-GB" altLang="en-US" sz="2000" b="1" dirty="0" smtClean="0">
                <a:latin typeface="Calibri" panose="020F0502020204030204" pitchFamily="34" charset="0"/>
                <a:cs typeface="Calibri" panose="020F0502020204030204" pitchFamily="34" charset="0"/>
              </a:rPr>
              <a:t>chamber </a:t>
            </a:r>
            <a:r>
              <a:rPr lang="en-GB" altLang="en-US" sz="2000" b="1" dirty="0">
                <a:latin typeface="Calibri" panose="020F0502020204030204" pitchFamily="34" charset="0"/>
                <a:cs typeface="Calibri" panose="020F0502020204030204" pitchFamily="34" charset="0"/>
              </a:rPr>
              <a:t>pressures </a:t>
            </a:r>
            <a:r>
              <a:rPr lang="en-GB" altLang="en-US" sz="2000" dirty="0" smtClean="0">
                <a:latin typeface="Calibri" panose="020F0502020204030204" pitchFamily="34" charset="0"/>
                <a:cs typeface="Calibri" panose="020F0502020204030204" pitchFamily="34" charset="0"/>
              </a:rPr>
              <a:t>at a</a:t>
            </a:r>
          </a:p>
          <a:p>
            <a:pPr marL="3175" indent="-3175" eaLnBrk="1" hangingPunct="1">
              <a:spcBef>
                <a:spcPts val="0"/>
              </a:spcBef>
              <a:spcAft>
                <a:spcPts val="0"/>
              </a:spcAft>
              <a:buNone/>
            </a:pPr>
            <a:r>
              <a:rPr lang="en-GB" altLang="en-US" sz="2000" b="1" dirty="0" smtClean="0">
                <a:latin typeface="Calibri" panose="020F0502020204030204" pitchFamily="34" charset="0"/>
                <a:cs typeface="Calibri" panose="020F0502020204030204" pitchFamily="34" charset="0"/>
              </a:rPr>
              <a:t>fixed shelf temperature </a:t>
            </a:r>
            <a:r>
              <a:rPr lang="en-GB" altLang="en-US" sz="2000" dirty="0" smtClean="0">
                <a:latin typeface="Calibri" panose="020F0502020204030204" pitchFamily="34" charset="0"/>
                <a:cs typeface="Calibri" panose="020F0502020204030204" pitchFamily="34" charset="0"/>
              </a:rPr>
              <a:t>(equipment settings) </a:t>
            </a:r>
          </a:p>
          <a:p>
            <a:pPr marL="3175" indent="-3175" eaLnBrk="1" hangingPunct="1">
              <a:spcBef>
                <a:spcPts val="0"/>
              </a:spcBef>
              <a:spcAft>
                <a:spcPts val="1200"/>
              </a:spcAft>
              <a:buNone/>
            </a:pPr>
            <a:r>
              <a:rPr lang="en-GB" altLang="en-US" sz="2000" dirty="0" smtClean="0">
                <a:latin typeface="Calibri" panose="020F0502020204030204" pitchFamily="34" charset="0"/>
                <a:cs typeface="Calibri" panose="020F0502020204030204" pitchFamily="34" charset="0"/>
              </a:rPr>
              <a:t>to </a:t>
            </a:r>
            <a:r>
              <a:rPr lang="en-GB" altLang="en-US" sz="2000" dirty="0">
                <a:latin typeface="Calibri" panose="020F0502020204030204" pitchFamily="34" charset="0"/>
                <a:cs typeface="Calibri" panose="020F0502020204030204" pitchFamily="34" charset="0"/>
              </a:rPr>
              <a:t>establish </a:t>
            </a:r>
            <a:r>
              <a:rPr lang="en-GB" altLang="en-US" sz="2000" dirty="0" smtClean="0">
                <a:latin typeface="Calibri" panose="020F0502020204030204" pitchFamily="34" charset="0"/>
                <a:cs typeface="Calibri" panose="020F0502020204030204" pitchFamily="34" charset="0"/>
              </a:rPr>
              <a:t>the relationships between </a:t>
            </a:r>
            <a:r>
              <a:rPr lang="en-GB" altLang="en-US" sz="2000" dirty="0" smtClean="0">
                <a:solidFill>
                  <a:srgbClr val="7030A0"/>
                </a:solidFill>
                <a:latin typeface="Calibri" panose="020F0502020204030204" pitchFamily="34" charset="0"/>
                <a:cs typeface="Calibri" panose="020F0502020204030204" pitchFamily="34" charset="0"/>
              </a:rPr>
              <a:t>sublimation rate </a:t>
            </a:r>
            <a:r>
              <a:rPr lang="en-GB" altLang="en-US" sz="2000" dirty="0" smtClean="0">
                <a:latin typeface="Calibri" panose="020F0502020204030204" pitchFamily="34" charset="0"/>
                <a:cs typeface="Calibri" panose="020F0502020204030204" pitchFamily="34" charset="0"/>
              </a:rPr>
              <a:t>and th</a:t>
            </a:r>
            <a:r>
              <a:rPr lang="en-GB" altLang="en-US" sz="2000" dirty="0" smtClean="0">
                <a:latin typeface="Calibri" panose="020F0502020204030204" pitchFamily="34" charset="0"/>
                <a:cs typeface="Calibri" panose="020F0502020204030204" pitchFamily="34" charset="0"/>
              </a:rPr>
              <a:t>e </a:t>
            </a:r>
            <a:r>
              <a:rPr lang="en-GB" altLang="en-US" sz="2000" dirty="0" smtClean="0">
                <a:solidFill>
                  <a:srgbClr val="FF0000"/>
                </a:solidFill>
                <a:latin typeface="Calibri" panose="020F0502020204030204" pitchFamily="34" charset="0"/>
                <a:cs typeface="Calibri" panose="020F0502020204030204" pitchFamily="34" charset="0"/>
              </a:rPr>
              <a:t>product temperature</a:t>
            </a:r>
            <a:endParaRPr lang="en-GB" altLang="en-US" sz="2000" dirty="0">
              <a:solidFill>
                <a:srgbClr val="FF0000"/>
              </a:solidFill>
              <a:latin typeface="Calibri" panose="020F0502020204030204" pitchFamily="34" charset="0"/>
              <a:cs typeface="Calibri" panose="020F0502020204030204" pitchFamily="34" charset="0"/>
            </a:endParaRPr>
          </a:p>
          <a:p>
            <a:pPr marL="0" indent="0" eaLnBrk="1" hangingPunct="1">
              <a:buNone/>
            </a:pPr>
            <a:endParaRPr lang="en-GB" alt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750342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9">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Straight Connector 77"/>
          <p:cNvCxnSpPr/>
          <p:nvPr/>
        </p:nvCxnSpPr>
        <p:spPr>
          <a:xfrm>
            <a:off x="6165669" y="1763486"/>
            <a:ext cx="1881051" cy="2656462"/>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917666" y="2674584"/>
            <a:ext cx="1451050" cy="1910417"/>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431575" y="3237236"/>
            <a:ext cx="1191753" cy="1438772"/>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572769" y="2285278"/>
            <a:ext cx="1745016" cy="2256386"/>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endCxn id="60" idx="0"/>
          </p:cNvCxnSpPr>
          <p:nvPr/>
        </p:nvCxnSpPr>
        <p:spPr>
          <a:xfrm>
            <a:off x="7053943" y="1580606"/>
            <a:ext cx="920649" cy="1113359"/>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0" y="172878"/>
            <a:ext cx="2560084" cy="673395"/>
          </a:xfrm>
        </p:spPr>
        <p:txBody>
          <a:bodyPr/>
          <a:lstStyle/>
          <a:p>
            <a:r>
              <a:rPr lang="en-GB" dirty="0">
                <a:solidFill>
                  <a:srgbClr val="990000"/>
                </a:solidFill>
              </a:rPr>
              <a:t>Design Space</a:t>
            </a:r>
          </a:p>
        </p:txBody>
      </p:sp>
      <p:sp>
        <p:nvSpPr>
          <p:cNvPr id="14" name="Freeform 13"/>
          <p:cNvSpPr/>
          <p:nvPr/>
        </p:nvSpPr>
        <p:spPr>
          <a:xfrm>
            <a:off x="4503108" y="4348163"/>
            <a:ext cx="3535992" cy="366341"/>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60717" h="356260">
                <a:moveTo>
                  <a:pt x="0" y="356260"/>
                </a:moveTo>
                <a:lnTo>
                  <a:pt x="316300" y="307633"/>
                </a:lnTo>
                <a:lnTo>
                  <a:pt x="568890" y="272007"/>
                </a:lnTo>
                <a:lnTo>
                  <a:pt x="794521" y="243923"/>
                </a:lnTo>
                <a:lnTo>
                  <a:pt x="1156240" y="203006"/>
                </a:lnTo>
                <a:lnTo>
                  <a:pt x="1508166" y="154379"/>
                </a:lnTo>
                <a:lnTo>
                  <a:pt x="1852551" y="118753"/>
                </a:lnTo>
                <a:lnTo>
                  <a:pt x="2173185" y="83127"/>
                </a:lnTo>
                <a:lnTo>
                  <a:pt x="2545654" y="50709"/>
                </a:lnTo>
                <a:lnTo>
                  <a:pt x="2878163" y="26959"/>
                </a:lnTo>
                <a:lnTo>
                  <a:pt x="3194462" y="6416"/>
                </a:lnTo>
                <a:lnTo>
                  <a:pt x="3360717" y="0"/>
                </a:lnTo>
                <a:lnTo>
                  <a:pt x="3360717"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Freeform 14"/>
          <p:cNvSpPr/>
          <p:nvPr/>
        </p:nvSpPr>
        <p:spPr>
          <a:xfrm rot="401740">
            <a:off x="4530630" y="3508768"/>
            <a:ext cx="3382638" cy="1210437"/>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0191 w 3360717"/>
              <a:gd name="connsiteY4" fmla="*/ 199207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52746 w 3360717"/>
              <a:gd name="connsiteY8" fmla="*/ 46407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4462 w 3360717"/>
              <a:gd name="connsiteY10" fmla="*/ 11736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6142 w 3360717"/>
              <a:gd name="connsiteY9" fmla="*/ 2695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78401 h 378401"/>
              <a:gd name="connsiteX1" fmla="*/ 316300 w 3360717"/>
              <a:gd name="connsiteY1" fmla="*/ 329774 h 378401"/>
              <a:gd name="connsiteX2" fmla="*/ 568890 w 3360717"/>
              <a:gd name="connsiteY2" fmla="*/ 294148 h 378401"/>
              <a:gd name="connsiteX3" fmla="*/ 794521 w 3360717"/>
              <a:gd name="connsiteY3" fmla="*/ 266064 h 378401"/>
              <a:gd name="connsiteX4" fmla="*/ 1131458 w 3360717"/>
              <a:gd name="connsiteY4" fmla="*/ 217983 h 378401"/>
              <a:gd name="connsiteX5" fmla="*/ 1509943 w 3360717"/>
              <a:gd name="connsiteY5" fmla="*/ 169714 h 378401"/>
              <a:gd name="connsiteX6" fmla="*/ 1849014 w 3360717"/>
              <a:gd name="connsiteY6" fmla="*/ 131584 h 378401"/>
              <a:gd name="connsiteX7" fmla="*/ 2171164 w 3360717"/>
              <a:gd name="connsiteY7" fmla="*/ 99948 h 378401"/>
              <a:gd name="connsiteX8" fmla="*/ 2552746 w 3360717"/>
              <a:gd name="connsiteY8" fmla="*/ 68548 h 378401"/>
              <a:gd name="connsiteX9" fmla="*/ 2876142 w 3360717"/>
              <a:gd name="connsiteY9" fmla="*/ 43780 h 378401"/>
              <a:gd name="connsiteX10" fmla="*/ 3199533 w 3360717"/>
              <a:gd name="connsiteY10" fmla="*/ 18935 h 378401"/>
              <a:gd name="connsiteX11" fmla="*/ 3360717 w 3360717"/>
              <a:gd name="connsiteY11" fmla="*/ 22141 h 378401"/>
              <a:gd name="connsiteX12" fmla="*/ 3339215 w 3360717"/>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99533 w 3339215"/>
              <a:gd name="connsiteY10" fmla="*/ 18935 h 378401"/>
              <a:gd name="connsiteX11" fmla="*/ 3239958 w 3339215"/>
              <a:gd name="connsiteY11" fmla="*/ 14387 h 378401"/>
              <a:gd name="connsiteX12" fmla="*/ 3339215 w 3339215"/>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14462 w 3339215"/>
              <a:gd name="connsiteY10" fmla="*/ 24717 h 378401"/>
              <a:gd name="connsiteX11" fmla="*/ 3239958 w 3339215"/>
              <a:gd name="connsiteY11" fmla="*/ 14387 h 378401"/>
              <a:gd name="connsiteX12" fmla="*/ 3339215 w 3339215"/>
              <a:gd name="connsiteY12" fmla="*/ 0 h 378401"/>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31458 w 3367061"/>
              <a:gd name="connsiteY4" fmla="*/ 213600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272249 w 3367061"/>
              <a:gd name="connsiteY1" fmla="*/ 324292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15577 w 3382638"/>
              <a:gd name="connsiteY0" fmla="*/ 374018 h 374018"/>
              <a:gd name="connsiteX1" fmla="*/ 0 w 3382638"/>
              <a:gd name="connsiteY1" fmla="*/ 365240 h 374018"/>
              <a:gd name="connsiteX2" fmla="*/ 287826 w 3382638"/>
              <a:gd name="connsiteY2" fmla="*/ 324292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50672 w 3382638"/>
              <a:gd name="connsiteY3" fmla="*/ 280072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82638" h="374018">
                <a:moveTo>
                  <a:pt x="15577" y="374018"/>
                </a:moveTo>
                <a:lnTo>
                  <a:pt x="0" y="365240"/>
                </a:lnTo>
                <a:lnTo>
                  <a:pt x="290613" y="320146"/>
                </a:lnTo>
                <a:cubicBezTo>
                  <a:pt x="362659" y="306914"/>
                  <a:pt x="447796" y="294823"/>
                  <a:pt x="550672" y="280072"/>
                </a:cubicBezTo>
                <a:lnTo>
                  <a:pt x="745322" y="253111"/>
                </a:lnTo>
                <a:cubicBezTo>
                  <a:pt x="939421" y="224373"/>
                  <a:pt x="998285" y="218320"/>
                  <a:pt x="1124766" y="200925"/>
                </a:cubicBezTo>
                <a:lnTo>
                  <a:pt x="1513375" y="156333"/>
                </a:lnTo>
                <a:lnTo>
                  <a:pt x="1858770" y="123368"/>
                </a:lnTo>
                <a:lnTo>
                  <a:pt x="2186741" y="95565"/>
                </a:lnTo>
                <a:lnTo>
                  <a:pt x="2568323" y="64165"/>
                </a:lnTo>
                <a:lnTo>
                  <a:pt x="2891719" y="39397"/>
                </a:lnTo>
                <a:lnTo>
                  <a:pt x="3130039" y="20334"/>
                </a:lnTo>
                <a:lnTo>
                  <a:pt x="3255535" y="10004"/>
                </a:lnTo>
                <a:lnTo>
                  <a:pt x="3382638"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4466340" y="3097779"/>
            <a:ext cx="3224140" cy="1193103"/>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0191 w 3360717"/>
              <a:gd name="connsiteY4" fmla="*/ 199207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52746 w 3360717"/>
              <a:gd name="connsiteY8" fmla="*/ 46407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4462 w 3360717"/>
              <a:gd name="connsiteY10" fmla="*/ 11736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6142 w 3360717"/>
              <a:gd name="connsiteY9" fmla="*/ 2695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78401 h 378401"/>
              <a:gd name="connsiteX1" fmla="*/ 316300 w 3360717"/>
              <a:gd name="connsiteY1" fmla="*/ 329774 h 378401"/>
              <a:gd name="connsiteX2" fmla="*/ 568890 w 3360717"/>
              <a:gd name="connsiteY2" fmla="*/ 294148 h 378401"/>
              <a:gd name="connsiteX3" fmla="*/ 794521 w 3360717"/>
              <a:gd name="connsiteY3" fmla="*/ 266064 h 378401"/>
              <a:gd name="connsiteX4" fmla="*/ 1131458 w 3360717"/>
              <a:gd name="connsiteY4" fmla="*/ 217983 h 378401"/>
              <a:gd name="connsiteX5" fmla="*/ 1509943 w 3360717"/>
              <a:gd name="connsiteY5" fmla="*/ 169714 h 378401"/>
              <a:gd name="connsiteX6" fmla="*/ 1849014 w 3360717"/>
              <a:gd name="connsiteY6" fmla="*/ 131584 h 378401"/>
              <a:gd name="connsiteX7" fmla="*/ 2171164 w 3360717"/>
              <a:gd name="connsiteY7" fmla="*/ 99948 h 378401"/>
              <a:gd name="connsiteX8" fmla="*/ 2552746 w 3360717"/>
              <a:gd name="connsiteY8" fmla="*/ 68548 h 378401"/>
              <a:gd name="connsiteX9" fmla="*/ 2876142 w 3360717"/>
              <a:gd name="connsiteY9" fmla="*/ 43780 h 378401"/>
              <a:gd name="connsiteX10" fmla="*/ 3199533 w 3360717"/>
              <a:gd name="connsiteY10" fmla="*/ 18935 h 378401"/>
              <a:gd name="connsiteX11" fmla="*/ 3360717 w 3360717"/>
              <a:gd name="connsiteY11" fmla="*/ 22141 h 378401"/>
              <a:gd name="connsiteX12" fmla="*/ 3339215 w 3360717"/>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99533 w 3339215"/>
              <a:gd name="connsiteY10" fmla="*/ 18935 h 378401"/>
              <a:gd name="connsiteX11" fmla="*/ 3239958 w 3339215"/>
              <a:gd name="connsiteY11" fmla="*/ 14387 h 378401"/>
              <a:gd name="connsiteX12" fmla="*/ 3339215 w 3339215"/>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14462 w 3339215"/>
              <a:gd name="connsiteY10" fmla="*/ 24717 h 378401"/>
              <a:gd name="connsiteX11" fmla="*/ 3239958 w 3339215"/>
              <a:gd name="connsiteY11" fmla="*/ 14387 h 378401"/>
              <a:gd name="connsiteX12" fmla="*/ 3339215 w 3339215"/>
              <a:gd name="connsiteY12" fmla="*/ 0 h 378401"/>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31458 w 3367061"/>
              <a:gd name="connsiteY4" fmla="*/ 213600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272249 w 3367061"/>
              <a:gd name="connsiteY1" fmla="*/ 324292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15577 w 3382638"/>
              <a:gd name="connsiteY0" fmla="*/ 374018 h 374018"/>
              <a:gd name="connsiteX1" fmla="*/ 0 w 3382638"/>
              <a:gd name="connsiteY1" fmla="*/ 365240 h 374018"/>
              <a:gd name="connsiteX2" fmla="*/ 287826 w 3382638"/>
              <a:gd name="connsiteY2" fmla="*/ 324292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4648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200925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200925 h 368662"/>
              <a:gd name="connsiteX6" fmla="*/ 1527277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7512" h="368662">
                <a:moveTo>
                  <a:pt x="15577" y="368662"/>
                </a:moveTo>
                <a:lnTo>
                  <a:pt x="0" y="359884"/>
                </a:lnTo>
                <a:lnTo>
                  <a:pt x="290613" y="314790"/>
                </a:lnTo>
                <a:cubicBezTo>
                  <a:pt x="362659" y="301558"/>
                  <a:pt x="451416" y="286372"/>
                  <a:pt x="546498" y="276349"/>
                </a:cubicBezTo>
                <a:lnTo>
                  <a:pt x="750608" y="249045"/>
                </a:lnTo>
                <a:lnTo>
                  <a:pt x="1124766" y="200925"/>
                </a:lnTo>
                <a:lnTo>
                  <a:pt x="1527277" y="150977"/>
                </a:lnTo>
                <a:lnTo>
                  <a:pt x="1858770" y="118012"/>
                </a:lnTo>
                <a:lnTo>
                  <a:pt x="2186741" y="90209"/>
                </a:lnTo>
                <a:lnTo>
                  <a:pt x="2568323" y="58809"/>
                </a:lnTo>
                <a:lnTo>
                  <a:pt x="2891719" y="34041"/>
                </a:lnTo>
                <a:lnTo>
                  <a:pt x="3130039" y="14978"/>
                </a:lnTo>
                <a:lnTo>
                  <a:pt x="3255535" y="8665"/>
                </a:lnTo>
                <a:lnTo>
                  <a:pt x="3447512"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Freeform 16"/>
          <p:cNvSpPr/>
          <p:nvPr/>
        </p:nvSpPr>
        <p:spPr>
          <a:xfrm>
            <a:off x="4510399" y="2335837"/>
            <a:ext cx="3253752" cy="1535403"/>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0191 w 3360717"/>
              <a:gd name="connsiteY4" fmla="*/ 199207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52746 w 3360717"/>
              <a:gd name="connsiteY8" fmla="*/ 46407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4462 w 3360717"/>
              <a:gd name="connsiteY10" fmla="*/ 11736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6142 w 3360717"/>
              <a:gd name="connsiteY9" fmla="*/ 2695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78401 h 378401"/>
              <a:gd name="connsiteX1" fmla="*/ 316300 w 3360717"/>
              <a:gd name="connsiteY1" fmla="*/ 329774 h 378401"/>
              <a:gd name="connsiteX2" fmla="*/ 568890 w 3360717"/>
              <a:gd name="connsiteY2" fmla="*/ 294148 h 378401"/>
              <a:gd name="connsiteX3" fmla="*/ 794521 w 3360717"/>
              <a:gd name="connsiteY3" fmla="*/ 266064 h 378401"/>
              <a:gd name="connsiteX4" fmla="*/ 1131458 w 3360717"/>
              <a:gd name="connsiteY4" fmla="*/ 217983 h 378401"/>
              <a:gd name="connsiteX5" fmla="*/ 1509943 w 3360717"/>
              <a:gd name="connsiteY5" fmla="*/ 169714 h 378401"/>
              <a:gd name="connsiteX6" fmla="*/ 1849014 w 3360717"/>
              <a:gd name="connsiteY6" fmla="*/ 131584 h 378401"/>
              <a:gd name="connsiteX7" fmla="*/ 2171164 w 3360717"/>
              <a:gd name="connsiteY7" fmla="*/ 99948 h 378401"/>
              <a:gd name="connsiteX8" fmla="*/ 2552746 w 3360717"/>
              <a:gd name="connsiteY8" fmla="*/ 68548 h 378401"/>
              <a:gd name="connsiteX9" fmla="*/ 2876142 w 3360717"/>
              <a:gd name="connsiteY9" fmla="*/ 43780 h 378401"/>
              <a:gd name="connsiteX10" fmla="*/ 3199533 w 3360717"/>
              <a:gd name="connsiteY10" fmla="*/ 18935 h 378401"/>
              <a:gd name="connsiteX11" fmla="*/ 3360717 w 3360717"/>
              <a:gd name="connsiteY11" fmla="*/ 22141 h 378401"/>
              <a:gd name="connsiteX12" fmla="*/ 3339215 w 3360717"/>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99533 w 3339215"/>
              <a:gd name="connsiteY10" fmla="*/ 18935 h 378401"/>
              <a:gd name="connsiteX11" fmla="*/ 3239958 w 3339215"/>
              <a:gd name="connsiteY11" fmla="*/ 14387 h 378401"/>
              <a:gd name="connsiteX12" fmla="*/ 3339215 w 3339215"/>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14462 w 3339215"/>
              <a:gd name="connsiteY10" fmla="*/ 24717 h 378401"/>
              <a:gd name="connsiteX11" fmla="*/ 3239958 w 3339215"/>
              <a:gd name="connsiteY11" fmla="*/ 14387 h 378401"/>
              <a:gd name="connsiteX12" fmla="*/ 3339215 w 3339215"/>
              <a:gd name="connsiteY12" fmla="*/ 0 h 378401"/>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31458 w 3367061"/>
              <a:gd name="connsiteY4" fmla="*/ 213600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272249 w 3367061"/>
              <a:gd name="connsiteY1" fmla="*/ 324292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15577 w 3382638"/>
              <a:gd name="connsiteY0" fmla="*/ 374018 h 374018"/>
              <a:gd name="connsiteX1" fmla="*/ 0 w 3382638"/>
              <a:gd name="connsiteY1" fmla="*/ 365240 h 374018"/>
              <a:gd name="connsiteX2" fmla="*/ 287826 w 3382638"/>
              <a:gd name="connsiteY2" fmla="*/ 324292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4648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76838 w 3447512"/>
              <a:gd name="connsiteY2" fmla="*/ 31375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7512" h="368662">
                <a:moveTo>
                  <a:pt x="15577" y="368662"/>
                </a:moveTo>
                <a:lnTo>
                  <a:pt x="0" y="359884"/>
                </a:lnTo>
                <a:lnTo>
                  <a:pt x="276838" y="313750"/>
                </a:lnTo>
                <a:lnTo>
                  <a:pt x="514357" y="271146"/>
                </a:lnTo>
                <a:lnTo>
                  <a:pt x="700099" y="242802"/>
                </a:lnTo>
                <a:lnTo>
                  <a:pt x="1078848" y="185164"/>
                </a:lnTo>
                <a:lnTo>
                  <a:pt x="1439908" y="139531"/>
                </a:lnTo>
                <a:lnTo>
                  <a:pt x="1826628" y="98241"/>
                </a:lnTo>
                <a:lnTo>
                  <a:pt x="2168374" y="70439"/>
                </a:lnTo>
                <a:lnTo>
                  <a:pt x="2577507" y="46323"/>
                </a:lnTo>
                <a:lnTo>
                  <a:pt x="2891719" y="28838"/>
                </a:lnTo>
                <a:lnTo>
                  <a:pt x="3130039" y="14978"/>
                </a:lnTo>
                <a:lnTo>
                  <a:pt x="3255535" y="8665"/>
                </a:lnTo>
                <a:lnTo>
                  <a:pt x="3447512"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Freeform 17"/>
          <p:cNvSpPr/>
          <p:nvPr/>
        </p:nvSpPr>
        <p:spPr>
          <a:xfrm>
            <a:off x="4519789" y="1668456"/>
            <a:ext cx="3196692" cy="1700804"/>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0191 w 3360717"/>
              <a:gd name="connsiteY4" fmla="*/ 199207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52746 w 3360717"/>
              <a:gd name="connsiteY8" fmla="*/ 46407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4462 w 3360717"/>
              <a:gd name="connsiteY10" fmla="*/ 11736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6142 w 3360717"/>
              <a:gd name="connsiteY9" fmla="*/ 2695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78401 h 378401"/>
              <a:gd name="connsiteX1" fmla="*/ 316300 w 3360717"/>
              <a:gd name="connsiteY1" fmla="*/ 329774 h 378401"/>
              <a:gd name="connsiteX2" fmla="*/ 568890 w 3360717"/>
              <a:gd name="connsiteY2" fmla="*/ 294148 h 378401"/>
              <a:gd name="connsiteX3" fmla="*/ 794521 w 3360717"/>
              <a:gd name="connsiteY3" fmla="*/ 266064 h 378401"/>
              <a:gd name="connsiteX4" fmla="*/ 1131458 w 3360717"/>
              <a:gd name="connsiteY4" fmla="*/ 217983 h 378401"/>
              <a:gd name="connsiteX5" fmla="*/ 1509943 w 3360717"/>
              <a:gd name="connsiteY5" fmla="*/ 169714 h 378401"/>
              <a:gd name="connsiteX6" fmla="*/ 1849014 w 3360717"/>
              <a:gd name="connsiteY6" fmla="*/ 131584 h 378401"/>
              <a:gd name="connsiteX7" fmla="*/ 2171164 w 3360717"/>
              <a:gd name="connsiteY7" fmla="*/ 99948 h 378401"/>
              <a:gd name="connsiteX8" fmla="*/ 2552746 w 3360717"/>
              <a:gd name="connsiteY8" fmla="*/ 68548 h 378401"/>
              <a:gd name="connsiteX9" fmla="*/ 2876142 w 3360717"/>
              <a:gd name="connsiteY9" fmla="*/ 43780 h 378401"/>
              <a:gd name="connsiteX10" fmla="*/ 3199533 w 3360717"/>
              <a:gd name="connsiteY10" fmla="*/ 18935 h 378401"/>
              <a:gd name="connsiteX11" fmla="*/ 3360717 w 3360717"/>
              <a:gd name="connsiteY11" fmla="*/ 22141 h 378401"/>
              <a:gd name="connsiteX12" fmla="*/ 3339215 w 3360717"/>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99533 w 3339215"/>
              <a:gd name="connsiteY10" fmla="*/ 18935 h 378401"/>
              <a:gd name="connsiteX11" fmla="*/ 3239958 w 3339215"/>
              <a:gd name="connsiteY11" fmla="*/ 14387 h 378401"/>
              <a:gd name="connsiteX12" fmla="*/ 3339215 w 3339215"/>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14462 w 3339215"/>
              <a:gd name="connsiteY10" fmla="*/ 24717 h 378401"/>
              <a:gd name="connsiteX11" fmla="*/ 3239958 w 3339215"/>
              <a:gd name="connsiteY11" fmla="*/ 14387 h 378401"/>
              <a:gd name="connsiteX12" fmla="*/ 3339215 w 3339215"/>
              <a:gd name="connsiteY12" fmla="*/ 0 h 378401"/>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31458 w 3367061"/>
              <a:gd name="connsiteY4" fmla="*/ 213600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272249 w 3367061"/>
              <a:gd name="connsiteY1" fmla="*/ 324292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15577 w 3382638"/>
              <a:gd name="connsiteY0" fmla="*/ 374018 h 374018"/>
              <a:gd name="connsiteX1" fmla="*/ 0 w 3382638"/>
              <a:gd name="connsiteY1" fmla="*/ 365240 h 374018"/>
              <a:gd name="connsiteX2" fmla="*/ 287826 w 3382638"/>
              <a:gd name="connsiteY2" fmla="*/ 324292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4648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76838 w 3447512"/>
              <a:gd name="connsiteY2" fmla="*/ 31375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7512" h="368662">
                <a:moveTo>
                  <a:pt x="15577" y="368662"/>
                </a:moveTo>
                <a:lnTo>
                  <a:pt x="0" y="359884"/>
                </a:lnTo>
                <a:lnTo>
                  <a:pt x="276838" y="313750"/>
                </a:lnTo>
                <a:lnTo>
                  <a:pt x="514357" y="271146"/>
                </a:lnTo>
                <a:lnTo>
                  <a:pt x="700099" y="242802"/>
                </a:lnTo>
                <a:lnTo>
                  <a:pt x="1078848" y="185164"/>
                </a:lnTo>
                <a:lnTo>
                  <a:pt x="1439908" y="139531"/>
                </a:lnTo>
                <a:lnTo>
                  <a:pt x="1826628" y="98241"/>
                </a:lnTo>
                <a:lnTo>
                  <a:pt x="2168374" y="70439"/>
                </a:lnTo>
                <a:lnTo>
                  <a:pt x="2577507" y="46323"/>
                </a:lnTo>
                <a:lnTo>
                  <a:pt x="2891719" y="28838"/>
                </a:lnTo>
                <a:lnTo>
                  <a:pt x="3130039" y="14978"/>
                </a:lnTo>
                <a:lnTo>
                  <a:pt x="3255535" y="8665"/>
                </a:lnTo>
                <a:lnTo>
                  <a:pt x="3447512"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 name="Oval 18"/>
          <p:cNvSpPr/>
          <p:nvPr/>
        </p:nvSpPr>
        <p:spPr>
          <a:xfrm>
            <a:off x="4994948" y="3934952"/>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0" name="Oval 19"/>
          <p:cNvSpPr/>
          <p:nvPr/>
        </p:nvSpPr>
        <p:spPr>
          <a:xfrm>
            <a:off x="5654385" y="3636652"/>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1" name="Oval 20"/>
          <p:cNvSpPr/>
          <p:nvPr/>
        </p:nvSpPr>
        <p:spPr>
          <a:xfrm>
            <a:off x="6404106" y="3372300"/>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2" name="Oval 21"/>
          <p:cNvSpPr/>
          <p:nvPr/>
        </p:nvSpPr>
        <p:spPr>
          <a:xfrm>
            <a:off x="7148463" y="3168911"/>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3" name="TextBox 22"/>
          <p:cNvSpPr txBox="1"/>
          <p:nvPr/>
        </p:nvSpPr>
        <p:spPr>
          <a:xfrm>
            <a:off x="4977583" y="3635361"/>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-40 °</a:t>
            </a:r>
          </a:p>
        </p:txBody>
      </p:sp>
      <p:sp>
        <p:nvSpPr>
          <p:cNvPr id="24" name="Oval 23"/>
          <p:cNvSpPr/>
          <p:nvPr/>
        </p:nvSpPr>
        <p:spPr>
          <a:xfrm>
            <a:off x="5304081" y="3195342"/>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5" name="Oval 24"/>
          <p:cNvSpPr/>
          <p:nvPr/>
        </p:nvSpPr>
        <p:spPr>
          <a:xfrm>
            <a:off x="4549372" y="4165560"/>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32" name="TextBox 31"/>
          <p:cNvSpPr txBox="1"/>
          <p:nvPr/>
        </p:nvSpPr>
        <p:spPr>
          <a:xfrm>
            <a:off x="5615352" y="3350062"/>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-35 °</a:t>
            </a:r>
          </a:p>
        </p:txBody>
      </p:sp>
      <p:sp>
        <p:nvSpPr>
          <p:cNvPr id="33" name="TextBox 32"/>
          <p:cNvSpPr txBox="1"/>
          <p:nvPr/>
        </p:nvSpPr>
        <p:spPr>
          <a:xfrm>
            <a:off x="6387464" y="309076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-30 °</a:t>
            </a:r>
          </a:p>
        </p:txBody>
      </p:sp>
      <p:sp>
        <p:nvSpPr>
          <p:cNvPr id="34" name="TextBox 33"/>
          <p:cNvSpPr txBox="1"/>
          <p:nvPr/>
        </p:nvSpPr>
        <p:spPr>
          <a:xfrm>
            <a:off x="7176910" y="2848803"/>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-25 °</a:t>
            </a:r>
          </a:p>
        </p:txBody>
      </p:sp>
      <p:cxnSp>
        <p:nvCxnSpPr>
          <p:cNvPr id="42" name="Straight Connector 41"/>
          <p:cNvCxnSpPr/>
          <p:nvPr/>
        </p:nvCxnSpPr>
        <p:spPr>
          <a:xfrm flipH="1">
            <a:off x="3742525" y="1330430"/>
            <a:ext cx="4333" cy="39046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flipV="1">
            <a:off x="3738172" y="5230694"/>
            <a:ext cx="4674293" cy="336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8126636" y="1608348"/>
            <a:ext cx="464871"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30°</a:t>
            </a:r>
          </a:p>
        </p:txBody>
      </p:sp>
      <p:sp>
        <p:nvSpPr>
          <p:cNvPr id="49" name="TextBox 48"/>
          <p:cNvSpPr txBox="1"/>
          <p:nvPr/>
        </p:nvSpPr>
        <p:spPr>
          <a:xfrm>
            <a:off x="8126636" y="2250866"/>
            <a:ext cx="464871"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20°</a:t>
            </a:r>
          </a:p>
        </p:txBody>
      </p:sp>
      <p:sp>
        <p:nvSpPr>
          <p:cNvPr id="50" name="TextBox 49"/>
          <p:cNvSpPr txBox="1"/>
          <p:nvPr/>
        </p:nvSpPr>
        <p:spPr>
          <a:xfrm>
            <a:off x="8178734" y="3618809"/>
            <a:ext cx="347852"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0°</a:t>
            </a:r>
          </a:p>
        </p:txBody>
      </p:sp>
      <p:sp>
        <p:nvSpPr>
          <p:cNvPr id="51" name="TextBox 50"/>
          <p:cNvSpPr txBox="1"/>
          <p:nvPr/>
        </p:nvSpPr>
        <p:spPr>
          <a:xfrm>
            <a:off x="8095378" y="4306438"/>
            <a:ext cx="5354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-10°</a:t>
            </a:r>
          </a:p>
        </p:txBody>
      </p:sp>
      <p:sp>
        <p:nvSpPr>
          <p:cNvPr id="54" name="TextBox 53"/>
          <p:cNvSpPr txBox="1"/>
          <p:nvPr/>
        </p:nvSpPr>
        <p:spPr>
          <a:xfrm>
            <a:off x="8126636" y="2922646"/>
            <a:ext cx="464871"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10°</a:t>
            </a:r>
          </a:p>
        </p:txBody>
      </p:sp>
      <p:cxnSp>
        <p:nvCxnSpPr>
          <p:cNvPr id="57" name="Straight Connector 56"/>
          <p:cNvCxnSpPr>
            <a:endCxn id="51" idx="1"/>
          </p:cNvCxnSpPr>
          <p:nvPr/>
        </p:nvCxnSpPr>
        <p:spPr>
          <a:xfrm>
            <a:off x="3796589" y="4425696"/>
            <a:ext cx="4298789" cy="19242"/>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7680440" y="269396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-20 °</a:t>
            </a:r>
          </a:p>
        </p:txBody>
      </p:sp>
      <p:sp>
        <p:nvSpPr>
          <p:cNvPr id="63" name="Oval 62"/>
          <p:cNvSpPr/>
          <p:nvPr/>
        </p:nvSpPr>
        <p:spPr>
          <a:xfrm>
            <a:off x="5775568" y="2552404"/>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4" name="Oval 63"/>
          <p:cNvSpPr/>
          <p:nvPr/>
        </p:nvSpPr>
        <p:spPr>
          <a:xfrm>
            <a:off x="6099417" y="2128541"/>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5" name="Oval 64"/>
          <p:cNvSpPr/>
          <p:nvPr/>
        </p:nvSpPr>
        <p:spPr>
          <a:xfrm>
            <a:off x="4861167" y="3766841"/>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6" name="Oval 65"/>
          <p:cNvSpPr/>
          <p:nvPr/>
        </p:nvSpPr>
        <p:spPr>
          <a:xfrm>
            <a:off x="7562801" y="3726123"/>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7" name="Oval 66"/>
          <p:cNvSpPr/>
          <p:nvPr/>
        </p:nvSpPr>
        <p:spPr>
          <a:xfrm>
            <a:off x="6710313" y="2545023"/>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8" name="Oval 67"/>
          <p:cNvSpPr/>
          <p:nvPr/>
        </p:nvSpPr>
        <p:spPr>
          <a:xfrm>
            <a:off x="6343600" y="2021148"/>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9" name="Oval 68"/>
          <p:cNvSpPr/>
          <p:nvPr/>
        </p:nvSpPr>
        <p:spPr>
          <a:xfrm>
            <a:off x="7962850" y="4302386"/>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0" name="TextBox 69"/>
          <p:cNvSpPr txBox="1"/>
          <p:nvPr/>
        </p:nvSpPr>
        <p:spPr>
          <a:xfrm rot="5400000">
            <a:off x="7760015" y="3057408"/>
            <a:ext cx="2104743" cy="307777"/>
          </a:xfrm>
          <a:prstGeom prst="rect">
            <a:avLst/>
          </a:prstGeom>
          <a:solidFill>
            <a:schemeClr val="bg1"/>
          </a:solidFill>
          <a:ln w="9525">
            <a:solidFill>
              <a:schemeClr val="tx1"/>
            </a:solid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effectLst/>
                <a:uLnTx/>
                <a:uFillTx/>
                <a:latin typeface="Calibri" panose="020F0502020204030204" pitchFamily="34" charset="0"/>
                <a:ea typeface="+mn-ea"/>
              </a:rPr>
              <a:t> Shelf</a:t>
            </a:r>
            <a:r>
              <a:rPr kumimoji="0" lang="en-GB" sz="2000" b="1" i="0" u="none" strike="noStrike" kern="0" cap="none" spc="0" normalizeH="0" baseline="0" noProof="0" dirty="0">
                <a:ln>
                  <a:noFill/>
                </a:ln>
                <a:solidFill>
                  <a:srgbClr val="FF0000"/>
                </a:solidFill>
                <a:effectLst/>
                <a:uLnTx/>
                <a:uFillTx/>
                <a:latin typeface="Calibri" panose="020F0502020204030204" pitchFamily="34" charset="0"/>
                <a:ea typeface="+mn-ea"/>
              </a:rPr>
              <a:t> </a:t>
            </a:r>
            <a:r>
              <a:rPr kumimoji="0" lang="en-GB" sz="2000" b="1" i="0" u="none" strike="noStrike" kern="0" cap="none" spc="0" normalizeH="0" baseline="0" noProof="0" dirty="0">
                <a:ln>
                  <a:noFill/>
                </a:ln>
                <a:effectLst/>
                <a:uLnTx/>
                <a:uFillTx/>
                <a:latin typeface="Calibri" panose="020F0502020204030204" pitchFamily="34" charset="0"/>
                <a:ea typeface="+mn-ea"/>
              </a:rPr>
              <a:t>Temperature </a:t>
            </a:r>
          </a:p>
        </p:txBody>
      </p:sp>
      <p:sp>
        <p:nvSpPr>
          <p:cNvPr id="71" name="Oval 70"/>
          <p:cNvSpPr/>
          <p:nvPr/>
        </p:nvSpPr>
        <p:spPr>
          <a:xfrm>
            <a:off x="5191238" y="4182447"/>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2" name="Oval 71"/>
          <p:cNvSpPr/>
          <p:nvPr/>
        </p:nvSpPr>
        <p:spPr>
          <a:xfrm>
            <a:off x="5907013" y="3992489"/>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3" name="Oval 72"/>
          <p:cNvSpPr/>
          <p:nvPr/>
        </p:nvSpPr>
        <p:spPr>
          <a:xfrm>
            <a:off x="6770131" y="3832866"/>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4" name="Oval 73"/>
          <p:cNvSpPr/>
          <p:nvPr/>
        </p:nvSpPr>
        <p:spPr>
          <a:xfrm>
            <a:off x="6263095" y="4456912"/>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5" name="Oval 74"/>
          <p:cNvSpPr/>
          <p:nvPr/>
        </p:nvSpPr>
        <p:spPr>
          <a:xfrm>
            <a:off x="7173161" y="4374573"/>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6" name="Oval 75"/>
          <p:cNvSpPr/>
          <p:nvPr/>
        </p:nvSpPr>
        <p:spPr>
          <a:xfrm>
            <a:off x="5500372" y="4534917"/>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7" name="Oval 76"/>
          <p:cNvSpPr/>
          <p:nvPr/>
        </p:nvSpPr>
        <p:spPr>
          <a:xfrm>
            <a:off x="5977795" y="2823848"/>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55" name="TextBox 54"/>
          <p:cNvSpPr txBox="1"/>
          <p:nvPr/>
        </p:nvSpPr>
        <p:spPr>
          <a:xfrm>
            <a:off x="4259126" y="2982219"/>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-40 °</a:t>
            </a:r>
          </a:p>
        </p:txBody>
      </p:sp>
      <p:sp>
        <p:nvSpPr>
          <p:cNvPr id="56" name="TextBox 55"/>
          <p:cNvSpPr txBox="1"/>
          <p:nvPr/>
        </p:nvSpPr>
        <p:spPr>
          <a:xfrm>
            <a:off x="5198744" y="1954296"/>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-30 °</a:t>
            </a:r>
          </a:p>
        </p:txBody>
      </p:sp>
      <p:sp>
        <p:nvSpPr>
          <p:cNvPr id="58" name="TextBox 57"/>
          <p:cNvSpPr txBox="1"/>
          <p:nvPr/>
        </p:nvSpPr>
        <p:spPr>
          <a:xfrm>
            <a:off x="5739996" y="1516392"/>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-25 °</a:t>
            </a:r>
          </a:p>
        </p:txBody>
      </p:sp>
      <p:sp>
        <p:nvSpPr>
          <p:cNvPr id="61" name="TextBox 60"/>
          <p:cNvSpPr txBox="1"/>
          <p:nvPr/>
        </p:nvSpPr>
        <p:spPr>
          <a:xfrm>
            <a:off x="6713789" y="132236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-20 °</a:t>
            </a:r>
          </a:p>
        </p:txBody>
      </p:sp>
      <p:sp>
        <p:nvSpPr>
          <p:cNvPr id="62" name="TextBox 61"/>
          <p:cNvSpPr txBox="1"/>
          <p:nvPr/>
        </p:nvSpPr>
        <p:spPr>
          <a:xfrm>
            <a:off x="4761912" y="2339867"/>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-35 °</a:t>
            </a:r>
          </a:p>
        </p:txBody>
      </p:sp>
      <p:sp>
        <p:nvSpPr>
          <p:cNvPr id="82" name="TextBox 81"/>
          <p:cNvSpPr txBox="1"/>
          <p:nvPr/>
        </p:nvSpPr>
        <p:spPr>
          <a:xfrm>
            <a:off x="5182243" y="4741368"/>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-40 °</a:t>
            </a:r>
          </a:p>
        </p:txBody>
      </p:sp>
      <p:sp>
        <p:nvSpPr>
          <p:cNvPr id="83" name="TextBox 82"/>
          <p:cNvSpPr txBox="1"/>
          <p:nvPr/>
        </p:nvSpPr>
        <p:spPr>
          <a:xfrm>
            <a:off x="7023198" y="453640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-30 °</a:t>
            </a:r>
          </a:p>
        </p:txBody>
      </p:sp>
      <p:sp>
        <p:nvSpPr>
          <p:cNvPr id="84" name="TextBox 83"/>
          <p:cNvSpPr txBox="1"/>
          <p:nvPr/>
        </p:nvSpPr>
        <p:spPr>
          <a:xfrm>
            <a:off x="7877959" y="4503450"/>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-25 °</a:t>
            </a:r>
          </a:p>
        </p:txBody>
      </p:sp>
      <p:sp>
        <p:nvSpPr>
          <p:cNvPr id="85" name="TextBox 84"/>
          <p:cNvSpPr txBox="1"/>
          <p:nvPr/>
        </p:nvSpPr>
        <p:spPr>
          <a:xfrm>
            <a:off x="6050789" y="4634593"/>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-35 °</a:t>
            </a:r>
          </a:p>
        </p:txBody>
      </p:sp>
      <p:sp>
        <p:nvSpPr>
          <p:cNvPr id="88" name="TextBox 87"/>
          <p:cNvSpPr txBox="1"/>
          <p:nvPr/>
        </p:nvSpPr>
        <p:spPr>
          <a:xfrm>
            <a:off x="3796589" y="885425"/>
            <a:ext cx="2200059" cy="615553"/>
          </a:xfrm>
          <a:prstGeom prst="rect">
            <a:avLst/>
          </a:prstGeom>
          <a:solidFill>
            <a:schemeClr val="bg1"/>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i="0" u="none" strike="noStrike" kern="0" cap="none" spc="0" normalizeH="0" baseline="0" noProof="0" dirty="0">
                <a:ln>
                  <a:noFill/>
                </a:ln>
                <a:solidFill>
                  <a:srgbClr val="FF0000"/>
                </a:solidFill>
                <a:effectLst/>
                <a:uLnTx/>
                <a:uFillTx/>
                <a:latin typeface="Calibri" panose="020F0502020204030204" pitchFamily="34" charset="0"/>
                <a:ea typeface="+mn-ea"/>
              </a:rPr>
              <a:t>Product temperature (</a:t>
            </a:r>
            <a:r>
              <a:rPr kumimoji="0" lang="en-GB" sz="2000" i="0" u="none" strike="noStrike" kern="0" cap="none" spc="0" normalizeH="0" baseline="0" noProof="0" dirty="0" err="1">
                <a:ln>
                  <a:noFill/>
                </a:ln>
                <a:solidFill>
                  <a:srgbClr val="FF0000"/>
                </a:solidFill>
                <a:effectLst/>
                <a:uLnTx/>
                <a:uFillTx/>
                <a:latin typeface="Calibri" panose="020F0502020204030204" pitchFamily="34" charset="0"/>
                <a:ea typeface="+mn-ea"/>
              </a:rPr>
              <a:t>T</a:t>
            </a:r>
            <a:r>
              <a:rPr kumimoji="0" lang="en-GB" sz="2000" i="0" u="none" strike="noStrike" kern="0" cap="none" spc="0" normalizeH="0" baseline="-25000" noProof="0" dirty="0" err="1">
                <a:ln>
                  <a:noFill/>
                </a:ln>
                <a:solidFill>
                  <a:srgbClr val="FF0000"/>
                </a:solidFill>
                <a:effectLst/>
                <a:uLnTx/>
                <a:uFillTx/>
                <a:latin typeface="Calibri" panose="020F0502020204030204" pitchFamily="34" charset="0"/>
                <a:ea typeface="+mn-ea"/>
              </a:rPr>
              <a:t>p</a:t>
            </a:r>
            <a:r>
              <a:rPr kumimoji="0" lang="en-GB" sz="2000" i="0" u="none" strike="noStrike" kern="0" cap="none" spc="0" normalizeH="0" baseline="0" noProof="0" dirty="0">
                <a:ln>
                  <a:noFill/>
                </a:ln>
                <a:solidFill>
                  <a:srgbClr val="FF0000"/>
                </a:solidFill>
                <a:effectLst/>
                <a:uLnTx/>
                <a:uFillTx/>
                <a:latin typeface="Calibri" panose="020F0502020204030204" pitchFamily="34" charset="0"/>
                <a:ea typeface="+mn-ea"/>
              </a:rPr>
              <a:t>)</a:t>
            </a:r>
          </a:p>
        </p:txBody>
      </p:sp>
      <p:sp>
        <p:nvSpPr>
          <p:cNvPr id="80" name="TextBox 79"/>
          <p:cNvSpPr txBox="1"/>
          <p:nvPr/>
        </p:nvSpPr>
        <p:spPr>
          <a:xfrm>
            <a:off x="4259413" y="5456275"/>
            <a:ext cx="4130939" cy="307777"/>
          </a:xfrm>
          <a:prstGeom prst="rect">
            <a:avLst/>
          </a:prstGeom>
          <a:solidFill>
            <a:schemeClr val="bg1"/>
          </a:solid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effectLst/>
                <a:uLnTx/>
                <a:uFillTx/>
                <a:latin typeface="Calibri" panose="020F0502020204030204" pitchFamily="34" charset="0"/>
                <a:ea typeface="+mn-ea"/>
              </a:rPr>
              <a:t>Chamber Pressure (</a:t>
            </a:r>
            <a:r>
              <a:rPr kumimoji="0" lang="en-GB" sz="2000" b="1" i="0" u="none" strike="noStrike" kern="0" cap="none" spc="0" normalizeH="0" baseline="0" noProof="0" dirty="0">
                <a:ln>
                  <a:noFill/>
                </a:ln>
                <a:solidFill>
                  <a:srgbClr val="00B050"/>
                </a:solidFill>
                <a:effectLst/>
                <a:uLnTx/>
                <a:uFillTx/>
                <a:latin typeface="Calibri" panose="020F0502020204030204" pitchFamily="34" charset="0"/>
                <a:ea typeface="+mn-ea"/>
              </a:rPr>
              <a:t>Pc</a:t>
            </a:r>
            <a:r>
              <a:rPr kumimoji="0" lang="en-GB" sz="2000" b="1" i="0" u="none" strike="noStrike" kern="0" cap="none" spc="0" normalizeH="0" baseline="0" noProof="0" dirty="0">
                <a:ln>
                  <a:noFill/>
                </a:ln>
                <a:effectLst/>
                <a:uLnTx/>
                <a:uFillTx/>
                <a:latin typeface="Calibri" panose="020F0502020204030204" pitchFamily="34" charset="0"/>
                <a:ea typeface="+mn-ea"/>
              </a:rPr>
              <a:t>) 50 – 300  </a:t>
            </a:r>
            <a:r>
              <a:rPr kumimoji="0" lang="en-GB" sz="2000" b="1" i="0" u="none" strike="noStrike" kern="0" cap="none" spc="0" normalizeH="0" baseline="0" noProof="0" dirty="0" err="1">
                <a:ln>
                  <a:noFill/>
                </a:ln>
                <a:effectLst/>
                <a:uLnTx/>
                <a:uFillTx/>
                <a:latin typeface="Calibri" panose="020F0502020204030204" pitchFamily="34" charset="0"/>
                <a:ea typeface="+mn-ea"/>
              </a:rPr>
              <a:t>mTorr</a:t>
            </a:r>
            <a:endParaRPr kumimoji="0" lang="en-GB" sz="2000" b="1" i="0" u="none" strike="noStrike" kern="0" cap="none" spc="0" normalizeH="0" baseline="0" noProof="0" dirty="0">
              <a:ln>
                <a:noFill/>
              </a:ln>
              <a:effectLst/>
              <a:uLnTx/>
              <a:uFillTx/>
              <a:latin typeface="Calibri" panose="020F0502020204030204" pitchFamily="34" charset="0"/>
              <a:ea typeface="+mn-ea"/>
            </a:endParaRPr>
          </a:p>
        </p:txBody>
      </p:sp>
      <p:sp>
        <p:nvSpPr>
          <p:cNvPr id="81" name="TextBox 80"/>
          <p:cNvSpPr txBox="1"/>
          <p:nvPr/>
        </p:nvSpPr>
        <p:spPr>
          <a:xfrm rot="16200000">
            <a:off x="2085330" y="3162046"/>
            <a:ext cx="2731517" cy="307777"/>
          </a:xfrm>
          <a:prstGeom prst="rect">
            <a:avLst/>
          </a:prstGeom>
          <a:solidFill>
            <a:schemeClr val="bg1"/>
          </a:solid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effectLst/>
                <a:uLnTx/>
                <a:uFillTx/>
                <a:latin typeface="Calibri" panose="020F0502020204030204" pitchFamily="34" charset="0"/>
                <a:ea typeface="+mn-ea"/>
              </a:rPr>
              <a:t>Sublimation Rate (dm/</a:t>
            </a:r>
            <a:r>
              <a:rPr kumimoji="0" lang="en-GB" sz="2000" b="1" i="0" u="none" strike="noStrike" kern="0" cap="none" spc="0" normalizeH="0" baseline="0" noProof="0" dirty="0" err="1">
                <a:ln>
                  <a:noFill/>
                </a:ln>
                <a:effectLst/>
                <a:uLnTx/>
                <a:uFillTx/>
                <a:latin typeface="Calibri" panose="020F0502020204030204" pitchFamily="34" charset="0"/>
                <a:ea typeface="+mn-ea"/>
              </a:rPr>
              <a:t>dt</a:t>
            </a:r>
            <a:r>
              <a:rPr kumimoji="0" lang="en-GB" sz="2000" b="1" i="0" u="none" strike="noStrike" kern="0" cap="none" spc="0" normalizeH="0" baseline="0" noProof="0" dirty="0">
                <a:ln>
                  <a:noFill/>
                </a:ln>
                <a:effectLst/>
                <a:uLnTx/>
                <a:uFillTx/>
                <a:latin typeface="Calibri" panose="020F0502020204030204" pitchFamily="34" charset="0"/>
                <a:ea typeface="+mn-ea"/>
              </a:rPr>
              <a:t>)</a:t>
            </a:r>
          </a:p>
        </p:txBody>
      </p:sp>
      <p:sp>
        <p:nvSpPr>
          <p:cNvPr id="79" name="Content Placeholder 2"/>
          <p:cNvSpPr>
            <a:spLocks noGrp="1"/>
          </p:cNvSpPr>
          <p:nvPr>
            <p:ph idx="4294967295"/>
          </p:nvPr>
        </p:nvSpPr>
        <p:spPr>
          <a:xfrm>
            <a:off x="274319" y="1005840"/>
            <a:ext cx="3030583" cy="5394960"/>
          </a:xfrm>
          <a:prstGeom prst="rect">
            <a:avLst/>
          </a:prstGeom>
        </p:spPr>
        <p:txBody>
          <a:bodyPr/>
          <a:lstStyle/>
          <a:p>
            <a:pPr eaLnBrk="1" hangingPunct="1">
              <a:spcAft>
                <a:spcPts val="1200"/>
              </a:spcAft>
              <a:buNone/>
            </a:pPr>
            <a:r>
              <a:rPr lang="en-GB" altLang="en-US" sz="2000" b="1" dirty="0" smtClean="0">
                <a:latin typeface="Calibri" panose="020F0502020204030204" pitchFamily="34" charset="0"/>
                <a:cs typeface="Calibri" panose="020F0502020204030204" pitchFamily="34" charset="0"/>
              </a:rPr>
              <a:t>Repeat at different shelf temperatures</a:t>
            </a:r>
            <a:endParaRPr lang="en-GB" alt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4641174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Straight Connector 77"/>
          <p:cNvCxnSpPr/>
          <p:nvPr/>
        </p:nvCxnSpPr>
        <p:spPr>
          <a:xfrm>
            <a:off x="6165669" y="1763486"/>
            <a:ext cx="1881051" cy="2656462"/>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9" name="Freeform 58"/>
          <p:cNvSpPr/>
          <p:nvPr/>
        </p:nvSpPr>
        <p:spPr>
          <a:xfrm>
            <a:off x="4411066" y="1967789"/>
            <a:ext cx="3635654" cy="2465222"/>
          </a:xfrm>
          <a:custGeom>
            <a:avLst/>
            <a:gdLst>
              <a:gd name="connsiteX0" fmla="*/ 1880006 w 3635654"/>
              <a:gd name="connsiteY0" fmla="*/ 0 h 2465222"/>
              <a:gd name="connsiteX1" fmla="*/ 3635654 w 3635654"/>
              <a:gd name="connsiteY1" fmla="*/ 2465222 h 2465222"/>
              <a:gd name="connsiteX2" fmla="*/ 0 w 3635654"/>
              <a:gd name="connsiteY2" fmla="*/ 2450592 h 2465222"/>
              <a:gd name="connsiteX3" fmla="*/ 1880006 w 3635654"/>
              <a:gd name="connsiteY3" fmla="*/ 0 h 2465222"/>
            </a:gdLst>
            <a:ahLst/>
            <a:cxnLst>
              <a:cxn ang="0">
                <a:pos x="connsiteX0" y="connsiteY0"/>
              </a:cxn>
              <a:cxn ang="0">
                <a:pos x="connsiteX1" y="connsiteY1"/>
              </a:cxn>
              <a:cxn ang="0">
                <a:pos x="connsiteX2" y="connsiteY2"/>
              </a:cxn>
              <a:cxn ang="0">
                <a:pos x="connsiteX3" y="connsiteY3"/>
              </a:cxn>
            </a:cxnLst>
            <a:rect l="l" t="t" r="r" b="b"/>
            <a:pathLst>
              <a:path w="3635654" h="2465222">
                <a:moveTo>
                  <a:pt x="1880006" y="0"/>
                </a:moveTo>
                <a:lnTo>
                  <a:pt x="3635654" y="2465222"/>
                </a:lnTo>
                <a:lnTo>
                  <a:pt x="0" y="2450592"/>
                </a:lnTo>
                <a:lnTo>
                  <a:pt x="1880006" y="0"/>
                </a:lnTo>
                <a:close/>
              </a:path>
            </a:pathLst>
          </a:cu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cxnSp>
        <p:nvCxnSpPr>
          <p:cNvPr id="28" name="Straight Connector 27"/>
          <p:cNvCxnSpPr/>
          <p:nvPr/>
        </p:nvCxnSpPr>
        <p:spPr>
          <a:xfrm>
            <a:off x="4917666" y="2674584"/>
            <a:ext cx="1451050" cy="1910417"/>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431575" y="3237236"/>
            <a:ext cx="1191753" cy="1438772"/>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572769" y="2285278"/>
            <a:ext cx="1745016" cy="2256386"/>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endCxn id="60" idx="0"/>
          </p:cNvCxnSpPr>
          <p:nvPr/>
        </p:nvCxnSpPr>
        <p:spPr>
          <a:xfrm>
            <a:off x="7053943" y="1580606"/>
            <a:ext cx="920649" cy="1113359"/>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0" y="172878"/>
            <a:ext cx="2560084" cy="673395"/>
          </a:xfrm>
        </p:spPr>
        <p:txBody>
          <a:bodyPr/>
          <a:lstStyle/>
          <a:p>
            <a:r>
              <a:rPr lang="en-GB" dirty="0">
                <a:solidFill>
                  <a:srgbClr val="990000"/>
                </a:solidFill>
              </a:rPr>
              <a:t>Design Space</a:t>
            </a:r>
          </a:p>
        </p:txBody>
      </p:sp>
      <p:sp>
        <p:nvSpPr>
          <p:cNvPr id="14" name="Freeform 13"/>
          <p:cNvSpPr/>
          <p:nvPr/>
        </p:nvSpPr>
        <p:spPr>
          <a:xfrm>
            <a:off x="4503108" y="4348163"/>
            <a:ext cx="3535992" cy="366341"/>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60717" h="356260">
                <a:moveTo>
                  <a:pt x="0" y="356260"/>
                </a:moveTo>
                <a:lnTo>
                  <a:pt x="316300" y="307633"/>
                </a:lnTo>
                <a:lnTo>
                  <a:pt x="568890" y="272007"/>
                </a:lnTo>
                <a:lnTo>
                  <a:pt x="794521" y="243923"/>
                </a:lnTo>
                <a:lnTo>
                  <a:pt x="1156240" y="203006"/>
                </a:lnTo>
                <a:lnTo>
                  <a:pt x="1508166" y="154379"/>
                </a:lnTo>
                <a:lnTo>
                  <a:pt x="1852551" y="118753"/>
                </a:lnTo>
                <a:lnTo>
                  <a:pt x="2173185" y="83127"/>
                </a:lnTo>
                <a:lnTo>
                  <a:pt x="2545654" y="50709"/>
                </a:lnTo>
                <a:lnTo>
                  <a:pt x="2878163" y="26959"/>
                </a:lnTo>
                <a:lnTo>
                  <a:pt x="3194462" y="6416"/>
                </a:lnTo>
                <a:lnTo>
                  <a:pt x="3360717" y="0"/>
                </a:lnTo>
                <a:lnTo>
                  <a:pt x="3360717"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Freeform 14"/>
          <p:cNvSpPr/>
          <p:nvPr/>
        </p:nvSpPr>
        <p:spPr>
          <a:xfrm rot="401740">
            <a:off x="4530630" y="3508768"/>
            <a:ext cx="3382638" cy="1210437"/>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0191 w 3360717"/>
              <a:gd name="connsiteY4" fmla="*/ 199207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52746 w 3360717"/>
              <a:gd name="connsiteY8" fmla="*/ 46407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4462 w 3360717"/>
              <a:gd name="connsiteY10" fmla="*/ 11736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6142 w 3360717"/>
              <a:gd name="connsiteY9" fmla="*/ 2695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78401 h 378401"/>
              <a:gd name="connsiteX1" fmla="*/ 316300 w 3360717"/>
              <a:gd name="connsiteY1" fmla="*/ 329774 h 378401"/>
              <a:gd name="connsiteX2" fmla="*/ 568890 w 3360717"/>
              <a:gd name="connsiteY2" fmla="*/ 294148 h 378401"/>
              <a:gd name="connsiteX3" fmla="*/ 794521 w 3360717"/>
              <a:gd name="connsiteY3" fmla="*/ 266064 h 378401"/>
              <a:gd name="connsiteX4" fmla="*/ 1131458 w 3360717"/>
              <a:gd name="connsiteY4" fmla="*/ 217983 h 378401"/>
              <a:gd name="connsiteX5" fmla="*/ 1509943 w 3360717"/>
              <a:gd name="connsiteY5" fmla="*/ 169714 h 378401"/>
              <a:gd name="connsiteX6" fmla="*/ 1849014 w 3360717"/>
              <a:gd name="connsiteY6" fmla="*/ 131584 h 378401"/>
              <a:gd name="connsiteX7" fmla="*/ 2171164 w 3360717"/>
              <a:gd name="connsiteY7" fmla="*/ 99948 h 378401"/>
              <a:gd name="connsiteX8" fmla="*/ 2552746 w 3360717"/>
              <a:gd name="connsiteY8" fmla="*/ 68548 h 378401"/>
              <a:gd name="connsiteX9" fmla="*/ 2876142 w 3360717"/>
              <a:gd name="connsiteY9" fmla="*/ 43780 h 378401"/>
              <a:gd name="connsiteX10" fmla="*/ 3199533 w 3360717"/>
              <a:gd name="connsiteY10" fmla="*/ 18935 h 378401"/>
              <a:gd name="connsiteX11" fmla="*/ 3360717 w 3360717"/>
              <a:gd name="connsiteY11" fmla="*/ 22141 h 378401"/>
              <a:gd name="connsiteX12" fmla="*/ 3339215 w 3360717"/>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99533 w 3339215"/>
              <a:gd name="connsiteY10" fmla="*/ 18935 h 378401"/>
              <a:gd name="connsiteX11" fmla="*/ 3239958 w 3339215"/>
              <a:gd name="connsiteY11" fmla="*/ 14387 h 378401"/>
              <a:gd name="connsiteX12" fmla="*/ 3339215 w 3339215"/>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14462 w 3339215"/>
              <a:gd name="connsiteY10" fmla="*/ 24717 h 378401"/>
              <a:gd name="connsiteX11" fmla="*/ 3239958 w 3339215"/>
              <a:gd name="connsiteY11" fmla="*/ 14387 h 378401"/>
              <a:gd name="connsiteX12" fmla="*/ 3339215 w 3339215"/>
              <a:gd name="connsiteY12" fmla="*/ 0 h 378401"/>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31458 w 3367061"/>
              <a:gd name="connsiteY4" fmla="*/ 213600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272249 w 3367061"/>
              <a:gd name="connsiteY1" fmla="*/ 324292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15577 w 3382638"/>
              <a:gd name="connsiteY0" fmla="*/ 374018 h 374018"/>
              <a:gd name="connsiteX1" fmla="*/ 0 w 3382638"/>
              <a:gd name="connsiteY1" fmla="*/ 365240 h 374018"/>
              <a:gd name="connsiteX2" fmla="*/ 287826 w 3382638"/>
              <a:gd name="connsiteY2" fmla="*/ 324292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50672 w 3382638"/>
              <a:gd name="connsiteY3" fmla="*/ 280072 h 374018"/>
              <a:gd name="connsiteX4" fmla="*/ 745322 w 3382638"/>
              <a:gd name="connsiteY4" fmla="*/ 25311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82638" h="374018">
                <a:moveTo>
                  <a:pt x="15577" y="374018"/>
                </a:moveTo>
                <a:lnTo>
                  <a:pt x="0" y="365240"/>
                </a:lnTo>
                <a:lnTo>
                  <a:pt x="290613" y="320146"/>
                </a:lnTo>
                <a:cubicBezTo>
                  <a:pt x="362659" y="306914"/>
                  <a:pt x="447796" y="294823"/>
                  <a:pt x="550672" y="280072"/>
                </a:cubicBezTo>
                <a:lnTo>
                  <a:pt x="745322" y="253111"/>
                </a:lnTo>
                <a:cubicBezTo>
                  <a:pt x="939421" y="224373"/>
                  <a:pt x="998285" y="218320"/>
                  <a:pt x="1124766" y="200925"/>
                </a:cubicBezTo>
                <a:lnTo>
                  <a:pt x="1513375" y="156333"/>
                </a:lnTo>
                <a:lnTo>
                  <a:pt x="1858770" y="123368"/>
                </a:lnTo>
                <a:lnTo>
                  <a:pt x="2186741" y="95565"/>
                </a:lnTo>
                <a:lnTo>
                  <a:pt x="2568323" y="64165"/>
                </a:lnTo>
                <a:lnTo>
                  <a:pt x="2891719" y="39397"/>
                </a:lnTo>
                <a:lnTo>
                  <a:pt x="3130039" y="20334"/>
                </a:lnTo>
                <a:lnTo>
                  <a:pt x="3255535" y="10004"/>
                </a:lnTo>
                <a:lnTo>
                  <a:pt x="3382638"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4466340" y="3097779"/>
            <a:ext cx="3224140" cy="1193103"/>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0191 w 3360717"/>
              <a:gd name="connsiteY4" fmla="*/ 199207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52746 w 3360717"/>
              <a:gd name="connsiteY8" fmla="*/ 46407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4462 w 3360717"/>
              <a:gd name="connsiteY10" fmla="*/ 11736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6142 w 3360717"/>
              <a:gd name="connsiteY9" fmla="*/ 2695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78401 h 378401"/>
              <a:gd name="connsiteX1" fmla="*/ 316300 w 3360717"/>
              <a:gd name="connsiteY1" fmla="*/ 329774 h 378401"/>
              <a:gd name="connsiteX2" fmla="*/ 568890 w 3360717"/>
              <a:gd name="connsiteY2" fmla="*/ 294148 h 378401"/>
              <a:gd name="connsiteX3" fmla="*/ 794521 w 3360717"/>
              <a:gd name="connsiteY3" fmla="*/ 266064 h 378401"/>
              <a:gd name="connsiteX4" fmla="*/ 1131458 w 3360717"/>
              <a:gd name="connsiteY4" fmla="*/ 217983 h 378401"/>
              <a:gd name="connsiteX5" fmla="*/ 1509943 w 3360717"/>
              <a:gd name="connsiteY5" fmla="*/ 169714 h 378401"/>
              <a:gd name="connsiteX6" fmla="*/ 1849014 w 3360717"/>
              <a:gd name="connsiteY6" fmla="*/ 131584 h 378401"/>
              <a:gd name="connsiteX7" fmla="*/ 2171164 w 3360717"/>
              <a:gd name="connsiteY7" fmla="*/ 99948 h 378401"/>
              <a:gd name="connsiteX8" fmla="*/ 2552746 w 3360717"/>
              <a:gd name="connsiteY8" fmla="*/ 68548 h 378401"/>
              <a:gd name="connsiteX9" fmla="*/ 2876142 w 3360717"/>
              <a:gd name="connsiteY9" fmla="*/ 43780 h 378401"/>
              <a:gd name="connsiteX10" fmla="*/ 3199533 w 3360717"/>
              <a:gd name="connsiteY10" fmla="*/ 18935 h 378401"/>
              <a:gd name="connsiteX11" fmla="*/ 3360717 w 3360717"/>
              <a:gd name="connsiteY11" fmla="*/ 22141 h 378401"/>
              <a:gd name="connsiteX12" fmla="*/ 3339215 w 3360717"/>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99533 w 3339215"/>
              <a:gd name="connsiteY10" fmla="*/ 18935 h 378401"/>
              <a:gd name="connsiteX11" fmla="*/ 3239958 w 3339215"/>
              <a:gd name="connsiteY11" fmla="*/ 14387 h 378401"/>
              <a:gd name="connsiteX12" fmla="*/ 3339215 w 3339215"/>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14462 w 3339215"/>
              <a:gd name="connsiteY10" fmla="*/ 24717 h 378401"/>
              <a:gd name="connsiteX11" fmla="*/ 3239958 w 3339215"/>
              <a:gd name="connsiteY11" fmla="*/ 14387 h 378401"/>
              <a:gd name="connsiteX12" fmla="*/ 3339215 w 3339215"/>
              <a:gd name="connsiteY12" fmla="*/ 0 h 378401"/>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31458 w 3367061"/>
              <a:gd name="connsiteY4" fmla="*/ 213600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272249 w 3367061"/>
              <a:gd name="connsiteY1" fmla="*/ 324292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15577 w 3382638"/>
              <a:gd name="connsiteY0" fmla="*/ 374018 h 374018"/>
              <a:gd name="connsiteX1" fmla="*/ 0 w 3382638"/>
              <a:gd name="connsiteY1" fmla="*/ 365240 h 374018"/>
              <a:gd name="connsiteX2" fmla="*/ 287826 w 3382638"/>
              <a:gd name="connsiteY2" fmla="*/ 324292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4648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200925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200925 h 368662"/>
              <a:gd name="connsiteX6" fmla="*/ 1527277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7512" h="368662">
                <a:moveTo>
                  <a:pt x="15577" y="368662"/>
                </a:moveTo>
                <a:lnTo>
                  <a:pt x="0" y="359884"/>
                </a:lnTo>
                <a:lnTo>
                  <a:pt x="290613" y="314790"/>
                </a:lnTo>
                <a:cubicBezTo>
                  <a:pt x="362659" y="301558"/>
                  <a:pt x="451416" y="286372"/>
                  <a:pt x="546498" y="276349"/>
                </a:cubicBezTo>
                <a:lnTo>
                  <a:pt x="750608" y="249045"/>
                </a:lnTo>
                <a:lnTo>
                  <a:pt x="1124766" y="200925"/>
                </a:lnTo>
                <a:lnTo>
                  <a:pt x="1527277" y="150977"/>
                </a:lnTo>
                <a:lnTo>
                  <a:pt x="1858770" y="118012"/>
                </a:lnTo>
                <a:lnTo>
                  <a:pt x="2186741" y="90209"/>
                </a:lnTo>
                <a:lnTo>
                  <a:pt x="2568323" y="58809"/>
                </a:lnTo>
                <a:lnTo>
                  <a:pt x="2891719" y="34041"/>
                </a:lnTo>
                <a:lnTo>
                  <a:pt x="3130039" y="14978"/>
                </a:lnTo>
                <a:lnTo>
                  <a:pt x="3255535" y="8665"/>
                </a:lnTo>
                <a:lnTo>
                  <a:pt x="3447512"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Freeform 16"/>
          <p:cNvSpPr/>
          <p:nvPr/>
        </p:nvSpPr>
        <p:spPr>
          <a:xfrm>
            <a:off x="4510399" y="2335837"/>
            <a:ext cx="3253752" cy="1535403"/>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0191 w 3360717"/>
              <a:gd name="connsiteY4" fmla="*/ 199207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52746 w 3360717"/>
              <a:gd name="connsiteY8" fmla="*/ 46407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4462 w 3360717"/>
              <a:gd name="connsiteY10" fmla="*/ 11736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6142 w 3360717"/>
              <a:gd name="connsiteY9" fmla="*/ 2695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78401 h 378401"/>
              <a:gd name="connsiteX1" fmla="*/ 316300 w 3360717"/>
              <a:gd name="connsiteY1" fmla="*/ 329774 h 378401"/>
              <a:gd name="connsiteX2" fmla="*/ 568890 w 3360717"/>
              <a:gd name="connsiteY2" fmla="*/ 294148 h 378401"/>
              <a:gd name="connsiteX3" fmla="*/ 794521 w 3360717"/>
              <a:gd name="connsiteY3" fmla="*/ 266064 h 378401"/>
              <a:gd name="connsiteX4" fmla="*/ 1131458 w 3360717"/>
              <a:gd name="connsiteY4" fmla="*/ 217983 h 378401"/>
              <a:gd name="connsiteX5" fmla="*/ 1509943 w 3360717"/>
              <a:gd name="connsiteY5" fmla="*/ 169714 h 378401"/>
              <a:gd name="connsiteX6" fmla="*/ 1849014 w 3360717"/>
              <a:gd name="connsiteY6" fmla="*/ 131584 h 378401"/>
              <a:gd name="connsiteX7" fmla="*/ 2171164 w 3360717"/>
              <a:gd name="connsiteY7" fmla="*/ 99948 h 378401"/>
              <a:gd name="connsiteX8" fmla="*/ 2552746 w 3360717"/>
              <a:gd name="connsiteY8" fmla="*/ 68548 h 378401"/>
              <a:gd name="connsiteX9" fmla="*/ 2876142 w 3360717"/>
              <a:gd name="connsiteY9" fmla="*/ 43780 h 378401"/>
              <a:gd name="connsiteX10" fmla="*/ 3199533 w 3360717"/>
              <a:gd name="connsiteY10" fmla="*/ 18935 h 378401"/>
              <a:gd name="connsiteX11" fmla="*/ 3360717 w 3360717"/>
              <a:gd name="connsiteY11" fmla="*/ 22141 h 378401"/>
              <a:gd name="connsiteX12" fmla="*/ 3339215 w 3360717"/>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99533 w 3339215"/>
              <a:gd name="connsiteY10" fmla="*/ 18935 h 378401"/>
              <a:gd name="connsiteX11" fmla="*/ 3239958 w 3339215"/>
              <a:gd name="connsiteY11" fmla="*/ 14387 h 378401"/>
              <a:gd name="connsiteX12" fmla="*/ 3339215 w 3339215"/>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14462 w 3339215"/>
              <a:gd name="connsiteY10" fmla="*/ 24717 h 378401"/>
              <a:gd name="connsiteX11" fmla="*/ 3239958 w 3339215"/>
              <a:gd name="connsiteY11" fmla="*/ 14387 h 378401"/>
              <a:gd name="connsiteX12" fmla="*/ 3339215 w 3339215"/>
              <a:gd name="connsiteY12" fmla="*/ 0 h 378401"/>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31458 w 3367061"/>
              <a:gd name="connsiteY4" fmla="*/ 213600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272249 w 3367061"/>
              <a:gd name="connsiteY1" fmla="*/ 324292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15577 w 3382638"/>
              <a:gd name="connsiteY0" fmla="*/ 374018 h 374018"/>
              <a:gd name="connsiteX1" fmla="*/ 0 w 3382638"/>
              <a:gd name="connsiteY1" fmla="*/ 365240 h 374018"/>
              <a:gd name="connsiteX2" fmla="*/ 287826 w 3382638"/>
              <a:gd name="connsiteY2" fmla="*/ 324292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4648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76838 w 3447512"/>
              <a:gd name="connsiteY2" fmla="*/ 31375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7512" h="368662">
                <a:moveTo>
                  <a:pt x="15577" y="368662"/>
                </a:moveTo>
                <a:lnTo>
                  <a:pt x="0" y="359884"/>
                </a:lnTo>
                <a:lnTo>
                  <a:pt x="276838" y="313750"/>
                </a:lnTo>
                <a:lnTo>
                  <a:pt x="514357" y="271146"/>
                </a:lnTo>
                <a:lnTo>
                  <a:pt x="700099" y="242802"/>
                </a:lnTo>
                <a:lnTo>
                  <a:pt x="1078848" y="185164"/>
                </a:lnTo>
                <a:lnTo>
                  <a:pt x="1439908" y="139531"/>
                </a:lnTo>
                <a:lnTo>
                  <a:pt x="1826628" y="98241"/>
                </a:lnTo>
                <a:lnTo>
                  <a:pt x="2168374" y="70439"/>
                </a:lnTo>
                <a:lnTo>
                  <a:pt x="2577507" y="46323"/>
                </a:lnTo>
                <a:lnTo>
                  <a:pt x="2891719" y="28838"/>
                </a:lnTo>
                <a:lnTo>
                  <a:pt x="3130039" y="14978"/>
                </a:lnTo>
                <a:lnTo>
                  <a:pt x="3255535" y="8665"/>
                </a:lnTo>
                <a:lnTo>
                  <a:pt x="3447512"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Freeform 17"/>
          <p:cNvSpPr/>
          <p:nvPr/>
        </p:nvSpPr>
        <p:spPr>
          <a:xfrm>
            <a:off x="4519789" y="1668456"/>
            <a:ext cx="3196692" cy="1700804"/>
          </a:xfrm>
          <a:custGeom>
            <a:avLst/>
            <a:gdLst>
              <a:gd name="connsiteX0" fmla="*/ 0 w 3360717"/>
              <a:gd name="connsiteY0" fmla="*/ 356260 h 356260"/>
              <a:gd name="connsiteX1" fmla="*/ 320634 w 3360717"/>
              <a:gd name="connsiteY1" fmla="*/ 320634 h 356260"/>
              <a:gd name="connsiteX2" fmla="*/ 581891 w 3360717"/>
              <a:gd name="connsiteY2" fmla="*/ 285008 h 356260"/>
              <a:gd name="connsiteX3" fmla="*/ 807522 w 3360717"/>
              <a:gd name="connsiteY3" fmla="*/ 261257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23751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81891 w 3360717"/>
              <a:gd name="connsiteY2" fmla="*/ 285008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20634 w 3360717"/>
              <a:gd name="connsiteY1" fmla="*/ 320634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1907 w 3360717"/>
              <a:gd name="connsiteY4" fmla="*/ 190005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1320 w 3360717"/>
              <a:gd name="connsiteY8" fmla="*/ 59377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3829 w 3360717"/>
              <a:gd name="connsiteY9" fmla="*/ 35626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6240 w 3360717"/>
              <a:gd name="connsiteY4" fmla="*/ 203006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50191 w 3360717"/>
              <a:gd name="connsiteY4" fmla="*/ 199207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8166 w 3360717"/>
              <a:gd name="connsiteY5" fmla="*/ 154379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52551 w 3360717"/>
              <a:gd name="connsiteY6" fmla="*/ 11875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3185 w 3360717"/>
              <a:gd name="connsiteY7" fmla="*/ 8312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45654 w 3360717"/>
              <a:gd name="connsiteY8" fmla="*/ 50709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56260 h 356260"/>
              <a:gd name="connsiteX1" fmla="*/ 316300 w 3360717"/>
              <a:gd name="connsiteY1" fmla="*/ 307633 h 356260"/>
              <a:gd name="connsiteX2" fmla="*/ 568890 w 3360717"/>
              <a:gd name="connsiteY2" fmla="*/ 272007 h 356260"/>
              <a:gd name="connsiteX3" fmla="*/ 794521 w 3360717"/>
              <a:gd name="connsiteY3" fmla="*/ 243923 h 356260"/>
              <a:gd name="connsiteX4" fmla="*/ 1131458 w 3360717"/>
              <a:gd name="connsiteY4" fmla="*/ 195842 h 356260"/>
              <a:gd name="connsiteX5" fmla="*/ 1509943 w 3360717"/>
              <a:gd name="connsiteY5" fmla="*/ 147573 h 356260"/>
              <a:gd name="connsiteX6" fmla="*/ 1849014 w 3360717"/>
              <a:gd name="connsiteY6" fmla="*/ 109443 h 356260"/>
              <a:gd name="connsiteX7" fmla="*/ 2171164 w 3360717"/>
              <a:gd name="connsiteY7" fmla="*/ 77807 h 356260"/>
              <a:gd name="connsiteX8" fmla="*/ 2552746 w 3360717"/>
              <a:gd name="connsiteY8" fmla="*/ 46407 h 356260"/>
              <a:gd name="connsiteX9" fmla="*/ 2878163 w 3360717"/>
              <a:gd name="connsiteY9" fmla="*/ 26959 h 356260"/>
              <a:gd name="connsiteX10" fmla="*/ 3194462 w 3360717"/>
              <a:gd name="connsiteY10" fmla="*/ 6416 h 356260"/>
              <a:gd name="connsiteX11" fmla="*/ 3360717 w 3360717"/>
              <a:gd name="connsiteY11" fmla="*/ 0 h 356260"/>
              <a:gd name="connsiteX12" fmla="*/ 3360717 w 3360717"/>
              <a:gd name="connsiteY12" fmla="*/ 0 h 35626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4462 w 3360717"/>
              <a:gd name="connsiteY10" fmla="*/ 11736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8163 w 3360717"/>
              <a:gd name="connsiteY9" fmla="*/ 3227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61580 h 361580"/>
              <a:gd name="connsiteX1" fmla="*/ 316300 w 3360717"/>
              <a:gd name="connsiteY1" fmla="*/ 312953 h 361580"/>
              <a:gd name="connsiteX2" fmla="*/ 568890 w 3360717"/>
              <a:gd name="connsiteY2" fmla="*/ 277327 h 361580"/>
              <a:gd name="connsiteX3" fmla="*/ 794521 w 3360717"/>
              <a:gd name="connsiteY3" fmla="*/ 249243 h 361580"/>
              <a:gd name="connsiteX4" fmla="*/ 1131458 w 3360717"/>
              <a:gd name="connsiteY4" fmla="*/ 201162 h 361580"/>
              <a:gd name="connsiteX5" fmla="*/ 1509943 w 3360717"/>
              <a:gd name="connsiteY5" fmla="*/ 152893 h 361580"/>
              <a:gd name="connsiteX6" fmla="*/ 1849014 w 3360717"/>
              <a:gd name="connsiteY6" fmla="*/ 114763 h 361580"/>
              <a:gd name="connsiteX7" fmla="*/ 2171164 w 3360717"/>
              <a:gd name="connsiteY7" fmla="*/ 83127 h 361580"/>
              <a:gd name="connsiteX8" fmla="*/ 2552746 w 3360717"/>
              <a:gd name="connsiteY8" fmla="*/ 51727 h 361580"/>
              <a:gd name="connsiteX9" fmla="*/ 2876142 w 3360717"/>
              <a:gd name="connsiteY9" fmla="*/ 26959 h 361580"/>
              <a:gd name="connsiteX10" fmla="*/ 3199533 w 3360717"/>
              <a:gd name="connsiteY10" fmla="*/ 2114 h 361580"/>
              <a:gd name="connsiteX11" fmla="*/ 3360717 w 3360717"/>
              <a:gd name="connsiteY11" fmla="*/ 5320 h 361580"/>
              <a:gd name="connsiteX12" fmla="*/ 3358696 w 3360717"/>
              <a:gd name="connsiteY12" fmla="*/ 0 h 361580"/>
              <a:gd name="connsiteX0" fmla="*/ 0 w 3360717"/>
              <a:gd name="connsiteY0" fmla="*/ 378401 h 378401"/>
              <a:gd name="connsiteX1" fmla="*/ 316300 w 3360717"/>
              <a:gd name="connsiteY1" fmla="*/ 329774 h 378401"/>
              <a:gd name="connsiteX2" fmla="*/ 568890 w 3360717"/>
              <a:gd name="connsiteY2" fmla="*/ 294148 h 378401"/>
              <a:gd name="connsiteX3" fmla="*/ 794521 w 3360717"/>
              <a:gd name="connsiteY3" fmla="*/ 266064 h 378401"/>
              <a:gd name="connsiteX4" fmla="*/ 1131458 w 3360717"/>
              <a:gd name="connsiteY4" fmla="*/ 217983 h 378401"/>
              <a:gd name="connsiteX5" fmla="*/ 1509943 w 3360717"/>
              <a:gd name="connsiteY5" fmla="*/ 169714 h 378401"/>
              <a:gd name="connsiteX6" fmla="*/ 1849014 w 3360717"/>
              <a:gd name="connsiteY6" fmla="*/ 131584 h 378401"/>
              <a:gd name="connsiteX7" fmla="*/ 2171164 w 3360717"/>
              <a:gd name="connsiteY7" fmla="*/ 99948 h 378401"/>
              <a:gd name="connsiteX8" fmla="*/ 2552746 w 3360717"/>
              <a:gd name="connsiteY8" fmla="*/ 68548 h 378401"/>
              <a:gd name="connsiteX9" fmla="*/ 2876142 w 3360717"/>
              <a:gd name="connsiteY9" fmla="*/ 43780 h 378401"/>
              <a:gd name="connsiteX10" fmla="*/ 3199533 w 3360717"/>
              <a:gd name="connsiteY10" fmla="*/ 18935 h 378401"/>
              <a:gd name="connsiteX11" fmla="*/ 3360717 w 3360717"/>
              <a:gd name="connsiteY11" fmla="*/ 22141 h 378401"/>
              <a:gd name="connsiteX12" fmla="*/ 3339215 w 3360717"/>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99533 w 3339215"/>
              <a:gd name="connsiteY10" fmla="*/ 18935 h 378401"/>
              <a:gd name="connsiteX11" fmla="*/ 3239958 w 3339215"/>
              <a:gd name="connsiteY11" fmla="*/ 14387 h 378401"/>
              <a:gd name="connsiteX12" fmla="*/ 3339215 w 3339215"/>
              <a:gd name="connsiteY12" fmla="*/ 0 h 378401"/>
              <a:gd name="connsiteX0" fmla="*/ 0 w 3339215"/>
              <a:gd name="connsiteY0" fmla="*/ 378401 h 378401"/>
              <a:gd name="connsiteX1" fmla="*/ 316300 w 3339215"/>
              <a:gd name="connsiteY1" fmla="*/ 329774 h 378401"/>
              <a:gd name="connsiteX2" fmla="*/ 568890 w 3339215"/>
              <a:gd name="connsiteY2" fmla="*/ 294148 h 378401"/>
              <a:gd name="connsiteX3" fmla="*/ 794521 w 3339215"/>
              <a:gd name="connsiteY3" fmla="*/ 266064 h 378401"/>
              <a:gd name="connsiteX4" fmla="*/ 1131458 w 3339215"/>
              <a:gd name="connsiteY4" fmla="*/ 217983 h 378401"/>
              <a:gd name="connsiteX5" fmla="*/ 1509943 w 3339215"/>
              <a:gd name="connsiteY5" fmla="*/ 169714 h 378401"/>
              <a:gd name="connsiteX6" fmla="*/ 1849014 w 3339215"/>
              <a:gd name="connsiteY6" fmla="*/ 131584 h 378401"/>
              <a:gd name="connsiteX7" fmla="*/ 2171164 w 3339215"/>
              <a:gd name="connsiteY7" fmla="*/ 99948 h 378401"/>
              <a:gd name="connsiteX8" fmla="*/ 2552746 w 3339215"/>
              <a:gd name="connsiteY8" fmla="*/ 68548 h 378401"/>
              <a:gd name="connsiteX9" fmla="*/ 2876142 w 3339215"/>
              <a:gd name="connsiteY9" fmla="*/ 43780 h 378401"/>
              <a:gd name="connsiteX10" fmla="*/ 3114462 w 3339215"/>
              <a:gd name="connsiteY10" fmla="*/ 24717 h 378401"/>
              <a:gd name="connsiteX11" fmla="*/ 3239958 w 3339215"/>
              <a:gd name="connsiteY11" fmla="*/ 14387 h 378401"/>
              <a:gd name="connsiteX12" fmla="*/ 3339215 w 3339215"/>
              <a:gd name="connsiteY12" fmla="*/ 0 h 378401"/>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31458 w 3367061"/>
              <a:gd name="connsiteY4" fmla="*/ 213600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509943 w 3367061"/>
              <a:gd name="connsiteY5" fmla="*/ 165331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94521 w 3367061"/>
              <a:gd name="connsiteY3" fmla="*/ 26168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68890 w 3367061"/>
              <a:gd name="connsiteY2" fmla="*/ 289765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316300 w 3367061"/>
              <a:gd name="connsiteY1" fmla="*/ 325391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0 w 3367061"/>
              <a:gd name="connsiteY0" fmla="*/ 374018 h 374018"/>
              <a:gd name="connsiteX1" fmla="*/ 272249 w 3367061"/>
              <a:gd name="connsiteY1" fmla="*/ 324292 h 374018"/>
              <a:gd name="connsiteX2" fmla="*/ 532437 w 3367061"/>
              <a:gd name="connsiteY2" fmla="*/ 285694 h 374018"/>
              <a:gd name="connsiteX3" fmla="*/ 735031 w 3367061"/>
              <a:gd name="connsiteY3" fmla="*/ 254401 h 374018"/>
              <a:gd name="connsiteX4" fmla="*/ 1111716 w 3367061"/>
              <a:gd name="connsiteY4" fmla="*/ 207575 h 374018"/>
              <a:gd name="connsiteX5" fmla="*/ 1499314 w 3367061"/>
              <a:gd name="connsiteY5" fmla="*/ 160323 h 374018"/>
              <a:gd name="connsiteX6" fmla="*/ 1849014 w 3367061"/>
              <a:gd name="connsiteY6" fmla="*/ 127201 h 374018"/>
              <a:gd name="connsiteX7" fmla="*/ 2171164 w 3367061"/>
              <a:gd name="connsiteY7" fmla="*/ 95565 h 374018"/>
              <a:gd name="connsiteX8" fmla="*/ 2552746 w 3367061"/>
              <a:gd name="connsiteY8" fmla="*/ 64165 h 374018"/>
              <a:gd name="connsiteX9" fmla="*/ 2876142 w 3367061"/>
              <a:gd name="connsiteY9" fmla="*/ 39397 h 374018"/>
              <a:gd name="connsiteX10" fmla="*/ 3114462 w 3367061"/>
              <a:gd name="connsiteY10" fmla="*/ 20334 h 374018"/>
              <a:gd name="connsiteX11" fmla="*/ 3239958 w 3367061"/>
              <a:gd name="connsiteY11" fmla="*/ 10004 h 374018"/>
              <a:gd name="connsiteX12" fmla="*/ 3367061 w 3367061"/>
              <a:gd name="connsiteY12" fmla="*/ 0 h 374018"/>
              <a:gd name="connsiteX0" fmla="*/ 15577 w 3382638"/>
              <a:gd name="connsiteY0" fmla="*/ 374018 h 374018"/>
              <a:gd name="connsiteX1" fmla="*/ 0 w 3382638"/>
              <a:gd name="connsiteY1" fmla="*/ 365240 h 374018"/>
              <a:gd name="connsiteX2" fmla="*/ 287826 w 3382638"/>
              <a:gd name="connsiteY2" fmla="*/ 324292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8014 w 3382638"/>
              <a:gd name="connsiteY3" fmla="*/ 285694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7293 w 3382638"/>
              <a:gd name="connsiteY5" fmla="*/ 20757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4891 w 3382638"/>
              <a:gd name="connsiteY6" fmla="*/ 16032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64591 w 3382638"/>
              <a:gd name="connsiteY7" fmla="*/ 127201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382638"/>
              <a:gd name="connsiteY0" fmla="*/ 374018 h 374018"/>
              <a:gd name="connsiteX1" fmla="*/ 0 w 3382638"/>
              <a:gd name="connsiteY1" fmla="*/ 365240 h 374018"/>
              <a:gd name="connsiteX2" fmla="*/ 290613 w 3382638"/>
              <a:gd name="connsiteY2" fmla="*/ 320146 h 374018"/>
              <a:gd name="connsiteX3" fmla="*/ 546498 w 3382638"/>
              <a:gd name="connsiteY3" fmla="*/ 281705 h 374018"/>
              <a:gd name="connsiteX4" fmla="*/ 750608 w 3382638"/>
              <a:gd name="connsiteY4" fmla="*/ 254401 h 374018"/>
              <a:gd name="connsiteX5" fmla="*/ 1124766 w 3382638"/>
              <a:gd name="connsiteY5" fmla="*/ 200925 h 374018"/>
              <a:gd name="connsiteX6" fmla="*/ 1513375 w 3382638"/>
              <a:gd name="connsiteY6" fmla="*/ 156333 h 374018"/>
              <a:gd name="connsiteX7" fmla="*/ 1858770 w 3382638"/>
              <a:gd name="connsiteY7" fmla="*/ 123368 h 374018"/>
              <a:gd name="connsiteX8" fmla="*/ 2186741 w 3382638"/>
              <a:gd name="connsiteY8" fmla="*/ 95565 h 374018"/>
              <a:gd name="connsiteX9" fmla="*/ 2568323 w 3382638"/>
              <a:gd name="connsiteY9" fmla="*/ 64165 h 374018"/>
              <a:gd name="connsiteX10" fmla="*/ 2891719 w 3382638"/>
              <a:gd name="connsiteY10" fmla="*/ 39397 h 374018"/>
              <a:gd name="connsiteX11" fmla="*/ 3130039 w 3382638"/>
              <a:gd name="connsiteY11" fmla="*/ 20334 h 374018"/>
              <a:gd name="connsiteX12" fmla="*/ 3255535 w 3382638"/>
              <a:gd name="connsiteY12" fmla="*/ 10004 h 374018"/>
              <a:gd name="connsiteX13" fmla="*/ 3382638 w 3382638"/>
              <a:gd name="connsiteY13" fmla="*/ 0 h 374018"/>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4648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58770 w 3447512"/>
              <a:gd name="connsiteY7" fmla="*/ 118012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86741 w 3447512"/>
              <a:gd name="connsiteY8" fmla="*/ 9020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68323 w 3447512"/>
              <a:gd name="connsiteY9" fmla="*/ 58809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34041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513375 w 3447512"/>
              <a:gd name="connsiteY6" fmla="*/ 150977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124766 w 3447512"/>
              <a:gd name="connsiteY5" fmla="*/ 195569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50608 w 3447512"/>
              <a:gd name="connsiteY4" fmla="*/ 249045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46498 w 3447512"/>
              <a:gd name="connsiteY3" fmla="*/ 276349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90613 w 3447512"/>
              <a:gd name="connsiteY2" fmla="*/ 31479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 name="connsiteX0" fmla="*/ 15577 w 3447512"/>
              <a:gd name="connsiteY0" fmla="*/ 368662 h 368662"/>
              <a:gd name="connsiteX1" fmla="*/ 0 w 3447512"/>
              <a:gd name="connsiteY1" fmla="*/ 359884 h 368662"/>
              <a:gd name="connsiteX2" fmla="*/ 276838 w 3447512"/>
              <a:gd name="connsiteY2" fmla="*/ 313750 h 368662"/>
              <a:gd name="connsiteX3" fmla="*/ 514357 w 3447512"/>
              <a:gd name="connsiteY3" fmla="*/ 271146 h 368662"/>
              <a:gd name="connsiteX4" fmla="*/ 700099 w 3447512"/>
              <a:gd name="connsiteY4" fmla="*/ 242802 h 368662"/>
              <a:gd name="connsiteX5" fmla="*/ 1078848 w 3447512"/>
              <a:gd name="connsiteY5" fmla="*/ 185164 h 368662"/>
              <a:gd name="connsiteX6" fmla="*/ 1439908 w 3447512"/>
              <a:gd name="connsiteY6" fmla="*/ 139531 h 368662"/>
              <a:gd name="connsiteX7" fmla="*/ 1826628 w 3447512"/>
              <a:gd name="connsiteY7" fmla="*/ 98241 h 368662"/>
              <a:gd name="connsiteX8" fmla="*/ 2168374 w 3447512"/>
              <a:gd name="connsiteY8" fmla="*/ 70439 h 368662"/>
              <a:gd name="connsiteX9" fmla="*/ 2577507 w 3447512"/>
              <a:gd name="connsiteY9" fmla="*/ 46323 h 368662"/>
              <a:gd name="connsiteX10" fmla="*/ 2891719 w 3447512"/>
              <a:gd name="connsiteY10" fmla="*/ 28838 h 368662"/>
              <a:gd name="connsiteX11" fmla="*/ 3130039 w 3447512"/>
              <a:gd name="connsiteY11" fmla="*/ 14978 h 368662"/>
              <a:gd name="connsiteX12" fmla="*/ 3255535 w 3447512"/>
              <a:gd name="connsiteY12" fmla="*/ 8665 h 368662"/>
              <a:gd name="connsiteX13" fmla="*/ 3447512 w 3447512"/>
              <a:gd name="connsiteY13" fmla="*/ 0 h 36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7512" h="368662">
                <a:moveTo>
                  <a:pt x="15577" y="368662"/>
                </a:moveTo>
                <a:lnTo>
                  <a:pt x="0" y="359884"/>
                </a:lnTo>
                <a:lnTo>
                  <a:pt x="276838" y="313750"/>
                </a:lnTo>
                <a:lnTo>
                  <a:pt x="514357" y="271146"/>
                </a:lnTo>
                <a:lnTo>
                  <a:pt x="700099" y="242802"/>
                </a:lnTo>
                <a:lnTo>
                  <a:pt x="1078848" y="185164"/>
                </a:lnTo>
                <a:lnTo>
                  <a:pt x="1439908" y="139531"/>
                </a:lnTo>
                <a:lnTo>
                  <a:pt x="1826628" y="98241"/>
                </a:lnTo>
                <a:lnTo>
                  <a:pt x="2168374" y="70439"/>
                </a:lnTo>
                <a:lnTo>
                  <a:pt x="2577507" y="46323"/>
                </a:lnTo>
                <a:lnTo>
                  <a:pt x="2891719" y="28838"/>
                </a:lnTo>
                <a:lnTo>
                  <a:pt x="3130039" y="14978"/>
                </a:lnTo>
                <a:lnTo>
                  <a:pt x="3255535" y="8665"/>
                </a:lnTo>
                <a:lnTo>
                  <a:pt x="3447512"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 name="Oval 18"/>
          <p:cNvSpPr/>
          <p:nvPr/>
        </p:nvSpPr>
        <p:spPr>
          <a:xfrm>
            <a:off x="4994948" y="3934952"/>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0" name="Oval 19"/>
          <p:cNvSpPr/>
          <p:nvPr/>
        </p:nvSpPr>
        <p:spPr>
          <a:xfrm>
            <a:off x="5654385" y="3636652"/>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1" name="Oval 20"/>
          <p:cNvSpPr/>
          <p:nvPr/>
        </p:nvSpPr>
        <p:spPr>
          <a:xfrm>
            <a:off x="6404106" y="3372300"/>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2" name="Oval 21"/>
          <p:cNvSpPr/>
          <p:nvPr/>
        </p:nvSpPr>
        <p:spPr>
          <a:xfrm>
            <a:off x="7148463" y="3168911"/>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3" name="TextBox 22"/>
          <p:cNvSpPr txBox="1"/>
          <p:nvPr/>
        </p:nvSpPr>
        <p:spPr>
          <a:xfrm>
            <a:off x="4977583" y="3635361"/>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-40 °</a:t>
            </a:r>
          </a:p>
        </p:txBody>
      </p:sp>
      <p:sp>
        <p:nvSpPr>
          <p:cNvPr id="24" name="Oval 23"/>
          <p:cNvSpPr/>
          <p:nvPr/>
        </p:nvSpPr>
        <p:spPr>
          <a:xfrm>
            <a:off x="5304081" y="3195342"/>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25" name="Oval 24"/>
          <p:cNvSpPr/>
          <p:nvPr/>
        </p:nvSpPr>
        <p:spPr>
          <a:xfrm>
            <a:off x="4549372" y="4165560"/>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32" name="TextBox 31"/>
          <p:cNvSpPr txBox="1"/>
          <p:nvPr/>
        </p:nvSpPr>
        <p:spPr>
          <a:xfrm>
            <a:off x="5615352" y="3350062"/>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-35 °</a:t>
            </a:r>
          </a:p>
        </p:txBody>
      </p:sp>
      <p:sp>
        <p:nvSpPr>
          <p:cNvPr id="33" name="TextBox 32"/>
          <p:cNvSpPr txBox="1"/>
          <p:nvPr/>
        </p:nvSpPr>
        <p:spPr>
          <a:xfrm>
            <a:off x="6387464" y="309076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-30 °</a:t>
            </a:r>
          </a:p>
        </p:txBody>
      </p:sp>
      <p:sp>
        <p:nvSpPr>
          <p:cNvPr id="34" name="TextBox 33"/>
          <p:cNvSpPr txBox="1"/>
          <p:nvPr/>
        </p:nvSpPr>
        <p:spPr>
          <a:xfrm>
            <a:off x="7176910" y="2848803"/>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-25 °</a:t>
            </a:r>
          </a:p>
        </p:txBody>
      </p:sp>
      <p:cxnSp>
        <p:nvCxnSpPr>
          <p:cNvPr id="42" name="Straight Connector 41"/>
          <p:cNvCxnSpPr/>
          <p:nvPr/>
        </p:nvCxnSpPr>
        <p:spPr>
          <a:xfrm flipH="1">
            <a:off x="3742525" y="1330430"/>
            <a:ext cx="4333" cy="39046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flipV="1">
            <a:off x="3738172" y="5230694"/>
            <a:ext cx="4674293" cy="336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8126636" y="1608348"/>
            <a:ext cx="464871"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30°</a:t>
            </a:r>
          </a:p>
        </p:txBody>
      </p:sp>
      <p:sp>
        <p:nvSpPr>
          <p:cNvPr id="49" name="TextBox 48"/>
          <p:cNvSpPr txBox="1"/>
          <p:nvPr/>
        </p:nvSpPr>
        <p:spPr>
          <a:xfrm>
            <a:off x="8126636" y="2250866"/>
            <a:ext cx="464871"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20°</a:t>
            </a:r>
          </a:p>
        </p:txBody>
      </p:sp>
      <p:sp>
        <p:nvSpPr>
          <p:cNvPr id="50" name="TextBox 49"/>
          <p:cNvSpPr txBox="1"/>
          <p:nvPr/>
        </p:nvSpPr>
        <p:spPr>
          <a:xfrm>
            <a:off x="8178734" y="3618809"/>
            <a:ext cx="347852"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0°</a:t>
            </a:r>
          </a:p>
        </p:txBody>
      </p:sp>
      <p:sp>
        <p:nvSpPr>
          <p:cNvPr id="51" name="TextBox 50"/>
          <p:cNvSpPr txBox="1"/>
          <p:nvPr/>
        </p:nvSpPr>
        <p:spPr>
          <a:xfrm>
            <a:off x="8095378" y="4306438"/>
            <a:ext cx="5354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-10°</a:t>
            </a:r>
          </a:p>
        </p:txBody>
      </p:sp>
      <p:sp>
        <p:nvSpPr>
          <p:cNvPr id="54" name="TextBox 53"/>
          <p:cNvSpPr txBox="1"/>
          <p:nvPr/>
        </p:nvSpPr>
        <p:spPr>
          <a:xfrm>
            <a:off x="8126636" y="2922646"/>
            <a:ext cx="464871"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effectLst/>
                <a:uLnTx/>
                <a:uFillTx/>
                <a:latin typeface="Calibri" panose="020F0502020204030204" pitchFamily="34" charset="0"/>
                <a:ea typeface="+mn-ea"/>
              </a:rPr>
              <a:t>10°</a:t>
            </a:r>
          </a:p>
        </p:txBody>
      </p:sp>
      <p:grpSp>
        <p:nvGrpSpPr>
          <p:cNvPr id="5" name="Group 4"/>
          <p:cNvGrpSpPr/>
          <p:nvPr/>
        </p:nvGrpSpPr>
        <p:grpSpPr>
          <a:xfrm>
            <a:off x="4408554" y="1688801"/>
            <a:ext cx="1880804" cy="2751837"/>
            <a:chOff x="4408554" y="1688801"/>
            <a:chExt cx="1880804" cy="2751837"/>
          </a:xfrm>
        </p:grpSpPr>
        <p:cxnSp>
          <p:nvCxnSpPr>
            <p:cNvPr id="35" name="Straight Connector 34"/>
            <p:cNvCxnSpPr/>
            <p:nvPr/>
          </p:nvCxnSpPr>
          <p:spPr>
            <a:xfrm flipH="1">
              <a:off x="4408554" y="1961791"/>
              <a:ext cx="1880804" cy="2478847"/>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rot="18285207">
              <a:off x="3965037" y="2737966"/>
              <a:ext cx="2406108" cy="307777"/>
            </a:xfrm>
            <a:prstGeom prst="rect">
              <a:avLst/>
            </a:prstGeom>
            <a:solidFill>
              <a:schemeClr val="bg1"/>
            </a:solid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chemeClr val="accent6"/>
                  </a:solidFill>
                  <a:effectLst/>
                  <a:uLnTx/>
                  <a:uFillTx/>
                  <a:latin typeface="Calibri" panose="020F0502020204030204" pitchFamily="34" charset="0"/>
                  <a:ea typeface="+mn-ea"/>
                </a:rPr>
                <a:t>Equipment constraints</a:t>
              </a:r>
            </a:p>
          </p:txBody>
        </p:sp>
      </p:grpSp>
      <p:grpSp>
        <p:nvGrpSpPr>
          <p:cNvPr id="6" name="Group 5"/>
          <p:cNvGrpSpPr/>
          <p:nvPr/>
        </p:nvGrpSpPr>
        <p:grpSpPr>
          <a:xfrm>
            <a:off x="6279824" y="1236817"/>
            <a:ext cx="1774211" cy="3188879"/>
            <a:chOff x="6279824" y="1236817"/>
            <a:chExt cx="1774211" cy="3188879"/>
          </a:xfrm>
        </p:grpSpPr>
        <p:cxnSp>
          <p:nvCxnSpPr>
            <p:cNvPr id="11" name="Straight Connector 10"/>
            <p:cNvCxnSpPr/>
            <p:nvPr/>
          </p:nvCxnSpPr>
          <p:spPr>
            <a:xfrm>
              <a:off x="6279824" y="1930169"/>
              <a:ext cx="1774211" cy="249552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3156880">
              <a:off x="5890487" y="1963779"/>
              <a:ext cx="1761701" cy="307777"/>
            </a:xfrm>
            <a:prstGeom prst="rect">
              <a:avLst/>
            </a:prstGeom>
            <a:solidFill>
              <a:srgbClr val="FFFFFF"/>
            </a:solid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solidFill>
                    <a:srgbClr val="FF0000"/>
                  </a:solidFill>
                  <a:effectLst/>
                  <a:uLnTx/>
                  <a:uFillTx/>
                  <a:latin typeface="Calibri" panose="020F0502020204030204" pitchFamily="34" charset="0"/>
                  <a:ea typeface="+mn-ea"/>
                </a:rPr>
                <a:t>Product collapse</a:t>
              </a:r>
            </a:p>
          </p:txBody>
        </p:sp>
      </p:grpSp>
      <p:cxnSp>
        <p:nvCxnSpPr>
          <p:cNvPr id="57" name="Straight Connector 56"/>
          <p:cNvCxnSpPr>
            <a:endCxn id="51" idx="1"/>
          </p:cNvCxnSpPr>
          <p:nvPr/>
        </p:nvCxnSpPr>
        <p:spPr>
          <a:xfrm>
            <a:off x="3796589" y="4425696"/>
            <a:ext cx="4298789" cy="19242"/>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7680440" y="269396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-20 °</a:t>
            </a:r>
          </a:p>
        </p:txBody>
      </p:sp>
      <p:sp>
        <p:nvSpPr>
          <p:cNvPr id="63" name="Oval 62"/>
          <p:cNvSpPr/>
          <p:nvPr/>
        </p:nvSpPr>
        <p:spPr>
          <a:xfrm>
            <a:off x="5775568" y="2552404"/>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4" name="Oval 63"/>
          <p:cNvSpPr/>
          <p:nvPr/>
        </p:nvSpPr>
        <p:spPr>
          <a:xfrm>
            <a:off x="6099417" y="2128541"/>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5" name="Oval 64"/>
          <p:cNvSpPr/>
          <p:nvPr/>
        </p:nvSpPr>
        <p:spPr>
          <a:xfrm>
            <a:off x="4861167" y="3766841"/>
            <a:ext cx="72000" cy="72000"/>
          </a:xfrm>
          <a:prstGeom prst="ellipse">
            <a:avLst/>
          </a:prstGeom>
          <a:solidFill>
            <a:schemeClr val="accent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6" name="Oval 65"/>
          <p:cNvSpPr/>
          <p:nvPr/>
        </p:nvSpPr>
        <p:spPr>
          <a:xfrm>
            <a:off x="7562801" y="3726123"/>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7" name="Oval 66"/>
          <p:cNvSpPr/>
          <p:nvPr/>
        </p:nvSpPr>
        <p:spPr>
          <a:xfrm>
            <a:off x="6710313" y="2545023"/>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8" name="Oval 67"/>
          <p:cNvSpPr/>
          <p:nvPr/>
        </p:nvSpPr>
        <p:spPr>
          <a:xfrm>
            <a:off x="6343600" y="2021148"/>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69" name="Oval 68"/>
          <p:cNvSpPr/>
          <p:nvPr/>
        </p:nvSpPr>
        <p:spPr>
          <a:xfrm>
            <a:off x="7962850" y="4302386"/>
            <a:ext cx="72000" cy="720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0" name="TextBox 69"/>
          <p:cNvSpPr txBox="1"/>
          <p:nvPr/>
        </p:nvSpPr>
        <p:spPr>
          <a:xfrm rot="5400000">
            <a:off x="7760015" y="3057408"/>
            <a:ext cx="2104743" cy="307777"/>
          </a:xfrm>
          <a:prstGeom prst="rect">
            <a:avLst/>
          </a:prstGeom>
          <a:solidFill>
            <a:schemeClr val="bg1"/>
          </a:solidFill>
          <a:ln w="9525">
            <a:solidFill>
              <a:schemeClr val="tx1"/>
            </a:solid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effectLst/>
                <a:uLnTx/>
                <a:uFillTx/>
                <a:latin typeface="Calibri" panose="020F0502020204030204" pitchFamily="34" charset="0"/>
                <a:ea typeface="+mn-ea"/>
              </a:rPr>
              <a:t> Shelf</a:t>
            </a:r>
            <a:r>
              <a:rPr kumimoji="0" lang="en-GB" sz="2000" b="1" i="0" u="none" strike="noStrike" kern="0" cap="none" spc="0" normalizeH="0" baseline="0" noProof="0" dirty="0">
                <a:ln>
                  <a:noFill/>
                </a:ln>
                <a:solidFill>
                  <a:srgbClr val="FF0000"/>
                </a:solidFill>
                <a:effectLst/>
                <a:uLnTx/>
                <a:uFillTx/>
                <a:latin typeface="Calibri" panose="020F0502020204030204" pitchFamily="34" charset="0"/>
                <a:ea typeface="+mn-ea"/>
              </a:rPr>
              <a:t> </a:t>
            </a:r>
            <a:r>
              <a:rPr kumimoji="0" lang="en-GB" sz="2000" b="1" i="0" u="none" strike="noStrike" kern="0" cap="none" spc="0" normalizeH="0" baseline="0" noProof="0" dirty="0">
                <a:ln>
                  <a:noFill/>
                </a:ln>
                <a:effectLst/>
                <a:uLnTx/>
                <a:uFillTx/>
                <a:latin typeface="Calibri" panose="020F0502020204030204" pitchFamily="34" charset="0"/>
                <a:ea typeface="+mn-ea"/>
              </a:rPr>
              <a:t>Temperature </a:t>
            </a:r>
          </a:p>
        </p:txBody>
      </p:sp>
      <p:sp>
        <p:nvSpPr>
          <p:cNvPr id="71" name="Oval 70"/>
          <p:cNvSpPr/>
          <p:nvPr/>
        </p:nvSpPr>
        <p:spPr>
          <a:xfrm>
            <a:off x="5191238" y="4182447"/>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2" name="Oval 71"/>
          <p:cNvSpPr/>
          <p:nvPr/>
        </p:nvSpPr>
        <p:spPr>
          <a:xfrm>
            <a:off x="5907013" y="3992489"/>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3" name="Oval 72"/>
          <p:cNvSpPr/>
          <p:nvPr/>
        </p:nvSpPr>
        <p:spPr>
          <a:xfrm>
            <a:off x="6770131" y="3832866"/>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4" name="Oval 73"/>
          <p:cNvSpPr/>
          <p:nvPr/>
        </p:nvSpPr>
        <p:spPr>
          <a:xfrm>
            <a:off x="6263095" y="4456912"/>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5" name="Oval 74"/>
          <p:cNvSpPr/>
          <p:nvPr/>
        </p:nvSpPr>
        <p:spPr>
          <a:xfrm>
            <a:off x="7173161" y="4374573"/>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6" name="Oval 75"/>
          <p:cNvSpPr/>
          <p:nvPr/>
        </p:nvSpPr>
        <p:spPr>
          <a:xfrm>
            <a:off x="5500372" y="4534917"/>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77" name="Oval 76"/>
          <p:cNvSpPr/>
          <p:nvPr/>
        </p:nvSpPr>
        <p:spPr>
          <a:xfrm>
            <a:off x="5977795" y="2823848"/>
            <a:ext cx="72000" cy="720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55" name="TextBox 54"/>
          <p:cNvSpPr txBox="1"/>
          <p:nvPr/>
        </p:nvSpPr>
        <p:spPr>
          <a:xfrm>
            <a:off x="4259126" y="2982219"/>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-40 °</a:t>
            </a:r>
          </a:p>
        </p:txBody>
      </p:sp>
      <p:sp>
        <p:nvSpPr>
          <p:cNvPr id="56" name="TextBox 55"/>
          <p:cNvSpPr txBox="1"/>
          <p:nvPr/>
        </p:nvSpPr>
        <p:spPr>
          <a:xfrm>
            <a:off x="5198744" y="1954296"/>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-30 °</a:t>
            </a:r>
          </a:p>
        </p:txBody>
      </p:sp>
      <p:sp>
        <p:nvSpPr>
          <p:cNvPr id="58" name="TextBox 57"/>
          <p:cNvSpPr txBox="1"/>
          <p:nvPr/>
        </p:nvSpPr>
        <p:spPr>
          <a:xfrm>
            <a:off x="5739996" y="1516392"/>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-25 °</a:t>
            </a:r>
          </a:p>
        </p:txBody>
      </p:sp>
      <p:sp>
        <p:nvSpPr>
          <p:cNvPr id="61" name="TextBox 60"/>
          <p:cNvSpPr txBox="1"/>
          <p:nvPr/>
        </p:nvSpPr>
        <p:spPr>
          <a:xfrm>
            <a:off x="6713789" y="132236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-20 °</a:t>
            </a:r>
          </a:p>
        </p:txBody>
      </p:sp>
      <p:sp>
        <p:nvSpPr>
          <p:cNvPr id="62" name="TextBox 61"/>
          <p:cNvSpPr txBox="1"/>
          <p:nvPr/>
        </p:nvSpPr>
        <p:spPr>
          <a:xfrm>
            <a:off x="4761912" y="2339867"/>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-35 °</a:t>
            </a:r>
          </a:p>
        </p:txBody>
      </p:sp>
      <p:sp>
        <p:nvSpPr>
          <p:cNvPr id="82" name="TextBox 81"/>
          <p:cNvSpPr txBox="1"/>
          <p:nvPr/>
        </p:nvSpPr>
        <p:spPr>
          <a:xfrm>
            <a:off x="5182243" y="4741368"/>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-40 °</a:t>
            </a:r>
          </a:p>
        </p:txBody>
      </p:sp>
      <p:sp>
        <p:nvSpPr>
          <p:cNvPr id="83" name="TextBox 82"/>
          <p:cNvSpPr txBox="1"/>
          <p:nvPr/>
        </p:nvSpPr>
        <p:spPr>
          <a:xfrm>
            <a:off x="7023198" y="4536405"/>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-30 °</a:t>
            </a:r>
          </a:p>
        </p:txBody>
      </p:sp>
      <p:sp>
        <p:nvSpPr>
          <p:cNvPr id="84" name="TextBox 83"/>
          <p:cNvSpPr txBox="1"/>
          <p:nvPr/>
        </p:nvSpPr>
        <p:spPr>
          <a:xfrm>
            <a:off x="7877959" y="4503450"/>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-25 °</a:t>
            </a:r>
          </a:p>
        </p:txBody>
      </p:sp>
      <p:sp>
        <p:nvSpPr>
          <p:cNvPr id="85" name="TextBox 84"/>
          <p:cNvSpPr txBox="1"/>
          <p:nvPr/>
        </p:nvSpPr>
        <p:spPr>
          <a:xfrm>
            <a:off x="6050789" y="4634593"/>
            <a:ext cx="588303" cy="276999"/>
          </a:xfrm>
          <a:prstGeom prst="rect">
            <a:avLst/>
          </a:prstGeom>
          <a:no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1800" i="0" u="none" strike="noStrike" kern="0" cap="none" spc="0" normalizeH="0" baseline="0" noProof="0" dirty="0">
                <a:ln>
                  <a:noFill/>
                </a:ln>
                <a:solidFill>
                  <a:srgbClr val="FF0000"/>
                </a:solidFill>
                <a:effectLst/>
                <a:uLnTx/>
                <a:uFillTx/>
                <a:latin typeface="Calibri" panose="020F0502020204030204" pitchFamily="34" charset="0"/>
                <a:ea typeface="+mn-ea"/>
              </a:rPr>
              <a:t>-35 °</a:t>
            </a:r>
          </a:p>
        </p:txBody>
      </p:sp>
      <p:sp>
        <p:nvSpPr>
          <p:cNvPr id="88" name="TextBox 87"/>
          <p:cNvSpPr txBox="1"/>
          <p:nvPr/>
        </p:nvSpPr>
        <p:spPr>
          <a:xfrm>
            <a:off x="3796589" y="885425"/>
            <a:ext cx="2200059" cy="615553"/>
          </a:xfrm>
          <a:prstGeom prst="rect">
            <a:avLst/>
          </a:prstGeom>
          <a:solidFill>
            <a:schemeClr val="bg1"/>
          </a:solidFill>
          <a:ln w="9525">
            <a:noFill/>
            <a:miter lim="800000"/>
            <a:headEnd/>
            <a:tailEn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i="0" u="none" strike="noStrike" kern="0" cap="none" spc="0" normalizeH="0" baseline="0" noProof="0" dirty="0">
                <a:ln>
                  <a:noFill/>
                </a:ln>
                <a:solidFill>
                  <a:srgbClr val="FF0000"/>
                </a:solidFill>
                <a:effectLst/>
                <a:uLnTx/>
                <a:uFillTx/>
                <a:latin typeface="Calibri" panose="020F0502020204030204" pitchFamily="34" charset="0"/>
                <a:ea typeface="+mn-ea"/>
              </a:rPr>
              <a:t>Product temperature (</a:t>
            </a:r>
            <a:r>
              <a:rPr kumimoji="0" lang="en-GB" sz="2000" i="0" u="none" strike="noStrike" kern="0" cap="none" spc="0" normalizeH="0" baseline="0" noProof="0" dirty="0" err="1">
                <a:ln>
                  <a:noFill/>
                </a:ln>
                <a:solidFill>
                  <a:srgbClr val="FF0000"/>
                </a:solidFill>
                <a:effectLst/>
                <a:uLnTx/>
                <a:uFillTx/>
                <a:latin typeface="Calibri" panose="020F0502020204030204" pitchFamily="34" charset="0"/>
                <a:ea typeface="+mn-ea"/>
              </a:rPr>
              <a:t>T</a:t>
            </a:r>
            <a:r>
              <a:rPr kumimoji="0" lang="en-GB" sz="2000" i="0" u="none" strike="noStrike" kern="0" cap="none" spc="0" normalizeH="0" baseline="-25000" noProof="0" dirty="0" err="1">
                <a:ln>
                  <a:noFill/>
                </a:ln>
                <a:solidFill>
                  <a:srgbClr val="FF0000"/>
                </a:solidFill>
                <a:effectLst/>
                <a:uLnTx/>
                <a:uFillTx/>
                <a:latin typeface="Calibri" panose="020F0502020204030204" pitchFamily="34" charset="0"/>
                <a:ea typeface="+mn-ea"/>
              </a:rPr>
              <a:t>p</a:t>
            </a:r>
            <a:r>
              <a:rPr kumimoji="0" lang="en-GB" sz="2000" i="0" u="none" strike="noStrike" kern="0" cap="none" spc="0" normalizeH="0" baseline="0" noProof="0" dirty="0">
                <a:ln>
                  <a:noFill/>
                </a:ln>
                <a:solidFill>
                  <a:srgbClr val="FF0000"/>
                </a:solidFill>
                <a:effectLst/>
                <a:uLnTx/>
                <a:uFillTx/>
                <a:latin typeface="Calibri" panose="020F0502020204030204" pitchFamily="34" charset="0"/>
                <a:ea typeface="+mn-ea"/>
              </a:rPr>
              <a:t>)</a:t>
            </a:r>
          </a:p>
        </p:txBody>
      </p:sp>
      <p:sp>
        <p:nvSpPr>
          <p:cNvPr id="80" name="TextBox 79"/>
          <p:cNvSpPr txBox="1"/>
          <p:nvPr/>
        </p:nvSpPr>
        <p:spPr>
          <a:xfrm>
            <a:off x="4259413" y="5456275"/>
            <a:ext cx="4130939" cy="307777"/>
          </a:xfrm>
          <a:prstGeom prst="rect">
            <a:avLst/>
          </a:prstGeom>
          <a:solidFill>
            <a:schemeClr val="bg1"/>
          </a:solid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effectLst/>
                <a:uLnTx/>
                <a:uFillTx/>
                <a:latin typeface="Calibri" panose="020F0502020204030204" pitchFamily="34" charset="0"/>
                <a:ea typeface="+mn-ea"/>
              </a:rPr>
              <a:t>Chamber Pressure (</a:t>
            </a:r>
            <a:r>
              <a:rPr kumimoji="0" lang="en-GB" sz="2000" b="1" i="0" u="none" strike="noStrike" kern="0" cap="none" spc="0" normalizeH="0" baseline="0" noProof="0" dirty="0">
                <a:ln>
                  <a:noFill/>
                </a:ln>
                <a:solidFill>
                  <a:srgbClr val="00B050"/>
                </a:solidFill>
                <a:effectLst/>
                <a:uLnTx/>
                <a:uFillTx/>
                <a:latin typeface="Calibri" panose="020F0502020204030204" pitchFamily="34" charset="0"/>
                <a:ea typeface="+mn-ea"/>
              </a:rPr>
              <a:t>Pc</a:t>
            </a:r>
            <a:r>
              <a:rPr kumimoji="0" lang="en-GB" sz="2000" b="1" i="0" u="none" strike="noStrike" kern="0" cap="none" spc="0" normalizeH="0" baseline="0" noProof="0" dirty="0">
                <a:ln>
                  <a:noFill/>
                </a:ln>
                <a:effectLst/>
                <a:uLnTx/>
                <a:uFillTx/>
                <a:latin typeface="Calibri" panose="020F0502020204030204" pitchFamily="34" charset="0"/>
                <a:ea typeface="+mn-ea"/>
              </a:rPr>
              <a:t>) 50 – 300  </a:t>
            </a:r>
            <a:r>
              <a:rPr kumimoji="0" lang="en-GB" sz="2000" b="1" i="0" u="none" strike="noStrike" kern="0" cap="none" spc="0" normalizeH="0" baseline="0" noProof="0" dirty="0" err="1">
                <a:ln>
                  <a:noFill/>
                </a:ln>
                <a:effectLst/>
                <a:uLnTx/>
                <a:uFillTx/>
                <a:latin typeface="Calibri" panose="020F0502020204030204" pitchFamily="34" charset="0"/>
                <a:ea typeface="+mn-ea"/>
              </a:rPr>
              <a:t>mTorr</a:t>
            </a:r>
            <a:endParaRPr kumimoji="0" lang="en-GB" sz="2000" b="1" i="0" u="none" strike="noStrike" kern="0" cap="none" spc="0" normalizeH="0" baseline="0" noProof="0" dirty="0">
              <a:ln>
                <a:noFill/>
              </a:ln>
              <a:effectLst/>
              <a:uLnTx/>
              <a:uFillTx/>
              <a:latin typeface="Calibri" panose="020F0502020204030204" pitchFamily="34" charset="0"/>
              <a:ea typeface="+mn-ea"/>
            </a:endParaRPr>
          </a:p>
        </p:txBody>
      </p:sp>
      <p:sp>
        <p:nvSpPr>
          <p:cNvPr id="81" name="TextBox 80"/>
          <p:cNvSpPr txBox="1"/>
          <p:nvPr/>
        </p:nvSpPr>
        <p:spPr>
          <a:xfrm rot="16200000">
            <a:off x="2085330" y="3162046"/>
            <a:ext cx="2731517" cy="307777"/>
          </a:xfrm>
          <a:prstGeom prst="rect">
            <a:avLst/>
          </a:prstGeom>
          <a:solidFill>
            <a:schemeClr val="bg1"/>
          </a:solidFill>
          <a:ln w="9525">
            <a:noFill/>
            <a:miter lim="800000"/>
            <a:headEnd/>
            <a:tailEn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15000"/>
              </a:spcBef>
              <a:spcAft>
                <a:spcPct val="15000"/>
              </a:spcAft>
              <a:buClr>
                <a:schemeClr val="tx2"/>
              </a:buClr>
              <a:buSzPct val="110000"/>
              <a:buFont typeface="Arial" pitchFamily="34" charset="0"/>
              <a:buNone/>
              <a:tabLst/>
            </a:pPr>
            <a:r>
              <a:rPr kumimoji="0" lang="en-GB" sz="2000" b="1" i="0" u="none" strike="noStrike" kern="0" cap="none" spc="0" normalizeH="0" baseline="0" noProof="0" dirty="0">
                <a:ln>
                  <a:noFill/>
                </a:ln>
                <a:effectLst/>
                <a:uLnTx/>
                <a:uFillTx/>
                <a:latin typeface="Calibri" panose="020F0502020204030204" pitchFamily="34" charset="0"/>
                <a:ea typeface="+mn-ea"/>
              </a:rPr>
              <a:t>Sublimation Rate (dm/</a:t>
            </a:r>
            <a:r>
              <a:rPr kumimoji="0" lang="en-GB" sz="2000" b="1" i="0" u="none" strike="noStrike" kern="0" cap="none" spc="0" normalizeH="0" baseline="0" noProof="0" dirty="0" err="1">
                <a:ln>
                  <a:noFill/>
                </a:ln>
                <a:effectLst/>
                <a:uLnTx/>
                <a:uFillTx/>
                <a:latin typeface="Calibri" panose="020F0502020204030204" pitchFamily="34" charset="0"/>
                <a:ea typeface="+mn-ea"/>
              </a:rPr>
              <a:t>dt</a:t>
            </a:r>
            <a:r>
              <a:rPr kumimoji="0" lang="en-GB" sz="2000" b="1" i="0" u="none" strike="noStrike" kern="0" cap="none" spc="0" normalizeH="0" baseline="0" noProof="0" dirty="0">
                <a:ln>
                  <a:noFill/>
                </a:ln>
                <a:effectLst/>
                <a:uLnTx/>
                <a:uFillTx/>
                <a:latin typeface="Calibri" panose="020F0502020204030204" pitchFamily="34" charset="0"/>
                <a:ea typeface="+mn-ea"/>
              </a:rPr>
              <a:t>)</a:t>
            </a:r>
          </a:p>
        </p:txBody>
      </p:sp>
      <p:sp>
        <p:nvSpPr>
          <p:cNvPr id="79" name="Content Placeholder 2"/>
          <p:cNvSpPr>
            <a:spLocks noGrp="1"/>
          </p:cNvSpPr>
          <p:nvPr>
            <p:ph idx="4294967295"/>
          </p:nvPr>
        </p:nvSpPr>
        <p:spPr>
          <a:xfrm>
            <a:off x="274319" y="1005840"/>
            <a:ext cx="3030583" cy="5394960"/>
          </a:xfrm>
          <a:prstGeom prst="rect">
            <a:avLst/>
          </a:prstGeom>
        </p:spPr>
        <p:txBody>
          <a:bodyPr/>
          <a:lstStyle/>
          <a:p>
            <a:pPr marL="3175" indent="-3175" eaLnBrk="1" hangingPunct="1">
              <a:spcBef>
                <a:spcPts val="0"/>
              </a:spcBef>
              <a:spcAft>
                <a:spcPts val="0"/>
              </a:spcAft>
              <a:buNone/>
            </a:pPr>
            <a:r>
              <a:rPr lang="en-GB" altLang="en-US" sz="2000" dirty="0" smtClean="0">
                <a:latin typeface="Calibri" panose="020F0502020204030204" pitchFamily="34" charset="0"/>
                <a:cs typeface="Calibri" panose="020F0502020204030204" pitchFamily="34" charset="0"/>
              </a:rPr>
              <a:t>And then map on the</a:t>
            </a:r>
          </a:p>
          <a:p>
            <a:pPr marL="3175" indent="-3175" eaLnBrk="1" hangingPunct="1">
              <a:spcBef>
                <a:spcPts val="0"/>
              </a:spcBef>
              <a:spcAft>
                <a:spcPts val="0"/>
              </a:spcAft>
              <a:buNone/>
            </a:pPr>
            <a:r>
              <a:rPr lang="en-GB" altLang="en-US" sz="2000" dirty="0" smtClean="0">
                <a:solidFill>
                  <a:srgbClr val="0070C0"/>
                </a:solidFill>
                <a:latin typeface="Calibri" panose="020F0502020204030204" pitchFamily="34" charset="0"/>
                <a:cs typeface="Calibri" panose="020F0502020204030204" pitchFamily="34" charset="0"/>
              </a:rPr>
              <a:t>equipment constraints (chocked flow)</a:t>
            </a:r>
            <a:r>
              <a:rPr lang="en-GB" altLang="en-US" sz="2000" dirty="0" smtClean="0">
                <a:latin typeface="Calibri" panose="020F0502020204030204" pitchFamily="34" charset="0"/>
                <a:cs typeface="Calibri" panose="020F0502020204030204" pitchFamily="34" charset="0"/>
              </a:rPr>
              <a:t> (</a:t>
            </a:r>
            <a:r>
              <a:rPr lang="en-GB" altLang="en-US" sz="2000" dirty="0" smtClean="0">
                <a:latin typeface="Calibri" panose="020F0502020204030204" pitchFamily="34" charset="0"/>
                <a:cs typeface="Calibri" panose="020F0502020204030204" pitchFamily="34" charset="0"/>
              </a:rPr>
              <a:t>P</a:t>
            </a:r>
            <a:r>
              <a:rPr lang="en-GB" altLang="en-US" sz="2000" baseline="-25000" dirty="0" smtClean="0">
                <a:latin typeface="Calibri" panose="020F0502020204030204" pitchFamily="34" charset="0"/>
                <a:cs typeface="Calibri" panose="020F0502020204030204" pitchFamily="34" charset="0"/>
              </a:rPr>
              <a:t>i</a:t>
            </a:r>
            <a:r>
              <a:rPr lang="en-GB" altLang="en-US" sz="2000" dirty="0" smtClean="0">
                <a:latin typeface="Calibri" panose="020F0502020204030204" pitchFamily="34" charset="0"/>
                <a:cs typeface="Calibri" panose="020F0502020204030204" pitchFamily="34" charset="0"/>
              </a:rPr>
              <a:t> = P</a:t>
            </a:r>
            <a:r>
              <a:rPr lang="en-GB" altLang="en-US" sz="2000" baseline="-25000" dirty="0" smtClean="0">
                <a:latin typeface="Calibri" panose="020F0502020204030204" pitchFamily="34" charset="0"/>
                <a:cs typeface="Calibri" panose="020F0502020204030204" pitchFamily="34" charset="0"/>
              </a:rPr>
              <a:t>c</a:t>
            </a:r>
            <a:r>
              <a:rPr lang="en-GB" altLang="en-US" sz="2000" dirty="0">
                <a:latin typeface="Calibri" panose="020F0502020204030204" pitchFamily="34" charset="0"/>
                <a:cs typeface="Calibri" panose="020F0502020204030204" pitchFamily="34" charset="0"/>
              </a:rPr>
              <a:t> </a:t>
            </a:r>
            <a:r>
              <a:rPr lang="en-GB" altLang="en-US" sz="2000" dirty="0" smtClean="0">
                <a:latin typeface="Calibri" panose="020F0502020204030204" pitchFamily="34" charset="0"/>
                <a:cs typeface="Calibri" panose="020F0502020204030204" pitchFamily="34" charset="0"/>
              </a:rPr>
              <a:t>)</a:t>
            </a:r>
            <a:endParaRPr lang="en-GB" altLang="en-US" sz="2000" baseline="-25000" dirty="0" smtClean="0">
              <a:latin typeface="Calibri" panose="020F0502020204030204" pitchFamily="34" charset="0"/>
              <a:cs typeface="Calibri" panose="020F0502020204030204" pitchFamily="34" charset="0"/>
            </a:endParaRPr>
          </a:p>
          <a:p>
            <a:pPr marL="3175" indent="-3175" eaLnBrk="1" hangingPunct="1">
              <a:spcBef>
                <a:spcPts val="0"/>
              </a:spcBef>
              <a:spcAft>
                <a:spcPts val="1200"/>
              </a:spcAft>
              <a:buNone/>
            </a:pPr>
            <a:r>
              <a:rPr lang="en-GB" altLang="en-US" sz="2000" dirty="0" smtClean="0">
                <a:latin typeface="Calibri" panose="020F0502020204030204" pitchFamily="34" charset="0"/>
                <a:cs typeface="Calibri" panose="020F0502020204030204" pitchFamily="34" charset="0"/>
              </a:rPr>
              <a:t>and the </a:t>
            </a:r>
            <a:r>
              <a:rPr lang="en-GB" altLang="en-US" sz="2000" dirty="0" smtClean="0">
                <a:solidFill>
                  <a:srgbClr val="FF0000"/>
                </a:solidFill>
                <a:latin typeface="Calibri" panose="020F0502020204030204" pitchFamily="34" charset="0"/>
                <a:cs typeface="Calibri" panose="020F0502020204030204" pitchFamily="34" charset="0"/>
              </a:rPr>
              <a:t>product constraint (collapse) </a:t>
            </a:r>
            <a:r>
              <a:rPr lang="en-GB" altLang="en-US" sz="2000" dirty="0" err="1" smtClean="0">
                <a:latin typeface="Calibri" panose="020F0502020204030204" pitchFamily="34" charset="0"/>
                <a:cs typeface="Calibri" panose="020F0502020204030204" pitchFamily="34" charset="0"/>
              </a:rPr>
              <a:t>T</a:t>
            </a:r>
            <a:r>
              <a:rPr lang="en-GB" altLang="en-US" sz="2000" baseline="-25000" dirty="0" err="1" smtClean="0">
                <a:latin typeface="Calibri" panose="020F0502020204030204" pitchFamily="34" charset="0"/>
                <a:cs typeface="Calibri" panose="020F0502020204030204" pitchFamily="34" charset="0"/>
              </a:rPr>
              <a:t>i</a:t>
            </a:r>
            <a:r>
              <a:rPr lang="en-GB" altLang="en-US" sz="2000" dirty="0" smtClean="0">
                <a:latin typeface="Calibri" panose="020F0502020204030204" pitchFamily="34" charset="0"/>
                <a:cs typeface="Calibri" panose="020F0502020204030204" pitchFamily="34" charset="0"/>
              </a:rPr>
              <a:t> </a:t>
            </a:r>
            <a:r>
              <a:rPr lang="en-GB" altLang="en-US" sz="2000" dirty="0">
                <a:latin typeface="Calibri" panose="020F0502020204030204" pitchFamily="34" charset="0"/>
                <a:cs typeface="Calibri" panose="020F0502020204030204" pitchFamily="34" charset="0"/>
              </a:rPr>
              <a:t>= </a:t>
            </a:r>
            <a:r>
              <a:rPr lang="en-GB" altLang="en-US" sz="2000" dirty="0" smtClean="0">
                <a:latin typeface="Calibri" panose="020F0502020204030204" pitchFamily="34" charset="0"/>
                <a:cs typeface="Calibri" panose="020F0502020204030204" pitchFamily="34" charset="0"/>
              </a:rPr>
              <a:t>T</a:t>
            </a:r>
            <a:r>
              <a:rPr lang="en-GB" altLang="en-US" sz="2000" baseline="-25000" dirty="0" smtClean="0">
                <a:latin typeface="Calibri" panose="020F0502020204030204" pitchFamily="34" charset="0"/>
                <a:cs typeface="Calibri" panose="020F0502020204030204" pitchFamily="34" charset="0"/>
              </a:rPr>
              <a:t>c</a:t>
            </a:r>
            <a:r>
              <a:rPr lang="en-GB" altLang="en-US" sz="2000" dirty="0" smtClean="0">
                <a:latin typeface="Calibri" panose="020F0502020204030204" pitchFamily="34" charset="0"/>
                <a:cs typeface="Calibri" panose="020F0502020204030204" pitchFamily="34" charset="0"/>
              </a:rPr>
              <a:t> </a:t>
            </a:r>
            <a:endParaRPr lang="en-GB" altLang="en-US" sz="2000" dirty="0">
              <a:solidFill>
                <a:srgbClr val="FF0000"/>
              </a:solidFill>
              <a:latin typeface="Calibri" panose="020F0502020204030204" pitchFamily="34" charset="0"/>
              <a:cs typeface="Calibri" panose="020F0502020204030204" pitchFamily="34" charset="0"/>
            </a:endParaRPr>
          </a:p>
          <a:p>
            <a:pPr marL="3175" indent="-3175" eaLnBrk="1" hangingPunct="1">
              <a:spcAft>
                <a:spcPts val="1200"/>
              </a:spcAft>
              <a:buNone/>
            </a:pPr>
            <a:r>
              <a:rPr lang="en-GB" altLang="en-US" sz="2000" dirty="0" smtClean="0">
                <a:latin typeface="Calibri" panose="020F0502020204030204" pitchFamily="34" charset="0"/>
                <a:cs typeface="Calibri" panose="020F0502020204030204" pitchFamily="34" charset="0"/>
              </a:rPr>
              <a:t>To complete the </a:t>
            </a:r>
            <a:r>
              <a:rPr lang="en-GB" altLang="en-US" sz="2000" dirty="0">
                <a:latin typeface="Calibri" panose="020F0502020204030204" pitchFamily="34" charset="0"/>
                <a:cs typeface="Calibri" panose="020F0502020204030204" pitchFamily="34" charset="0"/>
              </a:rPr>
              <a:t>design space </a:t>
            </a:r>
            <a:r>
              <a:rPr lang="en-GB" altLang="en-US" sz="2000" dirty="0" smtClean="0">
                <a:latin typeface="Calibri" panose="020F0502020204030204" pitchFamily="34" charset="0"/>
                <a:cs typeface="Calibri" panose="020F0502020204030204" pitchFamily="34" charset="0"/>
              </a:rPr>
              <a:t>(as</a:t>
            </a:r>
            <a:r>
              <a:rPr lang="en-GB" altLang="en-US" sz="2000" dirty="0" smtClean="0">
                <a:latin typeface="Calibri" panose="020F0502020204030204" pitchFamily="34" charset="0"/>
                <a:cs typeface="Calibri" panose="020F0502020204030204" pitchFamily="34" charset="0"/>
              </a:rPr>
              <a:t> </a:t>
            </a:r>
            <a:r>
              <a:rPr lang="en-GB" altLang="en-US" sz="2000" dirty="0">
                <a:latin typeface="Calibri" panose="020F0502020204030204" pitchFamily="34" charset="0"/>
                <a:cs typeface="Calibri" panose="020F0502020204030204" pitchFamily="34" charset="0"/>
              </a:rPr>
              <a:t>shown by the yellow </a:t>
            </a:r>
            <a:r>
              <a:rPr lang="en-GB" altLang="en-US" sz="2000" dirty="0" smtClean="0">
                <a:latin typeface="Calibri" panose="020F0502020204030204" pitchFamily="34" charset="0"/>
                <a:cs typeface="Calibri" panose="020F0502020204030204" pitchFamily="34" charset="0"/>
              </a:rPr>
              <a:t>triangle)</a:t>
            </a:r>
            <a:endParaRPr lang="en-GB" altLang="en-US" sz="2000" dirty="0">
              <a:latin typeface="Calibri" panose="020F0502020204030204" pitchFamily="34" charset="0"/>
              <a:cs typeface="Calibri" panose="020F0502020204030204" pitchFamily="34" charset="0"/>
            </a:endParaRPr>
          </a:p>
          <a:p>
            <a:pPr marL="3175" indent="-3175" eaLnBrk="1" hangingPunct="1">
              <a:spcAft>
                <a:spcPts val="1200"/>
              </a:spcAft>
              <a:buNone/>
            </a:pPr>
            <a:r>
              <a:rPr lang="en-GB" altLang="en-US" sz="2000" dirty="0" smtClean="0">
                <a:latin typeface="Calibri" panose="020F0502020204030204" pitchFamily="34" charset="0"/>
                <a:cs typeface="Calibri" panose="020F0502020204030204" pitchFamily="34" charset="0"/>
              </a:rPr>
              <a:t>Then o</a:t>
            </a:r>
            <a:r>
              <a:rPr lang="en-GB" altLang="en-US" sz="2000" dirty="0" smtClean="0">
                <a:latin typeface="Calibri" panose="020F0502020204030204" pitchFamily="34" charset="0"/>
                <a:cs typeface="Calibri" panose="020F0502020204030204" pitchFamily="34" charset="0"/>
              </a:rPr>
              <a:t>perate </a:t>
            </a:r>
            <a:r>
              <a:rPr lang="en-GB" altLang="en-US" sz="2000" dirty="0">
                <a:latin typeface="Calibri" panose="020F0502020204030204" pitchFamily="34" charset="0"/>
                <a:cs typeface="Calibri" panose="020F0502020204030204" pitchFamily="34" charset="0"/>
              </a:rPr>
              <a:t>at the apex of the triangle to drive process efficiencies</a:t>
            </a:r>
          </a:p>
          <a:p>
            <a:pPr eaLnBrk="1" hangingPunct="1"/>
            <a:endParaRPr lang="en-GB" altLang="en-US" sz="2000" dirty="0">
              <a:latin typeface="Calibri" panose="020F0502020204030204" pitchFamily="34" charset="0"/>
              <a:cs typeface="Calibri" panose="020F0502020204030204" pitchFamily="34" charset="0"/>
            </a:endParaRPr>
          </a:p>
        </p:txBody>
      </p:sp>
      <p:cxnSp>
        <p:nvCxnSpPr>
          <p:cNvPr id="4" name="Straight Arrow Connector 3"/>
          <p:cNvCxnSpPr/>
          <p:nvPr/>
        </p:nvCxnSpPr>
        <p:spPr bwMode="auto">
          <a:xfrm flipV="1">
            <a:off x="6305005" y="2272937"/>
            <a:ext cx="0" cy="1463040"/>
          </a:xfrm>
          <a:prstGeom prst="straightConnector1">
            <a:avLst/>
          </a:prstGeom>
          <a:solidFill>
            <a:schemeClr val="accent1"/>
          </a:solidFill>
          <a:ln w="5715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24061395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9">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9">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7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2544417"/>
            <a:ext cx="9144000" cy="914400"/>
          </a:xfrm>
          <a:solidFill>
            <a:schemeClr val="accent6">
              <a:lumMod val="75000"/>
            </a:schemeClr>
          </a:solidFill>
        </p:spPr>
        <p:txBody>
          <a:bodyPr anchor="ctr"/>
          <a:lstStyle/>
          <a:p>
            <a:r>
              <a:rPr lang="en-GB" dirty="0">
                <a:solidFill>
                  <a:schemeClr val="accent3"/>
                </a:solidFill>
                <a:cs typeface="Calibri" panose="020F0502020204030204" pitchFamily="34" charset="0"/>
              </a:rPr>
              <a:t>Through Vial Impedance Spectroscopy (TVIS)</a:t>
            </a:r>
            <a:endParaRPr lang="en-US" dirty="0">
              <a:solidFill>
                <a:schemeClr val="accent3"/>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pPr>
              <a:defRPr/>
            </a:pPr>
            <a:fld id="{237B0292-D5C7-43BE-BD22-42749E957900}" type="slidenum">
              <a:rPr lang="en-GB" smtClean="0"/>
              <a:pPr>
                <a:defRPr/>
              </a:pPr>
              <a:t>9</a:t>
            </a:fld>
            <a:endParaRPr lang="en-GB"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0863" y="4433380"/>
            <a:ext cx="1320486" cy="1673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852837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570</TotalTime>
  <Words>4049</Words>
  <Application>Microsoft Office PowerPoint</Application>
  <PresentationFormat>On-screen Show (4:3)</PresentationFormat>
  <Paragraphs>656</Paragraphs>
  <Slides>39</Slides>
  <Notes>20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1_Blank Presentation</vt:lpstr>
      <vt:lpstr>Freeze-drying process optimization using through vial impedance spectroscopy EPSRC EHDA Network Intl.  Pharm. Tech. Conference, Leicester Friday 4th November, 2016</vt:lpstr>
      <vt:lpstr>Outline</vt:lpstr>
      <vt:lpstr>PowerPoint Presentation</vt:lpstr>
      <vt:lpstr>Primary Drying</vt:lpstr>
      <vt:lpstr>Design Space for Primary Drying</vt:lpstr>
      <vt:lpstr>Design Space</vt:lpstr>
      <vt:lpstr>Design Space</vt:lpstr>
      <vt:lpstr>Design Space</vt:lpstr>
      <vt:lpstr>Through Vial Impedance Spectroscopy (TVIS)</vt:lpstr>
      <vt:lpstr>Recent Funding</vt:lpstr>
      <vt:lpstr>Through Vial Impedance Spectroscopy (TVIS)</vt:lpstr>
      <vt:lpstr>Through Vial Impedance Spectroscopy (TVIS)</vt:lpstr>
      <vt:lpstr>PowerPoint Presentation</vt:lpstr>
      <vt:lpstr>TVIS Response Surface</vt:lpstr>
      <vt:lpstr>PowerPoint Presentation</vt:lpstr>
      <vt:lpstr>TVIS Technology: Principle</vt:lpstr>
      <vt:lpstr>TVIS Application Heat Transfer Coefficient (KV) Determination (Test sample: 2 mL water in 10 mL vial)</vt:lpstr>
      <vt:lpstr>Primary Drying Modelling : Heat and Mass Transfer</vt:lpstr>
      <vt:lpstr>Heat Transfer Coefficient (KV) Determination</vt:lpstr>
      <vt:lpstr>Heat Transfer Coefficient (KV) Determination</vt:lpstr>
      <vt:lpstr>TVIS Application Product Resistance (Rp ) Determination (Test sample: 2 mL protein solution fill in 10 mL vial)</vt:lpstr>
      <vt:lpstr>Dried Product Resistance (RP) Determination  of Protein Solution</vt:lpstr>
      <vt:lpstr>Product characterization:  Opportunity for Protein Solution</vt:lpstr>
      <vt:lpstr>Dried Product Resistance (RP) Determination  of Protein Solution</vt:lpstr>
      <vt:lpstr>Dried Product Resistance (RP) Determination  of Protein Solution</vt:lpstr>
      <vt:lpstr>Dried Product Resistance (RP) Determination  of Protein Solution</vt:lpstr>
      <vt:lpstr>Dried Product Resistance (RP) Determination  of Protein Solution</vt:lpstr>
      <vt:lpstr>Dried Product Resistance (RP) Determination  of Protein Solution</vt:lpstr>
      <vt:lpstr>Dried Product Resistance (RP) Determination  of Protein Solution</vt:lpstr>
      <vt:lpstr>Summary &amp; Future Work</vt:lpstr>
      <vt:lpstr>Summary of Applications of TVIS</vt:lpstr>
      <vt:lpstr>Acknowledgements</vt:lpstr>
      <vt:lpstr>PowerPoint Presentation</vt:lpstr>
      <vt:lpstr>TVIS Application Other Applications</vt:lpstr>
      <vt:lpstr>Through Vial Impedance Spectroscopy (TVIS)</vt:lpstr>
      <vt:lpstr>Through Vial Impedance Spectroscopy (TVIS)</vt:lpstr>
      <vt:lpstr>Imaginary Part Capacitance : Characteristic Response </vt:lpstr>
      <vt:lpstr>Product characterization</vt:lpstr>
      <vt:lpstr>Product characterization:  Glass transition, Eutectic Crystallization, Collapse</vt:lpstr>
    </vt:vector>
  </TitlesOfParts>
  <Company>De Montfort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Yowwares Jeeraruangrattana</dc:creator>
  <cp:lastModifiedBy>Geoff Smith</cp:lastModifiedBy>
  <cp:revision>95</cp:revision>
  <dcterms:created xsi:type="dcterms:W3CDTF">2016-06-03T11:40:17Z</dcterms:created>
  <dcterms:modified xsi:type="dcterms:W3CDTF">2016-11-04T07:50:45Z</dcterms:modified>
</cp:coreProperties>
</file>