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omments/comment1.xml" ContentType="application/vnd.openxmlformats-officedocument.presentationml.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handoutMasterIdLst>
    <p:handoutMasterId r:id="rId34"/>
  </p:handoutMasterIdLst>
  <p:sldIdLst>
    <p:sldId id="256" r:id="rId5"/>
    <p:sldId id="357" r:id="rId6"/>
    <p:sldId id="358" r:id="rId7"/>
    <p:sldId id="359" r:id="rId8"/>
    <p:sldId id="360" r:id="rId9"/>
    <p:sldId id="362" r:id="rId10"/>
    <p:sldId id="363" r:id="rId11"/>
    <p:sldId id="361" r:id="rId12"/>
    <p:sldId id="365" r:id="rId13"/>
    <p:sldId id="370" r:id="rId14"/>
    <p:sldId id="366" r:id="rId15"/>
    <p:sldId id="367" r:id="rId16"/>
    <p:sldId id="364" r:id="rId17"/>
    <p:sldId id="257" r:id="rId18"/>
    <p:sldId id="270" r:id="rId19"/>
    <p:sldId id="271" r:id="rId20"/>
    <p:sldId id="269" r:id="rId21"/>
    <p:sldId id="369" r:id="rId22"/>
    <p:sldId id="355" r:id="rId23"/>
    <p:sldId id="356" r:id="rId24"/>
    <p:sldId id="341" r:id="rId25"/>
    <p:sldId id="342" r:id="rId26"/>
    <p:sldId id="354" r:id="rId27"/>
    <p:sldId id="260" r:id="rId28"/>
    <p:sldId id="340" r:id="rId29"/>
    <p:sldId id="259" r:id="rId30"/>
    <p:sldId id="266" r:id="rId31"/>
    <p:sldId id="36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drani lahiri" initials="il" lastIdx="3" clrIdx="0">
    <p:extLst>
      <p:ext uri="{19B8F6BF-5375-455C-9EA6-DF929625EA0E}">
        <p15:presenceInfo xmlns:p15="http://schemas.microsoft.com/office/powerpoint/2012/main" userId="1a4326132861e3e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579"/>
    <a:srgbClr val="D5FC79"/>
    <a:srgbClr val="73F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660"/>
  </p:normalViewPr>
  <p:slideViewPr>
    <p:cSldViewPr snapToGrid="0" showGuides="1">
      <p:cViewPr varScale="1">
        <p:scale>
          <a:sx n="87" d="100"/>
          <a:sy n="87" d="100"/>
        </p:scale>
        <p:origin x="216" y="680"/>
      </p:cViewPr>
      <p:guideLst>
        <p:guide orient="horz" pos="2160"/>
        <p:guide pos="3840"/>
      </p:guideLst>
    </p:cSldViewPr>
  </p:slideViewPr>
  <p:notesTextViewPr>
    <p:cViewPr>
      <p:scale>
        <a:sx n="1" d="1"/>
        <a:sy n="1" d="1"/>
      </p:scale>
      <p:origin x="0" y="0"/>
    </p:cViewPr>
  </p:notesTextViewPr>
  <p:notesViewPr>
    <p:cSldViewPr snapToGrid="0" showGuides="1">
      <p:cViewPr varScale="1">
        <p:scale>
          <a:sx n="58" d="100"/>
          <a:sy n="58" d="100"/>
        </p:scale>
        <p:origin x="197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07-04T10:49:57.094" idx="1">
    <p:pos x="10" y="10"/>
    <p:text>Comparative freedom</p:text>
    <p:extLst>
      <p:ext uri="{C676402C-5697-4E1C-873F-D02D1690AC5C}">
        <p15:threadingInfo xmlns:p15="http://schemas.microsoft.com/office/powerpoint/2012/main" timeZoneBias="-60"/>
      </p:ext>
    </p:extLst>
  </p:cm>
  <p:cm authorId="1" dt="2019-07-04T10:50:28.431" idx="2">
    <p:pos x="10" y="146"/>
    <p:text>Conditioned freedom</p:text>
    <p:extLst>
      <p:ext uri="{C676402C-5697-4E1C-873F-D02D1690AC5C}">
        <p15:threadingInfo xmlns:p15="http://schemas.microsoft.com/office/powerpoint/2012/main" timeZoneBias="-60">
          <p15:parentCm authorId="1" idx="1"/>
        </p15:threadingInfo>
      </p:ext>
    </p:extLst>
  </p:cm>
  <p:cm authorId="1" dt="2019-07-04T10:52:09.302" idx="3">
    <p:pos x="10" y="282"/>
    <p:text>Daoist concept</p:text>
    <p:extLst>
      <p:ext uri="{C676402C-5697-4E1C-873F-D02D1690AC5C}">
        <p15:threadingInfo xmlns:p15="http://schemas.microsoft.com/office/powerpoint/2012/main" timeZoneBias="-60">
          <p15:parentCm authorId="1" idx="1"/>
        </p15:threadingInfo>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C18FBF-3FF5-4C16-97CF-AF03740D7AB6}" type="doc">
      <dgm:prSet loTypeId="urn:microsoft.com/office/officeart/2005/8/layout/hList9" loCatId="list" qsTypeId="urn:microsoft.com/office/officeart/2005/8/quickstyle/simple4" qsCatId="simple" csTypeId="urn:microsoft.com/office/officeart/2005/8/colors/accent1_2" csCatId="accent1" phldr="1"/>
      <dgm:spPr/>
      <dgm:t>
        <a:bodyPr/>
        <a:lstStyle/>
        <a:p>
          <a:endParaRPr lang="en-US"/>
        </a:p>
      </dgm:t>
    </dgm:pt>
    <dgm:pt modelId="{B4F1B46E-22B2-4721-950C-8704487586DC}">
      <dgm:prSet phldrT="[Text]"/>
      <dgm:spPr/>
      <dgm:t>
        <a:bodyPr/>
        <a:lstStyle/>
        <a:p>
          <a:r>
            <a:rPr lang="en-US"/>
            <a:t>Step 1 Web</a:t>
          </a:r>
        </a:p>
      </dgm:t>
    </dgm:pt>
    <dgm:pt modelId="{E8A66543-CC4D-4785-A93E-5B125E09F826}" type="parTrans" cxnId="{2C8317B2-2EBB-4589-86EA-C77B3B6E81AA}">
      <dgm:prSet/>
      <dgm:spPr/>
      <dgm:t>
        <a:bodyPr/>
        <a:lstStyle/>
        <a:p>
          <a:endParaRPr lang="en-US"/>
        </a:p>
      </dgm:t>
    </dgm:pt>
    <dgm:pt modelId="{A7E2530A-34E2-4E9F-BC78-8920BA140C41}" type="sibTrans" cxnId="{2C8317B2-2EBB-4589-86EA-C77B3B6E81AA}">
      <dgm:prSet/>
      <dgm:spPr/>
      <dgm:t>
        <a:bodyPr/>
        <a:lstStyle/>
        <a:p>
          <a:endParaRPr lang="en-US"/>
        </a:p>
      </dgm:t>
    </dgm:pt>
    <dgm:pt modelId="{9D72CDD3-5859-43DB-BD75-0C3C30E3DE62}">
      <dgm:prSet phldrT="[Text]"/>
      <dgm:spPr/>
      <dgm:t>
        <a:bodyPr/>
        <a:lstStyle/>
        <a:p>
          <a:r>
            <a:rPr lang="en-US"/>
            <a:t>Fragmented informative model</a:t>
          </a:r>
        </a:p>
      </dgm:t>
    </dgm:pt>
    <dgm:pt modelId="{1D5B1F83-33A7-4298-BC11-2B1252AFAEA5}" type="parTrans" cxnId="{DDB5AD9A-40B0-48EF-AF2C-8CCDA330F7FE}">
      <dgm:prSet/>
      <dgm:spPr/>
      <dgm:t>
        <a:bodyPr/>
        <a:lstStyle/>
        <a:p>
          <a:endParaRPr lang="en-US"/>
        </a:p>
      </dgm:t>
    </dgm:pt>
    <dgm:pt modelId="{15E25BD4-1EBF-43C2-8885-DBF66B8429E1}" type="sibTrans" cxnId="{DDB5AD9A-40B0-48EF-AF2C-8CCDA330F7FE}">
      <dgm:prSet/>
      <dgm:spPr/>
      <dgm:t>
        <a:bodyPr/>
        <a:lstStyle/>
        <a:p>
          <a:endParaRPr lang="en-US"/>
        </a:p>
      </dgm:t>
    </dgm:pt>
    <dgm:pt modelId="{F9D46839-CD06-4669-AAE4-4D1E9AFEDA78}">
      <dgm:prSet phldrT="[Text]"/>
      <dgm:spPr/>
      <dgm:t>
        <a:bodyPr/>
        <a:lstStyle/>
        <a:p>
          <a:r>
            <a:rPr lang="en-US"/>
            <a:t>Fading boundaries</a:t>
          </a:r>
        </a:p>
      </dgm:t>
    </dgm:pt>
    <dgm:pt modelId="{B6B535D8-00AB-4FA1-AAEC-92498ABC6F4C}" type="parTrans" cxnId="{AD25A8A0-4628-40E2-8C9E-64E6AD4D4D91}">
      <dgm:prSet/>
      <dgm:spPr/>
      <dgm:t>
        <a:bodyPr/>
        <a:lstStyle/>
        <a:p>
          <a:endParaRPr lang="en-US"/>
        </a:p>
      </dgm:t>
    </dgm:pt>
    <dgm:pt modelId="{6497F199-DC2A-41F9-A449-D395E6BC4900}" type="sibTrans" cxnId="{AD25A8A0-4628-40E2-8C9E-64E6AD4D4D91}">
      <dgm:prSet/>
      <dgm:spPr/>
      <dgm:t>
        <a:bodyPr/>
        <a:lstStyle/>
        <a:p>
          <a:endParaRPr lang="en-US"/>
        </a:p>
      </dgm:t>
    </dgm:pt>
    <dgm:pt modelId="{7CB6360B-4022-4E96-922B-A12DE0E2A39F}">
      <dgm:prSet phldrT="[Text]"/>
      <dgm:spPr/>
      <dgm:t>
        <a:bodyPr/>
        <a:lstStyle/>
        <a:p>
          <a:r>
            <a:rPr lang="en-US"/>
            <a:t>Deluge of information</a:t>
          </a:r>
        </a:p>
      </dgm:t>
    </dgm:pt>
    <dgm:pt modelId="{44B2858F-607B-47DF-B44B-EA7D73FDC9F2}" type="parTrans" cxnId="{CD5EFFB3-C9FD-4DAC-8D97-0C2FB02B380B}">
      <dgm:prSet/>
      <dgm:spPr/>
      <dgm:t>
        <a:bodyPr/>
        <a:lstStyle/>
        <a:p>
          <a:endParaRPr lang="en-US"/>
        </a:p>
      </dgm:t>
    </dgm:pt>
    <dgm:pt modelId="{B35ED9D1-2A17-4034-8D08-4945CA54F6C9}" type="sibTrans" cxnId="{CD5EFFB3-C9FD-4DAC-8D97-0C2FB02B380B}">
      <dgm:prSet/>
      <dgm:spPr/>
      <dgm:t>
        <a:bodyPr/>
        <a:lstStyle/>
        <a:p>
          <a:endParaRPr lang="en-US"/>
        </a:p>
      </dgm:t>
    </dgm:pt>
    <dgm:pt modelId="{70879558-61CA-4CCD-B2D6-5349B01EF337}">
      <dgm:prSet phldrT="[Text]"/>
      <dgm:spPr/>
      <dgm:t>
        <a:bodyPr/>
        <a:lstStyle/>
        <a:p>
          <a:r>
            <a:rPr lang="en-US"/>
            <a:t>Exposure</a:t>
          </a:r>
        </a:p>
      </dgm:t>
    </dgm:pt>
    <dgm:pt modelId="{95F5E6EE-4E8D-49F8-8C9E-8BBFD01B6A0E}" type="parTrans" cxnId="{8FAB4659-6291-457D-941A-93BCD304031A}">
      <dgm:prSet/>
      <dgm:spPr/>
      <dgm:t>
        <a:bodyPr/>
        <a:lstStyle/>
        <a:p>
          <a:endParaRPr lang="en-US"/>
        </a:p>
      </dgm:t>
    </dgm:pt>
    <dgm:pt modelId="{053E317B-DD3F-4AFF-90D1-A55D37D325DC}" type="sibTrans" cxnId="{8FAB4659-6291-457D-941A-93BCD304031A}">
      <dgm:prSet/>
      <dgm:spPr/>
      <dgm:t>
        <a:bodyPr/>
        <a:lstStyle/>
        <a:p>
          <a:endParaRPr lang="en-US"/>
        </a:p>
      </dgm:t>
    </dgm:pt>
    <dgm:pt modelId="{F2881FB1-6580-4F21-A283-BFAA6F91D5D2}">
      <dgm:prSet phldrT="[Text]"/>
      <dgm:spPr/>
      <dgm:t>
        <a:bodyPr/>
        <a:lstStyle/>
        <a:p>
          <a:r>
            <a:rPr lang="en-US"/>
            <a:t>Step 2 Social</a:t>
          </a:r>
        </a:p>
      </dgm:t>
    </dgm:pt>
    <dgm:pt modelId="{2D960FDD-BADA-480D-9043-497C56588AD3}" type="parTrans" cxnId="{4A31D641-1B5D-46D3-B685-0C4DC6EFE71B}">
      <dgm:prSet/>
      <dgm:spPr/>
      <dgm:t>
        <a:bodyPr/>
        <a:lstStyle/>
        <a:p>
          <a:endParaRPr lang="en-US"/>
        </a:p>
      </dgm:t>
    </dgm:pt>
    <dgm:pt modelId="{A5ABDC17-7AB5-4F0E-992A-F9343F5D74EB}" type="sibTrans" cxnId="{4A31D641-1B5D-46D3-B685-0C4DC6EFE71B}">
      <dgm:prSet/>
      <dgm:spPr/>
      <dgm:t>
        <a:bodyPr/>
        <a:lstStyle/>
        <a:p>
          <a:endParaRPr lang="en-US"/>
        </a:p>
      </dgm:t>
    </dgm:pt>
    <dgm:pt modelId="{D5197DDB-D5D2-499F-B255-CF7BB5AE2B43}">
      <dgm:prSet phldrT="[Text]"/>
      <dgm:spPr/>
      <dgm:t>
        <a:bodyPr/>
        <a:lstStyle/>
        <a:p>
          <a:r>
            <a:rPr lang="en-US"/>
            <a:t>Framework for participation</a:t>
          </a:r>
        </a:p>
      </dgm:t>
    </dgm:pt>
    <dgm:pt modelId="{B14A4DC9-F40A-4867-ADB8-4BA8A1F83766}" type="parTrans" cxnId="{3204ED53-15A0-4643-A582-021A785F1BA2}">
      <dgm:prSet/>
      <dgm:spPr/>
      <dgm:t>
        <a:bodyPr/>
        <a:lstStyle/>
        <a:p>
          <a:endParaRPr lang="en-US"/>
        </a:p>
      </dgm:t>
    </dgm:pt>
    <dgm:pt modelId="{29F2454A-2FA8-4B3A-AC63-4A0B9FD04A75}" type="sibTrans" cxnId="{3204ED53-15A0-4643-A582-021A785F1BA2}">
      <dgm:prSet/>
      <dgm:spPr/>
      <dgm:t>
        <a:bodyPr/>
        <a:lstStyle/>
        <a:p>
          <a:endParaRPr lang="en-US"/>
        </a:p>
      </dgm:t>
    </dgm:pt>
    <dgm:pt modelId="{29E78340-8EBE-415C-B973-78A91A054B9C}">
      <dgm:prSet phldrT="[Text]"/>
      <dgm:spPr/>
      <dgm:t>
        <a:bodyPr/>
        <a:lstStyle/>
        <a:p>
          <a:r>
            <a:rPr lang="en-US"/>
            <a:t>Content agnostic</a:t>
          </a:r>
        </a:p>
      </dgm:t>
    </dgm:pt>
    <dgm:pt modelId="{FF4E5F97-6974-4E39-A85D-DCB2E100798E}" type="parTrans" cxnId="{311348D8-FDE3-4C22-99F5-3B98C5F51F0D}">
      <dgm:prSet/>
      <dgm:spPr/>
      <dgm:t>
        <a:bodyPr/>
        <a:lstStyle/>
        <a:p>
          <a:endParaRPr lang="en-US"/>
        </a:p>
      </dgm:t>
    </dgm:pt>
    <dgm:pt modelId="{B4B9A51E-FA34-465E-B5B4-81CD76EB3FC2}" type="sibTrans" cxnId="{311348D8-FDE3-4C22-99F5-3B98C5F51F0D}">
      <dgm:prSet/>
      <dgm:spPr/>
      <dgm:t>
        <a:bodyPr/>
        <a:lstStyle/>
        <a:p>
          <a:endParaRPr lang="en-US"/>
        </a:p>
      </dgm:t>
    </dgm:pt>
    <dgm:pt modelId="{8321AB85-EA8C-4958-B404-B4C118CB3C18}">
      <dgm:prSet phldrT="[Text]"/>
      <dgm:spPr/>
      <dgm:t>
        <a:bodyPr/>
        <a:lstStyle/>
        <a:p>
          <a:r>
            <a:rPr lang="en-US"/>
            <a:t>Community features</a:t>
          </a:r>
        </a:p>
      </dgm:t>
    </dgm:pt>
    <dgm:pt modelId="{24ABE8B3-7220-436D-9636-F7B4C0B99576}" type="parTrans" cxnId="{129AEA77-5D2A-49D4-956D-99009974B6C5}">
      <dgm:prSet/>
      <dgm:spPr/>
      <dgm:t>
        <a:bodyPr/>
        <a:lstStyle/>
        <a:p>
          <a:endParaRPr lang="en-US"/>
        </a:p>
      </dgm:t>
    </dgm:pt>
    <dgm:pt modelId="{AA5F76CE-8FD4-4692-8BB1-EF84CF9D365E}" type="sibTrans" cxnId="{129AEA77-5D2A-49D4-956D-99009974B6C5}">
      <dgm:prSet/>
      <dgm:spPr/>
      <dgm:t>
        <a:bodyPr/>
        <a:lstStyle/>
        <a:p>
          <a:endParaRPr lang="en-US"/>
        </a:p>
      </dgm:t>
    </dgm:pt>
    <dgm:pt modelId="{6352CA33-6755-44BE-808F-400DA4CF80A7}">
      <dgm:prSet phldrT="[Text]"/>
      <dgm:spPr/>
      <dgm:t>
        <a:bodyPr/>
        <a:lstStyle/>
        <a:p>
          <a:r>
            <a:rPr lang="en-US"/>
            <a:t>Step 3 Mobile </a:t>
          </a:r>
        </a:p>
      </dgm:t>
    </dgm:pt>
    <dgm:pt modelId="{AEB59203-63BA-4A96-BADC-40BAEBD9AA40}" type="parTrans" cxnId="{82BAE5DD-3A79-4870-9019-1254385E0650}">
      <dgm:prSet/>
      <dgm:spPr/>
      <dgm:t>
        <a:bodyPr/>
        <a:lstStyle/>
        <a:p>
          <a:endParaRPr lang="en-US"/>
        </a:p>
      </dgm:t>
    </dgm:pt>
    <dgm:pt modelId="{AAB4CF73-4B9B-4AA0-9074-16C2D2AE00A1}" type="sibTrans" cxnId="{82BAE5DD-3A79-4870-9019-1254385E0650}">
      <dgm:prSet/>
      <dgm:spPr/>
      <dgm:t>
        <a:bodyPr/>
        <a:lstStyle/>
        <a:p>
          <a:endParaRPr lang="en-US"/>
        </a:p>
      </dgm:t>
    </dgm:pt>
    <dgm:pt modelId="{9614A323-64B1-4077-A841-022051EC749A}">
      <dgm:prSet phldrT="[Text]"/>
      <dgm:spPr/>
      <dgm:t>
        <a:bodyPr/>
        <a:lstStyle/>
        <a:p>
          <a:r>
            <a:rPr lang="en-US"/>
            <a:t>Clicktivism</a:t>
          </a:r>
        </a:p>
      </dgm:t>
    </dgm:pt>
    <dgm:pt modelId="{E5F6BCBD-B84E-4018-BE9E-BF57FF3B4B36}" type="parTrans" cxnId="{FC7BD086-74EA-4D6C-9657-E916D355F209}">
      <dgm:prSet/>
      <dgm:spPr/>
      <dgm:t>
        <a:bodyPr/>
        <a:lstStyle/>
        <a:p>
          <a:endParaRPr lang="en-US"/>
        </a:p>
      </dgm:t>
    </dgm:pt>
    <dgm:pt modelId="{FEC2A79F-8857-403A-A738-E8CE75C965E2}" type="sibTrans" cxnId="{FC7BD086-74EA-4D6C-9657-E916D355F209}">
      <dgm:prSet/>
      <dgm:spPr/>
      <dgm:t>
        <a:bodyPr/>
        <a:lstStyle/>
        <a:p>
          <a:endParaRPr lang="en-US"/>
        </a:p>
      </dgm:t>
    </dgm:pt>
    <dgm:pt modelId="{3D5CDB25-F8FA-444B-8D4A-1D29D0CBA282}">
      <dgm:prSet phldrT="[Text]"/>
      <dgm:spPr/>
      <dgm:t>
        <a:bodyPr/>
        <a:lstStyle/>
        <a:p>
          <a:r>
            <a:rPr lang="en-US"/>
            <a:t>Collective intelligence</a:t>
          </a:r>
        </a:p>
      </dgm:t>
    </dgm:pt>
    <dgm:pt modelId="{4C229933-AC16-44B7-98EC-4C0F07FABCB0}" type="parTrans" cxnId="{2E3C97E6-67D4-4948-B47A-1115C2B2979F}">
      <dgm:prSet/>
      <dgm:spPr/>
      <dgm:t>
        <a:bodyPr/>
        <a:lstStyle/>
        <a:p>
          <a:endParaRPr lang="en-US"/>
        </a:p>
      </dgm:t>
    </dgm:pt>
    <dgm:pt modelId="{189DA4C5-2A22-4C71-A806-7B4AB57767CC}" type="sibTrans" cxnId="{2E3C97E6-67D4-4948-B47A-1115C2B2979F}">
      <dgm:prSet/>
      <dgm:spPr/>
      <dgm:t>
        <a:bodyPr/>
        <a:lstStyle/>
        <a:p>
          <a:endParaRPr lang="en-US"/>
        </a:p>
      </dgm:t>
    </dgm:pt>
    <dgm:pt modelId="{7FCE83D9-631B-4420-BBFC-CA0AFA59F747}">
      <dgm:prSet phldrT="[Text]"/>
      <dgm:spPr/>
      <dgm:t>
        <a:bodyPr/>
        <a:lstStyle/>
        <a:p>
          <a:r>
            <a:rPr lang="en-US"/>
            <a:t>Step 4 Search</a:t>
          </a:r>
        </a:p>
      </dgm:t>
    </dgm:pt>
    <dgm:pt modelId="{C61EC981-13FA-4710-B079-D35692EEB764}" type="parTrans" cxnId="{E572418E-4340-4448-940D-253A2FA3B9B3}">
      <dgm:prSet/>
      <dgm:spPr/>
      <dgm:t>
        <a:bodyPr/>
        <a:lstStyle/>
        <a:p>
          <a:endParaRPr lang="en-US"/>
        </a:p>
      </dgm:t>
    </dgm:pt>
    <dgm:pt modelId="{1B48A0DE-4031-4D45-86A1-94CDAF68824A}" type="sibTrans" cxnId="{E572418E-4340-4448-940D-253A2FA3B9B3}">
      <dgm:prSet/>
      <dgm:spPr/>
      <dgm:t>
        <a:bodyPr/>
        <a:lstStyle/>
        <a:p>
          <a:endParaRPr lang="en-US"/>
        </a:p>
      </dgm:t>
    </dgm:pt>
    <dgm:pt modelId="{DB9FB862-4759-4D6A-84F3-01524B92723B}">
      <dgm:prSet phldrT="[Text]"/>
      <dgm:spPr/>
      <dgm:t>
        <a:bodyPr/>
        <a:lstStyle/>
        <a:p>
          <a:r>
            <a:rPr lang="en-US"/>
            <a:t>Recommender system/algorithm</a:t>
          </a:r>
        </a:p>
      </dgm:t>
    </dgm:pt>
    <dgm:pt modelId="{CD1EE44C-3116-420B-89E3-1D797CB25D34}" type="parTrans" cxnId="{70CAB4FC-3D17-49C2-8A7B-F387031FCDCA}">
      <dgm:prSet/>
      <dgm:spPr/>
      <dgm:t>
        <a:bodyPr/>
        <a:lstStyle/>
        <a:p>
          <a:endParaRPr lang="en-US"/>
        </a:p>
      </dgm:t>
    </dgm:pt>
    <dgm:pt modelId="{4BD4D4A5-043E-4ED5-A5CA-8D46DADC3150}" type="sibTrans" cxnId="{70CAB4FC-3D17-49C2-8A7B-F387031FCDCA}">
      <dgm:prSet/>
      <dgm:spPr/>
      <dgm:t>
        <a:bodyPr/>
        <a:lstStyle/>
        <a:p>
          <a:endParaRPr lang="en-US"/>
        </a:p>
      </dgm:t>
    </dgm:pt>
    <dgm:pt modelId="{50451020-5E1A-4778-9E8D-169182A36191}">
      <dgm:prSet phldrT="[Text]"/>
      <dgm:spPr/>
      <dgm:t>
        <a:bodyPr/>
        <a:lstStyle/>
        <a:p>
          <a:r>
            <a:rPr lang="en-US"/>
            <a:t>Psychology</a:t>
          </a:r>
          <a:r>
            <a:rPr lang="en-US" baseline="0"/>
            <a:t> driven</a:t>
          </a:r>
          <a:endParaRPr lang="en-US"/>
        </a:p>
      </dgm:t>
    </dgm:pt>
    <dgm:pt modelId="{7DFC3849-4A12-49FB-B614-8AFD597CCB9E}" type="parTrans" cxnId="{0F86DBDB-3C4F-4C84-981B-7F4CA2A8EAF3}">
      <dgm:prSet/>
      <dgm:spPr/>
      <dgm:t>
        <a:bodyPr/>
        <a:lstStyle/>
        <a:p>
          <a:endParaRPr lang="en-US"/>
        </a:p>
      </dgm:t>
    </dgm:pt>
    <dgm:pt modelId="{EEDE2474-4F18-4F59-8E58-6382D253E514}" type="sibTrans" cxnId="{0F86DBDB-3C4F-4C84-981B-7F4CA2A8EAF3}">
      <dgm:prSet/>
      <dgm:spPr/>
      <dgm:t>
        <a:bodyPr/>
        <a:lstStyle/>
        <a:p>
          <a:endParaRPr lang="en-US"/>
        </a:p>
      </dgm:t>
    </dgm:pt>
    <dgm:pt modelId="{0DC7A063-583D-4B0F-88B2-BD54F95D95AF}" type="pres">
      <dgm:prSet presAssocID="{00C18FBF-3FF5-4C16-97CF-AF03740D7AB6}" presName="list" presStyleCnt="0">
        <dgm:presLayoutVars>
          <dgm:dir/>
          <dgm:animLvl val="lvl"/>
        </dgm:presLayoutVars>
      </dgm:prSet>
      <dgm:spPr/>
    </dgm:pt>
    <dgm:pt modelId="{3B23570A-ECC9-4DF8-BCB4-0465C69CBB88}" type="pres">
      <dgm:prSet presAssocID="{B4F1B46E-22B2-4721-950C-8704487586DC}" presName="posSpace" presStyleCnt="0"/>
      <dgm:spPr/>
    </dgm:pt>
    <dgm:pt modelId="{FC66A233-6BBA-46AF-B2F6-28E379B158E2}" type="pres">
      <dgm:prSet presAssocID="{B4F1B46E-22B2-4721-950C-8704487586DC}" presName="vertFlow" presStyleCnt="0"/>
      <dgm:spPr/>
    </dgm:pt>
    <dgm:pt modelId="{46739A04-1AA3-49C6-8EA7-EB1DE975B900}" type="pres">
      <dgm:prSet presAssocID="{B4F1B46E-22B2-4721-950C-8704487586DC}" presName="topSpace" presStyleCnt="0"/>
      <dgm:spPr/>
    </dgm:pt>
    <dgm:pt modelId="{535C6EC9-8098-42C5-8527-E62FF045E4EB}" type="pres">
      <dgm:prSet presAssocID="{B4F1B46E-22B2-4721-950C-8704487586DC}" presName="firstComp" presStyleCnt="0"/>
      <dgm:spPr/>
    </dgm:pt>
    <dgm:pt modelId="{6B08AC4B-4CEC-41E5-AE19-47A4E2720563}" type="pres">
      <dgm:prSet presAssocID="{B4F1B46E-22B2-4721-950C-8704487586DC}" presName="firstChild" presStyleLbl="bgAccFollowNode1" presStyleIdx="0" presStyleCnt="11"/>
      <dgm:spPr/>
    </dgm:pt>
    <dgm:pt modelId="{187D4E8C-5C91-4D00-870C-2C45D4EA263C}" type="pres">
      <dgm:prSet presAssocID="{B4F1B46E-22B2-4721-950C-8704487586DC}" presName="firstChildTx" presStyleLbl="bgAccFollowNode1" presStyleIdx="0" presStyleCnt="11">
        <dgm:presLayoutVars>
          <dgm:bulletEnabled val="1"/>
        </dgm:presLayoutVars>
      </dgm:prSet>
      <dgm:spPr/>
    </dgm:pt>
    <dgm:pt modelId="{ADF61BBD-28F4-4815-BC7F-82CF00464E8B}" type="pres">
      <dgm:prSet presAssocID="{F9D46839-CD06-4669-AAE4-4D1E9AFEDA78}" presName="comp" presStyleCnt="0"/>
      <dgm:spPr/>
    </dgm:pt>
    <dgm:pt modelId="{59179C9B-8BA4-4AC7-ACB1-A12DE00142E2}" type="pres">
      <dgm:prSet presAssocID="{F9D46839-CD06-4669-AAE4-4D1E9AFEDA78}" presName="child" presStyleLbl="bgAccFollowNode1" presStyleIdx="1" presStyleCnt="11"/>
      <dgm:spPr/>
    </dgm:pt>
    <dgm:pt modelId="{4AE7D907-B6F4-4647-AB3F-ABE94C438AE8}" type="pres">
      <dgm:prSet presAssocID="{F9D46839-CD06-4669-AAE4-4D1E9AFEDA78}" presName="childTx" presStyleLbl="bgAccFollowNode1" presStyleIdx="1" presStyleCnt="11">
        <dgm:presLayoutVars>
          <dgm:bulletEnabled val="1"/>
        </dgm:presLayoutVars>
      </dgm:prSet>
      <dgm:spPr/>
    </dgm:pt>
    <dgm:pt modelId="{E50A9A83-9985-4184-A476-E3402BD8E76E}" type="pres">
      <dgm:prSet presAssocID="{7CB6360B-4022-4E96-922B-A12DE0E2A39F}" presName="comp" presStyleCnt="0"/>
      <dgm:spPr/>
    </dgm:pt>
    <dgm:pt modelId="{1877502C-A892-4DC0-ADA6-FA065097BB90}" type="pres">
      <dgm:prSet presAssocID="{7CB6360B-4022-4E96-922B-A12DE0E2A39F}" presName="child" presStyleLbl="bgAccFollowNode1" presStyleIdx="2" presStyleCnt="11"/>
      <dgm:spPr/>
    </dgm:pt>
    <dgm:pt modelId="{D685DD23-B321-4B5E-842F-394CB33239FA}" type="pres">
      <dgm:prSet presAssocID="{7CB6360B-4022-4E96-922B-A12DE0E2A39F}" presName="childTx" presStyleLbl="bgAccFollowNode1" presStyleIdx="2" presStyleCnt="11">
        <dgm:presLayoutVars>
          <dgm:bulletEnabled val="1"/>
        </dgm:presLayoutVars>
      </dgm:prSet>
      <dgm:spPr/>
    </dgm:pt>
    <dgm:pt modelId="{E5677DE7-299C-4C9C-A4BC-6335CC601D12}" type="pres">
      <dgm:prSet presAssocID="{70879558-61CA-4CCD-B2D6-5349B01EF337}" presName="comp" presStyleCnt="0"/>
      <dgm:spPr/>
    </dgm:pt>
    <dgm:pt modelId="{51F68A05-A560-4C6F-BC90-521AEF3B0907}" type="pres">
      <dgm:prSet presAssocID="{70879558-61CA-4CCD-B2D6-5349B01EF337}" presName="child" presStyleLbl="bgAccFollowNode1" presStyleIdx="3" presStyleCnt="11"/>
      <dgm:spPr/>
    </dgm:pt>
    <dgm:pt modelId="{3EBE42F0-6491-49CC-95DC-985BA00CD458}" type="pres">
      <dgm:prSet presAssocID="{70879558-61CA-4CCD-B2D6-5349B01EF337}" presName="childTx" presStyleLbl="bgAccFollowNode1" presStyleIdx="3" presStyleCnt="11">
        <dgm:presLayoutVars>
          <dgm:bulletEnabled val="1"/>
        </dgm:presLayoutVars>
      </dgm:prSet>
      <dgm:spPr/>
    </dgm:pt>
    <dgm:pt modelId="{3845DB9A-BEF3-4D5D-B9C7-5FC0456401AC}" type="pres">
      <dgm:prSet presAssocID="{B4F1B46E-22B2-4721-950C-8704487586DC}" presName="negSpace" presStyleCnt="0"/>
      <dgm:spPr/>
    </dgm:pt>
    <dgm:pt modelId="{FC7ED273-8CFD-43C2-9C05-44FADF3E0637}" type="pres">
      <dgm:prSet presAssocID="{B4F1B46E-22B2-4721-950C-8704487586DC}" presName="circle" presStyleLbl="node1" presStyleIdx="0" presStyleCnt="4"/>
      <dgm:spPr/>
    </dgm:pt>
    <dgm:pt modelId="{13C564B0-C27E-4ABA-AFDA-59E145B256BA}" type="pres">
      <dgm:prSet presAssocID="{A7E2530A-34E2-4E9F-BC78-8920BA140C41}" presName="transSpace" presStyleCnt="0"/>
      <dgm:spPr/>
    </dgm:pt>
    <dgm:pt modelId="{6300E233-87DF-4270-9808-160BFEB8A5BE}" type="pres">
      <dgm:prSet presAssocID="{F2881FB1-6580-4F21-A283-BFAA6F91D5D2}" presName="posSpace" presStyleCnt="0"/>
      <dgm:spPr/>
    </dgm:pt>
    <dgm:pt modelId="{6E53DEF7-499E-42EE-802D-59B2F8915392}" type="pres">
      <dgm:prSet presAssocID="{F2881FB1-6580-4F21-A283-BFAA6F91D5D2}" presName="vertFlow" presStyleCnt="0"/>
      <dgm:spPr/>
    </dgm:pt>
    <dgm:pt modelId="{E08C30D1-35EA-4D05-9731-5D01E3FCBD09}" type="pres">
      <dgm:prSet presAssocID="{F2881FB1-6580-4F21-A283-BFAA6F91D5D2}" presName="topSpace" presStyleCnt="0"/>
      <dgm:spPr/>
    </dgm:pt>
    <dgm:pt modelId="{2F3BD88A-9166-4A26-B941-B9BAEE1A11D5}" type="pres">
      <dgm:prSet presAssocID="{F2881FB1-6580-4F21-A283-BFAA6F91D5D2}" presName="firstComp" presStyleCnt="0"/>
      <dgm:spPr/>
    </dgm:pt>
    <dgm:pt modelId="{F660F4B9-35DB-4256-A868-A35C6DCCF6B2}" type="pres">
      <dgm:prSet presAssocID="{F2881FB1-6580-4F21-A283-BFAA6F91D5D2}" presName="firstChild" presStyleLbl="bgAccFollowNode1" presStyleIdx="4" presStyleCnt="11" custLinFactNeighborX="-731" custLinFactNeighborY="-1095"/>
      <dgm:spPr/>
    </dgm:pt>
    <dgm:pt modelId="{10C9E3CF-3A8F-4100-8ACD-91E2373197A2}" type="pres">
      <dgm:prSet presAssocID="{F2881FB1-6580-4F21-A283-BFAA6F91D5D2}" presName="firstChildTx" presStyleLbl="bgAccFollowNode1" presStyleIdx="4" presStyleCnt="11">
        <dgm:presLayoutVars>
          <dgm:bulletEnabled val="1"/>
        </dgm:presLayoutVars>
      </dgm:prSet>
      <dgm:spPr/>
    </dgm:pt>
    <dgm:pt modelId="{60887C36-4733-46AC-A452-5444F6BC3B23}" type="pres">
      <dgm:prSet presAssocID="{29E78340-8EBE-415C-B973-78A91A054B9C}" presName="comp" presStyleCnt="0"/>
      <dgm:spPr/>
    </dgm:pt>
    <dgm:pt modelId="{614EBA0E-D12B-447E-B378-B0FA2DEBEA2F}" type="pres">
      <dgm:prSet presAssocID="{29E78340-8EBE-415C-B973-78A91A054B9C}" presName="child" presStyleLbl="bgAccFollowNode1" presStyleIdx="5" presStyleCnt="11"/>
      <dgm:spPr/>
    </dgm:pt>
    <dgm:pt modelId="{B12AEB83-0A64-4B36-BF01-B2F834861BAA}" type="pres">
      <dgm:prSet presAssocID="{29E78340-8EBE-415C-B973-78A91A054B9C}" presName="childTx" presStyleLbl="bgAccFollowNode1" presStyleIdx="5" presStyleCnt="11">
        <dgm:presLayoutVars>
          <dgm:bulletEnabled val="1"/>
        </dgm:presLayoutVars>
      </dgm:prSet>
      <dgm:spPr/>
    </dgm:pt>
    <dgm:pt modelId="{3055F178-D8CA-413A-99F2-20C8231C0651}" type="pres">
      <dgm:prSet presAssocID="{8321AB85-EA8C-4958-B404-B4C118CB3C18}" presName="comp" presStyleCnt="0"/>
      <dgm:spPr/>
    </dgm:pt>
    <dgm:pt modelId="{68509703-D239-4E1B-8CF0-EF08079E1226}" type="pres">
      <dgm:prSet presAssocID="{8321AB85-EA8C-4958-B404-B4C118CB3C18}" presName="child" presStyleLbl="bgAccFollowNode1" presStyleIdx="6" presStyleCnt="11"/>
      <dgm:spPr/>
    </dgm:pt>
    <dgm:pt modelId="{E1767793-EDD5-4203-A612-8120A71CA906}" type="pres">
      <dgm:prSet presAssocID="{8321AB85-EA8C-4958-B404-B4C118CB3C18}" presName="childTx" presStyleLbl="bgAccFollowNode1" presStyleIdx="6" presStyleCnt="11">
        <dgm:presLayoutVars>
          <dgm:bulletEnabled val="1"/>
        </dgm:presLayoutVars>
      </dgm:prSet>
      <dgm:spPr/>
    </dgm:pt>
    <dgm:pt modelId="{69136330-53DB-4978-A56B-160862279381}" type="pres">
      <dgm:prSet presAssocID="{F2881FB1-6580-4F21-A283-BFAA6F91D5D2}" presName="negSpace" presStyleCnt="0"/>
      <dgm:spPr/>
    </dgm:pt>
    <dgm:pt modelId="{FD776C1E-557E-4553-9447-49B69EEC7907}" type="pres">
      <dgm:prSet presAssocID="{F2881FB1-6580-4F21-A283-BFAA6F91D5D2}" presName="circle" presStyleLbl="node1" presStyleIdx="1" presStyleCnt="4"/>
      <dgm:spPr/>
    </dgm:pt>
    <dgm:pt modelId="{FC2522F1-14BB-4B37-B60E-2E8A7E8A6C30}" type="pres">
      <dgm:prSet presAssocID="{A5ABDC17-7AB5-4F0E-992A-F9343F5D74EB}" presName="transSpace" presStyleCnt="0"/>
      <dgm:spPr/>
    </dgm:pt>
    <dgm:pt modelId="{2C2F6211-85A7-47FE-9239-DE94DF41A263}" type="pres">
      <dgm:prSet presAssocID="{6352CA33-6755-44BE-808F-400DA4CF80A7}" presName="posSpace" presStyleCnt="0"/>
      <dgm:spPr/>
    </dgm:pt>
    <dgm:pt modelId="{7B0C2EAE-70CB-4160-863D-210C3C66D5FD}" type="pres">
      <dgm:prSet presAssocID="{6352CA33-6755-44BE-808F-400DA4CF80A7}" presName="vertFlow" presStyleCnt="0"/>
      <dgm:spPr/>
    </dgm:pt>
    <dgm:pt modelId="{5AF3752E-55A6-443C-AD35-C49DF50A4566}" type="pres">
      <dgm:prSet presAssocID="{6352CA33-6755-44BE-808F-400DA4CF80A7}" presName="topSpace" presStyleCnt="0"/>
      <dgm:spPr/>
    </dgm:pt>
    <dgm:pt modelId="{53567A66-F0E9-4EF8-ADA9-764BA36AA6A9}" type="pres">
      <dgm:prSet presAssocID="{6352CA33-6755-44BE-808F-400DA4CF80A7}" presName="firstComp" presStyleCnt="0"/>
      <dgm:spPr/>
    </dgm:pt>
    <dgm:pt modelId="{AD2806AC-6A03-4F05-9F4D-F72EA0E56FBF}" type="pres">
      <dgm:prSet presAssocID="{6352CA33-6755-44BE-808F-400DA4CF80A7}" presName="firstChild" presStyleLbl="bgAccFollowNode1" presStyleIdx="7" presStyleCnt="11"/>
      <dgm:spPr/>
    </dgm:pt>
    <dgm:pt modelId="{F8977219-728E-448F-AE8B-46B14F4F17DE}" type="pres">
      <dgm:prSet presAssocID="{6352CA33-6755-44BE-808F-400DA4CF80A7}" presName="firstChildTx" presStyleLbl="bgAccFollowNode1" presStyleIdx="7" presStyleCnt="11">
        <dgm:presLayoutVars>
          <dgm:bulletEnabled val="1"/>
        </dgm:presLayoutVars>
      </dgm:prSet>
      <dgm:spPr/>
    </dgm:pt>
    <dgm:pt modelId="{46A8623B-DC64-4ED6-B73D-98FEAB030508}" type="pres">
      <dgm:prSet presAssocID="{3D5CDB25-F8FA-444B-8D4A-1D29D0CBA282}" presName="comp" presStyleCnt="0"/>
      <dgm:spPr/>
    </dgm:pt>
    <dgm:pt modelId="{5314AADB-0AD3-4BAE-9F15-B0FE4F44C802}" type="pres">
      <dgm:prSet presAssocID="{3D5CDB25-F8FA-444B-8D4A-1D29D0CBA282}" presName="child" presStyleLbl="bgAccFollowNode1" presStyleIdx="8" presStyleCnt="11"/>
      <dgm:spPr/>
    </dgm:pt>
    <dgm:pt modelId="{96624143-7928-48E9-817F-BC4A07250C32}" type="pres">
      <dgm:prSet presAssocID="{3D5CDB25-F8FA-444B-8D4A-1D29D0CBA282}" presName="childTx" presStyleLbl="bgAccFollowNode1" presStyleIdx="8" presStyleCnt="11">
        <dgm:presLayoutVars>
          <dgm:bulletEnabled val="1"/>
        </dgm:presLayoutVars>
      </dgm:prSet>
      <dgm:spPr/>
    </dgm:pt>
    <dgm:pt modelId="{FBCC4E74-37C0-494F-ABC0-7D18132E1437}" type="pres">
      <dgm:prSet presAssocID="{6352CA33-6755-44BE-808F-400DA4CF80A7}" presName="negSpace" presStyleCnt="0"/>
      <dgm:spPr/>
    </dgm:pt>
    <dgm:pt modelId="{89E6DA6E-7A23-44BD-8A99-378091FF741D}" type="pres">
      <dgm:prSet presAssocID="{6352CA33-6755-44BE-808F-400DA4CF80A7}" presName="circle" presStyleLbl="node1" presStyleIdx="2" presStyleCnt="4"/>
      <dgm:spPr/>
    </dgm:pt>
    <dgm:pt modelId="{E966790E-26B5-4EB8-981F-1094BF4B7611}" type="pres">
      <dgm:prSet presAssocID="{AAB4CF73-4B9B-4AA0-9074-16C2D2AE00A1}" presName="transSpace" presStyleCnt="0"/>
      <dgm:spPr/>
    </dgm:pt>
    <dgm:pt modelId="{229B7655-E1F4-4CF5-84B8-30F0491D32B5}" type="pres">
      <dgm:prSet presAssocID="{7FCE83D9-631B-4420-BBFC-CA0AFA59F747}" presName="posSpace" presStyleCnt="0"/>
      <dgm:spPr/>
    </dgm:pt>
    <dgm:pt modelId="{F85FFCDF-8E5F-492B-B22D-55A08EACE783}" type="pres">
      <dgm:prSet presAssocID="{7FCE83D9-631B-4420-BBFC-CA0AFA59F747}" presName="vertFlow" presStyleCnt="0"/>
      <dgm:spPr/>
    </dgm:pt>
    <dgm:pt modelId="{600B3FB2-1315-4A84-8613-B445666BC7D2}" type="pres">
      <dgm:prSet presAssocID="{7FCE83D9-631B-4420-BBFC-CA0AFA59F747}" presName="topSpace" presStyleCnt="0"/>
      <dgm:spPr/>
    </dgm:pt>
    <dgm:pt modelId="{E47C73E9-FBEE-4370-9B3F-E04EB7C4023A}" type="pres">
      <dgm:prSet presAssocID="{7FCE83D9-631B-4420-BBFC-CA0AFA59F747}" presName="firstComp" presStyleCnt="0"/>
      <dgm:spPr/>
    </dgm:pt>
    <dgm:pt modelId="{402C2C77-A32C-4D99-9940-12535E1181F2}" type="pres">
      <dgm:prSet presAssocID="{7FCE83D9-631B-4420-BBFC-CA0AFA59F747}" presName="firstChild" presStyleLbl="bgAccFollowNode1" presStyleIdx="9" presStyleCnt="11"/>
      <dgm:spPr/>
    </dgm:pt>
    <dgm:pt modelId="{5B88A17E-EFF5-4A04-9CC9-D2131DA9ECCC}" type="pres">
      <dgm:prSet presAssocID="{7FCE83D9-631B-4420-BBFC-CA0AFA59F747}" presName="firstChildTx" presStyleLbl="bgAccFollowNode1" presStyleIdx="9" presStyleCnt="11">
        <dgm:presLayoutVars>
          <dgm:bulletEnabled val="1"/>
        </dgm:presLayoutVars>
      </dgm:prSet>
      <dgm:spPr/>
    </dgm:pt>
    <dgm:pt modelId="{F3C2D87B-A5E7-46E2-B3D3-58E6D9562663}" type="pres">
      <dgm:prSet presAssocID="{50451020-5E1A-4778-9E8D-169182A36191}" presName="comp" presStyleCnt="0"/>
      <dgm:spPr/>
    </dgm:pt>
    <dgm:pt modelId="{3086D0BF-AAD1-4310-88ED-4D81A687BD50}" type="pres">
      <dgm:prSet presAssocID="{50451020-5E1A-4778-9E8D-169182A36191}" presName="child" presStyleLbl="bgAccFollowNode1" presStyleIdx="10" presStyleCnt="11"/>
      <dgm:spPr/>
    </dgm:pt>
    <dgm:pt modelId="{2B18CCD9-D6B1-4225-8D26-4BA691BB1837}" type="pres">
      <dgm:prSet presAssocID="{50451020-5E1A-4778-9E8D-169182A36191}" presName="childTx" presStyleLbl="bgAccFollowNode1" presStyleIdx="10" presStyleCnt="11">
        <dgm:presLayoutVars>
          <dgm:bulletEnabled val="1"/>
        </dgm:presLayoutVars>
      </dgm:prSet>
      <dgm:spPr/>
    </dgm:pt>
    <dgm:pt modelId="{9051EF7D-7D6C-4B43-A6C4-239F9933C94D}" type="pres">
      <dgm:prSet presAssocID="{7FCE83D9-631B-4420-BBFC-CA0AFA59F747}" presName="negSpace" presStyleCnt="0"/>
      <dgm:spPr/>
    </dgm:pt>
    <dgm:pt modelId="{7453D9C8-CD6E-4AA4-8A19-7F6F667528F0}" type="pres">
      <dgm:prSet presAssocID="{7FCE83D9-631B-4420-BBFC-CA0AFA59F747}" presName="circle" presStyleLbl="node1" presStyleIdx="3" presStyleCnt="4"/>
      <dgm:spPr/>
    </dgm:pt>
  </dgm:ptLst>
  <dgm:cxnLst>
    <dgm:cxn modelId="{0E640A01-5254-426D-9300-3ED2F4E3FC75}" type="presOf" srcId="{29E78340-8EBE-415C-B973-78A91A054B9C}" destId="{614EBA0E-D12B-447E-B378-B0FA2DEBEA2F}" srcOrd="0" destOrd="0" presId="urn:microsoft.com/office/officeart/2005/8/layout/hList9"/>
    <dgm:cxn modelId="{91E5380B-556D-40F8-ABFD-10D81CAF19AA}" type="presOf" srcId="{7CB6360B-4022-4E96-922B-A12DE0E2A39F}" destId="{D685DD23-B321-4B5E-842F-394CB33239FA}" srcOrd="1" destOrd="0" presId="urn:microsoft.com/office/officeart/2005/8/layout/hList9"/>
    <dgm:cxn modelId="{20AF3F0D-FCCC-4AE8-8B10-DDA56D69A389}" type="presOf" srcId="{6352CA33-6755-44BE-808F-400DA4CF80A7}" destId="{89E6DA6E-7A23-44BD-8A99-378091FF741D}" srcOrd="0" destOrd="0" presId="urn:microsoft.com/office/officeart/2005/8/layout/hList9"/>
    <dgm:cxn modelId="{7F3B5912-CE3A-4F69-B6A0-82162798FA63}" type="presOf" srcId="{00C18FBF-3FF5-4C16-97CF-AF03740D7AB6}" destId="{0DC7A063-583D-4B0F-88B2-BD54F95D95AF}" srcOrd="0" destOrd="0" presId="urn:microsoft.com/office/officeart/2005/8/layout/hList9"/>
    <dgm:cxn modelId="{9740321C-35B3-4F5F-BD46-905CB7B8FAEB}" type="presOf" srcId="{9614A323-64B1-4077-A841-022051EC749A}" destId="{AD2806AC-6A03-4F05-9F4D-F72EA0E56FBF}" srcOrd="0" destOrd="0" presId="urn:microsoft.com/office/officeart/2005/8/layout/hList9"/>
    <dgm:cxn modelId="{C0DEB330-C4FA-4F66-86CA-0C9C52F1F01F}" type="presOf" srcId="{29E78340-8EBE-415C-B973-78A91A054B9C}" destId="{B12AEB83-0A64-4B36-BF01-B2F834861BAA}" srcOrd="1" destOrd="0" presId="urn:microsoft.com/office/officeart/2005/8/layout/hList9"/>
    <dgm:cxn modelId="{70AA2139-FA57-4EAA-83C0-CFBB31F3B2CD}" type="presOf" srcId="{9D72CDD3-5859-43DB-BD75-0C3C30E3DE62}" destId="{187D4E8C-5C91-4D00-870C-2C45D4EA263C}" srcOrd="1" destOrd="0" presId="urn:microsoft.com/office/officeart/2005/8/layout/hList9"/>
    <dgm:cxn modelId="{EDF0B63A-DCA1-49A5-910A-B447CA5609B2}" type="presOf" srcId="{3D5CDB25-F8FA-444B-8D4A-1D29D0CBA282}" destId="{96624143-7928-48E9-817F-BC4A07250C32}" srcOrd="1" destOrd="0" presId="urn:microsoft.com/office/officeart/2005/8/layout/hList9"/>
    <dgm:cxn modelId="{FFE7CF3F-C427-4831-953F-615124811AB4}" type="presOf" srcId="{8321AB85-EA8C-4958-B404-B4C118CB3C18}" destId="{E1767793-EDD5-4203-A612-8120A71CA906}" srcOrd="1" destOrd="0" presId="urn:microsoft.com/office/officeart/2005/8/layout/hList9"/>
    <dgm:cxn modelId="{4A31D641-1B5D-46D3-B685-0C4DC6EFE71B}" srcId="{00C18FBF-3FF5-4C16-97CF-AF03740D7AB6}" destId="{F2881FB1-6580-4F21-A283-BFAA6F91D5D2}" srcOrd="1" destOrd="0" parTransId="{2D960FDD-BADA-480D-9043-497C56588AD3}" sibTransId="{A5ABDC17-7AB5-4F0E-992A-F9343F5D74EB}"/>
    <dgm:cxn modelId="{16E03549-76FD-4D73-932D-9C88E7D9FF05}" type="presOf" srcId="{DB9FB862-4759-4D6A-84F3-01524B92723B}" destId="{402C2C77-A32C-4D99-9940-12535E1181F2}" srcOrd="0" destOrd="0" presId="urn:microsoft.com/office/officeart/2005/8/layout/hList9"/>
    <dgm:cxn modelId="{3F290A52-8A4A-4469-9AB4-D811A6E23C3C}" type="presOf" srcId="{F9D46839-CD06-4669-AAE4-4D1E9AFEDA78}" destId="{59179C9B-8BA4-4AC7-ACB1-A12DE00142E2}" srcOrd="0" destOrd="0" presId="urn:microsoft.com/office/officeart/2005/8/layout/hList9"/>
    <dgm:cxn modelId="{3204ED53-15A0-4643-A582-021A785F1BA2}" srcId="{F2881FB1-6580-4F21-A283-BFAA6F91D5D2}" destId="{D5197DDB-D5D2-499F-B255-CF7BB5AE2B43}" srcOrd="0" destOrd="0" parTransId="{B14A4DC9-F40A-4867-ADB8-4BA8A1F83766}" sibTransId="{29F2454A-2FA8-4B3A-AC63-4A0B9FD04A75}"/>
    <dgm:cxn modelId="{B2647B56-8947-4632-AB4A-42CBB9B48494}" type="presOf" srcId="{7FCE83D9-631B-4420-BBFC-CA0AFA59F747}" destId="{7453D9C8-CD6E-4AA4-8A19-7F6F667528F0}" srcOrd="0" destOrd="0" presId="urn:microsoft.com/office/officeart/2005/8/layout/hList9"/>
    <dgm:cxn modelId="{8FAB4659-6291-457D-941A-93BCD304031A}" srcId="{B4F1B46E-22B2-4721-950C-8704487586DC}" destId="{70879558-61CA-4CCD-B2D6-5349B01EF337}" srcOrd="3" destOrd="0" parTransId="{95F5E6EE-4E8D-49F8-8C9E-8BBFD01B6A0E}" sibTransId="{053E317B-DD3F-4AFF-90D1-A55D37D325DC}"/>
    <dgm:cxn modelId="{B635AE6E-37F7-4F2E-8725-C1D81C11EBE6}" type="presOf" srcId="{8321AB85-EA8C-4958-B404-B4C118CB3C18}" destId="{68509703-D239-4E1B-8CF0-EF08079E1226}" srcOrd="0" destOrd="0" presId="urn:microsoft.com/office/officeart/2005/8/layout/hList9"/>
    <dgm:cxn modelId="{129AEA77-5D2A-49D4-956D-99009974B6C5}" srcId="{F2881FB1-6580-4F21-A283-BFAA6F91D5D2}" destId="{8321AB85-EA8C-4958-B404-B4C118CB3C18}" srcOrd="2" destOrd="0" parTransId="{24ABE8B3-7220-436D-9636-F7B4C0B99576}" sibTransId="{AA5F76CE-8FD4-4692-8BB1-EF84CF9D365E}"/>
    <dgm:cxn modelId="{FC7BD086-74EA-4D6C-9657-E916D355F209}" srcId="{6352CA33-6755-44BE-808F-400DA4CF80A7}" destId="{9614A323-64B1-4077-A841-022051EC749A}" srcOrd="0" destOrd="0" parTransId="{E5F6BCBD-B84E-4018-BE9E-BF57FF3B4B36}" sibTransId="{FEC2A79F-8857-403A-A738-E8CE75C965E2}"/>
    <dgm:cxn modelId="{E572418E-4340-4448-940D-253A2FA3B9B3}" srcId="{00C18FBF-3FF5-4C16-97CF-AF03740D7AB6}" destId="{7FCE83D9-631B-4420-BBFC-CA0AFA59F747}" srcOrd="3" destOrd="0" parTransId="{C61EC981-13FA-4710-B079-D35692EEB764}" sibTransId="{1B48A0DE-4031-4D45-86A1-94CDAF68824A}"/>
    <dgm:cxn modelId="{B736D792-8630-4423-BF25-ED6293A18ADD}" type="presOf" srcId="{9614A323-64B1-4077-A841-022051EC749A}" destId="{F8977219-728E-448F-AE8B-46B14F4F17DE}" srcOrd="1" destOrd="0" presId="urn:microsoft.com/office/officeart/2005/8/layout/hList9"/>
    <dgm:cxn modelId="{6C9D5899-99E2-4916-98F9-1660647928E3}" type="presOf" srcId="{DB9FB862-4759-4D6A-84F3-01524B92723B}" destId="{5B88A17E-EFF5-4A04-9CC9-D2131DA9ECCC}" srcOrd="1" destOrd="0" presId="urn:microsoft.com/office/officeart/2005/8/layout/hList9"/>
    <dgm:cxn modelId="{DDB5AD9A-40B0-48EF-AF2C-8CCDA330F7FE}" srcId="{B4F1B46E-22B2-4721-950C-8704487586DC}" destId="{9D72CDD3-5859-43DB-BD75-0C3C30E3DE62}" srcOrd="0" destOrd="0" parTransId="{1D5B1F83-33A7-4298-BC11-2B1252AFAEA5}" sibTransId="{15E25BD4-1EBF-43C2-8885-DBF66B8429E1}"/>
    <dgm:cxn modelId="{AD25A8A0-4628-40E2-8C9E-64E6AD4D4D91}" srcId="{B4F1B46E-22B2-4721-950C-8704487586DC}" destId="{F9D46839-CD06-4669-AAE4-4D1E9AFEDA78}" srcOrd="1" destOrd="0" parTransId="{B6B535D8-00AB-4FA1-AAEC-92498ABC6F4C}" sibTransId="{6497F199-DC2A-41F9-A449-D395E6BC4900}"/>
    <dgm:cxn modelId="{3EF668B1-7B6A-40A1-9E64-0829B2EF0539}" type="presOf" srcId="{F9D46839-CD06-4669-AAE4-4D1E9AFEDA78}" destId="{4AE7D907-B6F4-4647-AB3F-ABE94C438AE8}" srcOrd="1" destOrd="0" presId="urn:microsoft.com/office/officeart/2005/8/layout/hList9"/>
    <dgm:cxn modelId="{2C8317B2-2EBB-4589-86EA-C77B3B6E81AA}" srcId="{00C18FBF-3FF5-4C16-97CF-AF03740D7AB6}" destId="{B4F1B46E-22B2-4721-950C-8704487586DC}" srcOrd="0" destOrd="0" parTransId="{E8A66543-CC4D-4785-A93E-5B125E09F826}" sibTransId="{A7E2530A-34E2-4E9F-BC78-8920BA140C41}"/>
    <dgm:cxn modelId="{CD5EFFB3-C9FD-4DAC-8D97-0C2FB02B380B}" srcId="{B4F1B46E-22B2-4721-950C-8704487586DC}" destId="{7CB6360B-4022-4E96-922B-A12DE0E2A39F}" srcOrd="2" destOrd="0" parTransId="{44B2858F-607B-47DF-B44B-EA7D73FDC9F2}" sibTransId="{B35ED9D1-2A17-4034-8D08-4945CA54F6C9}"/>
    <dgm:cxn modelId="{70E22FBE-4510-487A-BD3F-D791559A8263}" type="presOf" srcId="{3D5CDB25-F8FA-444B-8D4A-1D29D0CBA282}" destId="{5314AADB-0AD3-4BAE-9F15-B0FE4F44C802}" srcOrd="0" destOrd="0" presId="urn:microsoft.com/office/officeart/2005/8/layout/hList9"/>
    <dgm:cxn modelId="{2DF4FDC6-9998-45E2-B49B-7BDDAE43878E}" type="presOf" srcId="{B4F1B46E-22B2-4721-950C-8704487586DC}" destId="{FC7ED273-8CFD-43C2-9C05-44FADF3E0637}" srcOrd="0" destOrd="0" presId="urn:microsoft.com/office/officeart/2005/8/layout/hList9"/>
    <dgm:cxn modelId="{A587C2CB-6562-4021-B4BF-D479DBE9444F}" type="presOf" srcId="{D5197DDB-D5D2-499F-B255-CF7BB5AE2B43}" destId="{F660F4B9-35DB-4256-A868-A35C6DCCF6B2}" srcOrd="0" destOrd="0" presId="urn:microsoft.com/office/officeart/2005/8/layout/hList9"/>
    <dgm:cxn modelId="{77F620CE-FC2D-42CF-890C-6A28A43BA06E}" type="presOf" srcId="{F2881FB1-6580-4F21-A283-BFAA6F91D5D2}" destId="{FD776C1E-557E-4553-9447-49B69EEC7907}" srcOrd="0" destOrd="0" presId="urn:microsoft.com/office/officeart/2005/8/layout/hList9"/>
    <dgm:cxn modelId="{AACC54D1-0243-46E9-9624-A663799E8A06}" type="presOf" srcId="{9D72CDD3-5859-43DB-BD75-0C3C30E3DE62}" destId="{6B08AC4B-4CEC-41E5-AE19-47A4E2720563}" srcOrd="0" destOrd="0" presId="urn:microsoft.com/office/officeart/2005/8/layout/hList9"/>
    <dgm:cxn modelId="{F3210AD4-6CEB-4017-A75B-E24F2FA3B062}" type="presOf" srcId="{70879558-61CA-4CCD-B2D6-5349B01EF337}" destId="{51F68A05-A560-4C6F-BC90-521AEF3B0907}" srcOrd="0" destOrd="0" presId="urn:microsoft.com/office/officeart/2005/8/layout/hList9"/>
    <dgm:cxn modelId="{311348D8-FDE3-4C22-99F5-3B98C5F51F0D}" srcId="{F2881FB1-6580-4F21-A283-BFAA6F91D5D2}" destId="{29E78340-8EBE-415C-B973-78A91A054B9C}" srcOrd="1" destOrd="0" parTransId="{FF4E5F97-6974-4E39-A85D-DCB2E100798E}" sibTransId="{B4B9A51E-FA34-465E-B5B4-81CD76EB3FC2}"/>
    <dgm:cxn modelId="{0F86DBDB-3C4F-4C84-981B-7F4CA2A8EAF3}" srcId="{7FCE83D9-631B-4420-BBFC-CA0AFA59F747}" destId="{50451020-5E1A-4778-9E8D-169182A36191}" srcOrd="1" destOrd="0" parTransId="{7DFC3849-4A12-49FB-B614-8AFD597CCB9E}" sibTransId="{EEDE2474-4F18-4F59-8E58-6382D253E514}"/>
    <dgm:cxn modelId="{82BAE5DD-3A79-4870-9019-1254385E0650}" srcId="{00C18FBF-3FF5-4C16-97CF-AF03740D7AB6}" destId="{6352CA33-6755-44BE-808F-400DA4CF80A7}" srcOrd="2" destOrd="0" parTransId="{AEB59203-63BA-4A96-BADC-40BAEBD9AA40}" sibTransId="{AAB4CF73-4B9B-4AA0-9074-16C2D2AE00A1}"/>
    <dgm:cxn modelId="{2E3C97E6-67D4-4948-B47A-1115C2B2979F}" srcId="{6352CA33-6755-44BE-808F-400DA4CF80A7}" destId="{3D5CDB25-F8FA-444B-8D4A-1D29D0CBA282}" srcOrd="1" destOrd="0" parTransId="{4C229933-AC16-44B7-98EC-4C0F07FABCB0}" sibTransId="{189DA4C5-2A22-4C71-A806-7B4AB57767CC}"/>
    <dgm:cxn modelId="{59E871E8-E7D2-4CCC-B749-A714977AF5E6}" type="presOf" srcId="{D5197DDB-D5D2-499F-B255-CF7BB5AE2B43}" destId="{10C9E3CF-3A8F-4100-8ACD-91E2373197A2}" srcOrd="1" destOrd="0" presId="urn:microsoft.com/office/officeart/2005/8/layout/hList9"/>
    <dgm:cxn modelId="{114529EA-CDEE-4574-B59D-8F35E4FE7A75}" type="presOf" srcId="{50451020-5E1A-4778-9E8D-169182A36191}" destId="{3086D0BF-AAD1-4310-88ED-4D81A687BD50}" srcOrd="0" destOrd="0" presId="urn:microsoft.com/office/officeart/2005/8/layout/hList9"/>
    <dgm:cxn modelId="{92B5CCEF-1CDF-4025-ACF6-0780E13B9A00}" type="presOf" srcId="{7CB6360B-4022-4E96-922B-A12DE0E2A39F}" destId="{1877502C-A892-4DC0-ADA6-FA065097BB90}" srcOrd="0" destOrd="0" presId="urn:microsoft.com/office/officeart/2005/8/layout/hList9"/>
    <dgm:cxn modelId="{62ECA4F6-D6A0-41F0-AB7C-2AA480A6F080}" type="presOf" srcId="{70879558-61CA-4CCD-B2D6-5349B01EF337}" destId="{3EBE42F0-6491-49CC-95DC-985BA00CD458}" srcOrd="1" destOrd="0" presId="urn:microsoft.com/office/officeart/2005/8/layout/hList9"/>
    <dgm:cxn modelId="{4CCFFDF9-D8E9-43FF-9A5C-0D554AC5AAB1}" type="presOf" srcId="{50451020-5E1A-4778-9E8D-169182A36191}" destId="{2B18CCD9-D6B1-4225-8D26-4BA691BB1837}" srcOrd="1" destOrd="0" presId="urn:microsoft.com/office/officeart/2005/8/layout/hList9"/>
    <dgm:cxn modelId="{70CAB4FC-3D17-49C2-8A7B-F387031FCDCA}" srcId="{7FCE83D9-631B-4420-BBFC-CA0AFA59F747}" destId="{DB9FB862-4759-4D6A-84F3-01524B92723B}" srcOrd="0" destOrd="0" parTransId="{CD1EE44C-3116-420B-89E3-1D797CB25D34}" sibTransId="{4BD4D4A5-043E-4ED5-A5CA-8D46DADC3150}"/>
    <dgm:cxn modelId="{E1D1E23B-EC87-45CC-9E87-38B27A23764D}" type="presParOf" srcId="{0DC7A063-583D-4B0F-88B2-BD54F95D95AF}" destId="{3B23570A-ECC9-4DF8-BCB4-0465C69CBB88}" srcOrd="0" destOrd="0" presId="urn:microsoft.com/office/officeart/2005/8/layout/hList9"/>
    <dgm:cxn modelId="{82537023-5CD7-4BB7-84CF-DE8196338CF2}" type="presParOf" srcId="{0DC7A063-583D-4B0F-88B2-BD54F95D95AF}" destId="{FC66A233-6BBA-46AF-B2F6-28E379B158E2}" srcOrd="1" destOrd="0" presId="urn:microsoft.com/office/officeart/2005/8/layout/hList9"/>
    <dgm:cxn modelId="{5DFED7C8-2E54-4441-B032-3A4788B2A8D3}" type="presParOf" srcId="{FC66A233-6BBA-46AF-B2F6-28E379B158E2}" destId="{46739A04-1AA3-49C6-8EA7-EB1DE975B900}" srcOrd="0" destOrd="0" presId="urn:microsoft.com/office/officeart/2005/8/layout/hList9"/>
    <dgm:cxn modelId="{59D81910-4316-4EAE-9A67-0B3EDF027306}" type="presParOf" srcId="{FC66A233-6BBA-46AF-B2F6-28E379B158E2}" destId="{535C6EC9-8098-42C5-8527-E62FF045E4EB}" srcOrd="1" destOrd="0" presId="urn:microsoft.com/office/officeart/2005/8/layout/hList9"/>
    <dgm:cxn modelId="{C4FBC461-0B5D-4B7E-9CAF-A88B1223F18A}" type="presParOf" srcId="{535C6EC9-8098-42C5-8527-E62FF045E4EB}" destId="{6B08AC4B-4CEC-41E5-AE19-47A4E2720563}" srcOrd="0" destOrd="0" presId="urn:microsoft.com/office/officeart/2005/8/layout/hList9"/>
    <dgm:cxn modelId="{16A1B336-CE68-4171-8D18-284543992BEA}" type="presParOf" srcId="{535C6EC9-8098-42C5-8527-E62FF045E4EB}" destId="{187D4E8C-5C91-4D00-870C-2C45D4EA263C}" srcOrd="1" destOrd="0" presId="urn:microsoft.com/office/officeart/2005/8/layout/hList9"/>
    <dgm:cxn modelId="{7A41C261-6E27-4943-9CD0-4E08EB7E56A7}" type="presParOf" srcId="{FC66A233-6BBA-46AF-B2F6-28E379B158E2}" destId="{ADF61BBD-28F4-4815-BC7F-82CF00464E8B}" srcOrd="2" destOrd="0" presId="urn:microsoft.com/office/officeart/2005/8/layout/hList9"/>
    <dgm:cxn modelId="{03CD72CE-2160-4837-B2C9-B73CABBC437B}" type="presParOf" srcId="{ADF61BBD-28F4-4815-BC7F-82CF00464E8B}" destId="{59179C9B-8BA4-4AC7-ACB1-A12DE00142E2}" srcOrd="0" destOrd="0" presId="urn:microsoft.com/office/officeart/2005/8/layout/hList9"/>
    <dgm:cxn modelId="{F9662DB2-653F-4128-AA82-4C07C6F00722}" type="presParOf" srcId="{ADF61BBD-28F4-4815-BC7F-82CF00464E8B}" destId="{4AE7D907-B6F4-4647-AB3F-ABE94C438AE8}" srcOrd="1" destOrd="0" presId="urn:microsoft.com/office/officeart/2005/8/layout/hList9"/>
    <dgm:cxn modelId="{03977053-B57D-4C39-B7C2-51CB96F9B4FC}" type="presParOf" srcId="{FC66A233-6BBA-46AF-B2F6-28E379B158E2}" destId="{E50A9A83-9985-4184-A476-E3402BD8E76E}" srcOrd="3" destOrd="0" presId="urn:microsoft.com/office/officeart/2005/8/layout/hList9"/>
    <dgm:cxn modelId="{8AFFD233-399B-4D57-9BB6-80A351FA6A3B}" type="presParOf" srcId="{E50A9A83-9985-4184-A476-E3402BD8E76E}" destId="{1877502C-A892-4DC0-ADA6-FA065097BB90}" srcOrd="0" destOrd="0" presId="urn:microsoft.com/office/officeart/2005/8/layout/hList9"/>
    <dgm:cxn modelId="{9909963A-5660-453F-8E99-8BCC82487A65}" type="presParOf" srcId="{E50A9A83-9985-4184-A476-E3402BD8E76E}" destId="{D685DD23-B321-4B5E-842F-394CB33239FA}" srcOrd="1" destOrd="0" presId="urn:microsoft.com/office/officeart/2005/8/layout/hList9"/>
    <dgm:cxn modelId="{B628A148-8501-42F8-B49E-281D353B606E}" type="presParOf" srcId="{FC66A233-6BBA-46AF-B2F6-28E379B158E2}" destId="{E5677DE7-299C-4C9C-A4BC-6335CC601D12}" srcOrd="4" destOrd="0" presId="urn:microsoft.com/office/officeart/2005/8/layout/hList9"/>
    <dgm:cxn modelId="{8D569982-26E1-4090-9C18-DC58158F325D}" type="presParOf" srcId="{E5677DE7-299C-4C9C-A4BC-6335CC601D12}" destId="{51F68A05-A560-4C6F-BC90-521AEF3B0907}" srcOrd="0" destOrd="0" presId="urn:microsoft.com/office/officeart/2005/8/layout/hList9"/>
    <dgm:cxn modelId="{2FA9E744-008C-4725-86D6-3B7B8883E6D9}" type="presParOf" srcId="{E5677DE7-299C-4C9C-A4BC-6335CC601D12}" destId="{3EBE42F0-6491-49CC-95DC-985BA00CD458}" srcOrd="1" destOrd="0" presId="urn:microsoft.com/office/officeart/2005/8/layout/hList9"/>
    <dgm:cxn modelId="{DEF99A7A-98F1-424D-AC92-7C6B69A0E544}" type="presParOf" srcId="{0DC7A063-583D-4B0F-88B2-BD54F95D95AF}" destId="{3845DB9A-BEF3-4D5D-B9C7-5FC0456401AC}" srcOrd="2" destOrd="0" presId="urn:microsoft.com/office/officeart/2005/8/layout/hList9"/>
    <dgm:cxn modelId="{ACD8FD0D-39C9-49DB-B77E-B03522FDF5FC}" type="presParOf" srcId="{0DC7A063-583D-4B0F-88B2-BD54F95D95AF}" destId="{FC7ED273-8CFD-43C2-9C05-44FADF3E0637}" srcOrd="3" destOrd="0" presId="urn:microsoft.com/office/officeart/2005/8/layout/hList9"/>
    <dgm:cxn modelId="{2C72EC61-81F4-4DCD-A533-255CBC66AE34}" type="presParOf" srcId="{0DC7A063-583D-4B0F-88B2-BD54F95D95AF}" destId="{13C564B0-C27E-4ABA-AFDA-59E145B256BA}" srcOrd="4" destOrd="0" presId="urn:microsoft.com/office/officeart/2005/8/layout/hList9"/>
    <dgm:cxn modelId="{775600F8-FCFE-4862-8108-85F84EA9DEE2}" type="presParOf" srcId="{0DC7A063-583D-4B0F-88B2-BD54F95D95AF}" destId="{6300E233-87DF-4270-9808-160BFEB8A5BE}" srcOrd="5" destOrd="0" presId="urn:microsoft.com/office/officeart/2005/8/layout/hList9"/>
    <dgm:cxn modelId="{AE3B7A69-67E7-41D2-BC1A-3586A3CC259D}" type="presParOf" srcId="{0DC7A063-583D-4B0F-88B2-BD54F95D95AF}" destId="{6E53DEF7-499E-42EE-802D-59B2F8915392}" srcOrd="6" destOrd="0" presId="urn:microsoft.com/office/officeart/2005/8/layout/hList9"/>
    <dgm:cxn modelId="{76A9B804-07B5-4060-AA61-249A1765ECB9}" type="presParOf" srcId="{6E53DEF7-499E-42EE-802D-59B2F8915392}" destId="{E08C30D1-35EA-4D05-9731-5D01E3FCBD09}" srcOrd="0" destOrd="0" presId="urn:microsoft.com/office/officeart/2005/8/layout/hList9"/>
    <dgm:cxn modelId="{6162898E-21FD-497B-BFEE-B78CF45F7D9A}" type="presParOf" srcId="{6E53DEF7-499E-42EE-802D-59B2F8915392}" destId="{2F3BD88A-9166-4A26-B941-B9BAEE1A11D5}" srcOrd="1" destOrd="0" presId="urn:microsoft.com/office/officeart/2005/8/layout/hList9"/>
    <dgm:cxn modelId="{71D4EFDE-15BC-4327-9242-5F72F9DAFAD4}" type="presParOf" srcId="{2F3BD88A-9166-4A26-B941-B9BAEE1A11D5}" destId="{F660F4B9-35DB-4256-A868-A35C6DCCF6B2}" srcOrd="0" destOrd="0" presId="urn:microsoft.com/office/officeart/2005/8/layout/hList9"/>
    <dgm:cxn modelId="{9B414BA4-2018-40DF-8E7D-AD7E78EF0217}" type="presParOf" srcId="{2F3BD88A-9166-4A26-B941-B9BAEE1A11D5}" destId="{10C9E3CF-3A8F-4100-8ACD-91E2373197A2}" srcOrd="1" destOrd="0" presId="urn:microsoft.com/office/officeart/2005/8/layout/hList9"/>
    <dgm:cxn modelId="{28BA3997-5DD1-4713-9F4F-B2881F36E8DC}" type="presParOf" srcId="{6E53DEF7-499E-42EE-802D-59B2F8915392}" destId="{60887C36-4733-46AC-A452-5444F6BC3B23}" srcOrd="2" destOrd="0" presId="urn:microsoft.com/office/officeart/2005/8/layout/hList9"/>
    <dgm:cxn modelId="{7A6208FE-C5A8-4871-9488-BEEAE472C061}" type="presParOf" srcId="{60887C36-4733-46AC-A452-5444F6BC3B23}" destId="{614EBA0E-D12B-447E-B378-B0FA2DEBEA2F}" srcOrd="0" destOrd="0" presId="urn:microsoft.com/office/officeart/2005/8/layout/hList9"/>
    <dgm:cxn modelId="{2148A8C9-9BA6-45BD-9008-59301C4B49FC}" type="presParOf" srcId="{60887C36-4733-46AC-A452-5444F6BC3B23}" destId="{B12AEB83-0A64-4B36-BF01-B2F834861BAA}" srcOrd="1" destOrd="0" presId="urn:microsoft.com/office/officeart/2005/8/layout/hList9"/>
    <dgm:cxn modelId="{32E6E4AD-0BFD-4285-AC4A-131E4A0904F2}" type="presParOf" srcId="{6E53DEF7-499E-42EE-802D-59B2F8915392}" destId="{3055F178-D8CA-413A-99F2-20C8231C0651}" srcOrd="3" destOrd="0" presId="urn:microsoft.com/office/officeart/2005/8/layout/hList9"/>
    <dgm:cxn modelId="{A1DB4BC0-DADA-4058-A3BB-D04BE7DF689A}" type="presParOf" srcId="{3055F178-D8CA-413A-99F2-20C8231C0651}" destId="{68509703-D239-4E1B-8CF0-EF08079E1226}" srcOrd="0" destOrd="0" presId="urn:microsoft.com/office/officeart/2005/8/layout/hList9"/>
    <dgm:cxn modelId="{5B5F83FC-F721-4241-90AB-7117B39AABD5}" type="presParOf" srcId="{3055F178-D8CA-413A-99F2-20C8231C0651}" destId="{E1767793-EDD5-4203-A612-8120A71CA906}" srcOrd="1" destOrd="0" presId="urn:microsoft.com/office/officeart/2005/8/layout/hList9"/>
    <dgm:cxn modelId="{D8406746-50BE-425E-A523-9ED524500743}" type="presParOf" srcId="{0DC7A063-583D-4B0F-88B2-BD54F95D95AF}" destId="{69136330-53DB-4978-A56B-160862279381}" srcOrd="7" destOrd="0" presId="urn:microsoft.com/office/officeart/2005/8/layout/hList9"/>
    <dgm:cxn modelId="{A91BC494-75AC-4CCA-8CC1-7E9884C2F3AD}" type="presParOf" srcId="{0DC7A063-583D-4B0F-88B2-BD54F95D95AF}" destId="{FD776C1E-557E-4553-9447-49B69EEC7907}" srcOrd="8" destOrd="0" presId="urn:microsoft.com/office/officeart/2005/8/layout/hList9"/>
    <dgm:cxn modelId="{487F9920-08DF-4AC5-BA64-D35F42602B66}" type="presParOf" srcId="{0DC7A063-583D-4B0F-88B2-BD54F95D95AF}" destId="{FC2522F1-14BB-4B37-B60E-2E8A7E8A6C30}" srcOrd="9" destOrd="0" presId="urn:microsoft.com/office/officeart/2005/8/layout/hList9"/>
    <dgm:cxn modelId="{DC194D92-7E98-42DD-A8CA-BCD1EDD2C95D}" type="presParOf" srcId="{0DC7A063-583D-4B0F-88B2-BD54F95D95AF}" destId="{2C2F6211-85A7-47FE-9239-DE94DF41A263}" srcOrd="10" destOrd="0" presId="urn:microsoft.com/office/officeart/2005/8/layout/hList9"/>
    <dgm:cxn modelId="{575F4FD6-9E0F-4F5E-88EE-9B265B6FD4F4}" type="presParOf" srcId="{0DC7A063-583D-4B0F-88B2-BD54F95D95AF}" destId="{7B0C2EAE-70CB-4160-863D-210C3C66D5FD}" srcOrd="11" destOrd="0" presId="urn:microsoft.com/office/officeart/2005/8/layout/hList9"/>
    <dgm:cxn modelId="{8AE96C49-A416-4FC7-84EE-2BDAF35C57FF}" type="presParOf" srcId="{7B0C2EAE-70CB-4160-863D-210C3C66D5FD}" destId="{5AF3752E-55A6-443C-AD35-C49DF50A4566}" srcOrd="0" destOrd="0" presId="urn:microsoft.com/office/officeart/2005/8/layout/hList9"/>
    <dgm:cxn modelId="{235B263C-399E-4245-95BD-2AA1F19D4AB4}" type="presParOf" srcId="{7B0C2EAE-70CB-4160-863D-210C3C66D5FD}" destId="{53567A66-F0E9-4EF8-ADA9-764BA36AA6A9}" srcOrd="1" destOrd="0" presId="urn:microsoft.com/office/officeart/2005/8/layout/hList9"/>
    <dgm:cxn modelId="{265DA8D6-D429-4956-8CB8-10EE7EF20F0C}" type="presParOf" srcId="{53567A66-F0E9-4EF8-ADA9-764BA36AA6A9}" destId="{AD2806AC-6A03-4F05-9F4D-F72EA0E56FBF}" srcOrd="0" destOrd="0" presId="urn:microsoft.com/office/officeart/2005/8/layout/hList9"/>
    <dgm:cxn modelId="{35A8C2CA-EB30-45FD-8152-A7470BE42B4C}" type="presParOf" srcId="{53567A66-F0E9-4EF8-ADA9-764BA36AA6A9}" destId="{F8977219-728E-448F-AE8B-46B14F4F17DE}" srcOrd="1" destOrd="0" presId="urn:microsoft.com/office/officeart/2005/8/layout/hList9"/>
    <dgm:cxn modelId="{6ACEADBE-023B-4505-93FF-04069F754490}" type="presParOf" srcId="{7B0C2EAE-70CB-4160-863D-210C3C66D5FD}" destId="{46A8623B-DC64-4ED6-B73D-98FEAB030508}" srcOrd="2" destOrd="0" presId="urn:microsoft.com/office/officeart/2005/8/layout/hList9"/>
    <dgm:cxn modelId="{AD010A9C-D63C-4BD8-BA56-A4D20026F974}" type="presParOf" srcId="{46A8623B-DC64-4ED6-B73D-98FEAB030508}" destId="{5314AADB-0AD3-4BAE-9F15-B0FE4F44C802}" srcOrd="0" destOrd="0" presId="urn:microsoft.com/office/officeart/2005/8/layout/hList9"/>
    <dgm:cxn modelId="{10F973FE-8000-468C-900B-4ED99BE40E65}" type="presParOf" srcId="{46A8623B-DC64-4ED6-B73D-98FEAB030508}" destId="{96624143-7928-48E9-817F-BC4A07250C32}" srcOrd="1" destOrd="0" presId="urn:microsoft.com/office/officeart/2005/8/layout/hList9"/>
    <dgm:cxn modelId="{EF3F399A-E096-436A-AD74-CF747D62B02A}" type="presParOf" srcId="{0DC7A063-583D-4B0F-88B2-BD54F95D95AF}" destId="{FBCC4E74-37C0-494F-ABC0-7D18132E1437}" srcOrd="12" destOrd="0" presId="urn:microsoft.com/office/officeart/2005/8/layout/hList9"/>
    <dgm:cxn modelId="{5EA17F20-F6C6-4B5A-AFEB-38BD8F975065}" type="presParOf" srcId="{0DC7A063-583D-4B0F-88B2-BD54F95D95AF}" destId="{89E6DA6E-7A23-44BD-8A99-378091FF741D}" srcOrd="13" destOrd="0" presId="urn:microsoft.com/office/officeart/2005/8/layout/hList9"/>
    <dgm:cxn modelId="{463280A8-1DBA-4FE7-B5B2-8151A298EB35}" type="presParOf" srcId="{0DC7A063-583D-4B0F-88B2-BD54F95D95AF}" destId="{E966790E-26B5-4EB8-981F-1094BF4B7611}" srcOrd="14" destOrd="0" presId="urn:microsoft.com/office/officeart/2005/8/layout/hList9"/>
    <dgm:cxn modelId="{A4221FEF-656B-43DD-8382-199EAB5F1E7B}" type="presParOf" srcId="{0DC7A063-583D-4B0F-88B2-BD54F95D95AF}" destId="{229B7655-E1F4-4CF5-84B8-30F0491D32B5}" srcOrd="15" destOrd="0" presId="urn:microsoft.com/office/officeart/2005/8/layout/hList9"/>
    <dgm:cxn modelId="{48FA6F14-4694-4C77-8D75-48D3A22A3540}" type="presParOf" srcId="{0DC7A063-583D-4B0F-88B2-BD54F95D95AF}" destId="{F85FFCDF-8E5F-492B-B22D-55A08EACE783}" srcOrd="16" destOrd="0" presId="urn:microsoft.com/office/officeart/2005/8/layout/hList9"/>
    <dgm:cxn modelId="{3995A447-6B53-4DFA-8494-06C3A1F8D7F7}" type="presParOf" srcId="{F85FFCDF-8E5F-492B-B22D-55A08EACE783}" destId="{600B3FB2-1315-4A84-8613-B445666BC7D2}" srcOrd="0" destOrd="0" presId="urn:microsoft.com/office/officeart/2005/8/layout/hList9"/>
    <dgm:cxn modelId="{C652D75D-BE73-43BB-9138-B232AAF272A1}" type="presParOf" srcId="{F85FFCDF-8E5F-492B-B22D-55A08EACE783}" destId="{E47C73E9-FBEE-4370-9B3F-E04EB7C4023A}" srcOrd="1" destOrd="0" presId="urn:microsoft.com/office/officeart/2005/8/layout/hList9"/>
    <dgm:cxn modelId="{5F19BD3C-10AC-4F51-A8FD-00351A52371B}" type="presParOf" srcId="{E47C73E9-FBEE-4370-9B3F-E04EB7C4023A}" destId="{402C2C77-A32C-4D99-9940-12535E1181F2}" srcOrd="0" destOrd="0" presId="urn:microsoft.com/office/officeart/2005/8/layout/hList9"/>
    <dgm:cxn modelId="{1D14EEBA-2351-4066-8BB7-C42885F1D780}" type="presParOf" srcId="{E47C73E9-FBEE-4370-9B3F-E04EB7C4023A}" destId="{5B88A17E-EFF5-4A04-9CC9-D2131DA9ECCC}" srcOrd="1" destOrd="0" presId="urn:microsoft.com/office/officeart/2005/8/layout/hList9"/>
    <dgm:cxn modelId="{D230C2D8-6446-403F-971D-BA59F9482A7E}" type="presParOf" srcId="{F85FFCDF-8E5F-492B-B22D-55A08EACE783}" destId="{F3C2D87B-A5E7-46E2-B3D3-58E6D9562663}" srcOrd="2" destOrd="0" presId="urn:microsoft.com/office/officeart/2005/8/layout/hList9"/>
    <dgm:cxn modelId="{71EFAC4F-7BC1-470A-9459-DE14D03A3B20}" type="presParOf" srcId="{F3C2D87B-A5E7-46E2-B3D3-58E6D9562663}" destId="{3086D0BF-AAD1-4310-88ED-4D81A687BD50}" srcOrd="0" destOrd="0" presId="urn:microsoft.com/office/officeart/2005/8/layout/hList9"/>
    <dgm:cxn modelId="{6035C1AD-47FA-47BC-9D78-974272EBB1D2}" type="presParOf" srcId="{F3C2D87B-A5E7-46E2-B3D3-58E6D9562663}" destId="{2B18CCD9-D6B1-4225-8D26-4BA691BB1837}" srcOrd="1" destOrd="0" presId="urn:microsoft.com/office/officeart/2005/8/layout/hList9"/>
    <dgm:cxn modelId="{ADA815FB-429E-4ABD-97FC-4AEA97B4630C}" type="presParOf" srcId="{0DC7A063-583D-4B0F-88B2-BD54F95D95AF}" destId="{9051EF7D-7D6C-4B43-A6C4-239F9933C94D}" srcOrd="17" destOrd="0" presId="urn:microsoft.com/office/officeart/2005/8/layout/hList9"/>
    <dgm:cxn modelId="{7961C21C-3FE8-4B71-95E5-AB5835F91CC1}" type="presParOf" srcId="{0DC7A063-583D-4B0F-88B2-BD54F95D95AF}" destId="{7453D9C8-CD6E-4AA4-8A19-7F6F667528F0}" srcOrd="1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436180-1887-4885-86F7-DB39D8112D80}" type="doc">
      <dgm:prSet loTypeId="urn:microsoft.com/office/officeart/2005/8/layout/pyramid2" loCatId="pyramid" qsTypeId="urn:microsoft.com/office/officeart/2005/8/quickstyle/simple4" qsCatId="simple" csTypeId="urn:microsoft.com/office/officeart/2005/8/colors/accent2_4" csCatId="accent2" phldr="1"/>
      <dgm:spPr/>
      <dgm:t>
        <a:bodyPr/>
        <a:lstStyle/>
        <a:p>
          <a:endParaRPr lang="en-GB"/>
        </a:p>
      </dgm:t>
    </dgm:pt>
    <dgm:pt modelId="{374FD182-DC46-413B-BF4D-13C5C0B43307}">
      <dgm:prSet phldrT="[Text]"/>
      <dgm:spPr/>
      <dgm:t>
        <a:bodyPr/>
        <a:lstStyle/>
        <a:p>
          <a:r>
            <a:rPr lang="en-GB"/>
            <a:t>Self-Actualisation</a:t>
          </a:r>
        </a:p>
      </dgm:t>
    </dgm:pt>
    <dgm:pt modelId="{51CAB631-33E3-4BA3-B3AC-C29E15B25E27}" type="parTrans" cxnId="{B98CEDCD-A61B-4946-BA8C-15A483FA2EA8}">
      <dgm:prSet/>
      <dgm:spPr/>
      <dgm:t>
        <a:bodyPr/>
        <a:lstStyle/>
        <a:p>
          <a:endParaRPr lang="en-GB"/>
        </a:p>
      </dgm:t>
    </dgm:pt>
    <dgm:pt modelId="{3327316B-250E-4A62-AC7B-1E42B6AAD5BA}" type="sibTrans" cxnId="{B98CEDCD-A61B-4946-BA8C-15A483FA2EA8}">
      <dgm:prSet/>
      <dgm:spPr/>
      <dgm:t>
        <a:bodyPr/>
        <a:lstStyle/>
        <a:p>
          <a:endParaRPr lang="en-GB"/>
        </a:p>
      </dgm:t>
    </dgm:pt>
    <dgm:pt modelId="{FCA08577-B7A5-45CB-9A5F-AD8E17FF5D7A}">
      <dgm:prSet phldrT="[Text]"/>
      <dgm:spPr/>
      <dgm:t>
        <a:bodyPr/>
        <a:lstStyle/>
        <a:p>
          <a:r>
            <a:rPr lang="en-GB"/>
            <a:t>Esteem</a:t>
          </a:r>
        </a:p>
      </dgm:t>
    </dgm:pt>
    <dgm:pt modelId="{3E8A0276-3182-4CD2-AC35-DC22F51FDCFD}" type="parTrans" cxnId="{C49962B2-F1B9-4D79-BD0F-592FA55F0336}">
      <dgm:prSet/>
      <dgm:spPr/>
      <dgm:t>
        <a:bodyPr/>
        <a:lstStyle/>
        <a:p>
          <a:endParaRPr lang="en-GB"/>
        </a:p>
      </dgm:t>
    </dgm:pt>
    <dgm:pt modelId="{798AE784-48C8-41B8-A44E-00D0A07C941B}" type="sibTrans" cxnId="{C49962B2-F1B9-4D79-BD0F-592FA55F0336}">
      <dgm:prSet/>
      <dgm:spPr/>
      <dgm:t>
        <a:bodyPr/>
        <a:lstStyle/>
        <a:p>
          <a:endParaRPr lang="en-GB"/>
        </a:p>
      </dgm:t>
    </dgm:pt>
    <dgm:pt modelId="{D8912B3B-BDDD-40E0-BABE-E077A64D6661}">
      <dgm:prSet phldrT="[Text]"/>
      <dgm:spPr/>
      <dgm:t>
        <a:bodyPr/>
        <a:lstStyle/>
        <a:p>
          <a:r>
            <a:rPr lang="en-GB"/>
            <a:t>Love</a:t>
          </a:r>
        </a:p>
      </dgm:t>
    </dgm:pt>
    <dgm:pt modelId="{DBABF818-73E4-4A50-878B-87715726710E}" type="parTrans" cxnId="{00AC6836-2EB7-4F81-8D16-85E4A6F03D87}">
      <dgm:prSet/>
      <dgm:spPr/>
      <dgm:t>
        <a:bodyPr/>
        <a:lstStyle/>
        <a:p>
          <a:endParaRPr lang="en-GB"/>
        </a:p>
      </dgm:t>
    </dgm:pt>
    <dgm:pt modelId="{EAD5F5BA-3D88-4CC8-890B-2E1EED80F3EB}" type="sibTrans" cxnId="{00AC6836-2EB7-4F81-8D16-85E4A6F03D87}">
      <dgm:prSet/>
      <dgm:spPr/>
      <dgm:t>
        <a:bodyPr/>
        <a:lstStyle/>
        <a:p>
          <a:endParaRPr lang="en-GB"/>
        </a:p>
      </dgm:t>
    </dgm:pt>
    <dgm:pt modelId="{35FD38ED-DB7D-406F-B952-B25910DC63F8}">
      <dgm:prSet phldrT="[Text]"/>
      <dgm:spPr/>
      <dgm:t>
        <a:bodyPr/>
        <a:lstStyle/>
        <a:p>
          <a:r>
            <a:rPr lang="en-GB"/>
            <a:t>Safety</a:t>
          </a:r>
        </a:p>
      </dgm:t>
    </dgm:pt>
    <dgm:pt modelId="{758AEE9D-6469-404B-92F3-DCFF168EC40D}" type="parTrans" cxnId="{FBFB3A50-3A3A-4B0C-AEE0-39F67D2DFEC9}">
      <dgm:prSet/>
      <dgm:spPr/>
      <dgm:t>
        <a:bodyPr/>
        <a:lstStyle/>
        <a:p>
          <a:endParaRPr lang="en-GB"/>
        </a:p>
      </dgm:t>
    </dgm:pt>
    <dgm:pt modelId="{F89EB8A2-C905-4A04-B77D-8433419C8A0C}" type="sibTrans" cxnId="{FBFB3A50-3A3A-4B0C-AEE0-39F67D2DFEC9}">
      <dgm:prSet/>
      <dgm:spPr/>
      <dgm:t>
        <a:bodyPr/>
        <a:lstStyle/>
        <a:p>
          <a:endParaRPr lang="en-GB"/>
        </a:p>
      </dgm:t>
    </dgm:pt>
    <dgm:pt modelId="{3E5FE92D-5002-4320-80E8-2A00C5CCCBF1}">
      <dgm:prSet phldrT="[Text]"/>
      <dgm:spPr/>
      <dgm:t>
        <a:bodyPr/>
        <a:lstStyle/>
        <a:p>
          <a:r>
            <a:rPr lang="en-GB"/>
            <a:t>Physiological</a:t>
          </a:r>
        </a:p>
      </dgm:t>
    </dgm:pt>
    <dgm:pt modelId="{099F47ED-13FA-4BB6-8ADB-EBF7C119C8B8}" type="parTrans" cxnId="{8B51D6A7-1366-4B2C-823C-F0439E1A9782}">
      <dgm:prSet/>
      <dgm:spPr/>
      <dgm:t>
        <a:bodyPr/>
        <a:lstStyle/>
        <a:p>
          <a:endParaRPr lang="en-GB"/>
        </a:p>
      </dgm:t>
    </dgm:pt>
    <dgm:pt modelId="{934C328E-CD46-4EC9-9094-053E435CA77D}" type="sibTrans" cxnId="{8B51D6A7-1366-4B2C-823C-F0439E1A9782}">
      <dgm:prSet/>
      <dgm:spPr/>
      <dgm:t>
        <a:bodyPr/>
        <a:lstStyle/>
        <a:p>
          <a:endParaRPr lang="en-GB"/>
        </a:p>
      </dgm:t>
    </dgm:pt>
    <dgm:pt modelId="{0E506B9D-40BD-48AD-85B2-0096227140C6}" type="pres">
      <dgm:prSet presAssocID="{BD436180-1887-4885-86F7-DB39D8112D80}" presName="compositeShape" presStyleCnt="0">
        <dgm:presLayoutVars>
          <dgm:dir/>
          <dgm:resizeHandles/>
        </dgm:presLayoutVars>
      </dgm:prSet>
      <dgm:spPr/>
    </dgm:pt>
    <dgm:pt modelId="{82191184-EAC1-4518-BF70-EA5059D17F7A}" type="pres">
      <dgm:prSet presAssocID="{BD436180-1887-4885-86F7-DB39D8112D80}" presName="pyramid" presStyleLbl="node1" presStyleIdx="0" presStyleCnt="1"/>
      <dgm:spPr/>
    </dgm:pt>
    <dgm:pt modelId="{59239EB4-B049-467C-B09E-FB7448C0F433}" type="pres">
      <dgm:prSet presAssocID="{BD436180-1887-4885-86F7-DB39D8112D80}" presName="theList" presStyleCnt="0"/>
      <dgm:spPr/>
    </dgm:pt>
    <dgm:pt modelId="{E32E75AE-97C1-4F26-8FDA-977DC81466EA}" type="pres">
      <dgm:prSet presAssocID="{374FD182-DC46-413B-BF4D-13C5C0B43307}" presName="aNode" presStyleLbl="fgAcc1" presStyleIdx="0" presStyleCnt="5">
        <dgm:presLayoutVars>
          <dgm:bulletEnabled val="1"/>
        </dgm:presLayoutVars>
      </dgm:prSet>
      <dgm:spPr/>
    </dgm:pt>
    <dgm:pt modelId="{0C68835A-B0B8-44AD-A403-1C38A52ADA61}" type="pres">
      <dgm:prSet presAssocID="{374FD182-DC46-413B-BF4D-13C5C0B43307}" presName="aSpace" presStyleCnt="0"/>
      <dgm:spPr/>
    </dgm:pt>
    <dgm:pt modelId="{1CB4B2F5-5C3C-4B01-A97F-2B3943FEF83A}" type="pres">
      <dgm:prSet presAssocID="{FCA08577-B7A5-45CB-9A5F-AD8E17FF5D7A}" presName="aNode" presStyleLbl="fgAcc1" presStyleIdx="1" presStyleCnt="5">
        <dgm:presLayoutVars>
          <dgm:bulletEnabled val="1"/>
        </dgm:presLayoutVars>
      </dgm:prSet>
      <dgm:spPr/>
    </dgm:pt>
    <dgm:pt modelId="{1F109B9A-CCD7-4584-8F34-BD14519E54A6}" type="pres">
      <dgm:prSet presAssocID="{FCA08577-B7A5-45CB-9A5F-AD8E17FF5D7A}" presName="aSpace" presStyleCnt="0"/>
      <dgm:spPr/>
    </dgm:pt>
    <dgm:pt modelId="{EA6AA52F-C054-484E-B51D-A9AC21CC9387}" type="pres">
      <dgm:prSet presAssocID="{D8912B3B-BDDD-40E0-BABE-E077A64D6661}" presName="aNode" presStyleLbl="fgAcc1" presStyleIdx="2" presStyleCnt="5">
        <dgm:presLayoutVars>
          <dgm:bulletEnabled val="1"/>
        </dgm:presLayoutVars>
      </dgm:prSet>
      <dgm:spPr/>
    </dgm:pt>
    <dgm:pt modelId="{E5ABD302-7EDA-48F4-BE05-897EF629C3E4}" type="pres">
      <dgm:prSet presAssocID="{D8912B3B-BDDD-40E0-BABE-E077A64D6661}" presName="aSpace" presStyleCnt="0"/>
      <dgm:spPr/>
    </dgm:pt>
    <dgm:pt modelId="{F7DC6F1B-AC24-4C0E-B96B-4288C36990E5}" type="pres">
      <dgm:prSet presAssocID="{35FD38ED-DB7D-406F-B952-B25910DC63F8}" presName="aNode" presStyleLbl="fgAcc1" presStyleIdx="3" presStyleCnt="5">
        <dgm:presLayoutVars>
          <dgm:bulletEnabled val="1"/>
        </dgm:presLayoutVars>
      </dgm:prSet>
      <dgm:spPr/>
    </dgm:pt>
    <dgm:pt modelId="{A2B6D157-DF7E-4924-8E7A-3D74654EE492}" type="pres">
      <dgm:prSet presAssocID="{35FD38ED-DB7D-406F-B952-B25910DC63F8}" presName="aSpace" presStyleCnt="0"/>
      <dgm:spPr/>
    </dgm:pt>
    <dgm:pt modelId="{8C36BF4B-B40C-42AB-A9CB-B8029FA69674}" type="pres">
      <dgm:prSet presAssocID="{3E5FE92D-5002-4320-80E8-2A00C5CCCBF1}" presName="aNode" presStyleLbl="fgAcc1" presStyleIdx="4" presStyleCnt="5">
        <dgm:presLayoutVars>
          <dgm:bulletEnabled val="1"/>
        </dgm:presLayoutVars>
      </dgm:prSet>
      <dgm:spPr/>
    </dgm:pt>
    <dgm:pt modelId="{7711C958-570A-4FAE-8578-E096452EE3CE}" type="pres">
      <dgm:prSet presAssocID="{3E5FE92D-5002-4320-80E8-2A00C5CCCBF1}" presName="aSpace" presStyleCnt="0"/>
      <dgm:spPr/>
    </dgm:pt>
  </dgm:ptLst>
  <dgm:cxnLst>
    <dgm:cxn modelId="{9D375701-ED3C-7749-8AB6-0562831D89E8}" type="presOf" srcId="{35FD38ED-DB7D-406F-B952-B25910DC63F8}" destId="{F7DC6F1B-AC24-4C0E-B96B-4288C36990E5}" srcOrd="0" destOrd="0" presId="urn:microsoft.com/office/officeart/2005/8/layout/pyramid2"/>
    <dgm:cxn modelId="{7DA1B702-4086-D64D-A2C3-B79D534A75E8}" type="presOf" srcId="{374FD182-DC46-413B-BF4D-13C5C0B43307}" destId="{E32E75AE-97C1-4F26-8FDA-977DC81466EA}" srcOrd="0" destOrd="0" presId="urn:microsoft.com/office/officeart/2005/8/layout/pyramid2"/>
    <dgm:cxn modelId="{7CB60E28-E722-054D-83E0-D80C71767BA9}" type="presOf" srcId="{FCA08577-B7A5-45CB-9A5F-AD8E17FF5D7A}" destId="{1CB4B2F5-5C3C-4B01-A97F-2B3943FEF83A}" srcOrd="0" destOrd="0" presId="urn:microsoft.com/office/officeart/2005/8/layout/pyramid2"/>
    <dgm:cxn modelId="{00AC6836-2EB7-4F81-8D16-85E4A6F03D87}" srcId="{BD436180-1887-4885-86F7-DB39D8112D80}" destId="{D8912B3B-BDDD-40E0-BABE-E077A64D6661}" srcOrd="2" destOrd="0" parTransId="{DBABF818-73E4-4A50-878B-87715726710E}" sibTransId="{EAD5F5BA-3D88-4CC8-890B-2E1EED80F3EB}"/>
    <dgm:cxn modelId="{FBFB3A50-3A3A-4B0C-AEE0-39F67D2DFEC9}" srcId="{BD436180-1887-4885-86F7-DB39D8112D80}" destId="{35FD38ED-DB7D-406F-B952-B25910DC63F8}" srcOrd="3" destOrd="0" parTransId="{758AEE9D-6469-404B-92F3-DCFF168EC40D}" sibTransId="{F89EB8A2-C905-4A04-B77D-8433419C8A0C}"/>
    <dgm:cxn modelId="{8B51D6A7-1366-4B2C-823C-F0439E1A9782}" srcId="{BD436180-1887-4885-86F7-DB39D8112D80}" destId="{3E5FE92D-5002-4320-80E8-2A00C5CCCBF1}" srcOrd="4" destOrd="0" parTransId="{099F47ED-13FA-4BB6-8ADB-EBF7C119C8B8}" sibTransId="{934C328E-CD46-4EC9-9094-053E435CA77D}"/>
    <dgm:cxn modelId="{C49962B2-F1B9-4D79-BD0F-592FA55F0336}" srcId="{BD436180-1887-4885-86F7-DB39D8112D80}" destId="{FCA08577-B7A5-45CB-9A5F-AD8E17FF5D7A}" srcOrd="1" destOrd="0" parTransId="{3E8A0276-3182-4CD2-AC35-DC22F51FDCFD}" sibTransId="{798AE784-48C8-41B8-A44E-00D0A07C941B}"/>
    <dgm:cxn modelId="{9C2342C3-AE56-6049-BC59-91A6D97FCED5}" type="presOf" srcId="{D8912B3B-BDDD-40E0-BABE-E077A64D6661}" destId="{EA6AA52F-C054-484E-B51D-A9AC21CC9387}" srcOrd="0" destOrd="0" presId="urn:microsoft.com/office/officeart/2005/8/layout/pyramid2"/>
    <dgm:cxn modelId="{B98CEDCD-A61B-4946-BA8C-15A483FA2EA8}" srcId="{BD436180-1887-4885-86F7-DB39D8112D80}" destId="{374FD182-DC46-413B-BF4D-13C5C0B43307}" srcOrd="0" destOrd="0" parTransId="{51CAB631-33E3-4BA3-B3AC-C29E15B25E27}" sibTransId="{3327316B-250E-4A62-AC7B-1E42B6AAD5BA}"/>
    <dgm:cxn modelId="{A58236DB-7333-7B48-8334-39C996006E69}" type="presOf" srcId="{3E5FE92D-5002-4320-80E8-2A00C5CCCBF1}" destId="{8C36BF4B-B40C-42AB-A9CB-B8029FA69674}" srcOrd="0" destOrd="0" presId="urn:microsoft.com/office/officeart/2005/8/layout/pyramid2"/>
    <dgm:cxn modelId="{EE614DEB-C383-CB42-8F7D-45DA2EF90C3C}" type="presOf" srcId="{BD436180-1887-4885-86F7-DB39D8112D80}" destId="{0E506B9D-40BD-48AD-85B2-0096227140C6}" srcOrd="0" destOrd="0" presId="urn:microsoft.com/office/officeart/2005/8/layout/pyramid2"/>
    <dgm:cxn modelId="{7C682787-BA57-7648-B8D0-BB228BC8DD03}" type="presParOf" srcId="{0E506B9D-40BD-48AD-85B2-0096227140C6}" destId="{82191184-EAC1-4518-BF70-EA5059D17F7A}" srcOrd="0" destOrd="0" presId="urn:microsoft.com/office/officeart/2005/8/layout/pyramid2"/>
    <dgm:cxn modelId="{11DDB4BA-01EC-794C-AC22-4B7B36D580BF}" type="presParOf" srcId="{0E506B9D-40BD-48AD-85B2-0096227140C6}" destId="{59239EB4-B049-467C-B09E-FB7448C0F433}" srcOrd="1" destOrd="0" presId="urn:microsoft.com/office/officeart/2005/8/layout/pyramid2"/>
    <dgm:cxn modelId="{F692EC5E-E022-B249-8430-E76D88E3378B}" type="presParOf" srcId="{59239EB4-B049-467C-B09E-FB7448C0F433}" destId="{E32E75AE-97C1-4F26-8FDA-977DC81466EA}" srcOrd="0" destOrd="0" presId="urn:microsoft.com/office/officeart/2005/8/layout/pyramid2"/>
    <dgm:cxn modelId="{A013E7FE-B43A-A44D-8ECF-221402B9343F}" type="presParOf" srcId="{59239EB4-B049-467C-B09E-FB7448C0F433}" destId="{0C68835A-B0B8-44AD-A403-1C38A52ADA61}" srcOrd="1" destOrd="0" presId="urn:microsoft.com/office/officeart/2005/8/layout/pyramid2"/>
    <dgm:cxn modelId="{BD879C39-1F6C-3743-982B-640675AFCF89}" type="presParOf" srcId="{59239EB4-B049-467C-B09E-FB7448C0F433}" destId="{1CB4B2F5-5C3C-4B01-A97F-2B3943FEF83A}" srcOrd="2" destOrd="0" presId="urn:microsoft.com/office/officeart/2005/8/layout/pyramid2"/>
    <dgm:cxn modelId="{D8CD33B0-27AA-3A45-86B0-82F9F6314DE7}" type="presParOf" srcId="{59239EB4-B049-467C-B09E-FB7448C0F433}" destId="{1F109B9A-CCD7-4584-8F34-BD14519E54A6}" srcOrd="3" destOrd="0" presId="urn:microsoft.com/office/officeart/2005/8/layout/pyramid2"/>
    <dgm:cxn modelId="{20D1C935-6A76-5B49-8619-389CB692C396}" type="presParOf" srcId="{59239EB4-B049-467C-B09E-FB7448C0F433}" destId="{EA6AA52F-C054-484E-B51D-A9AC21CC9387}" srcOrd="4" destOrd="0" presId="urn:microsoft.com/office/officeart/2005/8/layout/pyramid2"/>
    <dgm:cxn modelId="{610DFA0B-765C-DC47-91C9-C4FAE7107950}" type="presParOf" srcId="{59239EB4-B049-467C-B09E-FB7448C0F433}" destId="{E5ABD302-7EDA-48F4-BE05-897EF629C3E4}" srcOrd="5" destOrd="0" presId="urn:microsoft.com/office/officeart/2005/8/layout/pyramid2"/>
    <dgm:cxn modelId="{EDC95C88-0429-E74E-99A9-DB2493D7BDB2}" type="presParOf" srcId="{59239EB4-B049-467C-B09E-FB7448C0F433}" destId="{F7DC6F1B-AC24-4C0E-B96B-4288C36990E5}" srcOrd="6" destOrd="0" presId="urn:microsoft.com/office/officeart/2005/8/layout/pyramid2"/>
    <dgm:cxn modelId="{F62FF2CB-0436-F544-8F99-696D3AF82034}" type="presParOf" srcId="{59239EB4-B049-467C-B09E-FB7448C0F433}" destId="{A2B6D157-DF7E-4924-8E7A-3D74654EE492}" srcOrd="7" destOrd="0" presId="urn:microsoft.com/office/officeart/2005/8/layout/pyramid2"/>
    <dgm:cxn modelId="{AAA8CC19-5E8A-9044-A5B6-62A4EE6678E9}" type="presParOf" srcId="{59239EB4-B049-467C-B09E-FB7448C0F433}" destId="{8C36BF4B-B40C-42AB-A9CB-B8029FA69674}" srcOrd="8" destOrd="0" presId="urn:microsoft.com/office/officeart/2005/8/layout/pyramid2"/>
    <dgm:cxn modelId="{2AC47C20-1323-E24C-8815-72B731581BC5}" type="presParOf" srcId="{59239EB4-B049-467C-B09E-FB7448C0F433}" destId="{7711C958-570A-4FAE-8578-E096452EE3CE}"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08AC4B-4CEC-41E5-AE19-47A4E2720563}">
      <dsp:nvSpPr>
        <dsp:cNvPr id="0" name=""/>
        <dsp:cNvSpPr/>
      </dsp:nvSpPr>
      <dsp:spPr>
        <a:xfrm>
          <a:off x="819461" y="453531"/>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Fragmented informative model</a:t>
          </a:r>
        </a:p>
      </dsp:txBody>
      <dsp:txXfrm>
        <a:off x="1063655" y="453531"/>
        <a:ext cx="1282015" cy="1017981"/>
      </dsp:txXfrm>
    </dsp:sp>
    <dsp:sp modelId="{59179C9B-8BA4-4AC7-ACB1-A12DE00142E2}">
      <dsp:nvSpPr>
        <dsp:cNvPr id="0" name=""/>
        <dsp:cNvSpPr/>
      </dsp:nvSpPr>
      <dsp:spPr>
        <a:xfrm>
          <a:off x="819461" y="1471513"/>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Fading boundaries</a:t>
          </a:r>
        </a:p>
      </dsp:txBody>
      <dsp:txXfrm>
        <a:off x="1063655" y="1471513"/>
        <a:ext cx="1282015" cy="1017981"/>
      </dsp:txXfrm>
    </dsp:sp>
    <dsp:sp modelId="{1877502C-A892-4DC0-ADA6-FA065097BB90}">
      <dsp:nvSpPr>
        <dsp:cNvPr id="0" name=""/>
        <dsp:cNvSpPr/>
      </dsp:nvSpPr>
      <dsp:spPr>
        <a:xfrm>
          <a:off x="819461" y="2489494"/>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Deluge of information</a:t>
          </a:r>
        </a:p>
      </dsp:txBody>
      <dsp:txXfrm>
        <a:off x="1063655" y="2489494"/>
        <a:ext cx="1282015" cy="1017981"/>
      </dsp:txXfrm>
    </dsp:sp>
    <dsp:sp modelId="{51F68A05-A560-4C6F-BC90-521AEF3B0907}">
      <dsp:nvSpPr>
        <dsp:cNvPr id="0" name=""/>
        <dsp:cNvSpPr/>
      </dsp:nvSpPr>
      <dsp:spPr>
        <a:xfrm>
          <a:off x="819461" y="3507476"/>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Exposure</a:t>
          </a:r>
        </a:p>
      </dsp:txBody>
      <dsp:txXfrm>
        <a:off x="1063655" y="3507476"/>
        <a:ext cx="1282015" cy="1017981"/>
      </dsp:txXfrm>
    </dsp:sp>
    <dsp:sp modelId="{FC7ED273-8CFD-43C2-9C05-44FADF3E0637}">
      <dsp:nvSpPr>
        <dsp:cNvPr id="0" name=""/>
        <dsp:cNvSpPr/>
      </dsp:nvSpPr>
      <dsp:spPr>
        <a:xfrm>
          <a:off x="5483" y="46542"/>
          <a:ext cx="1017472" cy="1017472"/>
        </a:xfrm>
        <a:prstGeom prst="ellipse">
          <a:avLst/>
        </a:prstGeom>
        <a:gradFill rotWithShape="0">
          <a:gsLst>
            <a:gs pos="0">
              <a:schemeClr val="accent1">
                <a:hueOff val="0"/>
                <a:satOff val="0"/>
                <a:lumOff val="0"/>
                <a:alphaOff val="0"/>
                <a:shade val="100000"/>
                <a:satMod val="137000"/>
              </a:schemeClr>
            </a:gs>
            <a:gs pos="71000">
              <a:schemeClr val="accent1">
                <a:hueOff val="0"/>
                <a:satOff val="0"/>
                <a:lumOff val="0"/>
                <a:alphaOff val="0"/>
                <a:shade val="98000"/>
                <a:satMod val="137000"/>
              </a:schemeClr>
            </a:gs>
            <a:gs pos="100000">
              <a:schemeClr val="accent1">
                <a:hueOff val="0"/>
                <a:satOff val="0"/>
                <a:lumOff val="0"/>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en-US" sz="1700" kern="1200"/>
            <a:t>Step 1 Web</a:t>
          </a:r>
        </a:p>
      </dsp:txBody>
      <dsp:txXfrm>
        <a:off x="154488" y="195547"/>
        <a:ext cx="719462" cy="719462"/>
      </dsp:txXfrm>
    </dsp:sp>
    <dsp:sp modelId="{F660F4B9-35DB-4256-A868-A35C6DCCF6B2}">
      <dsp:nvSpPr>
        <dsp:cNvPr id="0" name=""/>
        <dsp:cNvSpPr/>
      </dsp:nvSpPr>
      <dsp:spPr>
        <a:xfrm>
          <a:off x="3351986" y="442384"/>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Framework for participation</a:t>
          </a:r>
        </a:p>
      </dsp:txBody>
      <dsp:txXfrm>
        <a:off x="3596180" y="442384"/>
        <a:ext cx="1282015" cy="1017981"/>
      </dsp:txXfrm>
    </dsp:sp>
    <dsp:sp modelId="{614EBA0E-D12B-447E-B378-B0FA2DEBEA2F}">
      <dsp:nvSpPr>
        <dsp:cNvPr id="0" name=""/>
        <dsp:cNvSpPr/>
      </dsp:nvSpPr>
      <dsp:spPr>
        <a:xfrm>
          <a:off x="3363143" y="1471513"/>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Content agnostic</a:t>
          </a:r>
        </a:p>
      </dsp:txBody>
      <dsp:txXfrm>
        <a:off x="3607337" y="1471513"/>
        <a:ext cx="1282015" cy="1017981"/>
      </dsp:txXfrm>
    </dsp:sp>
    <dsp:sp modelId="{68509703-D239-4E1B-8CF0-EF08079E1226}">
      <dsp:nvSpPr>
        <dsp:cNvPr id="0" name=""/>
        <dsp:cNvSpPr/>
      </dsp:nvSpPr>
      <dsp:spPr>
        <a:xfrm>
          <a:off x="3363143" y="2489494"/>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Community features</a:t>
          </a:r>
        </a:p>
      </dsp:txBody>
      <dsp:txXfrm>
        <a:off x="3607337" y="2489494"/>
        <a:ext cx="1282015" cy="1017981"/>
      </dsp:txXfrm>
    </dsp:sp>
    <dsp:sp modelId="{FD776C1E-557E-4553-9447-49B69EEC7907}">
      <dsp:nvSpPr>
        <dsp:cNvPr id="0" name=""/>
        <dsp:cNvSpPr/>
      </dsp:nvSpPr>
      <dsp:spPr>
        <a:xfrm>
          <a:off x="2549165" y="46542"/>
          <a:ext cx="1017472" cy="1017472"/>
        </a:xfrm>
        <a:prstGeom prst="ellipse">
          <a:avLst/>
        </a:prstGeom>
        <a:gradFill rotWithShape="0">
          <a:gsLst>
            <a:gs pos="0">
              <a:schemeClr val="accent1">
                <a:hueOff val="0"/>
                <a:satOff val="0"/>
                <a:lumOff val="0"/>
                <a:alphaOff val="0"/>
                <a:shade val="100000"/>
                <a:satMod val="137000"/>
              </a:schemeClr>
            </a:gs>
            <a:gs pos="71000">
              <a:schemeClr val="accent1">
                <a:hueOff val="0"/>
                <a:satOff val="0"/>
                <a:lumOff val="0"/>
                <a:alphaOff val="0"/>
                <a:shade val="98000"/>
                <a:satMod val="137000"/>
              </a:schemeClr>
            </a:gs>
            <a:gs pos="100000">
              <a:schemeClr val="accent1">
                <a:hueOff val="0"/>
                <a:satOff val="0"/>
                <a:lumOff val="0"/>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en-US" sz="1700" kern="1200"/>
            <a:t>Step 2 Social</a:t>
          </a:r>
        </a:p>
      </dsp:txBody>
      <dsp:txXfrm>
        <a:off x="2698170" y="195547"/>
        <a:ext cx="719462" cy="719462"/>
      </dsp:txXfrm>
    </dsp:sp>
    <dsp:sp modelId="{AD2806AC-6A03-4F05-9F4D-F72EA0E56FBF}">
      <dsp:nvSpPr>
        <dsp:cNvPr id="0" name=""/>
        <dsp:cNvSpPr/>
      </dsp:nvSpPr>
      <dsp:spPr>
        <a:xfrm>
          <a:off x="5906825" y="453531"/>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Clicktivism</a:t>
          </a:r>
        </a:p>
      </dsp:txBody>
      <dsp:txXfrm>
        <a:off x="6151018" y="453531"/>
        <a:ext cx="1282015" cy="1017981"/>
      </dsp:txXfrm>
    </dsp:sp>
    <dsp:sp modelId="{5314AADB-0AD3-4BAE-9F15-B0FE4F44C802}">
      <dsp:nvSpPr>
        <dsp:cNvPr id="0" name=""/>
        <dsp:cNvSpPr/>
      </dsp:nvSpPr>
      <dsp:spPr>
        <a:xfrm>
          <a:off x="5906825" y="1471513"/>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Collective intelligence</a:t>
          </a:r>
        </a:p>
      </dsp:txBody>
      <dsp:txXfrm>
        <a:off x="6151018" y="1471513"/>
        <a:ext cx="1282015" cy="1017981"/>
      </dsp:txXfrm>
    </dsp:sp>
    <dsp:sp modelId="{89E6DA6E-7A23-44BD-8A99-378091FF741D}">
      <dsp:nvSpPr>
        <dsp:cNvPr id="0" name=""/>
        <dsp:cNvSpPr/>
      </dsp:nvSpPr>
      <dsp:spPr>
        <a:xfrm>
          <a:off x="5092847" y="46542"/>
          <a:ext cx="1017472" cy="1017472"/>
        </a:xfrm>
        <a:prstGeom prst="ellipse">
          <a:avLst/>
        </a:prstGeom>
        <a:gradFill rotWithShape="0">
          <a:gsLst>
            <a:gs pos="0">
              <a:schemeClr val="accent1">
                <a:hueOff val="0"/>
                <a:satOff val="0"/>
                <a:lumOff val="0"/>
                <a:alphaOff val="0"/>
                <a:shade val="100000"/>
                <a:satMod val="137000"/>
              </a:schemeClr>
            </a:gs>
            <a:gs pos="71000">
              <a:schemeClr val="accent1">
                <a:hueOff val="0"/>
                <a:satOff val="0"/>
                <a:lumOff val="0"/>
                <a:alphaOff val="0"/>
                <a:shade val="98000"/>
                <a:satMod val="137000"/>
              </a:schemeClr>
            </a:gs>
            <a:gs pos="100000">
              <a:schemeClr val="accent1">
                <a:hueOff val="0"/>
                <a:satOff val="0"/>
                <a:lumOff val="0"/>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en-US" sz="1700" kern="1200"/>
            <a:t>Step 3 Mobile </a:t>
          </a:r>
        </a:p>
      </dsp:txBody>
      <dsp:txXfrm>
        <a:off x="5241852" y="195547"/>
        <a:ext cx="719462" cy="719462"/>
      </dsp:txXfrm>
    </dsp:sp>
    <dsp:sp modelId="{402C2C77-A32C-4D99-9940-12535E1181F2}">
      <dsp:nvSpPr>
        <dsp:cNvPr id="0" name=""/>
        <dsp:cNvSpPr/>
      </dsp:nvSpPr>
      <dsp:spPr>
        <a:xfrm>
          <a:off x="8450507" y="453531"/>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Recommender system/algorithm</a:t>
          </a:r>
        </a:p>
      </dsp:txBody>
      <dsp:txXfrm>
        <a:off x="8694700" y="453531"/>
        <a:ext cx="1282015" cy="1017981"/>
      </dsp:txXfrm>
    </dsp:sp>
    <dsp:sp modelId="{3086D0BF-AAD1-4310-88ED-4D81A687BD50}">
      <dsp:nvSpPr>
        <dsp:cNvPr id="0" name=""/>
        <dsp:cNvSpPr/>
      </dsp:nvSpPr>
      <dsp:spPr>
        <a:xfrm>
          <a:off x="8450507" y="1471513"/>
          <a:ext cx="1526209" cy="1017981"/>
        </a:xfrm>
        <a:prstGeom prst="rect">
          <a:avLst/>
        </a:prstGeom>
        <a:solidFill>
          <a:schemeClr val="accent1">
            <a:alpha val="90000"/>
            <a:tint val="40000"/>
            <a:hueOff val="0"/>
            <a:satOff val="0"/>
            <a:lumOff val="0"/>
            <a:alphaOff val="0"/>
          </a:schemeClr>
        </a:solidFill>
        <a:ln w="635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a:t>Psychology</a:t>
          </a:r>
          <a:r>
            <a:rPr lang="en-US" sz="1100" kern="1200" baseline="0"/>
            <a:t> driven</a:t>
          </a:r>
          <a:endParaRPr lang="en-US" sz="1100" kern="1200"/>
        </a:p>
      </dsp:txBody>
      <dsp:txXfrm>
        <a:off x="8694700" y="1471513"/>
        <a:ext cx="1282015" cy="1017981"/>
      </dsp:txXfrm>
    </dsp:sp>
    <dsp:sp modelId="{7453D9C8-CD6E-4AA4-8A19-7F6F667528F0}">
      <dsp:nvSpPr>
        <dsp:cNvPr id="0" name=""/>
        <dsp:cNvSpPr/>
      </dsp:nvSpPr>
      <dsp:spPr>
        <a:xfrm>
          <a:off x="7636529" y="46542"/>
          <a:ext cx="1017472" cy="1017472"/>
        </a:xfrm>
        <a:prstGeom prst="ellipse">
          <a:avLst/>
        </a:prstGeom>
        <a:gradFill rotWithShape="0">
          <a:gsLst>
            <a:gs pos="0">
              <a:schemeClr val="accent1">
                <a:hueOff val="0"/>
                <a:satOff val="0"/>
                <a:lumOff val="0"/>
                <a:alphaOff val="0"/>
                <a:shade val="100000"/>
                <a:satMod val="137000"/>
              </a:schemeClr>
            </a:gs>
            <a:gs pos="71000">
              <a:schemeClr val="accent1">
                <a:hueOff val="0"/>
                <a:satOff val="0"/>
                <a:lumOff val="0"/>
                <a:alphaOff val="0"/>
                <a:shade val="98000"/>
                <a:satMod val="137000"/>
              </a:schemeClr>
            </a:gs>
            <a:gs pos="100000">
              <a:schemeClr val="accent1">
                <a:hueOff val="0"/>
                <a:satOff val="0"/>
                <a:lumOff val="0"/>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en-US" sz="1700" kern="1200"/>
            <a:t>Step 4 Search</a:t>
          </a:r>
        </a:p>
      </dsp:txBody>
      <dsp:txXfrm>
        <a:off x="7785534" y="195547"/>
        <a:ext cx="719462" cy="7194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191184-EAC1-4518-BF70-EA5059D17F7A}">
      <dsp:nvSpPr>
        <dsp:cNvPr id="0" name=""/>
        <dsp:cNvSpPr/>
      </dsp:nvSpPr>
      <dsp:spPr>
        <a:xfrm>
          <a:off x="1994337" y="0"/>
          <a:ext cx="4608512" cy="4608512"/>
        </a:xfrm>
        <a:prstGeom prst="triangle">
          <a:avLst/>
        </a:prstGeom>
        <a:gradFill rotWithShape="0">
          <a:gsLst>
            <a:gs pos="0">
              <a:schemeClr val="accent2">
                <a:shade val="50000"/>
                <a:hueOff val="0"/>
                <a:satOff val="0"/>
                <a:lumOff val="0"/>
                <a:alphaOff val="0"/>
                <a:shade val="100000"/>
                <a:satMod val="137000"/>
              </a:schemeClr>
            </a:gs>
            <a:gs pos="71000">
              <a:schemeClr val="accent2">
                <a:shade val="50000"/>
                <a:hueOff val="0"/>
                <a:satOff val="0"/>
                <a:lumOff val="0"/>
                <a:alphaOff val="0"/>
                <a:shade val="98000"/>
                <a:satMod val="137000"/>
              </a:schemeClr>
            </a:gs>
            <a:gs pos="100000">
              <a:schemeClr val="accent2">
                <a:shade val="50000"/>
                <a:hueOff val="0"/>
                <a:satOff val="0"/>
                <a:lumOff val="0"/>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dsp:spPr>
      <dsp:style>
        <a:lnRef idx="0">
          <a:scrgbClr r="0" g="0" b="0"/>
        </a:lnRef>
        <a:fillRef idx="3">
          <a:scrgbClr r="0" g="0" b="0"/>
        </a:fillRef>
        <a:effectRef idx="2">
          <a:scrgbClr r="0" g="0" b="0"/>
        </a:effectRef>
        <a:fontRef idx="minor">
          <a:schemeClr val="lt1"/>
        </a:fontRef>
      </dsp:style>
    </dsp:sp>
    <dsp:sp modelId="{E32E75AE-97C1-4F26-8FDA-977DC81466EA}">
      <dsp:nvSpPr>
        <dsp:cNvPr id="0" name=""/>
        <dsp:cNvSpPr/>
      </dsp:nvSpPr>
      <dsp:spPr>
        <a:xfrm>
          <a:off x="4298593" y="461301"/>
          <a:ext cx="2995532" cy="655272"/>
        </a:xfrm>
        <a:prstGeom prst="roundRect">
          <a:avLst/>
        </a:prstGeom>
        <a:solidFill>
          <a:schemeClr val="lt1">
            <a:alpha val="90000"/>
            <a:hueOff val="0"/>
            <a:satOff val="0"/>
            <a:lumOff val="0"/>
            <a:alphaOff val="0"/>
          </a:schemeClr>
        </a:solidFill>
        <a:ln w="6350" cap="rnd" cmpd="sng" algn="ctr">
          <a:solidFill>
            <a:schemeClr val="accent2">
              <a:shade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Self-Actualisation</a:t>
          </a:r>
        </a:p>
      </dsp:txBody>
      <dsp:txXfrm>
        <a:off x="4330581" y="493289"/>
        <a:ext cx="2931556" cy="591296"/>
      </dsp:txXfrm>
    </dsp:sp>
    <dsp:sp modelId="{1CB4B2F5-5C3C-4B01-A97F-2B3943FEF83A}">
      <dsp:nvSpPr>
        <dsp:cNvPr id="0" name=""/>
        <dsp:cNvSpPr/>
      </dsp:nvSpPr>
      <dsp:spPr>
        <a:xfrm>
          <a:off x="4298593" y="1198483"/>
          <a:ext cx="2995532" cy="655272"/>
        </a:xfrm>
        <a:prstGeom prst="roundRect">
          <a:avLst/>
        </a:prstGeom>
        <a:solidFill>
          <a:schemeClr val="lt1">
            <a:alpha val="90000"/>
            <a:hueOff val="0"/>
            <a:satOff val="0"/>
            <a:lumOff val="0"/>
            <a:alphaOff val="0"/>
          </a:schemeClr>
        </a:solidFill>
        <a:ln w="6350" cap="rnd" cmpd="sng" algn="ctr">
          <a:solidFill>
            <a:schemeClr val="accent2">
              <a:shade val="50000"/>
              <a:hueOff val="32159"/>
              <a:satOff val="-2124"/>
              <a:lumOff val="1772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Esteem</a:t>
          </a:r>
        </a:p>
      </dsp:txBody>
      <dsp:txXfrm>
        <a:off x="4330581" y="1230471"/>
        <a:ext cx="2931556" cy="591296"/>
      </dsp:txXfrm>
    </dsp:sp>
    <dsp:sp modelId="{EA6AA52F-C054-484E-B51D-A9AC21CC9387}">
      <dsp:nvSpPr>
        <dsp:cNvPr id="0" name=""/>
        <dsp:cNvSpPr/>
      </dsp:nvSpPr>
      <dsp:spPr>
        <a:xfrm>
          <a:off x="4298593" y="1935665"/>
          <a:ext cx="2995532" cy="655272"/>
        </a:xfrm>
        <a:prstGeom prst="roundRect">
          <a:avLst/>
        </a:prstGeom>
        <a:solidFill>
          <a:schemeClr val="lt1">
            <a:alpha val="90000"/>
            <a:hueOff val="0"/>
            <a:satOff val="0"/>
            <a:lumOff val="0"/>
            <a:alphaOff val="0"/>
          </a:schemeClr>
        </a:solidFill>
        <a:ln w="6350" cap="rnd" cmpd="sng" algn="ctr">
          <a:solidFill>
            <a:schemeClr val="accent2">
              <a:shade val="50000"/>
              <a:hueOff val="64318"/>
              <a:satOff val="-4249"/>
              <a:lumOff val="3545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Love</a:t>
          </a:r>
        </a:p>
      </dsp:txBody>
      <dsp:txXfrm>
        <a:off x="4330581" y="1967653"/>
        <a:ext cx="2931556" cy="591296"/>
      </dsp:txXfrm>
    </dsp:sp>
    <dsp:sp modelId="{F7DC6F1B-AC24-4C0E-B96B-4288C36990E5}">
      <dsp:nvSpPr>
        <dsp:cNvPr id="0" name=""/>
        <dsp:cNvSpPr/>
      </dsp:nvSpPr>
      <dsp:spPr>
        <a:xfrm>
          <a:off x="4298593" y="2672846"/>
          <a:ext cx="2995532" cy="655272"/>
        </a:xfrm>
        <a:prstGeom prst="roundRect">
          <a:avLst/>
        </a:prstGeom>
        <a:solidFill>
          <a:schemeClr val="lt1">
            <a:alpha val="90000"/>
            <a:hueOff val="0"/>
            <a:satOff val="0"/>
            <a:lumOff val="0"/>
            <a:alphaOff val="0"/>
          </a:schemeClr>
        </a:solidFill>
        <a:ln w="6350" cap="rnd" cmpd="sng" algn="ctr">
          <a:solidFill>
            <a:schemeClr val="accent2">
              <a:shade val="50000"/>
              <a:hueOff val="64318"/>
              <a:satOff val="-4249"/>
              <a:lumOff val="3545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Safety</a:t>
          </a:r>
        </a:p>
      </dsp:txBody>
      <dsp:txXfrm>
        <a:off x="4330581" y="2704834"/>
        <a:ext cx="2931556" cy="591296"/>
      </dsp:txXfrm>
    </dsp:sp>
    <dsp:sp modelId="{8C36BF4B-B40C-42AB-A9CB-B8029FA69674}">
      <dsp:nvSpPr>
        <dsp:cNvPr id="0" name=""/>
        <dsp:cNvSpPr/>
      </dsp:nvSpPr>
      <dsp:spPr>
        <a:xfrm>
          <a:off x="4298593" y="3410028"/>
          <a:ext cx="2995532" cy="655272"/>
        </a:xfrm>
        <a:prstGeom prst="roundRect">
          <a:avLst/>
        </a:prstGeom>
        <a:solidFill>
          <a:schemeClr val="lt1">
            <a:alpha val="90000"/>
            <a:hueOff val="0"/>
            <a:satOff val="0"/>
            <a:lumOff val="0"/>
            <a:alphaOff val="0"/>
          </a:schemeClr>
        </a:solidFill>
        <a:ln w="6350" cap="rnd" cmpd="sng" algn="ctr">
          <a:solidFill>
            <a:schemeClr val="accent2">
              <a:shade val="50000"/>
              <a:hueOff val="32159"/>
              <a:satOff val="-2124"/>
              <a:lumOff val="1772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Physiological</a:t>
          </a:r>
        </a:p>
      </dsp:txBody>
      <dsp:txXfrm>
        <a:off x="4330581" y="3442016"/>
        <a:ext cx="2931556" cy="591296"/>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CEAAF3-9831-450B-8D59-2C09DB96C8FC}" type="datetimeFigureOut">
              <a:rPr lang="en-US"/>
              <a:t>7/17/19</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834459-7356-44BF-850D-8B30C4FB3B6B}" type="slidenum">
              <a:rPr/>
              <a:t>‹#›</a:t>
            </a:fld>
            <a:endParaRPr/>
          </a:p>
        </p:txBody>
      </p:sp>
    </p:spTree>
    <p:extLst>
      <p:ext uri="{BB962C8B-B14F-4D97-AF65-F5344CB8AC3E}">
        <p14:creationId xmlns:p14="http://schemas.microsoft.com/office/powerpoint/2010/main" val="2469016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50CD79-FC16-4410-AB61-17F26E6D3BC8}" type="datetimeFigureOut">
              <a:rPr lang="en-US"/>
              <a:t>7/17/19</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C37BE-C303-496D-B5CD-85F2937540FC}" type="slidenum">
              <a:rPr/>
              <a:t>‹#›</a:t>
            </a:fld>
            <a:endParaRPr/>
          </a:p>
        </p:txBody>
      </p:sp>
    </p:spTree>
    <p:extLst>
      <p:ext uri="{BB962C8B-B14F-4D97-AF65-F5344CB8AC3E}">
        <p14:creationId xmlns:p14="http://schemas.microsoft.com/office/powerpoint/2010/main" val="3350842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a:t>
            </a:fld>
            <a:endParaRPr lang="en-US" dirty="0"/>
          </a:p>
        </p:txBody>
      </p:sp>
    </p:spTree>
    <p:extLst>
      <p:ext uri="{BB962C8B-B14F-4D97-AF65-F5344CB8AC3E}">
        <p14:creationId xmlns:p14="http://schemas.microsoft.com/office/powerpoint/2010/main" val="240615026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0" y="0"/>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Picture 10"/>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1324445" y="0"/>
            <a:ext cx="1747524" cy="2292094"/>
          </a:xfrm>
          <a:prstGeom prst="rect">
            <a:avLst/>
          </a:prstGeom>
        </p:spPr>
      </p:pic>
      <p:sp>
        <p:nvSpPr>
          <p:cNvPr id="2" name="Title 1"/>
          <p:cNvSpPr>
            <a:spLocks noGrp="1"/>
          </p:cNvSpPr>
          <p:nvPr>
            <p:ph type="ctrTitle"/>
          </p:nvPr>
        </p:nvSpPr>
        <p:spPr>
          <a:xfrm>
            <a:off x="1104900" y="2292094"/>
            <a:ext cx="10096500" cy="2219691"/>
          </a:xfrm>
        </p:spPr>
        <p:txBody>
          <a:bodyPr anchor="ctr">
            <a:normAutofit/>
          </a:bodyPr>
          <a:lstStyle>
            <a:lvl1pPr algn="l">
              <a:defRPr sz="4400" cap="all" baseline="0"/>
            </a:lvl1pPr>
          </a:lstStyle>
          <a:p>
            <a:r>
              <a:rPr lang="en-US"/>
              <a:t>Click to edit Master title style</a:t>
            </a:r>
            <a:endParaRPr/>
          </a:p>
        </p:txBody>
      </p:sp>
      <p:sp>
        <p:nvSpPr>
          <p:cNvPr id="3" name="Subtitle 2"/>
          <p:cNvSpPr>
            <a:spLocks noGrp="1"/>
          </p:cNvSpPr>
          <p:nvPr>
            <p:ph type="subTitle" idx="1"/>
          </p:nvPr>
        </p:nvSpPr>
        <p:spPr>
          <a:xfrm>
            <a:off x="1104898" y="4511784"/>
            <a:ext cx="10096501"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7" name="Rectangle 6"/>
          <p:cNvSpPr/>
          <p:nvPr/>
        </p:nvSpPr>
        <p:spPr>
          <a:xfrm>
            <a:off x="0" y="5778124"/>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4" name="Date Placeholder 3"/>
          <p:cNvSpPr>
            <a:spLocks noGrp="1"/>
          </p:cNvSpPr>
          <p:nvPr>
            <p:ph type="dt" sz="half" idx="10"/>
          </p:nvPr>
        </p:nvSpPr>
        <p:spPr/>
        <p:txBody>
          <a:bodyPr/>
          <a:lstStyle>
            <a:lvl1pPr>
              <a:defRPr baseline="0">
                <a:solidFill>
                  <a:schemeClr val="tx1">
                    <a:lumMod val="20000"/>
                    <a:lumOff val="80000"/>
                  </a:schemeClr>
                </a:solidFill>
              </a:defRPr>
            </a:lvl1pPr>
          </a:lstStyle>
          <a:p>
            <a:fld id="{402B9795-92DC-40DC-A1CA-9A4B349D7824}" type="datetimeFigureOut">
              <a:rPr lang="en-US" smtClean="0"/>
              <a:pPr/>
              <a:t>7/17/19</a:t>
            </a:fld>
            <a:endParaRPr lang="en-US"/>
          </a:p>
        </p:txBody>
      </p:sp>
      <p:sp>
        <p:nvSpPr>
          <p:cNvPr id="5" name="Footer Placeholder 4"/>
          <p:cNvSpPr>
            <a:spLocks noGrp="1"/>
          </p:cNvSpPr>
          <p:nvPr>
            <p:ph type="ftr" sz="quarter" idx="11"/>
          </p:nvPr>
        </p:nvSpPr>
        <p:spPr/>
        <p:txBody>
          <a:bodyPr/>
          <a:lstStyle>
            <a:lvl1pPr>
              <a:defRPr baseline="0">
                <a:solidFill>
                  <a:schemeClr val="tx1">
                    <a:lumMod val="20000"/>
                    <a:lumOff val="80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baseline="0">
                <a:solidFill>
                  <a:schemeClr val="tx1">
                    <a:lumMod val="20000"/>
                    <a:lumOff val="80000"/>
                  </a:schemeClr>
                </a:solidFill>
              </a:defRPr>
            </a:lvl1pPr>
          </a:lstStyle>
          <a:p>
            <a:fld id="{0FF54DE5-C571-48E8-A5BC-B369434E2F44}" type="slidenum">
              <a:rPr lang="en-US" smtClean="0"/>
              <a:pPr/>
              <a:t>‹#›</a:t>
            </a:fld>
            <a:endParaRPr lang="en-US"/>
          </a:p>
        </p:txBody>
      </p:sp>
    </p:spTree>
    <p:extLst>
      <p:ext uri="{BB962C8B-B14F-4D97-AF65-F5344CB8AC3E}">
        <p14:creationId xmlns:p14="http://schemas.microsoft.com/office/powerpoint/2010/main" val="1659756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a:t>Click to edit Master title style</a:t>
            </a:r>
            <a:endParaRPr/>
          </a:p>
        </p:txBody>
      </p:sp>
      <p:sp>
        <p:nvSpPr>
          <p:cNvPr id="4" name="Text Placeholder 3"/>
          <p:cNvSpPr>
            <a:spLocks noGrp="1"/>
          </p:cNvSpPr>
          <p:nvPr>
            <p:ph type="body" sz="half" idx="2"/>
          </p:nvPr>
        </p:nvSpPr>
        <p:spPr>
          <a:xfrm>
            <a:off x="1104900" y="1600200"/>
            <a:ext cx="3396996" cy="45720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3" name="Picture Placeholder 2" descr="An empty placeholder to add an image. Click on the placeholder and select the image that you wish to add."/>
          <p:cNvSpPr>
            <a:spLocks noGrp="1"/>
          </p:cNvSpPr>
          <p:nvPr>
            <p:ph type="pic" idx="1"/>
          </p:nvPr>
        </p:nvSpPr>
        <p:spPr>
          <a:xfrm>
            <a:off x="4654671" y="1600199"/>
            <a:ext cx="6430912" cy="4572001"/>
          </a:xfrm>
        </p:spPr>
        <p:txBody>
          <a:bodyPr tIns="118872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5" name="Date Placeholder 4"/>
          <p:cNvSpPr>
            <a:spLocks noGrp="1"/>
          </p:cNvSpPr>
          <p:nvPr>
            <p:ph type="dt" sz="half" idx="10"/>
          </p:nvPr>
        </p:nvSpPr>
        <p:spPr/>
        <p:txBody>
          <a:bodyPr/>
          <a:lstStyle/>
          <a:p>
            <a:fld id="{402B9795-92DC-40DC-A1CA-9A4B349D7824}" type="datetimeFigureOut">
              <a:rPr lang="en-US"/>
              <a:t>7/17/19</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76963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402B9795-92DC-40DC-A1CA-9A4B349D7824}" type="datetimeFigureOut">
              <a:rPr lang="en-US"/>
              <a:t>7/17/19</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201207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2600" y="365125"/>
            <a:ext cx="1714500" cy="5811838"/>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104900" y="365125"/>
            <a:ext cx="8098896"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402B9795-92DC-40DC-A1CA-9A4B349D7824}" type="datetimeFigureOut">
              <a:rPr lang="en-US"/>
              <a:t>7/17/19</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grpSp>
        <p:nvGrpSpPr>
          <p:cNvPr id="7" name="Group 6"/>
          <p:cNvGrpSpPr/>
          <p:nvPr/>
        </p:nvGrpSpPr>
        <p:grpSpPr>
          <a:xfrm rot="5400000">
            <a:off x="6514047" y="3228843"/>
            <a:ext cx="5632704" cy="84403"/>
            <a:chOff x="1073150" y="1219201"/>
            <a:chExt cx="10058400" cy="63125"/>
          </a:xfrm>
        </p:grpSpPr>
        <p:cxnSp>
          <p:nvCxnSpPr>
            <p:cNvPr id="8" name="Straight Connector 7"/>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45927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402B9795-92DC-40DC-A1CA-9A4B349D7824}" type="datetimeFigureOut">
              <a:rPr lang="en-US"/>
              <a:t>7/17/19</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786876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1104900" y="2292094"/>
            <a:ext cx="5734050" cy="2219691"/>
          </a:xfrm>
        </p:spPr>
        <p:txBody>
          <a:bodyPr anchor="ctr">
            <a:normAutofit/>
          </a:bodyPr>
          <a:lstStyle>
            <a:lvl1pPr algn="l">
              <a:defRPr sz="4400" cap="all" baseline="0"/>
            </a:lvl1pPr>
          </a:lstStyle>
          <a:p>
            <a:r>
              <a:rPr lang="en-US"/>
              <a:t>Click to edit Master title style</a:t>
            </a:r>
            <a:endParaRPr/>
          </a:p>
        </p:txBody>
      </p:sp>
      <p:sp>
        <p:nvSpPr>
          <p:cNvPr id="3" name="Subtitle 2"/>
          <p:cNvSpPr>
            <a:spLocks noGrp="1"/>
          </p:cNvSpPr>
          <p:nvPr>
            <p:ph type="subTitle" idx="1"/>
          </p:nvPr>
        </p:nvSpPr>
        <p:spPr>
          <a:xfrm>
            <a:off x="1104900" y="4511784"/>
            <a:ext cx="5734050"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11" name="Picture Placeholder 10" descr="An empty placeholder to add an image. Click on the placeholder and select the image that you wish to add."/>
          <p:cNvSpPr>
            <a:spLocks noGrp="1"/>
          </p:cNvSpPr>
          <p:nvPr>
            <p:ph type="pic" sz="quarter" idx="13"/>
          </p:nvPr>
        </p:nvSpPr>
        <p:spPr>
          <a:xfrm>
            <a:off x="6981063" y="1310656"/>
            <a:ext cx="5210937" cy="4208604"/>
          </a:xfrm>
          <a:solidFill>
            <a:schemeClr val="tx1">
              <a:lumMod val="20000"/>
              <a:lumOff val="80000"/>
            </a:schemeClr>
          </a:solidFill>
        </p:spPr>
        <p:txBody>
          <a:bodyPr tIns="1005840"/>
          <a:lstStyle>
            <a:lvl1pPr marL="0" indent="0" algn="ctr">
              <a:buNone/>
              <a:defRPr/>
            </a:lvl1pPr>
          </a:lstStyle>
          <a:p>
            <a:r>
              <a:rPr lang="en-US"/>
              <a:t>Click icon to add picture</a:t>
            </a:r>
            <a:endParaRPr/>
          </a:p>
        </p:txBody>
      </p:sp>
      <p:sp>
        <p:nvSpPr>
          <p:cNvPr id="8" name="Rectangle 7"/>
          <p:cNvSpPr/>
          <p:nvPr/>
        </p:nvSpPr>
        <p:spPr>
          <a:xfrm>
            <a:off x="0" y="0"/>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4" name="Group 13"/>
          <p:cNvGrpSpPr/>
          <p:nvPr/>
        </p:nvGrpSpPr>
        <p:grpSpPr>
          <a:xfrm>
            <a:off x="0" y="1143000"/>
            <a:ext cx="12192000" cy="63125"/>
            <a:chOff x="507492" y="1501519"/>
            <a:chExt cx="8129016" cy="63125"/>
          </a:xfrm>
        </p:grpSpPr>
        <p:cxnSp>
          <p:nvCxnSpPr>
            <p:cNvPr id="15" name="Straight Connector 14"/>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pic>
        <p:nvPicPr>
          <p:cNvPr id="10" name="Picture 9"/>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1325880" y="0"/>
            <a:ext cx="1747524" cy="2292094"/>
          </a:xfrm>
          <a:prstGeom prst="rect">
            <a:avLst/>
          </a:prstGeom>
        </p:spPr>
      </p:pic>
      <p:grpSp>
        <p:nvGrpSpPr>
          <p:cNvPr id="13" name="Group 12"/>
          <p:cNvGrpSpPr/>
          <p:nvPr/>
        </p:nvGrpSpPr>
        <p:grpSpPr>
          <a:xfrm rot="10800000">
            <a:off x="0" y="5645510"/>
            <a:ext cx="12192000" cy="63125"/>
            <a:chOff x="507492" y="1501519"/>
            <a:chExt cx="8129016" cy="63125"/>
          </a:xfrm>
        </p:grpSpPr>
        <p:cxnSp>
          <p:nvCxnSpPr>
            <p:cNvPr id="17" name="Straight Connector 16"/>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0" y="5778124"/>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673943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2514600"/>
            <a:ext cx="12192000" cy="3194035"/>
            <a:chOff x="647402" y="2514600"/>
            <a:chExt cx="10838688" cy="3194035"/>
          </a:xfrm>
        </p:grpSpPr>
        <p:grpSp>
          <p:nvGrpSpPr>
            <p:cNvPr id="9" name="Group 8"/>
            <p:cNvGrpSpPr/>
            <p:nvPr/>
          </p:nvGrpSpPr>
          <p:grpSpPr>
            <a:xfrm>
              <a:off x="647402" y="2514600"/>
              <a:ext cx="10838688" cy="63125"/>
              <a:chOff x="507492" y="1501519"/>
              <a:chExt cx="8129016" cy="63125"/>
            </a:xfrm>
          </p:grpSpPr>
          <p:cxnSp>
            <p:nvCxnSpPr>
              <p:cNvPr id="14" name="Straight Connector 13"/>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0" name="Rectangle 9"/>
            <p:cNvSpPr/>
            <p:nvPr/>
          </p:nvSpPr>
          <p:spPr>
            <a:xfrm>
              <a:off x="647402" y="2640850"/>
              <a:ext cx="10838688" cy="29415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 name="Group 10"/>
            <p:cNvGrpSpPr/>
            <p:nvPr/>
          </p:nvGrpSpPr>
          <p:grpSpPr>
            <a:xfrm rot="10800000">
              <a:off x="647402" y="5645510"/>
              <a:ext cx="10838688" cy="63125"/>
              <a:chOff x="507492" y="1501519"/>
              <a:chExt cx="8129016" cy="63125"/>
            </a:xfrm>
          </p:grpSpPr>
          <p:cxnSp>
            <p:nvCxnSpPr>
              <p:cNvPr id="12" name="Straight Connector 11"/>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pic>
        <p:nvPicPr>
          <p:cNvPr id="7" name="Picture 6"/>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325880" y="0"/>
            <a:ext cx="1783188" cy="2971806"/>
          </a:xfrm>
          <a:prstGeom prst="rect">
            <a:avLst/>
          </a:prstGeom>
        </p:spPr>
      </p:pic>
      <p:sp>
        <p:nvSpPr>
          <p:cNvPr id="2" name="Title 1"/>
          <p:cNvSpPr>
            <a:spLocks noGrp="1"/>
          </p:cNvSpPr>
          <p:nvPr>
            <p:ph type="title"/>
          </p:nvPr>
        </p:nvSpPr>
        <p:spPr>
          <a:xfrm>
            <a:off x="1104899" y="2971806"/>
            <a:ext cx="10071099" cy="1684150"/>
          </a:xfrm>
        </p:spPr>
        <p:txBody>
          <a:bodyPr anchor="ctr">
            <a:normAutofit/>
          </a:bodyPr>
          <a:lstStyle>
            <a:lvl1pPr>
              <a:defRPr sz="4400" cap="all" baseline="0">
                <a:solidFill>
                  <a:schemeClr val="bg1"/>
                </a:solidFill>
              </a:defRPr>
            </a:lvl1pPr>
          </a:lstStyle>
          <a:p>
            <a:r>
              <a:rPr lang="en-US"/>
              <a:t>Click to edit Master title style</a:t>
            </a:r>
            <a:endParaRPr/>
          </a:p>
        </p:txBody>
      </p:sp>
      <p:sp>
        <p:nvSpPr>
          <p:cNvPr id="3" name="Text Placeholder 2"/>
          <p:cNvSpPr>
            <a:spLocks noGrp="1"/>
          </p:cNvSpPr>
          <p:nvPr>
            <p:ph type="body" idx="1"/>
          </p:nvPr>
        </p:nvSpPr>
        <p:spPr>
          <a:xfrm>
            <a:off x="1104899" y="4655956"/>
            <a:ext cx="10071099" cy="509750"/>
          </a:xfrm>
        </p:spPr>
        <p:txBody>
          <a:bodyPr>
            <a:normAutofit/>
          </a:bodyPr>
          <a:lstStyle>
            <a:lvl1pPr marL="0" indent="0">
              <a:spcBef>
                <a:spcPts val="0"/>
              </a:spcBef>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02B9795-92DC-40DC-A1CA-9A4B349D7824}" type="datetimeFigureOut">
              <a:rPr lang="en-US"/>
              <a:t>7/17/19</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60267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104900" y="1600200"/>
            <a:ext cx="4914900" cy="4571999"/>
          </a:xfrm>
        </p:spPr>
        <p:txBody>
          <a:bodyPr/>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172200" y="1600200"/>
            <a:ext cx="4914900" cy="4571999"/>
          </a:xfrm>
        </p:spPr>
        <p:txBody>
          <a:bodyPr/>
          <a:lstStyle>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402B9795-92DC-40DC-A1CA-9A4B349D7824}" type="datetimeFigureOut">
              <a:rPr lang="en-US"/>
              <a:t>7/17/19</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52779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1104900" y="1600200"/>
            <a:ext cx="4919472"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4900" y="2424112"/>
            <a:ext cx="4919472" cy="37480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166110" y="1600200"/>
            <a:ext cx="4919472"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66110" y="2424112"/>
            <a:ext cx="4919472" cy="37480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402B9795-92DC-40DC-A1CA-9A4B349D7824}" type="datetimeFigureOut">
              <a:rPr lang="en-US"/>
              <a:t>7/17/19</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971016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402B9795-92DC-40DC-A1CA-9A4B349D7824}" type="datetimeFigureOut">
              <a:rPr lang="en-US"/>
              <a:t>7/17/19</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1758111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2B9795-92DC-40DC-A1CA-9A4B349D7824}" type="datetimeFigureOut">
              <a:rPr lang="en-US"/>
              <a:t>7/17/19</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02416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a:t>Click to edit Master title style</a:t>
            </a:r>
            <a:endParaRPr/>
          </a:p>
        </p:txBody>
      </p:sp>
      <p:sp>
        <p:nvSpPr>
          <p:cNvPr id="4" name="Text Placeholder 3"/>
          <p:cNvSpPr>
            <a:spLocks noGrp="1"/>
          </p:cNvSpPr>
          <p:nvPr>
            <p:ph type="body" sz="half" idx="2"/>
          </p:nvPr>
        </p:nvSpPr>
        <p:spPr>
          <a:xfrm>
            <a:off x="1104900" y="1600200"/>
            <a:ext cx="4384548" cy="45720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3" name="Content Placeholder 2"/>
          <p:cNvSpPr>
            <a:spLocks noGrp="1"/>
          </p:cNvSpPr>
          <p:nvPr>
            <p:ph idx="1"/>
          </p:nvPr>
        </p:nvSpPr>
        <p:spPr>
          <a:xfrm>
            <a:off x="5641848" y="1600199"/>
            <a:ext cx="5445252" cy="4572001"/>
          </a:xfrm>
        </p:spPr>
        <p:txBody>
          <a:bodyPr>
            <a:normAutofit/>
          </a:bodyPr>
          <a:lstStyle>
            <a:lvl1pPr>
              <a:defRPr sz="20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402B9795-92DC-40DC-A1CA-9A4B349D7824}" type="datetimeFigureOut">
              <a:rPr lang="en-US"/>
              <a:t>7/17/19</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769764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04900" y="76200"/>
            <a:ext cx="9980682" cy="1096962"/>
          </a:xfrm>
          <a:prstGeom prst="rect">
            <a:avLst/>
          </a:prstGeom>
        </p:spPr>
        <p:txBody>
          <a:bodyPr vert="horz" lIns="0" tIns="45720" rIns="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104900" y="1600200"/>
            <a:ext cx="9982200" cy="457200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1104899" y="6356351"/>
            <a:ext cx="1829559" cy="365125"/>
          </a:xfrm>
          <a:prstGeom prst="rect">
            <a:avLst/>
          </a:prstGeom>
        </p:spPr>
        <p:txBody>
          <a:bodyPr vert="horz" lIns="0" tIns="45720" rIns="0" bIns="45720" rtlCol="0" anchor="ctr"/>
          <a:lstStyle>
            <a:lvl1pPr algn="l">
              <a:defRPr sz="1200" baseline="0">
                <a:solidFill>
                  <a:schemeClr val="tx1">
                    <a:lumMod val="75000"/>
                  </a:schemeClr>
                </a:solidFill>
              </a:defRPr>
            </a:lvl1pPr>
          </a:lstStyle>
          <a:p>
            <a:fld id="{402B9795-92DC-40DC-A1CA-9A4B349D7824}" type="datetimeFigureOut">
              <a:rPr lang="en-US" smtClean="0"/>
              <a:pPr/>
              <a:t>7/17/19</a:t>
            </a:fld>
            <a:endParaRPr lang="en-US"/>
          </a:p>
        </p:txBody>
      </p:sp>
      <p:sp>
        <p:nvSpPr>
          <p:cNvPr id="5" name="Footer Placeholder 4"/>
          <p:cNvSpPr>
            <a:spLocks noGrp="1"/>
          </p:cNvSpPr>
          <p:nvPr>
            <p:ph type="ftr" sz="quarter" idx="3"/>
          </p:nvPr>
        </p:nvSpPr>
        <p:spPr>
          <a:xfrm>
            <a:off x="2934459" y="6356350"/>
            <a:ext cx="6323082" cy="365126"/>
          </a:xfrm>
          <a:prstGeom prst="rect">
            <a:avLst/>
          </a:prstGeom>
        </p:spPr>
        <p:txBody>
          <a:bodyPr vert="horz" lIns="0" tIns="45720" rIns="0" bIns="45720" rtlCol="0" anchor="ctr"/>
          <a:lstStyle>
            <a:lvl1pPr algn="ctr">
              <a:defRPr sz="1200" baseline="0">
                <a:solidFill>
                  <a:schemeClr val="tx1">
                    <a:lumMod val="75000"/>
                  </a:schemeClr>
                </a:solidFill>
              </a:defRPr>
            </a:lvl1pPr>
          </a:lstStyle>
          <a:p>
            <a:endParaRPr lang="en-US"/>
          </a:p>
        </p:txBody>
      </p:sp>
      <p:sp>
        <p:nvSpPr>
          <p:cNvPr id="6" name="Slide Number Placeholder 5"/>
          <p:cNvSpPr>
            <a:spLocks noGrp="1"/>
          </p:cNvSpPr>
          <p:nvPr>
            <p:ph type="sldNum" sz="quarter" idx="4"/>
          </p:nvPr>
        </p:nvSpPr>
        <p:spPr>
          <a:xfrm>
            <a:off x="9256782" y="6356351"/>
            <a:ext cx="1828800" cy="365125"/>
          </a:xfrm>
          <a:prstGeom prst="rect">
            <a:avLst/>
          </a:prstGeom>
        </p:spPr>
        <p:txBody>
          <a:bodyPr vert="horz" lIns="0" tIns="45720" rIns="0" bIns="45720" rtlCol="0" anchor="ctr"/>
          <a:lstStyle>
            <a:lvl1pPr algn="r">
              <a:defRPr sz="1200" baseline="0">
                <a:solidFill>
                  <a:schemeClr val="tx1">
                    <a:lumMod val="75000"/>
                  </a:schemeClr>
                </a:solidFill>
              </a:defRPr>
            </a:lvl1pPr>
          </a:lstStyle>
          <a:p>
            <a:fld id="{0FF54DE5-C571-48E8-A5BC-B369434E2F44}" type="slidenum">
              <a:rPr lang="en-US" smtClean="0"/>
              <a:pPr/>
              <a:t>‹#›</a:t>
            </a:fld>
            <a:endParaRPr lang="en-US"/>
          </a:p>
        </p:txBody>
      </p:sp>
      <p:grpSp>
        <p:nvGrpSpPr>
          <p:cNvPr id="15" name="Group 14"/>
          <p:cNvGrpSpPr/>
          <p:nvPr/>
        </p:nvGrpSpPr>
        <p:grpSpPr>
          <a:xfrm>
            <a:off x="1103376" y="1219201"/>
            <a:ext cx="9985248" cy="84403"/>
            <a:chOff x="1073150" y="1219201"/>
            <a:chExt cx="10058400" cy="63125"/>
          </a:xfrm>
        </p:grpSpPr>
        <p:cxnSp>
          <p:nvCxnSpPr>
            <p:cNvPr id="13" name="Straight Connector 12"/>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62510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600"/>
        </a:spcBef>
        <a:buFont typeface="Wingdings" panose="05000000000000000000" pitchFamily="2" charset="2"/>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6">
          <p15:clr>
            <a:srgbClr val="F26B43"/>
          </p15:clr>
        </p15:guide>
        <p15:guide id="2" pos="6984">
          <p15:clr>
            <a:srgbClr val="F26B43"/>
          </p15:clr>
        </p15:guide>
        <p15:guide id="3" orient="horz" pos="1008">
          <p15:clr>
            <a:srgbClr val="F26B43"/>
          </p15:clr>
        </p15:guide>
        <p15:guide id="4" orient="horz" pos="38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24.tiff"/><Relationship Id="rId4" Type="http://schemas.openxmlformats.org/officeDocument/2006/relationships/image" Target="../media/image23.tiff"/></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hyperlink" Target="https://www.statista.com/statistics/304827/number-of-facebook-users-in-india/" TargetMode="External"/><Relationship Id="rId4" Type="http://schemas.openxmlformats.org/officeDocument/2006/relationships/hyperlink" Target="https://www.statista.com/statistics/284436/india-social-network-penetration/"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6.xml.rels><?xml version="1.0" encoding="UTF-8" standalone="yes"?>
<Relationships xmlns="http://schemas.openxmlformats.org/package/2006/relationships"><Relationship Id="rId3" Type="http://schemas.openxmlformats.org/officeDocument/2006/relationships/hyperlink" Target="https://youtu.be/6MIkoLBWRv0" TargetMode="External"/><Relationship Id="rId7" Type="http://schemas.openxmlformats.org/officeDocument/2006/relationships/image" Target="../media/image33.tiff"/><Relationship Id="rId2" Type="http://schemas.openxmlformats.org/officeDocument/2006/relationships/hyperlink" Target="https://youtu.be/9owTAISsvwk" TargetMode="External"/><Relationship Id="rId1" Type="http://schemas.openxmlformats.org/officeDocument/2006/relationships/slideLayout" Target="../slideLayouts/slideLayout5.xml"/><Relationship Id="rId6" Type="http://schemas.openxmlformats.org/officeDocument/2006/relationships/image" Target="../media/image32.tiff"/><Relationship Id="rId5" Type="http://schemas.openxmlformats.org/officeDocument/2006/relationships/image" Target="../media/image31.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hyperlink" Target="https://drive.google.com/file/d/1gvvGTnKhWELHgS9xj11GOLnQrpNVODd9/view?ts=5c6e6721" TargetMode="External"/><Relationship Id="rId2" Type="http://schemas.openxmlformats.org/officeDocument/2006/relationships/hyperlink" Target="https://drive.google.com/file/d/1DtiEoqKswyemw55kf9UWKuutqE1GY47L/view?ts=5c6e6744" TargetMode="External"/><Relationship Id="rId1" Type="http://schemas.openxmlformats.org/officeDocument/2006/relationships/slideLayout" Target="../slideLayouts/slideLayout10.xml"/><Relationship Id="rId5" Type="http://schemas.openxmlformats.org/officeDocument/2006/relationships/image" Target="../media/image26.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648182" y="2292094"/>
            <a:ext cx="6190768" cy="2219691"/>
          </a:xfrm>
        </p:spPr>
        <p:txBody>
          <a:bodyPr anchor="ctr"/>
          <a:lstStyle/>
          <a:p>
            <a:pPr algn="ctr"/>
            <a:r>
              <a:rPr lang="en-US" dirty="0"/>
              <a:t>Digital Media and Society</a:t>
            </a:r>
          </a:p>
        </p:txBody>
      </p:sp>
      <p:sp>
        <p:nvSpPr>
          <p:cNvPr id="7" name="Subtitle 6"/>
          <p:cNvSpPr>
            <a:spLocks noGrp="1"/>
          </p:cNvSpPr>
          <p:nvPr>
            <p:ph type="subTitle" idx="1"/>
          </p:nvPr>
        </p:nvSpPr>
        <p:spPr>
          <a:xfrm>
            <a:off x="648182" y="4148254"/>
            <a:ext cx="6190768" cy="1319095"/>
          </a:xfrm>
        </p:spPr>
        <p:txBody>
          <a:bodyPr>
            <a:normAutofit fontScale="85000" lnSpcReduction="20000"/>
          </a:bodyPr>
          <a:lstStyle/>
          <a:p>
            <a:r>
              <a:rPr lang="en-GB" dirty="0"/>
              <a:t>Digital society, mental health and India: IDR framework</a:t>
            </a:r>
          </a:p>
          <a:p>
            <a:endParaRPr lang="en-GB" dirty="0"/>
          </a:p>
          <a:p>
            <a:r>
              <a:rPr lang="en-GB" dirty="0">
                <a:latin typeface="Calibri" panose="020F0502020204030204" pitchFamily="34" charset="0"/>
                <a:ea typeface="Calibri" panose="020F0502020204030204" pitchFamily="34" charset="0"/>
                <a:cs typeface="Times New Roman" panose="02020603050405020304" pitchFamily="18" charset="0"/>
              </a:rPr>
              <a:t>17</a:t>
            </a:r>
            <a:r>
              <a:rPr lang="en-GB" baseline="30000" dirty="0">
                <a:latin typeface="Calibri" panose="020F0502020204030204" pitchFamily="34" charset="0"/>
                <a:ea typeface="Calibri" panose="020F0502020204030204" pitchFamily="34" charset="0"/>
                <a:cs typeface="Times New Roman" panose="02020603050405020304" pitchFamily="18" charset="0"/>
              </a:rPr>
              <a:t>th</a:t>
            </a:r>
            <a:r>
              <a:rPr lang="en-GB" dirty="0">
                <a:latin typeface="Calibri" panose="020F0502020204030204" pitchFamily="34" charset="0"/>
                <a:ea typeface="Calibri" panose="020F0502020204030204" pitchFamily="34" charset="0"/>
                <a:cs typeface="Times New Roman" panose="02020603050405020304" pitchFamily="18" charset="0"/>
              </a:rPr>
              <a:t>  July 2019, Jadavpur University</a:t>
            </a:r>
          </a:p>
          <a:p>
            <a:endParaRPr lang="en-GB" dirty="0">
              <a:latin typeface="Calibri" panose="020F0502020204030204" pitchFamily="34" charset="0"/>
              <a:ea typeface="Calibri" panose="020F0502020204030204" pitchFamily="34" charset="0"/>
              <a:cs typeface="Times New Roman" panose="02020603050405020304" pitchFamily="18" charset="0"/>
            </a:endParaRPr>
          </a:p>
          <a:p>
            <a:r>
              <a:rPr lang="en-GB" dirty="0">
                <a:latin typeface="Calibri" panose="020F0502020204030204" pitchFamily="34" charset="0"/>
                <a:ea typeface="Calibri" panose="020F0502020204030204" pitchFamily="34" charset="0"/>
                <a:cs typeface="Times New Roman" panose="02020603050405020304" pitchFamily="18" charset="0"/>
              </a:rPr>
              <a:t>Dr Indrani Lahiri, PhD, SFHEA, FRSA</a:t>
            </a:r>
          </a:p>
          <a:p>
            <a:r>
              <a:rPr lang="en-GB" dirty="0">
                <a:latin typeface="Calibri" panose="020F0502020204030204" pitchFamily="34" charset="0"/>
                <a:ea typeface="Calibri" panose="020F0502020204030204" pitchFamily="34" charset="0"/>
                <a:cs typeface="Times New Roman" panose="02020603050405020304" pitchFamily="18" charset="0"/>
              </a:rPr>
              <a:t>Leicester Media School, Faculty of Computing, Engineering and Media</a:t>
            </a:r>
          </a:p>
          <a:p>
            <a:r>
              <a:rPr lang="en-GB" dirty="0">
                <a:latin typeface="Calibri" panose="020F0502020204030204" pitchFamily="34" charset="0"/>
                <a:ea typeface="Calibri" panose="020F0502020204030204" pitchFamily="34" charset="0"/>
                <a:cs typeface="Times New Roman" panose="02020603050405020304" pitchFamily="18" charset="0"/>
              </a:rPr>
              <a:t>De Montfort University</a:t>
            </a:r>
          </a:p>
          <a:p>
            <a:endParaRPr lang="en-US" dirty="0"/>
          </a:p>
        </p:txBody>
      </p:sp>
      <p:pic>
        <p:nvPicPr>
          <p:cNvPr id="4" name="Picture Placeholder 3" descr="Open book on table, blurred shelves of books in background"/>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8890" r="8890"/>
          <a:stretch>
            <a:fillRect/>
          </a:stretch>
        </p:blipFill>
        <p:spPr/>
      </p:pic>
      <p:pic>
        <p:nvPicPr>
          <p:cNvPr id="8" name="Picture 7" descr="dmu_logo">
            <a:extLst>
              <a:ext uri="{FF2B5EF4-FFF2-40B4-BE49-F238E27FC236}">
                <a16:creationId xmlns:a16="http://schemas.microsoft.com/office/drawing/2014/main" id="{8E7F739E-C4E7-E349-BD07-9CA34975CBA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9904839" y="153252"/>
            <a:ext cx="1771650" cy="666750"/>
          </a:xfrm>
          <a:prstGeom prst="rect">
            <a:avLst/>
          </a:prstGeom>
          <a:noFill/>
          <a:ln>
            <a:noFill/>
          </a:ln>
        </p:spPr>
      </p:pic>
    </p:spTree>
    <p:extLst>
      <p:ext uri="{BB962C8B-B14F-4D97-AF65-F5344CB8AC3E}">
        <p14:creationId xmlns:p14="http://schemas.microsoft.com/office/powerpoint/2010/main" val="1652133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6999E-2F3E-5442-A454-74C4CB97B3CF}"/>
              </a:ext>
            </a:extLst>
          </p:cNvPr>
          <p:cNvSpPr>
            <a:spLocks noGrp="1"/>
          </p:cNvSpPr>
          <p:nvPr>
            <p:ph type="title"/>
          </p:nvPr>
        </p:nvSpPr>
        <p:spPr/>
        <p:txBody>
          <a:bodyPr/>
          <a:lstStyle/>
          <a:p>
            <a:r>
              <a:rPr lang="en-GB" dirty="0" err="1"/>
              <a:t>Insta</a:t>
            </a:r>
            <a:r>
              <a:rPr lang="en-GB" dirty="0"/>
              <a:t> discourses..</a:t>
            </a:r>
          </a:p>
        </p:txBody>
      </p:sp>
      <p:pic>
        <p:nvPicPr>
          <p:cNvPr id="5" name="Content Placeholder 4">
            <a:extLst>
              <a:ext uri="{FF2B5EF4-FFF2-40B4-BE49-F238E27FC236}">
                <a16:creationId xmlns:a16="http://schemas.microsoft.com/office/drawing/2014/main" id="{981A2A6D-F6A6-2540-8B36-B0F59865219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5586" r="7379"/>
          <a:stretch/>
        </p:blipFill>
        <p:spPr>
          <a:xfrm>
            <a:off x="973393" y="1555955"/>
            <a:ext cx="4055807" cy="4572000"/>
          </a:xfrm>
        </p:spPr>
      </p:pic>
      <p:pic>
        <p:nvPicPr>
          <p:cNvPr id="7" name="Picture 6">
            <a:extLst>
              <a:ext uri="{FF2B5EF4-FFF2-40B4-BE49-F238E27FC236}">
                <a16:creationId xmlns:a16="http://schemas.microsoft.com/office/drawing/2014/main" id="{82B1F4DE-F3E4-564D-87B9-EE2FFC2FCC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7071" y="1555955"/>
            <a:ext cx="3048284" cy="4076700"/>
          </a:xfrm>
          <a:prstGeom prst="rect">
            <a:avLst/>
          </a:prstGeom>
        </p:spPr>
      </p:pic>
      <p:pic>
        <p:nvPicPr>
          <p:cNvPr id="9" name="Picture 8">
            <a:extLst>
              <a:ext uri="{FF2B5EF4-FFF2-40B4-BE49-F238E27FC236}">
                <a16:creationId xmlns:a16="http://schemas.microsoft.com/office/drawing/2014/main" id="{A1D0A867-A8BB-9A4A-932C-0BACF83A2E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85355" y="1854405"/>
            <a:ext cx="3860800" cy="3479800"/>
          </a:xfrm>
          <a:prstGeom prst="rect">
            <a:avLst/>
          </a:prstGeom>
        </p:spPr>
      </p:pic>
    </p:spTree>
    <p:extLst>
      <p:ext uri="{BB962C8B-B14F-4D97-AF65-F5344CB8AC3E}">
        <p14:creationId xmlns:p14="http://schemas.microsoft.com/office/powerpoint/2010/main" val="3690004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CEAACA4-781D-F641-B280-4C83FFEC5F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934" y="324464"/>
            <a:ext cx="11297265" cy="6194323"/>
          </a:xfrm>
          <a:prstGeom prst="rect">
            <a:avLst/>
          </a:prstGeom>
        </p:spPr>
      </p:pic>
    </p:spTree>
    <p:extLst>
      <p:ext uri="{BB962C8B-B14F-4D97-AF65-F5344CB8AC3E}">
        <p14:creationId xmlns:p14="http://schemas.microsoft.com/office/powerpoint/2010/main" val="285601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7589D-DA94-A94B-80EC-C4DFF43F00E4}"/>
              </a:ext>
            </a:extLst>
          </p:cNvPr>
          <p:cNvSpPr>
            <a:spLocks noGrp="1"/>
          </p:cNvSpPr>
          <p:nvPr>
            <p:ph type="title"/>
          </p:nvPr>
        </p:nvSpPr>
        <p:spPr/>
        <p:txBody>
          <a:bodyPr/>
          <a:lstStyle/>
          <a:p>
            <a:r>
              <a:rPr lang="en-GB" dirty="0"/>
              <a:t>Strongest precipitators of suicidal tendencies….</a:t>
            </a:r>
          </a:p>
        </p:txBody>
      </p:sp>
      <p:pic>
        <p:nvPicPr>
          <p:cNvPr id="4" name="Picture 3">
            <a:extLst>
              <a:ext uri="{FF2B5EF4-FFF2-40B4-BE49-F238E27FC236}">
                <a16:creationId xmlns:a16="http://schemas.microsoft.com/office/drawing/2014/main" id="{44C80D28-81A3-B340-AD36-1270370E3B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00" y="1936750"/>
            <a:ext cx="9980682" cy="4316566"/>
          </a:xfrm>
          <a:prstGeom prst="rect">
            <a:avLst/>
          </a:prstGeom>
        </p:spPr>
      </p:pic>
    </p:spTree>
    <p:extLst>
      <p:ext uri="{BB962C8B-B14F-4D97-AF65-F5344CB8AC3E}">
        <p14:creationId xmlns:p14="http://schemas.microsoft.com/office/powerpoint/2010/main" val="169592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59F8A-0512-3B40-A869-3C2C1077FFB6}"/>
              </a:ext>
            </a:extLst>
          </p:cNvPr>
          <p:cNvSpPr>
            <a:spLocks noGrp="1"/>
          </p:cNvSpPr>
          <p:nvPr>
            <p:ph type="title"/>
          </p:nvPr>
        </p:nvSpPr>
        <p:spPr/>
        <p:txBody>
          <a:bodyPr/>
          <a:lstStyle/>
          <a:p>
            <a:r>
              <a:rPr lang="en-GB" dirty="0"/>
              <a:t>Action Research…fluid generalisations..</a:t>
            </a:r>
            <a:r>
              <a:rPr lang="en-GB" dirty="0" err="1"/>
              <a:t>genralised</a:t>
            </a:r>
            <a:r>
              <a:rPr lang="en-GB" dirty="0"/>
              <a:t> interpretations</a:t>
            </a:r>
          </a:p>
        </p:txBody>
      </p:sp>
      <p:pic>
        <p:nvPicPr>
          <p:cNvPr id="4" name="Picture 3">
            <a:extLst>
              <a:ext uri="{FF2B5EF4-FFF2-40B4-BE49-F238E27FC236}">
                <a16:creationId xmlns:a16="http://schemas.microsoft.com/office/drawing/2014/main" id="{626D2297-F8EC-8E40-96CE-3BB1EA8EC1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00" y="1536700"/>
            <a:ext cx="5030429" cy="4347906"/>
          </a:xfrm>
          <a:prstGeom prst="rect">
            <a:avLst/>
          </a:prstGeom>
        </p:spPr>
      </p:pic>
      <p:sp>
        <p:nvSpPr>
          <p:cNvPr id="5" name="Rectangle 4">
            <a:extLst>
              <a:ext uri="{FF2B5EF4-FFF2-40B4-BE49-F238E27FC236}">
                <a16:creationId xmlns:a16="http://schemas.microsoft.com/office/drawing/2014/main" id="{1E226FBF-9724-9E44-A84E-A11D5B9EAB42}"/>
              </a:ext>
            </a:extLst>
          </p:cNvPr>
          <p:cNvSpPr/>
          <p:nvPr/>
        </p:nvSpPr>
        <p:spPr>
          <a:xfrm>
            <a:off x="5864942" y="1536700"/>
            <a:ext cx="6096000" cy="923330"/>
          </a:xfrm>
          <a:prstGeom prst="rect">
            <a:avLst/>
          </a:prstGeom>
        </p:spPr>
        <p:txBody>
          <a:bodyPr>
            <a:spAutoFit/>
          </a:bodyPr>
          <a:lstStyle/>
          <a:p>
            <a:r>
              <a:rPr lang="en-GB" dirty="0">
                <a:solidFill>
                  <a:srgbClr val="282828"/>
                </a:solidFill>
                <a:latin typeface="TundraWeb"/>
              </a:rPr>
              <a:t>Nearly 60 per cent of all suicide deaths in Indian women occur between the ages of 15 and 29 years, the corresponding figure for men being 40 per cent. </a:t>
            </a:r>
            <a:endParaRPr lang="en-GB" dirty="0"/>
          </a:p>
        </p:txBody>
      </p:sp>
      <p:sp>
        <p:nvSpPr>
          <p:cNvPr id="6" name="Rectangle 5">
            <a:extLst>
              <a:ext uri="{FF2B5EF4-FFF2-40B4-BE49-F238E27FC236}">
                <a16:creationId xmlns:a16="http://schemas.microsoft.com/office/drawing/2014/main" id="{17C2B1A7-64E7-2C4A-9DCF-BC7FC931F653}"/>
              </a:ext>
            </a:extLst>
          </p:cNvPr>
          <p:cNvSpPr/>
          <p:nvPr/>
        </p:nvSpPr>
        <p:spPr>
          <a:xfrm>
            <a:off x="5732206" y="2879611"/>
            <a:ext cx="6096000" cy="2031325"/>
          </a:xfrm>
          <a:prstGeom prst="rect">
            <a:avLst/>
          </a:prstGeom>
        </p:spPr>
        <p:txBody>
          <a:bodyPr>
            <a:spAutoFit/>
          </a:bodyPr>
          <a:lstStyle/>
          <a:p>
            <a:r>
              <a:rPr lang="en-GB" dirty="0">
                <a:solidFill>
                  <a:srgbClr val="282828"/>
                </a:solidFill>
                <a:latin typeface="TundraWeb"/>
              </a:rPr>
              <a:t>higher rates of suicide in the more developed and educated communities of India may be attributed to the greater likelihood of disappointments when aspirations that define success and happiness are distorted or unmet by the reality faced by young people in a rapidly changing society where jobs may be higher paying but less secure and where social networking more accessible but loneliness more common.</a:t>
            </a:r>
            <a:endParaRPr lang="en-GB" dirty="0"/>
          </a:p>
        </p:txBody>
      </p:sp>
      <p:sp>
        <p:nvSpPr>
          <p:cNvPr id="7" name="Rectangle 6">
            <a:extLst>
              <a:ext uri="{FF2B5EF4-FFF2-40B4-BE49-F238E27FC236}">
                <a16:creationId xmlns:a16="http://schemas.microsoft.com/office/drawing/2014/main" id="{2FB79D7B-209C-6C44-982F-012276B0DBDF}"/>
              </a:ext>
            </a:extLst>
          </p:cNvPr>
          <p:cNvSpPr/>
          <p:nvPr/>
        </p:nvSpPr>
        <p:spPr>
          <a:xfrm>
            <a:off x="5732206" y="5225251"/>
            <a:ext cx="6096000" cy="923330"/>
          </a:xfrm>
          <a:prstGeom prst="rect">
            <a:avLst/>
          </a:prstGeom>
        </p:spPr>
        <p:txBody>
          <a:bodyPr>
            <a:spAutoFit/>
          </a:bodyPr>
          <a:lstStyle/>
          <a:p>
            <a:r>
              <a:rPr lang="en-GB" dirty="0">
                <a:solidFill>
                  <a:srgbClr val="282828"/>
                </a:solidFill>
                <a:latin typeface="TundraWeb"/>
              </a:rPr>
              <a:t>the fact remains that suicide is a leading cause of death of young people in India, killing twice as many people as HIV/AIDS and nearly as many women as maternal causes.</a:t>
            </a:r>
            <a:endParaRPr lang="en-GB" dirty="0"/>
          </a:p>
        </p:txBody>
      </p:sp>
    </p:spTree>
    <p:extLst>
      <p:ext uri="{BB962C8B-B14F-4D97-AF65-F5344CB8AC3E}">
        <p14:creationId xmlns:p14="http://schemas.microsoft.com/office/powerpoint/2010/main" val="1332043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How is digital society defined?</a:t>
            </a:r>
          </a:p>
        </p:txBody>
      </p:sp>
      <p:sp>
        <p:nvSpPr>
          <p:cNvPr id="14" name="Content Placeholder 13"/>
          <p:cNvSpPr>
            <a:spLocks noGrp="1"/>
          </p:cNvSpPr>
          <p:nvPr>
            <p:ph idx="1"/>
          </p:nvPr>
        </p:nvSpPr>
        <p:spPr/>
        <p:txBody>
          <a:bodyPr>
            <a:normAutofit fontScale="92500"/>
          </a:bodyPr>
          <a:lstStyle/>
          <a:p>
            <a:pPr>
              <a:buFont typeface="Wingdings" pitchFamily="2" charset="2"/>
              <a:buChar char="ü"/>
            </a:pPr>
            <a:endParaRPr lang="en-US" dirty="0"/>
          </a:p>
          <a:p>
            <a:pPr>
              <a:buFont typeface="Wingdings" pitchFamily="2" charset="2"/>
              <a:buChar char="ü"/>
            </a:pPr>
            <a:endParaRPr lang="en-US" dirty="0"/>
          </a:p>
          <a:p>
            <a:pPr>
              <a:buFont typeface="Wingdings" pitchFamily="2" charset="2"/>
              <a:buChar char="ü"/>
            </a:pPr>
            <a:endParaRPr lang="en-US" dirty="0"/>
          </a:p>
          <a:p>
            <a:pPr>
              <a:buFont typeface="Wingdings" pitchFamily="2" charset="2"/>
              <a:buChar char="ü"/>
            </a:pPr>
            <a:endParaRPr lang="en-US" dirty="0"/>
          </a:p>
          <a:p>
            <a:pPr>
              <a:buFont typeface="Wingdings" pitchFamily="2" charset="2"/>
              <a:buChar char="ü"/>
            </a:pPr>
            <a:endParaRPr lang="en-US" dirty="0"/>
          </a:p>
          <a:p>
            <a:pPr>
              <a:buFont typeface="Wingdings" pitchFamily="2" charset="2"/>
              <a:buChar char="ü"/>
            </a:pPr>
            <a:r>
              <a:rPr lang="en-US" dirty="0"/>
              <a:t>Digital things in society to digital society</a:t>
            </a:r>
          </a:p>
          <a:p>
            <a:pPr>
              <a:buFont typeface="Wingdings" pitchFamily="2" charset="2"/>
              <a:buChar char="ü"/>
            </a:pPr>
            <a:r>
              <a:rPr lang="en-US" dirty="0"/>
              <a:t>Digital media and society OR digital media in society OR society of digital humans</a:t>
            </a:r>
          </a:p>
          <a:p>
            <a:pPr>
              <a:buFont typeface="Wingdings" pitchFamily="2" charset="2"/>
              <a:buChar char="ü"/>
            </a:pPr>
            <a:r>
              <a:rPr lang="en-US" dirty="0"/>
              <a:t>Technology is not neutral (socio-economic, political and environmental consequences)</a:t>
            </a:r>
          </a:p>
          <a:p>
            <a:pPr>
              <a:buFont typeface="Wingdings" pitchFamily="2" charset="2"/>
              <a:buChar char="ü"/>
            </a:pPr>
            <a:r>
              <a:rPr lang="en-US" dirty="0"/>
              <a:t>Digital media literacy</a:t>
            </a:r>
          </a:p>
          <a:p>
            <a:pPr>
              <a:buFont typeface="Wingdings" pitchFamily="2" charset="2"/>
              <a:buChar char="ü"/>
            </a:pPr>
            <a:endParaRPr lang="en-US" dirty="0"/>
          </a:p>
        </p:txBody>
      </p:sp>
      <p:pic>
        <p:nvPicPr>
          <p:cNvPr id="4" name="Picture 3" descr="dmu_logo">
            <a:extLst>
              <a:ext uri="{FF2B5EF4-FFF2-40B4-BE49-F238E27FC236}">
                <a16:creationId xmlns:a16="http://schemas.microsoft.com/office/drawing/2014/main" id="{03440846-F9DD-CE49-B08D-45114ED60BA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135404" y="185156"/>
            <a:ext cx="1771650" cy="666750"/>
          </a:xfrm>
          <a:prstGeom prst="rect">
            <a:avLst/>
          </a:prstGeom>
          <a:noFill/>
          <a:ln>
            <a:noFill/>
          </a:ln>
        </p:spPr>
      </p:pic>
      <p:pic>
        <p:nvPicPr>
          <p:cNvPr id="9" name="Picture 8">
            <a:extLst>
              <a:ext uri="{FF2B5EF4-FFF2-40B4-BE49-F238E27FC236}">
                <a16:creationId xmlns:a16="http://schemas.microsoft.com/office/drawing/2014/main" id="{BAE07D44-E3B8-DB47-9170-8AC44B325B25}"/>
              </a:ext>
            </a:extLst>
          </p:cNvPr>
          <p:cNvPicPr>
            <a:picLocks noChangeAspect="1"/>
          </p:cNvPicPr>
          <p:nvPr/>
        </p:nvPicPr>
        <p:blipFill>
          <a:blip r:embed="rId3"/>
          <a:stretch>
            <a:fillRect/>
          </a:stretch>
        </p:blipFill>
        <p:spPr>
          <a:xfrm>
            <a:off x="1109031" y="1600200"/>
            <a:ext cx="2910885" cy="2286000"/>
          </a:xfrm>
          <a:prstGeom prst="rect">
            <a:avLst/>
          </a:prstGeom>
        </p:spPr>
      </p:pic>
      <p:pic>
        <p:nvPicPr>
          <p:cNvPr id="10" name="Picture 9">
            <a:extLst>
              <a:ext uri="{FF2B5EF4-FFF2-40B4-BE49-F238E27FC236}">
                <a16:creationId xmlns:a16="http://schemas.microsoft.com/office/drawing/2014/main" id="{4558A500-9846-614A-8FB0-E63FD4FCD98C}"/>
              </a:ext>
            </a:extLst>
          </p:cNvPr>
          <p:cNvPicPr>
            <a:picLocks noChangeAspect="1"/>
          </p:cNvPicPr>
          <p:nvPr/>
        </p:nvPicPr>
        <p:blipFill>
          <a:blip r:embed="rId4"/>
          <a:stretch>
            <a:fillRect/>
          </a:stretch>
        </p:blipFill>
        <p:spPr>
          <a:xfrm>
            <a:off x="4110055" y="1600200"/>
            <a:ext cx="3405867" cy="2286000"/>
          </a:xfrm>
          <a:prstGeom prst="rect">
            <a:avLst/>
          </a:prstGeom>
        </p:spPr>
      </p:pic>
      <p:pic>
        <p:nvPicPr>
          <p:cNvPr id="11" name="Picture 10">
            <a:extLst>
              <a:ext uri="{FF2B5EF4-FFF2-40B4-BE49-F238E27FC236}">
                <a16:creationId xmlns:a16="http://schemas.microsoft.com/office/drawing/2014/main" id="{2F52637D-A684-454F-BCC3-9352FFE60532}"/>
              </a:ext>
            </a:extLst>
          </p:cNvPr>
          <p:cNvPicPr>
            <a:picLocks noChangeAspect="1"/>
          </p:cNvPicPr>
          <p:nvPr/>
        </p:nvPicPr>
        <p:blipFill>
          <a:blip r:embed="rId5"/>
          <a:stretch>
            <a:fillRect/>
          </a:stretch>
        </p:blipFill>
        <p:spPr>
          <a:xfrm>
            <a:off x="7606061" y="1600200"/>
            <a:ext cx="3390900" cy="2286000"/>
          </a:xfrm>
          <a:prstGeom prst="rect">
            <a:avLst/>
          </a:prstGeom>
        </p:spPr>
      </p:pic>
    </p:spTree>
    <p:extLst>
      <p:ext uri="{BB962C8B-B14F-4D97-AF65-F5344CB8AC3E}">
        <p14:creationId xmlns:p14="http://schemas.microsoft.com/office/powerpoint/2010/main" val="1654255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0D584-A699-6542-81B9-A5F6FFD05707}"/>
              </a:ext>
            </a:extLst>
          </p:cNvPr>
          <p:cNvSpPr>
            <a:spLocks noGrp="1"/>
          </p:cNvSpPr>
          <p:nvPr>
            <p:ph type="title"/>
          </p:nvPr>
        </p:nvSpPr>
        <p:spPr/>
        <p:txBody>
          <a:bodyPr/>
          <a:lstStyle/>
          <a:p>
            <a:r>
              <a:rPr lang="en-US" dirty="0"/>
              <a:t>Transitions and transformations</a:t>
            </a:r>
          </a:p>
        </p:txBody>
      </p:sp>
      <p:sp>
        <p:nvSpPr>
          <p:cNvPr id="3" name="Content Placeholder 2">
            <a:extLst>
              <a:ext uri="{FF2B5EF4-FFF2-40B4-BE49-F238E27FC236}">
                <a16:creationId xmlns:a16="http://schemas.microsoft.com/office/drawing/2014/main" id="{E0DE724B-1A63-9F4B-BD71-143789EE13F2}"/>
              </a:ext>
            </a:extLst>
          </p:cNvPr>
          <p:cNvSpPr>
            <a:spLocks noGrp="1"/>
          </p:cNvSpPr>
          <p:nvPr>
            <p:ph idx="1"/>
          </p:nvPr>
        </p:nvSpPr>
        <p:spPr/>
        <p:txBody>
          <a:bodyPr>
            <a:normAutofit fontScale="92500"/>
          </a:bodyPr>
          <a:lstStyle/>
          <a:p>
            <a:r>
              <a:rPr lang="en-US" dirty="0"/>
              <a:t>Digitally networked communication tools and platforms</a:t>
            </a:r>
          </a:p>
          <a:p>
            <a:r>
              <a:rPr lang="en-US" dirty="0"/>
              <a:t>Environments for social interactions vs. channels for transmission of information</a:t>
            </a:r>
          </a:p>
          <a:p>
            <a:r>
              <a:rPr lang="en-US" dirty="0"/>
              <a:t>Moved from The Internet to the internet</a:t>
            </a:r>
          </a:p>
          <a:p>
            <a:r>
              <a:rPr lang="en-US" dirty="0"/>
              <a:t>Connection between media and social change</a:t>
            </a:r>
          </a:p>
          <a:p>
            <a:r>
              <a:rPr lang="en-US" dirty="0"/>
              <a:t>Public sphere to digital public sphere (significant exclusions/hegemony/systematic social inequality)</a:t>
            </a:r>
          </a:p>
          <a:p>
            <a:r>
              <a:rPr lang="en-US" dirty="0"/>
              <a:t>What about the subaltern public sphere (counter publics)- elitist bias challenged</a:t>
            </a:r>
          </a:p>
          <a:p>
            <a:r>
              <a:rPr lang="en-US" dirty="0"/>
              <a:t>Post-industrial society (Bell,1973), network society (Dijk2012), information society</a:t>
            </a:r>
          </a:p>
          <a:p>
            <a:r>
              <a:rPr lang="en-US" dirty="0"/>
              <a:t>Someone else's business! Can we talk ‘digital </a:t>
            </a:r>
            <a:r>
              <a:rPr lang="en-US" dirty="0" err="1"/>
              <a:t>labour</a:t>
            </a:r>
            <a:r>
              <a:rPr lang="en-US" dirty="0"/>
              <a:t>’?</a:t>
            </a:r>
          </a:p>
          <a:p>
            <a:endParaRPr lang="en-US" dirty="0"/>
          </a:p>
        </p:txBody>
      </p:sp>
      <p:pic>
        <p:nvPicPr>
          <p:cNvPr id="4" name="Picture 3" descr="dmu_logo">
            <a:extLst>
              <a:ext uri="{FF2B5EF4-FFF2-40B4-BE49-F238E27FC236}">
                <a16:creationId xmlns:a16="http://schemas.microsoft.com/office/drawing/2014/main" id="{10D799E4-34AF-9D46-A7B1-C52B436F38B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313932" y="76200"/>
            <a:ext cx="1771650" cy="666750"/>
          </a:xfrm>
          <a:prstGeom prst="rect">
            <a:avLst/>
          </a:prstGeom>
          <a:noFill/>
          <a:ln>
            <a:noFill/>
          </a:ln>
        </p:spPr>
      </p:pic>
    </p:spTree>
    <p:extLst>
      <p:ext uri="{BB962C8B-B14F-4D97-AF65-F5344CB8AC3E}">
        <p14:creationId xmlns:p14="http://schemas.microsoft.com/office/powerpoint/2010/main" val="881886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FCA54-F6C2-A24F-B929-C111BD5068E4}"/>
              </a:ext>
            </a:extLst>
          </p:cNvPr>
          <p:cNvSpPr>
            <a:spLocks noGrp="1"/>
          </p:cNvSpPr>
          <p:nvPr>
            <p:ph type="title"/>
          </p:nvPr>
        </p:nvSpPr>
        <p:spPr/>
        <p:txBody>
          <a:bodyPr/>
          <a:lstStyle/>
          <a:p>
            <a:r>
              <a:rPr lang="en-US"/>
              <a:t>Interdisciplinary research and scholarship: the challenges</a:t>
            </a:r>
          </a:p>
        </p:txBody>
      </p:sp>
      <p:sp>
        <p:nvSpPr>
          <p:cNvPr id="3" name="Content Placeholder 2">
            <a:extLst>
              <a:ext uri="{FF2B5EF4-FFF2-40B4-BE49-F238E27FC236}">
                <a16:creationId xmlns:a16="http://schemas.microsoft.com/office/drawing/2014/main" id="{3E22392D-4FB8-5F4A-AB32-F9131CBFDA5C}"/>
              </a:ext>
            </a:extLst>
          </p:cNvPr>
          <p:cNvSpPr>
            <a:spLocks noGrp="1"/>
          </p:cNvSpPr>
          <p:nvPr>
            <p:ph idx="1"/>
          </p:nvPr>
        </p:nvSpPr>
        <p:spPr/>
        <p:txBody>
          <a:bodyPr/>
          <a:lstStyle/>
          <a:p>
            <a:r>
              <a:rPr lang="en-US"/>
              <a:t>Methodological challenges</a:t>
            </a:r>
          </a:p>
          <a:p>
            <a:r>
              <a:rPr lang="en-US"/>
              <a:t>Pedagogical challenges</a:t>
            </a:r>
          </a:p>
          <a:p>
            <a:r>
              <a:rPr lang="en-US"/>
              <a:t>Comfort zones</a:t>
            </a:r>
          </a:p>
          <a:p>
            <a:r>
              <a:rPr lang="en-US"/>
              <a:t>Binary numbers, social sciences and now humanities</a:t>
            </a:r>
          </a:p>
          <a:p>
            <a:endParaRPr lang="en-US"/>
          </a:p>
        </p:txBody>
      </p:sp>
      <p:pic>
        <p:nvPicPr>
          <p:cNvPr id="5" name="Picture 4">
            <a:extLst>
              <a:ext uri="{FF2B5EF4-FFF2-40B4-BE49-F238E27FC236}">
                <a16:creationId xmlns:a16="http://schemas.microsoft.com/office/drawing/2014/main" id="{18A9E96A-8C35-0C42-8EA5-A116F06225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7769" y="3554450"/>
            <a:ext cx="2521131" cy="2522259"/>
          </a:xfrm>
          <a:prstGeom prst="rect">
            <a:avLst/>
          </a:prstGeom>
        </p:spPr>
      </p:pic>
      <p:pic>
        <p:nvPicPr>
          <p:cNvPr id="7" name="Picture 6">
            <a:extLst>
              <a:ext uri="{FF2B5EF4-FFF2-40B4-BE49-F238E27FC236}">
                <a16:creationId xmlns:a16="http://schemas.microsoft.com/office/drawing/2014/main" id="{6DAA0B99-21A2-484D-862F-01BEA53931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6060" y="1354872"/>
            <a:ext cx="3170193" cy="4399157"/>
          </a:xfrm>
          <a:prstGeom prst="rect">
            <a:avLst/>
          </a:prstGeom>
        </p:spPr>
      </p:pic>
      <p:pic>
        <p:nvPicPr>
          <p:cNvPr id="6" name="Picture 5" descr="dmu_logo">
            <a:extLst>
              <a:ext uri="{FF2B5EF4-FFF2-40B4-BE49-F238E27FC236}">
                <a16:creationId xmlns:a16="http://schemas.microsoft.com/office/drawing/2014/main" id="{317CA766-B560-7B4C-96C7-A2FC14BA6337}"/>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9313932" y="76200"/>
            <a:ext cx="1771650" cy="666750"/>
          </a:xfrm>
          <a:prstGeom prst="rect">
            <a:avLst/>
          </a:prstGeom>
          <a:noFill/>
          <a:ln>
            <a:noFill/>
          </a:ln>
        </p:spPr>
      </p:pic>
    </p:spTree>
    <p:extLst>
      <p:ext uri="{BB962C8B-B14F-4D97-AF65-F5344CB8AC3E}">
        <p14:creationId xmlns:p14="http://schemas.microsoft.com/office/powerpoint/2010/main" val="3561848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F9410-009B-7A4C-B8C9-72F207428B14}"/>
              </a:ext>
            </a:extLst>
          </p:cNvPr>
          <p:cNvSpPr>
            <a:spLocks noGrp="1"/>
          </p:cNvSpPr>
          <p:nvPr>
            <p:ph type="title"/>
          </p:nvPr>
        </p:nvSpPr>
        <p:spPr/>
        <p:txBody>
          <a:bodyPr/>
          <a:lstStyle/>
          <a:p>
            <a:r>
              <a:rPr lang="en-US"/>
              <a:t>Are we living in digital age?</a:t>
            </a:r>
          </a:p>
        </p:txBody>
      </p:sp>
      <p:pic>
        <p:nvPicPr>
          <p:cNvPr id="5" name="Content Placeholder 4">
            <a:extLst>
              <a:ext uri="{FF2B5EF4-FFF2-40B4-BE49-F238E27FC236}">
                <a16:creationId xmlns:a16="http://schemas.microsoft.com/office/drawing/2014/main" id="{8E8DBDF5-1B4D-D84D-823B-3D23DCFF19E2}"/>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04900" y="1806499"/>
            <a:ext cx="4914900" cy="2832408"/>
          </a:xfrm>
          <a:prstGeom prst="rect">
            <a:avLst/>
          </a:prstGeom>
        </p:spPr>
      </p:pic>
      <p:pic>
        <p:nvPicPr>
          <p:cNvPr id="10" name="Content Placeholder 9">
            <a:extLst>
              <a:ext uri="{FF2B5EF4-FFF2-40B4-BE49-F238E27FC236}">
                <a16:creationId xmlns:a16="http://schemas.microsoft.com/office/drawing/2014/main" id="{6E54B276-8E3C-2D4A-A27D-6398F346DFFA}"/>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72200" y="1806499"/>
            <a:ext cx="4914900" cy="2832408"/>
          </a:xfrm>
        </p:spPr>
      </p:pic>
      <p:sp>
        <p:nvSpPr>
          <p:cNvPr id="12" name="Rectangle 11">
            <a:extLst>
              <a:ext uri="{FF2B5EF4-FFF2-40B4-BE49-F238E27FC236}">
                <a16:creationId xmlns:a16="http://schemas.microsoft.com/office/drawing/2014/main" id="{908673C3-C410-2F4E-96B6-49BE1DB9197B}"/>
              </a:ext>
            </a:extLst>
          </p:cNvPr>
          <p:cNvSpPr/>
          <p:nvPr/>
        </p:nvSpPr>
        <p:spPr>
          <a:xfrm>
            <a:off x="1104900" y="5272244"/>
            <a:ext cx="10484470" cy="923330"/>
          </a:xfrm>
          <a:prstGeom prst="rect">
            <a:avLst/>
          </a:prstGeom>
        </p:spPr>
        <p:txBody>
          <a:bodyPr wrap="square">
            <a:spAutoFit/>
          </a:bodyPr>
          <a:lstStyle/>
          <a:p>
            <a:pPr algn="just"/>
            <a:r>
              <a:rPr lang="en-GB">
                <a:solidFill>
                  <a:srgbClr val="444444"/>
                </a:solidFill>
                <a:latin typeface="Open Sans"/>
              </a:rPr>
              <a:t> In 2019, it is estimated that there will be around 258.27 million social network users in India, up from close to 168 million in 2016. The </a:t>
            </a:r>
            <a:r>
              <a:rPr lang="en-GB">
                <a:solidFill>
                  <a:srgbClr val="0B85E5"/>
                </a:solidFill>
                <a:latin typeface="Open Sans"/>
                <a:hlinkClick r:id="rId4"/>
              </a:rPr>
              <a:t>most popular social networks in India</a:t>
            </a:r>
            <a:r>
              <a:rPr lang="en-GB">
                <a:solidFill>
                  <a:srgbClr val="444444"/>
                </a:solidFill>
                <a:latin typeface="Open Sans"/>
              </a:rPr>
              <a:t> were YouTube and Facebook, followed by social app WhatsApp. Facebook is projected to reach close to </a:t>
            </a:r>
            <a:r>
              <a:rPr lang="en-GB">
                <a:solidFill>
                  <a:srgbClr val="0B85E5"/>
                </a:solidFill>
                <a:latin typeface="Open Sans"/>
                <a:hlinkClick r:id="rId5"/>
              </a:rPr>
              <a:t>319 million users in in India by 2021</a:t>
            </a:r>
            <a:r>
              <a:rPr lang="en-GB">
                <a:solidFill>
                  <a:srgbClr val="444444"/>
                </a:solidFill>
                <a:latin typeface="Open Sans"/>
              </a:rPr>
              <a:t>.</a:t>
            </a:r>
            <a:endParaRPr lang="en-US"/>
          </a:p>
        </p:txBody>
      </p:sp>
      <p:pic>
        <p:nvPicPr>
          <p:cNvPr id="6" name="Picture 5" descr="dmu_logo">
            <a:extLst>
              <a:ext uri="{FF2B5EF4-FFF2-40B4-BE49-F238E27FC236}">
                <a16:creationId xmlns:a16="http://schemas.microsoft.com/office/drawing/2014/main" id="{5D35C328-5A23-4A47-919A-BCB462808693}"/>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9313932" y="76200"/>
            <a:ext cx="1771650" cy="666750"/>
          </a:xfrm>
          <a:prstGeom prst="rect">
            <a:avLst/>
          </a:prstGeom>
          <a:noFill/>
          <a:ln>
            <a:noFill/>
          </a:ln>
        </p:spPr>
      </p:pic>
    </p:spTree>
    <p:extLst>
      <p:ext uri="{BB962C8B-B14F-4D97-AF65-F5344CB8AC3E}">
        <p14:creationId xmlns:p14="http://schemas.microsoft.com/office/powerpoint/2010/main" val="250904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642DE-2F72-F14D-A680-970C8C87A8E2}"/>
              </a:ext>
            </a:extLst>
          </p:cNvPr>
          <p:cNvSpPr>
            <a:spLocks noGrp="1"/>
          </p:cNvSpPr>
          <p:nvPr>
            <p:ph type="title"/>
          </p:nvPr>
        </p:nvSpPr>
        <p:spPr/>
        <p:txBody>
          <a:bodyPr/>
          <a:lstStyle/>
          <a:p>
            <a:r>
              <a:rPr lang="en-GB" dirty="0"/>
              <a:t>Twitter in India: 7.86 million users (Statista)</a:t>
            </a:r>
          </a:p>
        </p:txBody>
      </p:sp>
      <p:pic>
        <p:nvPicPr>
          <p:cNvPr id="5" name="Content Placeholder 4">
            <a:extLst>
              <a:ext uri="{FF2B5EF4-FFF2-40B4-BE49-F238E27FC236}">
                <a16:creationId xmlns:a16="http://schemas.microsoft.com/office/drawing/2014/main" id="{9B75B59E-E8E3-7246-A878-51D25A88B2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2167" y="1600200"/>
            <a:ext cx="10633587" cy="4572000"/>
          </a:xfrm>
        </p:spPr>
      </p:pic>
    </p:spTree>
    <p:extLst>
      <p:ext uri="{BB962C8B-B14F-4D97-AF65-F5344CB8AC3E}">
        <p14:creationId xmlns:p14="http://schemas.microsoft.com/office/powerpoint/2010/main" val="248171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EC0F2-E5CB-224B-BA6A-BE14A5E84D54}"/>
              </a:ext>
            </a:extLst>
          </p:cNvPr>
          <p:cNvSpPr>
            <a:spLocks noGrp="1"/>
          </p:cNvSpPr>
          <p:nvPr>
            <p:ph type="title"/>
          </p:nvPr>
        </p:nvSpPr>
        <p:spPr/>
        <p:txBody>
          <a:bodyPr/>
          <a:lstStyle/>
          <a:p>
            <a:r>
              <a:rPr lang="en-GB"/>
              <a:t>Social media and mental health in India</a:t>
            </a:r>
          </a:p>
        </p:txBody>
      </p:sp>
      <p:sp>
        <p:nvSpPr>
          <p:cNvPr id="3" name="Content Placeholder 2">
            <a:extLst>
              <a:ext uri="{FF2B5EF4-FFF2-40B4-BE49-F238E27FC236}">
                <a16:creationId xmlns:a16="http://schemas.microsoft.com/office/drawing/2014/main" id="{2EAADCBB-6D55-9844-8B17-1B8A16A80647}"/>
              </a:ext>
            </a:extLst>
          </p:cNvPr>
          <p:cNvSpPr>
            <a:spLocks noGrp="1"/>
          </p:cNvSpPr>
          <p:nvPr>
            <p:ph idx="1"/>
          </p:nvPr>
        </p:nvSpPr>
        <p:spPr/>
        <p:txBody>
          <a:bodyPr>
            <a:normAutofit lnSpcReduction="10000"/>
          </a:bodyPr>
          <a:lstStyle/>
          <a:p>
            <a:r>
              <a:rPr lang="en-GB" b="1"/>
              <a:t>“Every time I scroll, there are lots happening and I feel left behind”</a:t>
            </a:r>
          </a:p>
          <a:p>
            <a:pPr marL="0" indent="0">
              <a:buNone/>
            </a:pPr>
            <a:r>
              <a:rPr lang="en-GB"/>
              <a:t>(damaging ‘self-esteem’, insecurity and self-doubt)</a:t>
            </a:r>
          </a:p>
          <a:p>
            <a:r>
              <a:rPr lang="en-GB" b="1"/>
              <a:t>“I find it difficult to interact face-to-face, mostly when looking into someone’s eyes”</a:t>
            </a:r>
          </a:p>
          <a:p>
            <a:pPr marL="0" indent="0">
              <a:buNone/>
            </a:pPr>
            <a:r>
              <a:rPr lang="en-GB"/>
              <a:t>(difficulty in making human connection, relationship)</a:t>
            </a:r>
          </a:p>
          <a:p>
            <a:r>
              <a:rPr lang="en-GB" b="1"/>
              <a:t>“If I don’t browse then there is a chance of missing out important updates”</a:t>
            </a:r>
          </a:p>
          <a:p>
            <a:pPr marL="0" indent="0">
              <a:buNone/>
            </a:pPr>
            <a:r>
              <a:rPr lang="en-GB"/>
              <a:t>(FOMO syndrome)</a:t>
            </a:r>
          </a:p>
          <a:p>
            <a:r>
              <a:rPr lang="en-GB" b="1"/>
              <a:t>“The conversation stays with me for a long time and I find it difficult to not think about it. If I don’t respond then my friends will win”</a:t>
            </a:r>
          </a:p>
          <a:p>
            <a:pPr marL="0" indent="0">
              <a:buNone/>
            </a:pPr>
            <a:r>
              <a:rPr lang="en-GB"/>
              <a:t>(concentration, distraction, self-doubt, attention)</a:t>
            </a:r>
          </a:p>
        </p:txBody>
      </p:sp>
    </p:spTree>
    <p:extLst>
      <p:ext uri="{BB962C8B-B14F-4D97-AF65-F5344CB8AC3E}">
        <p14:creationId xmlns:p14="http://schemas.microsoft.com/office/powerpoint/2010/main" val="3905712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12A85-64AD-484A-B809-7C2AE883A408}"/>
              </a:ext>
            </a:extLst>
          </p:cNvPr>
          <p:cNvSpPr>
            <a:spLocks noGrp="1"/>
          </p:cNvSpPr>
          <p:nvPr>
            <p:ph type="title"/>
          </p:nvPr>
        </p:nvSpPr>
        <p:spPr/>
        <p:txBody>
          <a:bodyPr/>
          <a:lstStyle/>
          <a:p>
            <a:r>
              <a:rPr lang="en-GB" dirty="0"/>
              <a:t>Discussions so far…</a:t>
            </a:r>
          </a:p>
        </p:txBody>
      </p:sp>
      <p:sp>
        <p:nvSpPr>
          <p:cNvPr id="3" name="Content Placeholder 2">
            <a:extLst>
              <a:ext uri="{FF2B5EF4-FFF2-40B4-BE49-F238E27FC236}">
                <a16:creationId xmlns:a16="http://schemas.microsoft.com/office/drawing/2014/main" id="{833339B8-578B-7B48-A87E-B425DB4E4C73}"/>
              </a:ext>
            </a:extLst>
          </p:cNvPr>
          <p:cNvSpPr>
            <a:spLocks noGrp="1"/>
          </p:cNvSpPr>
          <p:nvPr>
            <p:ph idx="1"/>
          </p:nvPr>
        </p:nvSpPr>
        <p:spPr/>
        <p:txBody>
          <a:bodyPr>
            <a:normAutofit lnSpcReduction="10000"/>
          </a:bodyPr>
          <a:lstStyle/>
          <a:p>
            <a:r>
              <a:rPr lang="en-GB" dirty="0"/>
              <a:t>Isolation</a:t>
            </a:r>
          </a:p>
          <a:p>
            <a:r>
              <a:rPr lang="en-GB" dirty="0"/>
              <a:t>Digital activism</a:t>
            </a:r>
          </a:p>
          <a:p>
            <a:r>
              <a:rPr lang="en-GB" dirty="0"/>
              <a:t>Surveillance</a:t>
            </a:r>
          </a:p>
          <a:p>
            <a:r>
              <a:rPr lang="en-GB" dirty="0"/>
              <a:t>Policy implications</a:t>
            </a:r>
          </a:p>
          <a:p>
            <a:r>
              <a:rPr lang="en-GB" dirty="0"/>
              <a:t>Transparency reports</a:t>
            </a:r>
          </a:p>
          <a:p>
            <a:r>
              <a:rPr lang="en-GB" dirty="0"/>
              <a:t>Internet </a:t>
            </a:r>
            <a:r>
              <a:rPr lang="en-GB" dirty="0" err="1"/>
              <a:t>Saathi</a:t>
            </a:r>
            <a:r>
              <a:rPr lang="en-GB" dirty="0"/>
              <a:t>- empowerment? Technological determinism? Corporate digital responsibility?</a:t>
            </a:r>
          </a:p>
          <a:p>
            <a:r>
              <a:rPr lang="en-GB" dirty="0"/>
              <a:t>Health and economic well-being</a:t>
            </a:r>
          </a:p>
          <a:p>
            <a:r>
              <a:rPr lang="en-GB" dirty="0"/>
              <a:t>Women empowerment</a:t>
            </a:r>
          </a:p>
          <a:p>
            <a:r>
              <a:rPr lang="en-GB" dirty="0"/>
              <a:t>Rural economy, technology and agriculture</a:t>
            </a:r>
          </a:p>
        </p:txBody>
      </p:sp>
    </p:spTree>
    <p:extLst>
      <p:ext uri="{BB962C8B-B14F-4D97-AF65-F5344CB8AC3E}">
        <p14:creationId xmlns:p14="http://schemas.microsoft.com/office/powerpoint/2010/main" val="26712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783B8-5D07-0149-BB83-2CA3BD63DDDE}"/>
              </a:ext>
            </a:extLst>
          </p:cNvPr>
          <p:cNvSpPr>
            <a:spLocks noGrp="1"/>
          </p:cNvSpPr>
          <p:nvPr>
            <p:ph type="title"/>
          </p:nvPr>
        </p:nvSpPr>
        <p:spPr/>
        <p:txBody>
          <a:bodyPr/>
          <a:lstStyle/>
          <a:p>
            <a:r>
              <a:rPr lang="en-GB"/>
              <a:t>Social media and mental health in India</a:t>
            </a:r>
          </a:p>
        </p:txBody>
      </p:sp>
      <p:sp>
        <p:nvSpPr>
          <p:cNvPr id="3" name="Content Placeholder 2">
            <a:extLst>
              <a:ext uri="{FF2B5EF4-FFF2-40B4-BE49-F238E27FC236}">
                <a16:creationId xmlns:a16="http://schemas.microsoft.com/office/drawing/2014/main" id="{2B48C1D7-4215-A942-879D-DDDA03BB4927}"/>
              </a:ext>
            </a:extLst>
          </p:cNvPr>
          <p:cNvSpPr>
            <a:spLocks noGrp="1"/>
          </p:cNvSpPr>
          <p:nvPr>
            <p:ph idx="1"/>
          </p:nvPr>
        </p:nvSpPr>
        <p:spPr/>
        <p:txBody>
          <a:bodyPr/>
          <a:lstStyle/>
          <a:p>
            <a:r>
              <a:rPr lang="en-GB" b="1"/>
              <a:t>“I wake up middle of the night to check FB and </a:t>
            </a:r>
            <a:r>
              <a:rPr lang="en-GB" b="1" err="1"/>
              <a:t>Whatsapp</a:t>
            </a:r>
            <a:r>
              <a:rPr lang="en-GB" b="1"/>
              <a:t>. My phone is never on silent mode”</a:t>
            </a:r>
          </a:p>
          <a:p>
            <a:pPr marL="0" indent="0">
              <a:buNone/>
            </a:pPr>
            <a:r>
              <a:rPr lang="en-GB"/>
              <a:t>(sleep disturbance, anxiety)</a:t>
            </a:r>
          </a:p>
          <a:p>
            <a:r>
              <a:rPr lang="en-GB" b="1"/>
              <a:t>“Sorry I don’t want detox as that means I have to stay away from my phone. I do tuitions to keep my phone running and have a portable charger to make sure the phone does not run out of charge.”</a:t>
            </a:r>
          </a:p>
          <a:p>
            <a:pPr marL="0" indent="0">
              <a:buNone/>
            </a:pPr>
            <a:r>
              <a:rPr lang="en-GB"/>
              <a:t>(Nomophobia)</a:t>
            </a:r>
          </a:p>
          <a:p>
            <a:r>
              <a:rPr lang="en-GB" b="1"/>
              <a:t>“Digital socialisation does not need parents approval”</a:t>
            </a:r>
          </a:p>
          <a:p>
            <a:pPr marL="0" indent="0">
              <a:buNone/>
            </a:pPr>
            <a:r>
              <a:rPr lang="en-GB"/>
              <a:t>(acculturation, privacy)</a:t>
            </a:r>
          </a:p>
        </p:txBody>
      </p:sp>
    </p:spTree>
    <p:extLst>
      <p:ext uri="{BB962C8B-B14F-4D97-AF65-F5344CB8AC3E}">
        <p14:creationId xmlns:p14="http://schemas.microsoft.com/office/powerpoint/2010/main" val="1559390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A0DCD-2732-D740-8974-3CA7B2210BFB}"/>
              </a:ext>
            </a:extLst>
          </p:cNvPr>
          <p:cNvSpPr>
            <a:spLocks noGrp="1"/>
          </p:cNvSpPr>
          <p:nvPr>
            <p:ph type="title"/>
          </p:nvPr>
        </p:nvSpPr>
        <p:spPr/>
        <p:txBody>
          <a:bodyPr/>
          <a:lstStyle/>
          <a:p>
            <a:r>
              <a:rPr lang="en-US"/>
              <a:t>Digital India: findings</a:t>
            </a:r>
          </a:p>
        </p:txBody>
      </p:sp>
      <p:sp>
        <p:nvSpPr>
          <p:cNvPr id="3" name="Content Placeholder 2">
            <a:extLst>
              <a:ext uri="{FF2B5EF4-FFF2-40B4-BE49-F238E27FC236}">
                <a16:creationId xmlns:a16="http://schemas.microsoft.com/office/drawing/2014/main" id="{F75F3A9C-CEB0-CC48-A8D2-CFE9B8CCF82C}"/>
              </a:ext>
            </a:extLst>
          </p:cNvPr>
          <p:cNvSpPr>
            <a:spLocks noGrp="1"/>
          </p:cNvSpPr>
          <p:nvPr>
            <p:ph idx="1"/>
          </p:nvPr>
        </p:nvSpPr>
        <p:spPr/>
        <p:txBody>
          <a:bodyPr>
            <a:normAutofit lnSpcReduction="10000"/>
          </a:bodyPr>
          <a:lstStyle/>
          <a:p>
            <a:r>
              <a:rPr lang="en-GB"/>
              <a:t>Digital society and mental health have a complex relationship globally. </a:t>
            </a:r>
          </a:p>
          <a:p>
            <a:r>
              <a:rPr lang="en-GB"/>
              <a:t>According to India Today (2018), “The average suicide rate in India is 10.9 for every lakh people and the majority of people who commit suicide are below 44 years of age”. </a:t>
            </a:r>
          </a:p>
          <a:p>
            <a:r>
              <a:rPr lang="en-GB"/>
              <a:t>WHO report (2016) confirms India to be the most depressed country in the world. </a:t>
            </a:r>
          </a:p>
          <a:p>
            <a:r>
              <a:rPr lang="en-GB"/>
              <a:t>Ian Jack (Guardian, 2018) claimed in an article that India is home to 600 million young people, under the age of 25. </a:t>
            </a:r>
          </a:p>
          <a:p>
            <a:r>
              <a:rPr lang="en-GB"/>
              <a:t>All of these statistics certainly directs us to rethink on the future potential of India’s human and social capital and the inevitable global impact. </a:t>
            </a:r>
          </a:p>
          <a:p>
            <a:r>
              <a:rPr lang="en-GB"/>
              <a:t>Can we aim for IDR?</a:t>
            </a:r>
          </a:p>
          <a:p>
            <a:r>
              <a:rPr lang="en-GB"/>
              <a:t>The tools to empower younger generation </a:t>
            </a:r>
            <a:endParaRPr lang="en-US"/>
          </a:p>
        </p:txBody>
      </p:sp>
      <p:pic>
        <p:nvPicPr>
          <p:cNvPr id="4" name="Picture 3" descr="dmu_logo">
            <a:extLst>
              <a:ext uri="{FF2B5EF4-FFF2-40B4-BE49-F238E27FC236}">
                <a16:creationId xmlns:a16="http://schemas.microsoft.com/office/drawing/2014/main" id="{F21611FF-37CA-ED4A-8119-19A87DC64A1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313932" y="76200"/>
            <a:ext cx="1771650" cy="666750"/>
          </a:xfrm>
          <a:prstGeom prst="rect">
            <a:avLst/>
          </a:prstGeom>
          <a:noFill/>
          <a:ln>
            <a:noFill/>
          </a:ln>
        </p:spPr>
      </p:pic>
    </p:spTree>
    <p:extLst>
      <p:ext uri="{BB962C8B-B14F-4D97-AF65-F5344CB8AC3E}">
        <p14:creationId xmlns:p14="http://schemas.microsoft.com/office/powerpoint/2010/main" val="2845494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279FC-F519-0640-97C3-205E4F5863AA}"/>
              </a:ext>
            </a:extLst>
          </p:cNvPr>
          <p:cNvSpPr>
            <a:spLocks noGrp="1"/>
          </p:cNvSpPr>
          <p:nvPr>
            <p:ph type="title"/>
          </p:nvPr>
        </p:nvSpPr>
        <p:spPr/>
        <p:txBody>
          <a:bodyPr/>
          <a:lstStyle/>
          <a:p>
            <a:r>
              <a:rPr lang="en-US"/>
              <a:t>Findings</a:t>
            </a:r>
          </a:p>
        </p:txBody>
      </p:sp>
      <p:sp>
        <p:nvSpPr>
          <p:cNvPr id="3" name="Content Placeholder 2">
            <a:extLst>
              <a:ext uri="{FF2B5EF4-FFF2-40B4-BE49-F238E27FC236}">
                <a16:creationId xmlns:a16="http://schemas.microsoft.com/office/drawing/2014/main" id="{96F69B63-9C75-1443-880A-E090239CF5AD}"/>
              </a:ext>
            </a:extLst>
          </p:cNvPr>
          <p:cNvSpPr>
            <a:spLocks noGrp="1"/>
          </p:cNvSpPr>
          <p:nvPr>
            <p:ph idx="1"/>
          </p:nvPr>
        </p:nvSpPr>
        <p:spPr/>
        <p:txBody>
          <a:bodyPr>
            <a:normAutofit fontScale="85000" lnSpcReduction="20000"/>
          </a:bodyPr>
          <a:lstStyle/>
          <a:p>
            <a:r>
              <a:rPr lang="en-GB"/>
              <a:t>The increase in internet, social media or digital space use does not necessarily guarantee the population exposed to digital sociality are digitally literate. </a:t>
            </a:r>
          </a:p>
          <a:p>
            <a:r>
              <a:rPr lang="en-GB"/>
              <a:t>Digital sociality like digital literacy can have cultural influences. </a:t>
            </a:r>
          </a:p>
          <a:p>
            <a:r>
              <a:rPr lang="en-GB"/>
              <a:t>Contextualising digital society in a cultural context (Dijk, 2012) is a precondition to understand the digital sociality and media literacy of a nation.</a:t>
            </a:r>
          </a:p>
          <a:p>
            <a:r>
              <a:rPr lang="en-GB"/>
              <a:t>Media exposure. The dissolving boundaries between the public and the private on social media means that the physical, perceptual and psychological exposure to media messages on digital platforms forces us to engage, react or internalise deluge of information, that may critically affect an individual’s emotional state </a:t>
            </a:r>
          </a:p>
          <a:p>
            <a:r>
              <a:rPr lang="en-GB"/>
              <a:t>Forms of self-representation on digital platforms</a:t>
            </a:r>
          </a:p>
          <a:p>
            <a:r>
              <a:rPr lang="en-GB"/>
              <a:t>Sleep-disturbances, anger and straining eyes are some of the health complications affecting youth in India (</a:t>
            </a:r>
            <a:r>
              <a:rPr lang="en-GB" err="1"/>
              <a:t>Masthi</a:t>
            </a:r>
            <a:r>
              <a:rPr lang="en-GB"/>
              <a:t>, </a:t>
            </a:r>
            <a:r>
              <a:rPr lang="en-GB" err="1"/>
              <a:t>Pruthvi</a:t>
            </a:r>
            <a:r>
              <a:rPr lang="en-GB"/>
              <a:t> and </a:t>
            </a:r>
            <a:r>
              <a:rPr lang="en-GB" err="1"/>
              <a:t>Phaneendra</a:t>
            </a:r>
            <a:r>
              <a:rPr lang="en-GB"/>
              <a:t>, 2018). </a:t>
            </a:r>
          </a:p>
          <a:p>
            <a:r>
              <a:rPr lang="en-US"/>
              <a:t>Is there a need to ‘detox’?</a:t>
            </a:r>
          </a:p>
          <a:p>
            <a:r>
              <a:rPr lang="en-GB"/>
              <a:t>The main question here is whether SMA contributing to social isolation or social digital integration, homogeneity or heterogeneity, unity or fragmentation.</a:t>
            </a:r>
          </a:p>
          <a:p>
            <a:endParaRPr lang="en-US"/>
          </a:p>
        </p:txBody>
      </p:sp>
      <p:pic>
        <p:nvPicPr>
          <p:cNvPr id="4" name="Picture 3" descr="dmu_logo">
            <a:extLst>
              <a:ext uri="{FF2B5EF4-FFF2-40B4-BE49-F238E27FC236}">
                <a16:creationId xmlns:a16="http://schemas.microsoft.com/office/drawing/2014/main" id="{ACFC0927-E58F-2640-ABCC-5A624DECB1E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313932" y="76200"/>
            <a:ext cx="1771650" cy="666750"/>
          </a:xfrm>
          <a:prstGeom prst="rect">
            <a:avLst/>
          </a:prstGeom>
          <a:noFill/>
          <a:ln>
            <a:noFill/>
          </a:ln>
        </p:spPr>
      </p:pic>
    </p:spTree>
    <p:extLst>
      <p:ext uri="{BB962C8B-B14F-4D97-AF65-F5344CB8AC3E}">
        <p14:creationId xmlns:p14="http://schemas.microsoft.com/office/powerpoint/2010/main" val="1527965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1487488" y="1487502"/>
            <a:ext cx="9636918" cy="4533786"/>
          </a:xfrm>
          <a:prstGeom prst="rect">
            <a:avLst/>
          </a:prstGeom>
        </p:spPr>
      </p:pic>
      <p:sp>
        <p:nvSpPr>
          <p:cNvPr id="2" name="Title 1"/>
          <p:cNvSpPr>
            <a:spLocks noGrp="1"/>
          </p:cNvSpPr>
          <p:nvPr>
            <p:ph type="title"/>
          </p:nvPr>
        </p:nvSpPr>
        <p:spPr/>
        <p:txBody>
          <a:bodyPr>
            <a:normAutofit/>
          </a:bodyPr>
          <a:lstStyle/>
          <a:p>
            <a:r>
              <a:rPr lang="en-GB" sz="4000"/>
              <a:t>Social media</a:t>
            </a:r>
          </a:p>
        </p:txBody>
      </p:sp>
      <p:sp>
        <p:nvSpPr>
          <p:cNvPr id="5" name="Oval 4"/>
          <p:cNvSpPr/>
          <p:nvPr/>
        </p:nvSpPr>
        <p:spPr bwMode="auto">
          <a:xfrm>
            <a:off x="1202497" y="1178703"/>
            <a:ext cx="2000264" cy="1571636"/>
          </a:xfrm>
          <a:prstGeom prst="ellipse">
            <a:avLst/>
          </a:prstGeom>
          <a:solidFill>
            <a:srgbClr val="9999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Clr>
                <a:srgbClr val="000000"/>
              </a:buClr>
              <a:buSzPct val="100000"/>
            </a:pPr>
            <a:r>
              <a:rPr lang="en-GB" sz="2400" b="1">
                <a:latin typeface="Arial" charset="0"/>
              </a:rPr>
              <a:t>User created content</a:t>
            </a:r>
          </a:p>
        </p:txBody>
      </p:sp>
      <p:sp>
        <p:nvSpPr>
          <p:cNvPr id="6" name="Rounded Rectangle 5"/>
          <p:cNvSpPr/>
          <p:nvPr/>
        </p:nvSpPr>
        <p:spPr bwMode="auto">
          <a:xfrm>
            <a:off x="4310050" y="1285860"/>
            <a:ext cx="2714644" cy="1428760"/>
          </a:xfrm>
          <a:prstGeom prst="roundRect">
            <a:avLst/>
          </a:prstGeom>
          <a:solidFill>
            <a:srgbClr val="B77A6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Clr>
                <a:srgbClr val="000000"/>
              </a:buClr>
              <a:buSzPct val="100000"/>
            </a:pPr>
            <a:r>
              <a:rPr lang="en-GB" sz="2400" b="1">
                <a:latin typeface="Arial" charset="0"/>
              </a:rPr>
              <a:t>Information and communication ecosystem</a:t>
            </a:r>
          </a:p>
        </p:txBody>
      </p:sp>
      <p:sp>
        <p:nvSpPr>
          <p:cNvPr id="7" name="Oval 6"/>
          <p:cNvSpPr/>
          <p:nvPr/>
        </p:nvSpPr>
        <p:spPr bwMode="auto">
          <a:xfrm>
            <a:off x="8453454" y="500042"/>
            <a:ext cx="2286016" cy="1857388"/>
          </a:xfrm>
          <a:prstGeom prst="ellipse">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Clr>
                <a:srgbClr val="000000"/>
              </a:buClr>
              <a:buSzPct val="100000"/>
            </a:pPr>
            <a:r>
              <a:rPr lang="en-GB" sz="2400" b="1">
                <a:latin typeface="Arial" charset="0"/>
              </a:rPr>
              <a:t>Tools vs.</a:t>
            </a:r>
          </a:p>
          <a:p>
            <a:pPr algn="ctr" defTabSz="449263" fontAlgn="base">
              <a:spcBef>
                <a:spcPct val="0"/>
              </a:spcBef>
              <a:spcAft>
                <a:spcPct val="0"/>
              </a:spcAft>
              <a:buClr>
                <a:srgbClr val="000000"/>
              </a:buClr>
              <a:buSzPct val="100000"/>
            </a:pPr>
            <a:r>
              <a:rPr lang="en-GB" sz="2400" b="1">
                <a:latin typeface="Arial" charset="0"/>
              </a:rPr>
              <a:t>Broad platforms</a:t>
            </a:r>
          </a:p>
        </p:txBody>
      </p:sp>
      <p:sp>
        <p:nvSpPr>
          <p:cNvPr id="8" name="Rectangle 7"/>
          <p:cNvSpPr/>
          <p:nvPr/>
        </p:nvSpPr>
        <p:spPr bwMode="auto">
          <a:xfrm>
            <a:off x="7239008" y="2428868"/>
            <a:ext cx="2286016" cy="1143008"/>
          </a:xfrm>
          <a:prstGeom prst="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Clr>
                <a:srgbClr val="000000"/>
              </a:buClr>
              <a:buSzPct val="100000"/>
            </a:pPr>
            <a:r>
              <a:rPr lang="en-GB" sz="2400" b="1">
                <a:latin typeface="Arial" charset="0"/>
              </a:rPr>
              <a:t>Framework for participation</a:t>
            </a:r>
          </a:p>
        </p:txBody>
      </p:sp>
      <p:sp>
        <p:nvSpPr>
          <p:cNvPr id="9" name="Oval 8"/>
          <p:cNvSpPr/>
          <p:nvPr/>
        </p:nvSpPr>
        <p:spPr bwMode="auto">
          <a:xfrm>
            <a:off x="6411349" y="4175074"/>
            <a:ext cx="2071702" cy="1428760"/>
          </a:xfrm>
          <a:prstGeom prst="ellipse">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Clr>
                <a:srgbClr val="000000"/>
              </a:buClr>
              <a:buSzPct val="100000"/>
            </a:pPr>
            <a:r>
              <a:rPr lang="en-GB" sz="2400" b="1">
                <a:latin typeface="Arial" charset="0"/>
              </a:rPr>
              <a:t>Content-agnostic</a:t>
            </a:r>
          </a:p>
        </p:txBody>
      </p:sp>
      <p:sp>
        <p:nvSpPr>
          <p:cNvPr id="10" name="Rounded Rectangle 9"/>
          <p:cNvSpPr/>
          <p:nvPr/>
        </p:nvSpPr>
        <p:spPr bwMode="auto">
          <a:xfrm>
            <a:off x="8667768" y="4378214"/>
            <a:ext cx="2357454" cy="1143008"/>
          </a:xfrm>
          <a:prstGeom prst="roundRect">
            <a:avLst/>
          </a:prstGeom>
          <a:solidFill>
            <a:schemeClr val="accent3">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Clr>
                <a:srgbClr val="000000"/>
              </a:buClr>
              <a:buSzPct val="100000"/>
            </a:pPr>
            <a:r>
              <a:rPr lang="en-GB" sz="2400" b="1">
                <a:solidFill>
                  <a:schemeClr val="bg1"/>
                </a:solidFill>
                <a:latin typeface="Arial" charset="0"/>
              </a:rPr>
              <a:t>Community features</a:t>
            </a:r>
          </a:p>
        </p:txBody>
      </p:sp>
      <p:sp>
        <p:nvSpPr>
          <p:cNvPr id="12" name="Rounded Rectangle 11"/>
          <p:cNvSpPr/>
          <p:nvPr/>
        </p:nvSpPr>
        <p:spPr bwMode="auto">
          <a:xfrm>
            <a:off x="1202497" y="2928934"/>
            <a:ext cx="2714644" cy="714380"/>
          </a:xfrm>
          <a:prstGeom prst="roundRect">
            <a:avLst/>
          </a:prstGeom>
          <a:solidFill>
            <a:srgbClr val="B77A6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Clr>
                <a:srgbClr val="000000"/>
              </a:buClr>
              <a:buSzPct val="100000"/>
            </a:pPr>
            <a:r>
              <a:rPr lang="en-GB" sz="2400" b="1">
                <a:latin typeface="Arial" charset="0"/>
              </a:rPr>
              <a:t>Social Actions</a:t>
            </a:r>
          </a:p>
        </p:txBody>
      </p:sp>
      <p:sp>
        <p:nvSpPr>
          <p:cNvPr id="13" name="Oval 12"/>
          <p:cNvSpPr/>
          <p:nvPr/>
        </p:nvSpPr>
        <p:spPr bwMode="auto">
          <a:xfrm>
            <a:off x="1154492" y="3754395"/>
            <a:ext cx="2810654" cy="1357322"/>
          </a:xfrm>
          <a:prstGeom prst="ellips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Clr>
                <a:srgbClr val="000000"/>
              </a:buClr>
              <a:buSzPct val="100000"/>
            </a:pPr>
            <a:r>
              <a:rPr lang="en-GB" sz="2400" b="1">
                <a:latin typeface="Arial" charset="0"/>
              </a:rPr>
              <a:t>Social Cooperation</a:t>
            </a:r>
          </a:p>
        </p:txBody>
      </p:sp>
      <p:sp>
        <p:nvSpPr>
          <p:cNvPr id="14" name="Rectangle 13"/>
          <p:cNvSpPr/>
          <p:nvPr/>
        </p:nvSpPr>
        <p:spPr bwMode="auto">
          <a:xfrm>
            <a:off x="4649380" y="2928934"/>
            <a:ext cx="1928826" cy="857256"/>
          </a:xfrm>
          <a:prstGeom prst="rect">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Clr>
                <a:srgbClr val="000000"/>
              </a:buClr>
              <a:buSzPct val="100000"/>
            </a:pPr>
            <a:r>
              <a:rPr lang="en-GB" sz="2400" b="1">
                <a:latin typeface="Arial" charset="0"/>
              </a:rPr>
              <a:t>Social Presence</a:t>
            </a:r>
          </a:p>
        </p:txBody>
      </p:sp>
      <p:sp>
        <p:nvSpPr>
          <p:cNvPr id="15" name="Rectangle 14"/>
          <p:cNvSpPr/>
          <p:nvPr/>
        </p:nvSpPr>
        <p:spPr bwMode="auto">
          <a:xfrm>
            <a:off x="4024298" y="4286256"/>
            <a:ext cx="2286016" cy="857256"/>
          </a:xfrm>
          <a:prstGeom prst="rect">
            <a:avLst/>
          </a:prstGeom>
          <a:solidFill>
            <a:srgbClr val="9999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Clr>
                <a:srgbClr val="000000"/>
              </a:buClr>
              <a:buSzPct val="100000"/>
            </a:pPr>
            <a:r>
              <a:rPr lang="en-GB" sz="2000" b="1">
                <a:latin typeface="Arial" charset="0"/>
              </a:rPr>
              <a:t>Self-representation</a:t>
            </a:r>
          </a:p>
        </p:txBody>
      </p:sp>
    </p:spTree>
    <p:extLst>
      <p:ext uri="{BB962C8B-B14F-4D97-AF65-F5344CB8AC3E}">
        <p14:creationId xmlns:p14="http://schemas.microsoft.com/office/powerpoint/2010/main" val="3886459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Digital media ecosystem</a:t>
            </a:r>
          </a:p>
        </p:txBody>
      </p:sp>
      <p:graphicFrame>
        <p:nvGraphicFramePr>
          <p:cNvPr id="4" name="Content Placeholder 3" descr="Stacked List showing 4 groups arranged from left to right with task descriptions under each group"/>
          <p:cNvGraphicFramePr>
            <a:graphicFrameLocks noGrp="1"/>
          </p:cNvGraphicFramePr>
          <p:nvPr>
            <p:ph idx="1"/>
            <p:extLst>
              <p:ext uri="{D42A27DB-BD31-4B8C-83A1-F6EECF244321}">
                <p14:modId xmlns:p14="http://schemas.microsoft.com/office/powerpoint/2010/main" val="1444634538"/>
              </p:ext>
            </p:extLst>
          </p:nvPr>
        </p:nvGraphicFramePr>
        <p:xfrm>
          <a:off x="1104900" y="1600200"/>
          <a:ext cx="99822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dmu_logo">
            <a:extLst>
              <a:ext uri="{FF2B5EF4-FFF2-40B4-BE49-F238E27FC236}">
                <a16:creationId xmlns:a16="http://schemas.microsoft.com/office/drawing/2014/main" id="{B1A744E5-E929-0F4B-84A1-D43FE6CBDB2F}"/>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8789716" y="291306"/>
            <a:ext cx="1771650" cy="666750"/>
          </a:xfrm>
          <a:prstGeom prst="rect">
            <a:avLst/>
          </a:prstGeom>
          <a:noFill/>
          <a:ln>
            <a:noFill/>
          </a:ln>
        </p:spPr>
      </p:pic>
    </p:spTree>
    <p:extLst>
      <p:ext uri="{BB962C8B-B14F-4D97-AF65-F5344CB8AC3E}">
        <p14:creationId xmlns:p14="http://schemas.microsoft.com/office/powerpoint/2010/main" val="4224509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Maslow’s Hierarchy of needs</a:t>
            </a:r>
          </a:p>
        </p:txBody>
      </p:sp>
      <p:graphicFrame>
        <p:nvGraphicFramePr>
          <p:cNvPr id="4" name="Content Placeholder 3"/>
          <p:cNvGraphicFramePr>
            <a:graphicFrameLocks noGrp="1"/>
          </p:cNvGraphicFramePr>
          <p:nvPr>
            <p:ph idx="1"/>
            <p:extLst/>
          </p:nvPr>
        </p:nvGraphicFramePr>
        <p:xfrm>
          <a:off x="1415481" y="1484784"/>
          <a:ext cx="9288463"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Brace 4"/>
          <p:cNvSpPr/>
          <p:nvPr/>
        </p:nvSpPr>
        <p:spPr bwMode="auto">
          <a:xfrm>
            <a:off x="8832304" y="4365104"/>
            <a:ext cx="360040" cy="1080120"/>
          </a:xfrm>
          <a:prstGeom prst="rightBrace">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49263" fontAlgn="base">
              <a:spcBef>
                <a:spcPct val="0"/>
              </a:spcBef>
              <a:spcAft>
                <a:spcPct val="0"/>
              </a:spcAft>
              <a:buClr>
                <a:srgbClr val="000000"/>
              </a:buClr>
              <a:buSzPct val="100000"/>
            </a:pPr>
            <a:endParaRPr lang="en-GB">
              <a:solidFill>
                <a:schemeClr val="bg1"/>
              </a:solidFill>
              <a:latin typeface="Arial" charset="0"/>
            </a:endParaRPr>
          </a:p>
        </p:txBody>
      </p:sp>
      <p:sp>
        <p:nvSpPr>
          <p:cNvPr id="6" name="Right Brace 5"/>
          <p:cNvSpPr/>
          <p:nvPr/>
        </p:nvSpPr>
        <p:spPr bwMode="auto">
          <a:xfrm>
            <a:off x="8832304" y="2924944"/>
            <a:ext cx="360040" cy="1008112"/>
          </a:xfrm>
          <a:prstGeom prst="rightBrace">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49263" fontAlgn="base">
              <a:spcBef>
                <a:spcPct val="0"/>
              </a:spcBef>
              <a:spcAft>
                <a:spcPct val="0"/>
              </a:spcAft>
              <a:buClr>
                <a:srgbClr val="000000"/>
              </a:buClr>
              <a:buSzPct val="100000"/>
            </a:pPr>
            <a:endParaRPr lang="en-GB">
              <a:solidFill>
                <a:schemeClr val="bg1"/>
              </a:solidFill>
              <a:latin typeface="Arial" charset="0"/>
            </a:endParaRPr>
          </a:p>
        </p:txBody>
      </p:sp>
      <p:sp>
        <p:nvSpPr>
          <p:cNvPr id="7" name="Right Brace 6"/>
          <p:cNvSpPr/>
          <p:nvPr/>
        </p:nvSpPr>
        <p:spPr bwMode="auto">
          <a:xfrm>
            <a:off x="8832304" y="1988840"/>
            <a:ext cx="180020" cy="576064"/>
          </a:xfrm>
          <a:prstGeom prst="rightBrace">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49263" fontAlgn="base">
              <a:spcBef>
                <a:spcPct val="0"/>
              </a:spcBef>
              <a:spcAft>
                <a:spcPct val="0"/>
              </a:spcAft>
              <a:buClr>
                <a:srgbClr val="000000"/>
              </a:buClr>
              <a:buSzPct val="100000"/>
            </a:pPr>
            <a:endParaRPr lang="en-GB">
              <a:solidFill>
                <a:schemeClr val="bg1"/>
              </a:solidFill>
              <a:latin typeface="Arial" charset="0"/>
            </a:endParaRPr>
          </a:p>
        </p:txBody>
      </p:sp>
      <p:sp>
        <p:nvSpPr>
          <p:cNvPr id="8" name="TextBox 7"/>
          <p:cNvSpPr txBox="1"/>
          <p:nvPr/>
        </p:nvSpPr>
        <p:spPr>
          <a:xfrm>
            <a:off x="9325976" y="4643554"/>
            <a:ext cx="1368152" cy="523220"/>
          </a:xfrm>
          <a:prstGeom prst="rect">
            <a:avLst/>
          </a:prstGeom>
          <a:noFill/>
        </p:spPr>
        <p:txBody>
          <a:bodyPr wrap="square" rtlCol="0">
            <a:spAutoFit/>
          </a:bodyPr>
          <a:lstStyle/>
          <a:p>
            <a:r>
              <a:rPr lang="en-GB" sz="2800">
                <a:solidFill>
                  <a:srgbClr val="C00000"/>
                </a:solidFill>
              </a:rPr>
              <a:t>Basic</a:t>
            </a:r>
            <a:endParaRPr lang="en-GB">
              <a:solidFill>
                <a:srgbClr val="C00000"/>
              </a:solidFill>
            </a:endParaRPr>
          </a:p>
        </p:txBody>
      </p:sp>
      <p:sp>
        <p:nvSpPr>
          <p:cNvPr id="9" name="TextBox 8"/>
          <p:cNvSpPr txBox="1"/>
          <p:nvPr/>
        </p:nvSpPr>
        <p:spPr>
          <a:xfrm>
            <a:off x="9192344" y="3235735"/>
            <a:ext cx="1786066" cy="400110"/>
          </a:xfrm>
          <a:prstGeom prst="rect">
            <a:avLst/>
          </a:prstGeom>
          <a:noFill/>
        </p:spPr>
        <p:txBody>
          <a:bodyPr wrap="none" rtlCol="0">
            <a:spAutoFit/>
          </a:bodyPr>
          <a:lstStyle/>
          <a:p>
            <a:r>
              <a:rPr lang="en-GB" sz="2000">
                <a:solidFill>
                  <a:srgbClr val="C00000"/>
                </a:solidFill>
              </a:rPr>
              <a:t>Psychological</a:t>
            </a:r>
            <a:endParaRPr lang="en-GB">
              <a:solidFill>
                <a:srgbClr val="C00000"/>
              </a:solidFill>
            </a:endParaRPr>
          </a:p>
        </p:txBody>
      </p:sp>
      <p:sp>
        <p:nvSpPr>
          <p:cNvPr id="10" name="TextBox 9"/>
          <p:cNvSpPr txBox="1"/>
          <p:nvPr/>
        </p:nvSpPr>
        <p:spPr>
          <a:xfrm>
            <a:off x="9120336" y="1988840"/>
            <a:ext cx="1656184" cy="707886"/>
          </a:xfrm>
          <a:prstGeom prst="rect">
            <a:avLst/>
          </a:prstGeom>
          <a:noFill/>
        </p:spPr>
        <p:txBody>
          <a:bodyPr wrap="square" rtlCol="0">
            <a:spAutoFit/>
          </a:bodyPr>
          <a:lstStyle/>
          <a:p>
            <a:r>
              <a:rPr lang="en-GB" sz="2000">
                <a:solidFill>
                  <a:srgbClr val="C00000"/>
                </a:solidFill>
              </a:rPr>
              <a:t>Self-fulfilment</a:t>
            </a:r>
          </a:p>
        </p:txBody>
      </p:sp>
      <p:pic>
        <p:nvPicPr>
          <p:cNvPr id="11" name="Picture 10" descr="dmu_logo">
            <a:extLst>
              <a:ext uri="{FF2B5EF4-FFF2-40B4-BE49-F238E27FC236}">
                <a16:creationId xmlns:a16="http://schemas.microsoft.com/office/drawing/2014/main" id="{AFE7D871-DFE3-4147-801F-6E935FF7168E}"/>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9313932" y="76200"/>
            <a:ext cx="1771650" cy="666750"/>
          </a:xfrm>
          <a:prstGeom prst="rect">
            <a:avLst/>
          </a:prstGeom>
          <a:noFill/>
          <a:ln>
            <a:noFill/>
          </a:ln>
        </p:spPr>
      </p:pic>
    </p:spTree>
    <p:extLst>
      <p:ext uri="{BB962C8B-B14F-4D97-AF65-F5344CB8AC3E}">
        <p14:creationId xmlns:p14="http://schemas.microsoft.com/office/powerpoint/2010/main" val="251944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Digital humans</a:t>
            </a:r>
          </a:p>
        </p:txBody>
      </p:sp>
      <p:sp>
        <p:nvSpPr>
          <p:cNvPr id="3" name="Content Placeholder 2"/>
          <p:cNvSpPr>
            <a:spLocks noGrp="1"/>
          </p:cNvSpPr>
          <p:nvPr>
            <p:ph sz="half" idx="1"/>
          </p:nvPr>
        </p:nvSpPr>
        <p:spPr/>
        <p:txBody>
          <a:bodyPr>
            <a:normAutofit lnSpcReduction="10000"/>
          </a:bodyPr>
          <a:lstStyle/>
          <a:p>
            <a:r>
              <a:rPr lang="en-GB"/>
              <a:t>Siren </a:t>
            </a:r>
            <a:r>
              <a:rPr lang="en-GB">
                <a:hlinkClick r:id="rId2"/>
              </a:rPr>
              <a:t>https://youtu.be/9owTAISsvwk</a:t>
            </a:r>
            <a:endParaRPr lang="en-GB"/>
          </a:p>
          <a:p>
            <a:r>
              <a:rPr lang="en-US"/>
              <a:t>Meet Mike </a:t>
            </a:r>
            <a:r>
              <a:rPr lang="en-US">
                <a:hlinkClick r:id="rId3"/>
              </a:rPr>
              <a:t>https://youtu.be/6MIkoLBWRv0</a:t>
            </a:r>
            <a:endParaRPr lang="en-US"/>
          </a:p>
          <a:p>
            <a:r>
              <a:rPr lang="en-US" err="1"/>
              <a:t>Normalising</a:t>
            </a:r>
            <a:r>
              <a:rPr lang="en-US"/>
              <a:t> doctoring</a:t>
            </a:r>
          </a:p>
          <a:p>
            <a:r>
              <a:rPr lang="en-US"/>
              <a:t>Faking representation</a:t>
            </a:r>
          </a:p>
          <a:p>
            <a:r>
              <a:rPr lang="en-US"/>
              <a:t>Technology induced personalities created from scratch</a:t>
            </a:r>
          </a:p>
          <a:p>
            <a:r>
              <a:rPr lang="en-US"/>
              <a:t>Read human emotions, no bad day/bad attitude</a:t>
            </a:r>
          </a:p>
          <a:p>
            <a:r>
              <a:rPr lang="en-US"/>
              <a:t>“Fourth revolution of humanity”</a:t>
            </a:r>
          </a:p>
          <a:p>
            <a:r>
              <a:rPr lang="en-US"/>
              <a:t>Digital transformation strategy</a:t>
            </a:r>
          </a:p>
        </p:txBody>
      </p:sp>
      <p:pic>
        <p:nvPicPr>
          <p:cNvPr id="5" name="Picture 4" descr="dmu_logo">
            <a:extLst>
              <a:ext uri="{FF2B5EF4-FFF2-40B4-BE49-F238E27FC236}">
                <a16:creationId xmlns:a16="http://schemas.microsoft.com/office/drawing/2014/main" id="{27DA0A2D-1987-8041-8578-90FB29531049}"/>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9313932" y="148683"/>
            <a:ext cx="1771650" cy="666750"/>
          </a:xfrm>
          <a:prstGeom prst="rect">
            <a:avLst/>
          </a:prstGeom>
          <a:noFill/>
          <a:ln>
            <a:noFill/>
          </a:ln>
        </p:spPr>
      </p:pic>
      <p:pic>
        <p:nvPicPr>
          <p:cNvPr id="8" name="Content Placeholder 7">
            <a:extLst>
              <a:ext uri="{FF2B5EF4-FFF2-40B4-BE49-F238E27FC236}">
                <a16:creationId xmlns:a16="http://schemas.microsoft.com/office/drawing/2014/main" id="{1479E26D-1E8E-BF4F-8DC7-248BA5C78ABD}"/>
              </a:ext>
            </a:extLst>
          </p:cNvPr>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6170682" y="1400524"/>
            <a:ext cx="4746362" cy="3075644"/>
          </a:xfrm>
        </p:spPr>
      </p:pic>
      <p:sp>
        <p:nvSpPr>
          <p:cNvPr id="9" name="Rectangle 8">
            <a:extLst>
              <a:ext uri="{FF2B5EF4-FFF2-40B4-BE49-F238E27FC236}">
                <a16:creationId xmlns:a16="http://schemas.microsoft.com/office/drawing/2014/main" id="{A240AB3A-BCF4-E540-8535-F6F6751AB857}"/>
              </a:ext>
            </a:extLst>
          </p:cNvPr>
          <p:cNvSpPr/>
          <p:nvPr/>
        </p:nvSpPr>
        <p:spPr>
          <a:xfrm rot="20949790">
            <a:off x="5669517" y="3569717"/>
            <a:ext cx="5748690" cy="369332"/>
          </a:xfrm>
          <a:prstGeom prst="rect">
            <a:avLst/>
          </a:prstGeom>
        </p:spPr>
        <p:txBody>
          <a:bodyPr wrap="none">
            <a:spAutoFit/>
          </a:bodyPr>
          <a:lstStyle/>
          <a:p>
            <a:r>
              <a:rPr lang="en-GB">
                <a:solidFill>
                  <a:srgbClr val="C00000"/>
                </a:solidFill>
              </a:rPr>
              <a:t>Lil </a:t>
            </a:r>
            <a:r>
              <a:rPr lang="en-GB" err="1">
                <a:solidFill>
                  <a:srgbClr val="C00000"/>
                </a:solidFill>
              </a:rPr>
              <a:t>Miquela</a:t>
            </a:r>
            <a:r>
              <a:rPr lang="en-GB">
                <a:solidFill>
                  <a:srgbClr val="C00000"/>
                </a:solidFill>
              </a:rPr>
              <a:t>, digital influencer with human following</a:t>
            </a:r>
            <a:endParaRPr lang="en-US">
              <a:solidFill>
                <a:srgbClr val="C00000"/>
              </a:solidFill>
            </a:endParaRPr>
          </a:p>
        </p:txBody>
      </p:sp>
      <p:pic>
        <p:nvPicPr>
          <p:cNvPr id="10" name="Picture 9">
            <a:extLst>
              <a:ext uri="{FF2B5EF4-FFF2-40B4-BE49-F238E27FC236}">
                <a16:creationId xmlns:a16="http://schemas.microsoft.com/office/drawing/2014/main" id="{14D1E4B5-B107-4044-8729-61F5FA553522}"/>
              </a:ext>
            </a:extLst>
          </p:cNvPr>
          <p:cNvPicPr>
            <a:picLocks noChangeAspect="1"/>
          </p:cNvPicPr>
          <p:nvPr/>
        </p:nvPicPr>
        <p:blipFill>
          <a:blip r:embed="rId6"/>
          <a:stretch>
            <a:fillRect/>
          </a:stretch>
        </p:blipFill>
        <p:spPr>
          <a:xfrm>
            <a:off x="6170682" y="4661481"/>
            <a:ext cx="3797300" cy="2133600"/>
          </a:xfrm>
          <a:prstGeom prst="rect">
            <a:avLst/>
          </a:prstGeom>
        </p:spPr>
      </p:pic>
      <p:pic>
        <p:nvPicPr>
          <p:cNvPr id="11" name="Picture 10">
            <a:extLst>
              <a:ext uri="{FF2B5EF4-FFF2-40B4-BE49-F238E27FC236}">
                <a16:creationId xmlns:a16="http://schemas.microsoft.com/office/drawing/2014/main" id="{4EFECC54-6982-0440-8BF9-EC4368137298}"/>
              </a:ext>
            </a:extLst>
          </p:cNvPr>
          <p:cNvPicPr>
            <a:picLocks noChangeAspect="1"/>
          </p:cNvPicPr>
          <p:nvPr/>
        </p:nvPicPr>
        <p:blipFill>
          <a:blip r:embed="rId7"/>
          <a:stretch>
            <a:fillRect/>
          </a:stretch>
        </p:blipFill>
        <p:spPr>
          <a:xfrm>
            <a:off x="7840260" y="5401273"/>
            <a:ext cx="3561408" cy="654016"/>
          </a:xfrm>
          <a:prstGeom prst="rect">
            <a:avLst/>
          </a:prstGeom>
        </p:spPr>
      </p:pic>
    </p:spTree>
    <p:extLst>
      <p:ext uri="{BB962C8B-B14F-4D97-AF65-F5344CB8AC3E}">
        <p14:creationId xmlns:p14="http://schemas.microsoft.com/office/powerpoint/2010/main" val="2853788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t>MeHeLP</a:t>
            </a:r>
            <a:r>
              <a:rPr lang="en-US"/>
              <a:t> India</a:t>
            </a:r>
          </a:p>
        </p:txBody>
      </p:sp>
      <p:sp>
        <p:nvSpPr>
          <p:cNvPr id="4" name="Text Placeholder 3"/>
          <p:cNvSpPr>
            <a:spLocks noGrp="1"/>
          </p:cNvSpPr>
          <p:nvPr>
            <p:ph type="body" sz="half" idx="2"/>
          </p:nvPr>
        </p:nvSpPr>
        <p:spPr/>
        <p:txBody>
          <a:bodyPr/>
          <a:lstStyle/>
          <a:p>
            <a:r>
              <a:rPr lang="en-US">
                <a:hlinkClick r:id="rId2"/>
              </a:rPr>
              <a:t>https://drive.google.com/file/d/1DtiEoqKswyemw55kf9UWKuutqE1GY47L/view?ts=5c6e6744</a:t>
            </a:r>
            <a:endParaRPr lang="en-US"/>
          </a:p>
          <a:p>
            <a:endParaRPr lang="en-US"/>
          </a:p>
          <a:p>
            <a:r>
              <a:rPr lang="en-US"/>
              <a:t>Trailer</a:t>
            </a:r>
          </a:p>
          <a:p>
            <a:r>
              <a:rPr lang="en-US">
                <a:hlinkClick r:id="rId3"/>
              </a:rPr>
              <a:t>https://drive.google.com/file/d/1gvvGTnKhWELHgS9xj11GOLnQrpNVODd9/view?ts=5c6e6721</a:t>
            </a:r>
            <a:endParaRPr lang="en-US"/>
          </a:p>
          <a:p>
            <a:endParaRPr lang="en-US"/>
          </a:p>
        </p:txBody>
      </p:sp>
      <p:pic>
        <p:nvPicPr>
          <p:cNvPr id="6" name="Picture 5" descr="dmu_logo">
            <a:extLst>
              <a:ext uri="{FF2B5EF4-FFF2-40B4-BE49-F238E27FC236}">
                <a16:creationId xmlns:a16="http://schemas.microsoft.com/office/drawing/2014/main" id="{FE626436-B194-BE47-8193-F3C6CCBF63F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9313932" y="76200"/>
            <a:ext cx="1771650" cy="666750"/>
          </a:xfrm>
          <a:prstGeom prst="rect">
            <a:avLst/>
          </a:prstGeom>
          <a:noFill/>
          <a:ln>
            <a:noFill/>
          </a:ln>
        </p:spPr>
      </p:pic>
      <p:sp>
        <p:nvSpPr>
          <p:cNvPr id="7" name="Picture Placeholder 6">
            <a:extLst>
              <a:ext uri="{FF2B5EF4-FFF2-40B4-BE49-F238E27FC236}">
                <a16:creationId xmlns:a16="http://schemas.microsoft.com/office/drawing/2014/main" id="{254A1090-6B3D-444A-8759-8746D1751D5D}"/>
              </a:ext>
            </a:extLst>
          </p:cNvPr>
          <p:cNvSpPr>
            <a:spLocks noGrp="1"/>
          </p:cNvSpPr>
          <p:nvPr>
            <p:ph type="pic" idx="1"/>
          </p:nvPr>
        </p:nvSpPr>
        <p:spPr>
          <a:xfrm>
            <a:off x="4654671" y="1600199"/>
            <a:ext cx="6430912" cy="4572001"/>
          </a:xfrm>
        </p:spPr>
      </p:sp>
      <p:pic>
        <p:nvPicPr>
          <p:cNvPr id="8" name="Picture 7">
            <a:extLst>
              <a:ext uri="{FF2B5EF4-FFF2-40B4-BE49-F238E27FC236}">
                <a16:creationId xmlns:a16="http://schemas.microsoft.com/office/drawing/2014/main" id="{5CDAB979-ABA7-AE47-A74A-40D78BD35F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4671" y="1600199"/>
            <a:ext cx="6430911" cy="4572001"/>
          </a:xfrm>
          <a:prstGeom prst="rect">
            <a:avLst/>
          </a:prstGeom>
        </p:spPr>
      </p:pic>
    </p:spTree>
    <p:extLst>
      <p:ext uri="{BB962C8B-B14F-4D97-AF65-F5344CB8AC3E}">
        <p14:creationId xmlns:p14="http://schemas.microsoft.com/office/powerpoint/2010/main" val="236893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C39315-CAB2-834B-86E8-864229F3B7D3}"/>
              </a:ext>
            </a:extLst>
          </p:cNvPr>
          <p:cNvSpPr>
            <a:spLocks noGrp="1"/>
          </p:cNvSpPr>
          <p:nvPr>
            <p:ph idx="1"/>
          </p:nvPr>
        </p:nvSpPr>
        <p:spPr/>
        <p:txBody>
          <a:bodyPr/>
          <a:lstStyle/>
          <a:p>
            <a:endParaRPr lang="en-GB" dirty="0"/>
          </a:p>
        </p:txBody>
      </p:sp>
      <p:pic>
        <p:nvPicPr>
          <p:cNvPr id="4" name="Picture 3">
            <a:extLst>
              <a:ext uri="{FF2B5EF4-FFF2-40B4-BE49-F238E27FC236}">
                <a16:creationId xmlns:a16="http://schemas.microsoft.com/office/drawing/2014/main" id="{8546E180-7175-C742-BF03-8BC0DD81553A}"/>
              </a:ext>
            </a:extLst>
          </p:cNvPr>
          <p:cNvPicPr>
            <a:picLocks noChangeAspect="1"/>
          </p:cNvPicPr>
          <p:nvPr/>
        </p:nvPicPr>
        <p:blipFill>
          <a:blip r:embed="rId2"/>
          <a:stretch>
            <a:fillRect/>
          </a:stretch>
        </p:blipFill>
        <p:spPr>
          <a:xfrm>
            <a:off x="0" y="0"/>
            <a:ext cx="12309988" cy="6858000"/>
          </a:xfrm>
          <a:prstGeom prst="rect">
            <a:avLst/>
          </a:prstGeom>
        </p:spPr>
      </p:pic>
      <p:sp>
        <p:nvSpPr>
          <p:cNvPr id="5" name="TextBox 4">
            <a:extLst>
              <a:ext uri="{FF2B5EF4-FFF2-40B4-BE49-F238E27FC236}">
                <a16:creationId xmlns:a16="http://schemas.microsoft.com/office/drawing/2014/main" id="{E3561319-7354-2443-8C40-14E18991F71E}"/>
              </a:ext>
            </a:extLst>
          </p:cNvPr>
          <p:cNvSpPr txBox="1"/>
          <p:nvPr/>
        </p:nvSpPr>
        <p:spPr>
          <a:xfrm>
            <a:off x="1104900" y="309716"/>
            <a:ext cx="9233719" cy="1862048"/>
          </a:xfrm>
          <a:prstGeom prst="rect">
            <a:avLst/>
          </a:prstGeom>
          <a:noFill/>
        </p:spPr>
        <p:txBody>
          <a:bodyPr wrap="square" rtlCol="0">
            <a:spAutoFit/>
          </a:bodyPr>
          <a:lstStyle/>
          <a:p>
            <a:r>
              <a:rPr lang="en-GB" sz="11500" b="1" dirty="0">
                <a:solidFill>
                  <a:schemeClr val="bg1"/>
                </a:solidFill>
                <a:latin typeface="Apple Chancery" panose="03020702040506060504" pitchFamily="66" charset="-79"/>
                <a:cs typeface="Apple Chancery" panose="03020702040506060504" pitchFamily="66" charset="-79"/>
              </a:rPr>
              <a:t>Thank you</a:t>
            </a:r>
          </a:p>
        </p:txBody>
      </p:sp>
    </p:spTree>
    <p:extLst>
      <p:ext uri="{BB962C8B-B14F-4D97-AF65-F5344CB8AC3E}">
        <p14:creationId xmlns:p14="http://schemas.microsoft.com/office/powerpoint/2010/main" val="1560106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C24EC-AE9D-3A40-9411-14CE571418E3}"/>
              </a:ext>
            </a:extLst>
          </p:cNvPr>
          <p:cNvSpPr>
            <a:spLocks noGrp="1"/>
          </p:cNvSpPr>
          <p:nvPr>
            <p:ph type="title"/>
          </p:nvPr>
        </p:nvSpPr>
        <p:spPr/>
        <p:txBody>
          <a:bodyPr/>
          <a:lstStyle/>
          <a:p>
            <a:r>
              <a:rPr lang="en-GB" dirty="0"/>
              <a:t>‘Mad’ ‘</a:t>
            </a:r>
            <a:r>
              <a:rPr lang="en-GB" dirty="0" err="1"/>
              <a:t>Pagal</a:t>
            </a:r>
            <a:r>
              <a:rPr lang="en-GB" dirty="0"/>
              <a:t>’ ‘disorder’ ‘illness’….</a:t>
            </a:r>
          </a:p>
        </p:txBody>
      </p:sp>
      <p:pic>
        <p:nvPicPr>
          <p:cNvPr id="6" name="Content Placeholder 5">
            <a:extLst>
              <a:ext uri="{FF2B5EF4-FFF2-40B4-BE49-F238E27FC236}">
                <a16:creationId xmlns:a16="http://schemas.microsoft.com/office/drawing/2014/main" id="{24872289-69B6-E046-B71C-11C00D29128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35208" y="1773821"/>
            <a:ext cx="5050374" cy="4572000"/>
          </a:xfrm>
        </p:spPr>
      </p:pic>
      <p:pic>
        <p:nvPicPr>
          <p:cNvPr id="4" name="Picture 3">
            <a:extLst>
              <a:ext uri="{FF2B5EF4-FFF2-40B4-BE49-F238E27FC236}">
                <a16:creationId xmlns:a16="http://schemas.microsoft.com/office/drawing/2014/main" id="{1962BCA5-7E15-7541-A756-9DEEF7D284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4683" y="1600200"/>
            <a:ext cx="4673682" cy="4087953"/>
          </a:xfrm>
          <a:prstGeom prst="rect">
            <a:avLst/>
          </a:prstGeom>
        </p:spPr>
      </p:pic>
    </p:spTree>
    <p:extLst>
      <p:ext uri="{BB962C8B-B14F-4D97-AF65-F5344CB8AC3E}">
        <p14:creationId xmlns:p14="http://schemas.microsoft.com/office/powerpoint/2010/main" val="128892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C8E66-D69D-234F-8919-D339AE8A0CC4}"/>
              </a:ext>
            </a:extLst>
          </p:cNvPr>
          <p:cNvSpPr>
            <a:spLocks noGrp="1"/>
          </p:cNvSpPr>
          <p:nvPr>
            <p:ph type="title"/>
          </p:nvPr>
        </p:nvSpPr>
        <p:spPr/>
        <p:txBody>
          <a:bodyPr/>
          <a:lstStyle/>
          <a:p>
            <a:r>
              <a:rPr lang="en-GB" dirty="0"/>
              <a:t>Discourses…</a:t>
            </a:r>
          </a:p>
        </p:txBody>
      </p:sp>
      <p:pic>
        <p:nvPicPr>
          <p:cNvPr id="5" name="Content Placeholder 4">
            <a:extLst>
              <a:ext uri="{FF2B5EF4-FFF2-40B4-BE49-F238E27FC236}">
                <a16:creationId xmlns:a16="http://schemas.microsoft.com/office/drawing/2014/main" id="{49A872E0-5E9A-074F-882A-D7B00CB1A1A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14966"/>
          <a:stretch/>
        </p:blipFill>
        <p:spPr>
          <a:xfrm>
            <a:off x="1104899" y="1648187"/>
            <a:ext cx="10369346" cy="1522716"/>
          </a:xfrm>
        </p:spPr>
      </p:pic>
      <p:pic>
        <p:nvPicPr>
          <p:cNvPr id="7" name="Picture 6">
            <a:extLst>
              <a:ext uri="{FF2B5EF4-FFF2-40B4-BE49-F238E27FC236}">
                <a16:creationId xmlns:a16="http://schemas.microsoft.com/office/drawing/2014/main" id="{CF0325CC-5567-714E-B601-31D2CC0C3B7C}"/>
              </a:ext>
            </a:extLst>
          </p:cNvPr>
          <p:cNvPicPr>
            <a:picLocks noChangeAspect="1"/>
          </p:cNvPicPr>
          <p:nvPr/>
        </p:nvPicPr>
        <p:blipFill rotWithShape="1">
          <a:blip r:embed="rId3">
            <a:extLst>
              <a:ext uri="{28A0092B-C50C-407E-A947-70E740481C1C}">
                <a14:useLocalDpi xmlns:a14="http://schemas.microsoft.com/office/drawing/2010/main" val="0"/>
              </a:ext>
            </a:extLst>
          </a:blip>
          <a:srcRect b="27290"/>
          <a:stretch/>
        </p:blipFill>
        <p:spPr>
          <a:xfrm>
            <a:off x="808210" y="3170903"/>
            <a:ext cx="9073209" cy="1209368"/>
          </a:xfrm>
          <a:prstGeom prst="rect">
            <a:avLst/>
          </a:prstGeom>
        </p:spPr>
      </p:pic>
      <p:pic>
        <p:nvPicPr>
          <p:cNvPr id="9" name="Picture 8">
            <a:extLst>
              <a:ext uri="{FF2B5EF4-FFF2-40B4-BE49-F238E27FC236}">
                <a16:creationId xmlns:a16="http://schemas.microsoft.com/office/drawing/2014/main" id="{7D4B63F5-1C22-4048-B9CE-CDE9C3D95189}"/>
              </a:ext>
            </a:extLst>
          </p:cNvPr>
          <p:cNvPicPr>
            <a:picLocks noChangeAspect="1"/>
          </p:cNvPicPr>
          <p:nvPr/>
        </p:nvPicPr>
        <p:blipFill rotWithShape="1">
          <a:blip r:embed="rId4">
            <a:extLst>
              <a:ext uri="{28A0092B-C50C-407E-A947-70E740481C1C}">
                <a14:useLocalDpi xmlns:a14="http://schemas.microsoft.com/office/drawing/2010/main" val="0"/>
              </a:ext>
            </a:extLst>
          </a:blip>
          <a:srcRect b="18386"/>
          <a:stretch/>
        </p:blipFill>
        <p:spPr>
          <a:xfrm>
            <a:off x="2224958" y="4811778"/>
            <a:ext cx="8860624" cy="1566234"/>
          </a:xfrm>
          <a:prstGeom prst="rect">
            <a:avLst/>
          </a:prstGeom>
        </p:spPr>
      </p:pic>
    </p:spTree>
    <p:extLst>
      <p:ext uri="{BB962C8B-B14F-4D97-AF65-F5344CB8AC3E}">
        <p14:creationId xmlns:p14="http://schemas.microsoft.com/office/powerpoint/2010/main" val="3327175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199A0-6E53-7C4E-AFC9-6015106C1724}"/>
              </a:ext>
            </a:extLst>
          </p:cNvPr>
          <p:cNvSpPr>
            <a:spLocks noGrp="1"/>
          </p:cNvSpPr>
          <p:nvPr>
            <p:ph type="title"/>
          </p:nvPr>
        </p:nvSpPr>
        <p:spPr/>
        <p:txBody>
          <a:bodyPr/>
          <a:lstStyle/>
          <a:p>
            <a:r>
              <a:rPr lang="en-GB" dirty="0"/>
              <a:t>Discourses….</a:t>
            </a:r>
          </a:p>
        </p:txBody>
      </p:sp>
      <p:pic>
        <p:nvPicPr>
          <p:cNvPr id="5" name="Content Placeholder 4">
            <a:extLst>
              <a:ext uri="{FF2B5EF4-FFF2-40B4-BE49-F238E27FC236}">
                <a16:creationId xmlns:a16="http://schemas.microsoft.com/office/drawing/2014/main" id="{244A42B6-B336-9846-AA76-AFD192C38E6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04899" y="1666568"/>
            <a:ext cx="9602429" cy="1371600"/>
          </a:xfrm>
        </p:spPr>
      </p:pic>
      <p:pic>
        <p:nvPicPr>
          <p:cNvPr id="11" name="Picture 10">
            <a:extLst>
              <a:ext uri="{FF2B5EF4-FFF2-40B4-BE49-F238E27FC236}">
                <a16:creationId xmlns:a16="http://schemas.microsoft.com/office/drawing/2014/main" id="{822FAFB6-53D7-9D4B-A30E-FC7775C440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694" y="3133368"/>
            <a:ext cx="9856633" cy="1328789"/>
          </a:xfrm>
          <a:prstGeom prst="rect">
            <a:avLst/>
          </a:prstGeom>
        </p:spPr>
      </p:pic>
    </p:spTree>
    <p:extLst>
      <p:ext uri="{BB962C8B-B14F-4D97-AF65-F5344CB8AC3E}">
        <p14:creationId xmlns:p14="http://schemas.microsoft.com/office/powerpoint/2010/main" val="3330061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70315-FE9D-4942-BBA1-E0825EDA476F}"/>
              </a:ext>
            </a:extLst>
          </p:cNvPr>
          <p:cNvSpPr>
            <a:spLocks noGrp="1"/>
          </p:cNvSpPr>
          <p:nvPr>
            <p:ph type="title"/>
          </p:nvPr>
        </p:nvSpPr>
        <p:spPr/>
        <p:txBody>
          <a:bodyPr/>
          <a:lstStyle/>
          <a:p>
            <a:r>
              <a:rPr lang="en-GB" dirty="0"/>
              <a:t>Corporate Digital responsibility…</a:t>
            </a:r>
          </a:p>
        </p:txBody>
      </p:sp>
      <p:pic>
        <p:nvPicPr>
          <p:cNvPr id="5" name="Content Placeholder 4">
            <a:extLst>
              <a:ext uri="{FF2B5EF4-FFF2-40B4-BE49-F238E27FC236}">
                <a16:creationId xmlns:a16="http://schemas.microsoft.com/office/drawing/2014/main" id="{D72C8DDD-CD5B-7948-872A-C4CF6AC55A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46290"/>
          <a:stretch/>
        </p:blipFill>
        <p:spPr>
          <a:xfrm>
            <a:off x="899652" y="1525664"/>
            <a:ext cx="10185930" cy="2205678"/>
          </a:xfrm>
        </p:spPr>
      </p:pic>
      <p:pic>
        <p:nvPicPr>
          <p:cNvPr id="7" name="Picture 6">
            <a:extLst>
              <a:ext uri="{FF2B5EF4-FFF2-40B4-BE49-F238E27FC236}">
                <a16:creationId xmlns:a16="http://schemas.microsoft.com/office/drawing/2014/main" id="{B07985F5-4F84-8F4D-9C41-B525EFA5D3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4900" y="4083844"/>
            <a:ext cx="10413590" cy="2349500"/>
          </a:xfrm>
          <a:prstGeom prst="rect">
            <a:avLst/>
          </a:prstGeom>
        </p:spPr>
      </p:pic>
    </p:spTree>
    <p:extLst>
      <p:ext uri="{BB962C8B-B14F-4D97-AF65-F5344CB8AC3E}">
        <p14:creationId xmlns:p14="http://schemas.microsoft.com/office/powerpoint/2010/main" val="3079680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CA4F3A-DFCA-F344-9B51-E922205F65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294967"/>
            <a:ext cx="10515600" cy="6135329"/>
          </a:xfrm>
          <a:prstGeom prst="rect">
            <a:avLst/>
          </a:prstGeom>
        </p:spPr>
      </p:pic>
    </p:spTree>
    <p:extLst>
      <p:ext uri="{BB962C8B-B14F-4D97-AF65-F5344CB8AC3E}">
        <p14:creationId xmlns:p14="http://schemas.microsoft.com/office/powerpoint/2010/main" val="3307645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93FDFE-016F-014D-87CF-42CCF84F56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689" y="558800"/>
            <a:ext cx="11223523" cy="5740400"/>
          </a:xfrm>
          <a:prstGeom prst="rect">
            <a:avLst/>
          </a:prstGeom>
        </p:spPr>
      </p:pic>
    </p:spTree>
    <p:extLst>
      <p:ext uri="{BB962C8B-B14F-4D97-AF65-F5344CB8AC3E}">
        <p14:creationId xmlns:p14="http://schemas.microsoft.com/office/powerpoint/2010/main" val="3310071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C52D558-A690-7147-B824-B523303410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671" y="353961"/>
            <a:ext cx="10913806" cy="6017342"/>
          </a:xfrm>
          <a:prstGeom prst="rect">
            <a:avLst/>
          </a:prstGeom>
        </p:spPr>
      </p:pic>
    </p:spTree>
    <p:extLst>
      <p:ext uri="{BB962C8B-B14F-4D97-AF65-F5344CB8AC3E}">
        <p14:creationId xmlns:p14="http://schemas.microsoft.com/office/powerpoint/2010/main" val="3143260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cademic Literature 16x9">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TF03431380.potx" id="{B573BD99-E105-4D2A-964B-B901A176567A}" vid="{B1D363B9-18DE-4874-9E2B-FD69B5C6548D}"/>
    </a:ext>
  </a:extLst>
</a:theme>
</file>

<file path=ppt/theme/theme2.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PDescription xmlns="4873beb7-5857-4685-be1f-d57550cc96cc" xsi:nil="true"/>
    <AssetExpire xmlns="4873beb7-5857-4685-be1f-d57550cc96cc">2029-01-01T08:00:00+00:00</AssetExpire>
    <CampaignTagsTaxHTField0 xmlns="4873beb7-5857-4685-be1f-d57550cc96cc">
      <Terms xmlns="http://schemas.microsoft.com/office/infopath/2007/PartnerControls"/>
    </CampaignTagsTaxHTField0>
    <IntlLangReviewDate xmlns="4873beb7-5857-4685-be1f-d57550cc96cc" xsi:nil="true"/>
    <TPFriendlyName xmlns="4873beb7-5857-4685-be1f-d57550cc96cc" xsi:nil="true"/>
    <IntlLangReview xmlns="4873beb7-5857-4685-be1f-d57550cc96cc">false</IntlLangReview>
    <LocLastLocAttemptVersionLookup xmlns="4873beb7-5857-4685-be1f-d57550cc96cc">855024</LocLastLocAttemptVersionLookup>
    <PolicheckWords xmlns="4873beb7-5857-4685-be1f-d57550cc96cc" xsi:nil="true"/>
    <SubmitterId xmlns="4873beb7-5857-4685-be1f-d57550cc96cc" xsi:nil="true"/>
    <AcquiredFrom xmlns="4873beb7-5857-4685-be1f-d57550cc96cc">Internal MS</AcquiredFrom>
    <EditorialStatus xmlns="4873beb7-5857-4685-be1f-d57550cc96cc">Complete</EditorialStatus>
    <Markets xmlns="4873beb7-5857-4685-be1f-d57550cc96cc"/>
    <OriginAsset xmlns="4873beb7-5857-4685-be1f-d57550cc96cc" xsi:nil="true"/>
    <AssetStart xmlns="4873beb7-5857-4685-be1f-d57550cc96cc">2012-08-31T08:50:00+00:00</AssetStart>
    <FriendlyTitle xmlns="4873beb7-5857-4685-be1f-d57550cc96cc" xsi:nil="true"/>
    <MarketSpecific xmlns="4873beb7-5857-4685-be1f-d57550cc96cc">false</MarketSpecific>
    <TPNamespace xmlns="4873beb7-5857-4685-be1f-d57550cc96cc" xsi:nil="true"/>
    <PublishStatusLookup xmlns="4873beb7-5857-4685-be1f-d57550cc96cc">
      <Value>1616423</Value>
    </PublishStatusLookup>
    <APAuthor xmlns="4873beb7-5857-4685-be1f-d57550cc96cc">
      <UserInfo>
        <DisplayName>REDMOND\kristaa</DisplayName>
        <AccountId>136</AccountId>
        <AccountType/>
      </UserInfo>
    </APAuthor>
    <TPCommandLine xmlns="4873beb7-5857-4685-be1f-d57550cc96cc" xsi:nil="true"/>
    <IntlLangReviewer xmlns="4873beb7-5857-4685-be1f-d57550cc96cc" xsi:nil="true"/>
    <OpenTemplate xmlns="4873beb7-5857-4685-be1f-d57550cc96cc">true</OpenTemplate>
    <CSXSubmissionDate xmlns="4873beb7-5857-4685-be1f-d57550cc96cc" xsi:nil="true"/>
    <TaxCatchAll xmlns="4873beb7-5857-4685-be1f-d57550cc96cc"/>
    <Manager xmlns="4873beb7-5857-4685-be1f-d57550cc96cc" xsi:nil="true"/>
    <NumericId xmlns="4873beb7-5857-4685-be1f-d57550cc96cc" xsi:nil="true"/>
    <ParentAssetId xmlns="4873beb7-5857-4685-be1f-d57550cc96cc" xsi:nil="true"/>
    <OriginalSourceMarket xmlns="4873beb7-5857-4685-be1f-d57550cc96cc" xsi:nil="true"/>
    <ApprovalStatus xmlns="4873beb7-5857-4685-be1f-d57550cc96cc">InProgress</ApprovalStatus>
    <TPComponent xmlns="4873beb7-5857-4685-be1f-d57550cc96cc" xsi:nil="true"/>
    <EditorialTags xmlns="4873beb7-5857-4685-be1f-d57550cc96cc" xsi:nil="true"/>
    <TPExecutable xmlns="4873beb7-5857-4685-be1f-d57550cc96cc" xsi:nil="true"/>
    <TPLaunchHelpLink xmlns="4873beb7-5857-4685-be1f-d57550cc96cc" xsi:nil="true"/>
    <LocComments xmlns="4873beb7-5857-4685-be1f-d57550cc96cc" xsi:nil="true"/>
    <LocRecommendedHandoff xmlns="4873beb7-5857-4685-be1f-d57550cc96cc" xsi:nil="true"/>
    <SourceTitle xmlns="4873beb7-5857-4685-be1f-d57550cc96cc" xsi:nil="true"/>
    <CSXUpdate xmlns="4873beb7-5857-4685-be1f-d57550cc96cc">false</CSXUpdate>
    <IntlLocPriority xmlns="4873beb7-5857-4685-be1f-d57550cc96cc" xsi:nil="true"/>
    <UAProjectedTotalWords xmlns="4873beb7-5857-4685-be1f-d57550cc96cc" xsi:nil="true"/>
    <AssetType xmlns="4873beb7-5857-4685-be1f-d57550cc96cc">TP</AssetType>
    <MachineTranslated xmlns="4873beb7-5857-4685-be1f-d57550cc96cc">false</MachineTranslated>
    <OutputCachingOn xmlns="4873beb7-5857-4685-be1f-d57550cc96cc">false</OutputCachingOn>
    <TemplateStatus xmlns="4873beb7-5857-4685-be1f-d57550cc96cc">Complete</TemplateStatus>
    <IsSearchable xmlns="4873beb7-5857-4685-be1f-d57550cc96cc">true</IsSearchable>
    <ContentItem xmlns="4873beb7-5857-4685-be1f-d57550cc96cc" xsi:nil="true"/>
    <HandoffToMSDN xmlns="4873beb7-5857-4685-be1f-d57550cc96cc" xsi:nil="true"/>
    <ShowIn xmlns="4873beb7-5857-4685-be1f-d57550cc96cc">Show everywhere</ShowIn>
    <ThumbnailAssetId xmlns="4873beb7-5857-4685-be1f-d57550cc96cc" xsi:nil="true"/>
    <UALocComments xmlns="4873beb7-5857-4685-be1f-d57550cc96cc" xsi:nil="true"/>
    <UALocRecommendation xmlns="4873beb7-5857-4685-be1f-d57550cc96cc">Localize</UALocRecommendation>
    <LastModifiedDateTime xmlns="4873beb7-5857-4685-be1f-d57550cc96cc" xsi:nil="true"/>
    <LegacyData xmlns="4873beb7-5857-4685-be1f-d57550cc96cc" xsi:nil="true"/>
    <LocManualTestRequired xmlns="4873beb7-5857-4685-be1f-d57550cc96cc">false</LocManualTestRequired>
    <LocMarketGroupTiers2 xmlns="4873beb7-5857-4685-be1f-d57550cc96cc" xsi:nil="true"/>
    <ClipArtFilename xmlns="4873beb7-5857-4685-be1f-d57550cc96cc" xsi:nil="true"/>
    <TPApplication xmlns="4873beb7-5857-4685-be1f-d57550cc96cc" xsi:nil="true"/>
    <CSXHash xmlns="4873beb7-5857-4685-be1f-d57550cc96cc" xsi:nil="true"/>
    <DirectSourceMarket xmlns="4873beb7-5857-4685-be1f-d57550cc96cc" xsi:nil="true"/>
    <PrimaryImageGen xmlns="4873beb7-5857-4685-be1f-d57550cc96cc">true</PrimaryImageGen>
    <PlannedPubDate xmlns="4873beb7-5857-4685-be1f-d57550cc96cc" xsi:nil="true"/>
    <CSXSubmissionMarket xmlns="4873beb7-5857-4685-be1f-d57550cc96cc" xsi:nil="true"/>
    <Downloads xmlns="4873beb7-5857-4685-be1f-d57550cc96cc">0</Downloads>
    <ArtSampleDocs xmlns="4873beb7-5857-4685-be1f-d57550cc96cc" xsi:nil="true"/>
    <TrustLevel xmlns="4873beb7-5857-4685-be1f-d57550cc96cc">1 Microsoft Managed Content</TrustLevel>
    <BlockPublish xmlns="4873beb7-5857-4685-be1f-d57550cc96cc">false</BlockPublish>
    <TPLaunchHelpLinkType xmlns="4873beb7-5857-4685-be1f-d57550cc96cc">Template</TPLaunchHelpLinkType>
    <LocalizationTagsTaxHTField0 xmlns="4873beb7-5857-4685-be1f-d57550cc96cc">
      <Terms xmlns="http://schemas.microsoft.com/office/infopath/2007/PartnerControls"/>
    </LocalizationTagsTaxHTField0>
    <BusinessGroup xmlns="4873beb7-5857-4685-be1f-d57550cc96cc" xsi:nil="true"/>
    <Providers xmlns="4873beb7-5857-4685-be1f-d57550cc96cc" xsi:nil="true"/>
    <TemplateTemplateType xmlns="4873beb7-5857-4685-be1f-d57550cc96cc">PowerPoint Presentation Template</TemplateTemplateType>
    <TimesCloned xmlns="4873beb7-5857-4685-be1f-d57550cc96cc" xsi:nil="true"/>
    <TPAppVersion xmlns="4873beb7-5857-4685-be1f-d57550cc96cc" xsi:nil="true"/>
    <VoteCount xmlns="4873beb7-5857-4685-be1f-d57550cc96cc" xsi:nil="true"/>
    <AverageRating xmlns="4873beb7-5857-4685-be1f-d57550cc96cc" xsi:nil="true"/>
    <FeatureTagsTaxHTField0 xmlns="4873beb7-5857-4685-be1f-d57550cc96cc">
      <Terms xmlns="http://schemas.microsoft.com/office/infopath/2007/PartnerControls"/>
    </FeatureTagsTaxHTField0>
    <Provider xmlns="4873beb7-5857-4685-be1f-d57550cc96cc" xsi:nil="true"/>
    <UACurrentWords xmlns="4873beb7-5857-4685-be1f-d57550cc96cc" xsi:nil="true"/>
    <AssetId xmlns="4873beb7-5857-4685-be1f-d57550cc96cc">TP103431361</AssetId>
    <TPClientViewer xmlns="4873beb7-5857-4685-be1f-d57550cc96cc" xsi:nil="true"/>
    <DSATActionTaken xmlns="4873beb7-5857-4685-be1f-d57550cc96cc" xsi:nil="true"/>
    <APEditor xmlns="4873beb7-5857-4685-be1f-d57550cc96cc">
      <UserInfo>
        <DisplayName/>
        <AccountId xsi:nil="true"/>
        <AccountType/>
      </UserInfo>
    </APEditor>
    <TPInstallLocation xmlns="4873beb7-5857-4685-be1f-d57550cc96cc" xsi:nil="true"/>
    <OOCacheId xmlns="4873beb7-5857-4685-be1f-d57550cc96cc" xsi:nil="true"/>
    <IsDeleted xmlns="4873beb7-5857-4685-be1f-d57550cc96cc">false</IsDeleted>
    <PublishTargets xmlns="4873beb7-5857-4685-be1f-d57550cc96cc">OfficeOnlineVNext</PublishTargets>
    <ApprovalLog xmlns="4873beb7-5857-4685-be1f-d57550cc96cc" xsi:nil="true"/>
    <BugNumber xmlns="4873beb7-5857-4685-be1f-d57550cc96cc" xsi:nil="true"/>
    <CrawlForDependencies xmlns="4873beb7-5857-4685-be1f-d57550cc96cc">false</CrawlForDependencies>
    <InternalTagsTaxHTField0 xmlns="4873beb7-5857-4685-be1f-d57550cc96cc">
      <Terms xmlns="http://schemas.microsoft.com/office/infopath/2007/PartnerControls"/>
    </InternalTagsTaxHTField0>
    <LastHandOff xmlns="4873beb7-5857-4685-be1f-d57550cc96cc" xsi:nil="true"/>
    <Milestone xmlns="4873beb7-5857-4685-be1f-d57550cc96cc" xsi:nil="true"/>
    <OriginalRelease xmlns="4873beb7-5857-4685-be1f-d57550cc96cc">15</OriginalRelease>
    <RecommendationsModifier xmlns="4873beb7-5857-4685-be1f-d57550cc96cc" xsi:nil="true"/>
    <ScenarioTagsTaxHTField0 xmlns="4873beb7-5857-4685-be1f-d57550cc96cc">
      <Terms xmlns="http://schemas.microsoft.com/office/infopath/2007/PartnerControls"/>
    </ScenarioTagsTaxHTField0>
    <UANotes xmlns="4873beb7-5857-4685-be1f-d57550cc96cc" xsi:nil="true"/>
  </documentManagement>
</p:propertie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DDBB83-77C1-4099-A0AA-289882E745E2}">
  <ds:schemaRefs>
    <ds:schemaRef ds:uri="http://purl.org/dc/elements/1.1/"/>
    <ds:schemaRef ds:uri="http://schemas.microsoft.com/office/2006/metadata/properties"/>
    <ds:schemaRef ds:uri="4873beb7-5857-4685-be1f-d57550cc96cc"/>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561E720F-F05D-4536-9C34-0CFCED65D3B7}">
  <ds:schemaRefs>
    <ds:schemaRef ds:uri="http://schemas.microsoft.com/sharepoint/v3/contenttype/forms"/>
  </ds:schemaRefs>
</ds:datastoreItem>
</file>

<file path=customXml/itemProps3.xml><?xml version="1.0" encoding="utf-8"?>
<ds:datastoreItem xmlns:ds="http://schemas.openxmlformats.org/officeDocument/2006/customXml" ds:itemID="{28C8B9CA-0273-4370-889A-FC05DA5C2F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Academic Literature 16x9</Template>
  <TotalTime>1106</TotalTime>
  <Words>1142</Words>
  <Application>Microsoft Macintosh PowerPoint</Application>
  <PresentationFormat>Widescreen</PresentationFormat>
  <Paragraphs>144</Paragraphs>
  <Slides>28</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Apple Chancery</vt:lpstr>
      <vt:lpstr>Arial</vt:lpstr>
      <vt:lpstr>Calibri</vt:lpstr>
      <vt:lpstr>Euphemia</vt:lpstr>
      <vt:lpstr>Open Sans</vt:lpstr>
      <vt:lpstr>Plantagenet Cherokee</vt:lpstr>
      <vt:lpstr>Times New Roman</vt:lpstr>
      <vt:lpstr>TundraWeb</vt:lpstr>
      <vt:lpstr>Wingdings</vt:lpstr>
      <vt:lpstr>Academic Literature 16x9</vt:lpstr>
      <vt:lpstr>Digital Media and Society</vt:lpstr>
      <vt:lpstr>Discussions so far…</vt:lpstr>
      <vt:lpstr>‘Mad’ ‘Pagal’ ‘disorder’ ‘illness’….</vt:lpstr>
      <vt:lpstr>Discourses…</vt:lpstr>
      <vt:lpstr>Discourses….</vt:lpstr>
      <vt:lpstr>Corporate Digital responsibility…</vt:lpstr>
      <vt:lpstr>PowerPoint Presentation</vt:lpstr>
      <vt:lpstr>PowerPoint Presentation</vt:lpstr>
      <vt:lpstr>PowerPoint Presentation</vt:lpstr>
      <vt:lpstr>Insta discourses..</vt:lpstr>
      <vt:lpstr>PowerPoint Presentation</vt:lpstr>
      <vt:lpstr>Strongest precipitators of suicidal tendencies….</vt:lpstr>
      <vt:lpstr>Action Research…fluid generalisations..genralised interpretations</vt:lpstr>
      <vt:lpstr>How is digital society defined?</vt:lpstr>
      <vt:lpstr>Transitions and transformations</vt:lpstr>
      <vt:lpstr>Interdisciplinary research and scholarship: the challenges</vt:lpstr>
      <vt:lpstr>Are we living in digital age?</vt:lpstr>
      <vt:lpstr>Twitter in India: 7.86 million users (Statista)</vt:lpstr>
      <vt:lpstr>Social media and mental health in India</vt:lpstr>
      <vt:lpstr>Social media and mental health in India</vt:lpstr>
      <vt:lpstr>Digital India: findings</vt:lpstr>
      <vt:lpstr>Findings</vt:lpstr>
      <vt:lpstr>Social media</vt:lpstr>
      <vt:lpstr>Digital media ecosystem</vt:lpstr>
      <vt:lpstr>Maslow’s Hierarchy of needs</vt:lpstr>
      <vt:lpstr>Digital humans</vt:lpstr>
      <vt:lpstr>MeHeLP India</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Media and Society</dc:title>
  <dc:creator>indrani lahiri</dc:creator>
  <cp:lastModifiedBy>indrani lahiri</cp:lastModifiedBy>
  <cp:revision>64</cp:revision>
  <dcterms:created xsi:type="dcterms:W3CDTF">2019-02-21T04:43:37Z</dcterms:created>
  <dcterms:modified xsi:type="dcterms:W3CDTF">2019-07-17T08:19:26Z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0x0101006EDDDB5EE6D98C44930B742096920B300400F5B6D36B3EF94B4E9A635CDF2A18F5B8</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