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8"/>
  </p:notesMasterIdLst>
  <p:handoutMasterIdLst>
    <p:handoutMasterId r:id="rId19"/>
  </p:handoutMasterIdLst>
  <p:sldIdLst>
    <p:sldId id="256" r:id="rId5"/>
    <p:sldId id="257" r:id="rId6"/>
    <p:sldId id="270" r:id="rId7"/>
    <p:sldId id="271" r:id="rId8"/>
    <p:sldId id="269" r:id="rId9"/>
    <p:sldId id="341" r:id="rId10"/>
    <p:sldId id="342" r:id="rId11"/>
    <p:sldId id="260" r:id="rId12"/>
    <p:sldId id="259" r:id="rId13"/>
    <p:sldId id="266" r:id="rId14"/>
    <p:sldId id="345" r:id="rId15"/>
    <p:sldId id="344" r:id="rId16"/>
    <p:sldId id="26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67463" autoAdjust="0"/>
  </p:normalViewPr>
  <p:slideViewPr>
    <p:cSldViewPr snapToGrid="0">
      <p:cViewPr varScale="1">
        <p:scale>
          <a:sx n="111" d="100"/>
          <a:sy n="111" d="100"/>
        </p:scale>
        <p:origin x="576" y="200"/>
      </p:cViewPr>
      <p:guideLst>
        <p:guide orient="horz" pos="2160"/>
        <p:guide pos="3840"/>
      </p:guideLst>
    </p:cSldViewPr>
  </p:slideViewPr>
  <p:notesTextViewPr>
    <p:cViewPr>
      <p:scale>
        <a:sx n="1" d="1"/>
        <a:sy n="1" d="1"/>
      </p:scale>
      <p:origin x="0" y="0"/>
    </p:cViewPr>
  </p:notesTextViewPr>
  <p:notesViewPr>
    <p:cSldViewPr snapToGrid="0">
      <p:cViewPr varScale="1">
        <p:scale>
          <a:sx n="60" d="100"/>
          <a:sy n="60" d="100"/>
        </p:scale>
        <p:origin x="1670"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C18FBF-3FF5-4C16-97CF-AF03740D7AB6}" type="doc">
      <dgm:prSet loTypeId="urn:microsoft.com/office/officeart/2005/8/layout/hList9" loCatId="list" qsTypeId="urn:microsoft.com/office/officeart/2005/8/quickstyle/simple4" qsCatId="simple" csTypeId="urn:microsoft.com/office/officeart/2005/8/colors/accent1_2" csCatId="accent1" phldr="1"/>
      <dgm:spPr/>
      <dgm:t>
        <a:bodyPr/>
        <a:lstStyle/>
        <a:p>
          <a:endParaRPr lang="en-US"/>
        </a:p>
      </dgm:t>
    </dgm:pt>
    <dgm:pt modelId="{B4F1B46E-22B2-4721-950C-8704487586DC}">
      <dgm:prSet phldrT="[Text]"/>
      <dgm:spPr/>
      <dgm:t>
        <a:bodyPr/>
        <a:lstStyle/>
        <a:p>
          <a:r>
            <a:rPr lang="en-US" dirty="0"/>
            <a:t>Step 1 Web</a:t>
          </a:r>
        </a:p>
      </dgm:t>
    </dgm:pt>
    <dgm:pt modelId="{E8A66543-CC4D-4785-A93E-5B125E09F826}" type="parTrans" cxnId="{2C8317B2-2EBB-4589-86EA-C77B3B6E81AA}">
      <dgm:prSet/>
      <dgm:spPr/>
      <dgm:t>
        <a:bodyPr/>
        <a:lstStyle/>
        <a:p>
          <a:endParaRPr lang="en-US"/>
        </a:p>
      </dgm:t>
    </dgm:pt>
    <dgm:pt modelId="{A7E2530A-34E2-4E9F-BC78-8920BA140C41}" type="sibTrans" cxnId="{2C8317B2-2EBB-4589-86EA-C77B3B6E81AA}">
      <dgm:prSet/>
      <dgm:spPr/>
      <dgm:t>
        <a:bodyPr/>
        <a:lstStyle/>
        <a:p>
          <a:endParaRPr lang="en-US"/>
        </a:p>
      </dgm:t>
    </dgm:pt>
    <dgm:pt modelId="{9D72CDD3-5859-43DB-BD75-0C3C30E3DE62}">
      <dgm:prSet phldrT="[Text]"/>
      <dgm:spPr/>
      <dgm:t>
        <a:bodyPr/>
        <a:lstStyle/>
        <a:p>
          <a:r>
            <a:rPr lang="en-US" dirty="0"/>
            <a:t>Fragmented informative model</a:t>
          </a:r>
        </a:p>
      </dgm:t>
    </dgm:pt>
    <dgm:pt modelId="{1D5B1F83-33A7-4298-BC11-2B1252AFAEA5}" type="parTrans" cxnId="{DDB5AD9A-40B0-48EF-AF2C-8CCDA330F7FE}">
      <dgm:prSet/>
      <dgm:spPr/>
      <dgm:t>
        <a:bodyPr/>
        <a:lstStyle/>
        <a:p>
          <a:endParaRPr lang="en-US"/>
        </a:p>
      </dgm:t>
    </dgm:pt>
    <dgm:pt modelId="{15E25BD4-1EBF-43C2-8885-DBF66B8429E1}" type="sibTrans" cxnId="{DDB5AD9A-40B0-48EF-AF2C-8CCDA330F7FE}">
      <dgm:prSet/>
      <dgm:spPr/>
      <dgm:t>
        <a:bodyPr/>
        <a:lstStyle/>
        <a:p>
          <a:endParaRPr lang="en-US"/>
        </a:p>
      </dgm:t>
    </dgm:pt>
    <dgm:pt modelId="{F9D46839-CD06-4669-AAE4-4D1E9AFEDA78}">
      <dgm:prSet phldrT="[Text]"/>
      <dgm:spPr/>
      <dgm:t>
        <a:bodyPr/>
        <a:lstStyle/>
        <a:p>
          <a:r>
            <a:rPr lang="en-US" dirty="0"/>
            <a:t>Fading boundaries</a:t>
          </a:r>
        </a:p>
      </dgm:t>
    </dgm:pt>
    <dgm:pt modelId="{B6B535D8-00AB-4FA1-AAEC-92498ABC6F4C}" type="parTrans" cxnId="{AD25A8A0-4628-40E2-8C9E-64E6AD4D4D91}">
      <dgm:prSet/>
      <dgm:spPr/>
      <dgm:t>
        <a:bodyPr/>
        <a:lstStyle/>
        <a:p>
          <a:endParaRPr lang="en-US"/>
        </a:p>
      </dgm:t>
    </dgm:pt>
    <dgm:pt modelId="{6497F199-DC2A-41F9-A449-D395E6BC4900}" type="sibTrans" cxnId="{AD25A8A0-4628-40E2-8C9E-64E6AD4D4D91}">
      <dgm:prSet/>
      <dgm:spPr/>
      <dgm:t>
        <a:bodyPr/>
        <a:lstStyle/>
        <a:p>
          <a:endParaRPr lang="en-US"/>
        </a:p>
      </dgm:t>
    </dgm:pt>
    <dgm:pt modelId="{7CB6360B-4022-4E96-922B-A12DE0E2A39F}">
      <dgm:prSet phldrT="[Text]"/>
      <dgm:spPr/>
      <dgm:t>
        <a:bodyPr/>
        <a:lstStyle/>
        <a:p>
          <a:r>
            <a:rPr lang="en-US" dirty="0"/>
            <a:t>Deluge of information</a:t>
          </a:r>
        </a:p>
      </dgm:t>
    </dgm:pt>
    <dgm:pt modelId="{44B2858F-607B-47DF-B44B-EA7D73FDC9F2}" type="parTrans" cxnId="{CD5EFFB3-C9FD-4DAC-8D97-0C2FB02B380B}">
      <dgm:prSet/>
      <dgm:spPr/>
      <dgm:t>
        <a:bodyPr/>
        <a:lstStyle/>
        <a:p>
          <a:endParaRPr lang="en-US"/>
        </a:p>
      </dgm:t>
    </dgm:pt>
    <dgm:pt modelId="{B35ED9D1-2A17-4034-8D08-4945CA54F6C9}" type="sibTrans" cxnId="{CD5EFFB3-C9FD-4DAC-8D97-0C2FB02B380B}">
      <dgm:prSet/>
      <dgm:spPr/>
      <dgm:t>
        <a:bodyPr/>
        <a:lstStyle/>
        <a:p>
          <a:endParaRPr lang="en-US"/>
        </a:p>
      </dgm:t>
    </dgm:pt>
    <dgm:pt modelId="{70879558-61CA-4CCD-B2D6-5349B01EF337}">
      <dgm:prSet phldrT="[Text]"/>
      <dgm:spPr/>
      <dgm:t>
        <a:bodyPr/>
        <a:lstStyle/>
        <a:p>
          <a:r>
            <a:rPr lang="en-US" dirty="0"/>
            <a:t>Exposure</a:t>
          </a:r>
        </a:p>
      </dgm:t>
    </dgm:pt>
    <dgm:pt modelId="{95F5E6EE-4E8D-49F8-8C9E-8BBFD01B6A0E}" type="parTrans" cxnId="{8FAB4659-6291-457D-941A-93BCD304031A}">
      <dgm:prSet/>
      <dgm:spPr/>
      <dgm:t>
        <a:bodyPr/>
        <a:lstStyle/>
        <a:p>
          <a:endParaRPr lang="en-US"/>
        </a:p>
      </dgm:t>
    </dgm:pt>
    <dgm:pt modelId="{053E317B-DD3F-4AFF-90D1-A55D37D325DC}" type="sibTrans" cxnId="{8FAB4659-6291-457D-941A-93BCD304031A}">
      <dgm:prSet/>
      <dgm:spPr/>
      <dgm:t>
        <a:bodyPr/>
        <a:lstStyle/>
        <a:p>
          <a:endParaRPr lang="en-US"/>
        </a:p>
      </dgm:t>
    </dgm:pt>
    <dgm:pt modelId="{F2881FB1-6580-4F21-A283-BFAA6F91D5D2}">
      <dgm:prSet phldrT="[Text]"/>
      <dgm:spPr/>
      <dgm:t>
        <a:bodyPr/>
        <a:lstStyle/>
        <a:p>
          <a:r>
            <a:rPr lang="en-US" dirty="0"/>
            <a:t>Step 2 Social</a:t>
          </a:r>
        </a:p>
      </dgm:t>
    </dgm:pt>
    <dgm:pt modelId="{2D960FDD-BADA-480D-9043-497C56588AD3}" type="parTrans" cxnId="{4A31D641-1B5D-46D3-B685-0C4DC6EFE71B}">
      <dgm:prSet/>
      <dgm:spPr/>
      <dgm:t>
        <a:bodyPr/>
        <a:lstStyle/>
        <a:p>
          <a:endParaRPr lang="en-US"/>
        </a:p>
      </dgm:t>
    </dgm:pt>
    <dgm:pt modelId="{A5ABDC17-7AB5-4F0E-992A-F9343F5D74EB}" type="sibTrans" cxnId="{4A31D641-1B5D-46D3-B685-0C4DC6EFE71B}">
      <dgm:prSet/>
      <dgm:spPr/>
      <dgm:t>
        <a:bodyPr/>
        <a:lstStyle/>
        <a:p>
          <a:endParaRPr lang="en-US"/>
        </a:p>
      </dgm:t>
    </dgm:pt>
    <dgm:pt modelId="{D5197DDB-D5D2-499F-B255-CF7BB5AE2B43}">
      <dgm:prSet phldrT="[Text]"/>
      <dgm:spPr/>
      <dgm:t>
        <a:bodyPr/>
        <a:lstStyle/>
        <a:p>
          <a:r>
            <a:rPr lang="en-US" dirty="0"/>
            <a:t>Framework for participation</a:t>
          </a:r>
        </a:p>
      </dgm:t>
    </dgm:pt>
    <dgm:pt modelId="{B14A4DC9-F40A-4867-ADB8-4BA8A1F83766}" type="parTrans" cxnId="{3204ED53-15A0-4643-A582-021A785F1BA2}">
      <dgm:prSet/>
      <dgm:spPr/>
      <dgm:t>
        <a:bodyPr/>
        <a:lstStyle/>
        <a:p>
          <a:endParaRPr lang="en-US"/>
        </a:p>
      </dgm:t>
    </dgm:pt>
    <dgm:pt modelId="{29F2454A-2FA8-4B3A-AC63-4A0B9FD04A75}" type="sibTrans" cxnId="{3204ED53-15A0-4643-A582-021A785F1BA2}">
      <dgm:prSet/>
      <dgm:spPr/>
      <dgm:t>
        <a:bodyPr/>
        <a:lstStyle/>
        <a:p>
          <a:endParaRPr lang="en-US"/>
        </a:p>
      </dgm:t>
    </dgm:pt>
    <dgm:pt modelId="{29E78340-8EBE-415C-B973-78A91A054B9C}">
      <dgm:prSet phldrT="[Text]"/>
      <dgm:spPr/>
      <dgm:t>
        <a:bodyPr/>
        <a:lstStyle/>
        <a:p>
          <a:r>
            <a:rPr lang="en-US" dirty="0"/>
            <a:t>Content agnostic</a:t>
          </a:r>
        </a:p>
      </dgm:t>
    </dgm:pt>
    <dgm:pt modelId="{FF4E5F97-6974-4E39-A85D-DCB2E100798E}" type="parTrans" cxnId="{311348D8-FDE3-4C22-99F5-3B98C5F51F0D}">
      <dgm:prSet/>
      <dgm:spPr/>
      <dgm:t>
        <a:bodyPr/>
        <a:lstStyle/>
        <a:p>
          <a:endParaRPr lang="en-US"/>
        </a:p>
      </dgm:t>
    </dgm:pt>
    <dgm:pt modelId="{B4B9A51E-FA34-465E-B5B4-81CD76EB3FC2}" type="sibTrans" cxnId="{311348D8-FDE3-4C22-99F5-3B98C5F51F0D}">
      <dgm:prSet/>
      <dgm:spPr/>
      <dgm:t>
        <a:bodyPr/>
        <a:lstStyle/>
        <a:p>
          <a:endParaRPr lang="en-US"/>
        </a:p>
      </dgm:t>
    </dgm:pt>
    <dgm:pt modelId="{8321AB85-EA8C-4958-B404-B4C118CB3C18}">
      <dgm:prSet phldrT="[Text]"/>
      <dgm:spPr/>
      <dgm:t>
        <a:bodyPr/>
        <a:lstStyle/>
        <a:p>
          <a:r>
            <a:rPr lang="en-US" dirty="0"/>
            <a:t>Community features</a:t>
          </a:r>
        </a:p>
      </dgm:t>
    </dgm:pt>
    <dgm:pt modelId="{24ABE8B3-7220-436D-9636-F7B4C0B99576}" type="parTrans" cxnId="{129AEA77-5D2A-49D4-956D-99009974B6C5}">
      <dgm:prSet/>
      <dgm:spPr/>
      <dgm:t>
        <a:bodyPr/>
        <a:lstStyle/>
        <a:p>
          <a:endParaRPr lang="en-US"/>
        </a:p>
      </dgm:t>
    </dgm:pt>
    <dgm:pt modelId="{AA5F76CE-8FD4-4692-8BB1-EF84CF9D365E}" type="sibTrans" cxnId="{129AEA77-5D2A-49D4-956D-99009974B6C5}">
      <dgm:prSet/>
      <dgm:spPr/>
      <dgm:t>
        <a:bodyPr/>
        <a:lstStyle/>
        <a:p>
          <a:endParaRPr lang="en-US"/>
        </a:p>
      </dgm:t>
    </dgm:pt>
    <dgm:pt modelId="{6352CA33-6755-44BE-808F-400DA4CF80A7}">
      <dgm:prSet phldrT="[Text]"/>
      <dgm:spPr/>
      <dgm:t>
        <a:bodyPr/>
        <a:lstStyle/>
        <a:p>
          <a:r>
            <a:rPr lang="en-US" dirty="0"/>
            <a:t>Step 3 Mobile </a:t>
          </a:r>
        </a:p>
      </dgm:t>
    </dgm:pt>
    <dgm:pt modelId="{AEB59203-63BA-4A96-BADC-40BAEBD9AA40}" type="parTrans" cxnId="{82BAE5DD-3A79-4870-9019-1254385E0650}">
      <dgm:prSet/>
      <dgm:spPr/>
      <dgm:t>
        <a:bodyPr/>
        <a:lstStyle/>
        <a:p>
          <a:endParaRPr lang="en-US"/>
        </a:p>
      </dgm:t>
    </dgm:pt>
    <dgm:pt modelId="{AAB4CF73-4B9B-4AA0-9074-16C2D2AE00A1}" type="sibTrans" cxnId="{82BAE5DD-3A79-4870-9019-1254385E0650}">
      <dgm:prSet/>
      <dgm:spPr/>
      <dgm:t>
        <a:bodyPr/>
        <a:lstStyle/>
        <a:p>
          <a:endParaRPr lang="en-US"/>
        </a:p>
      </dgm:t>
    </dgm:pt>
    <dgm:pt modelId="{9614A323-64B1-4077-A841-022051EC749A}">
      <dgm:prSet phldrT="[Text]"/>
      <dgm:spPr/>
      <dgm:t>
        <a:bodyPr/>
        <a:lstStyle/>
        <a:p>
          <a:r>
            <a:rPr lang="en-US" dirty="0"/>
            <a:t>Clicktivism</a:t>
          </a:r>
        </a:p>
      </dgm:t>
    </dgm:pt>
    <dgm:pt modelId="{E5F6BCBD-B84E-4018-BE9E-BF57FF3B4B36}" type="parTrans" cxnId="{FC7BD086-74EA-4D6C-9657-E916D355F209}">
      <dgm:prSet/>
      <dgm:spPr/>
      <dgm:t>
        <a:bodyPr/>
        <a:lstStyle/>
        <a:p>
          <a:endParaRPr lang="en-US"/>
        </a:p>
      </dgm:t>
    </dgm:pt>
    <dgm:pt modelId="{FEC2A79F-8857-403A-A738-E8CE75C965E2}" type="sibTrans" cxnId="{FC7BD086-74EA-4D6C-9657-E916D355F209}">
      <dgm:prSet/>
      <dgm:spPr/>
      <dgm:t>
        <a:bodyPr/>
        <a:lstStyle/>
        <a:p>
          <a:endParaRPr lang="en-US"/>
        </a:p>
      </dgm:t>
    </dgm:pt>
    <dgm:pt modelId="{3D5CDB25-F8FA-444B-8D4A-1D29D0CBA282}">
      <dgm:prSet phldrT="[Text]"/>
      <dgm:spPr/>
      <dgm:t>
        <a:bodyPr/>
        <a:lstStyle/>
        <a:p>
          <a:r>
            <a:rPr lang="en-US" dirty="0"/>
            <a:t>Collective intelligence</a:t>
          </a:r>
        </a:p>
      </dgm:t>
    </dgm:pt>
    <dgm:pt modelId="{4C229933-AC16-44B7-98EC-4C0F07FABCB0}" type="parTrans" cxnId="{2E3C97E6-67D4-4948-B47A-1115C2B2979F}">
      <dgm:prSet/>
      <dgm:spPr/>
      <dgm:t>
        <a:bodyPr/>
        <a:lstStyle/>
        <a:p>
          <a:endParaRPr lang="en-US"/>
        </a:p>
      </dgm:t>
    </dgm:pt>
    <dgm:pt modelId="{189DA4C5-2A22-4C71-A806-7B4AB57767CC}" type="sibTrans" cxnId="{2E3C97E6-67D4-4948-B47A-1115C2B2979F}">
      <dgm:prSet/>
      <dgm:spPr/>
      <dgm:t>
        <a:bodyPr/>
        <a:lstStyle/>
        <a:p>
          <a:endParaRPr lang="en-US"/>
        </a:p>
      </dgm:t>
    </dgm:pt>
    <dgm:pt modelId="{7FCE83D9-631B-4420-BBFC-CA0AFA59F747}">
      <dgm:prSet phldrT="[Text]"/>
      <dgm:spPr/>
      <dgm:t>
        <a:bodyPr/>
        <a:lstStyle/>
        <a:p>
          <a:r>
            <a:rPr lang="en-US" dirty="0"/>
            <a:t>Step 4 Search</a:t>
          </a:r>
        </a:p>
      </dgm:t>
    </dgm:pt>
    <dgm:pt modelId="{C61EC981-13FA-4710-B079-D35692EEB764}" type="parTrans" cxnId="{E572418E-4340-4448-940D-253A2FA3B9B3}">
      <dgm:prSet/>
      <dgm:spPr/>
      <dgm:t>
        <a:bodyPr/>
        <a:lstStyle/>
        <a:p>
          <a:endParaRPr lang="en-US"/>
        </a:p>
      </dgm:t>
    </dgm:pt>
    <dgm:pt modelId="{1B48A0DE-4031-4D45-86A1-94CDAF68824A}" type="sibTrans" cxnId="{E572418E-4340-4448-940D-253A2FA3B9B3}">
      <dgm:prSet/>
      <dgm:spPr/>
      <dgm:t>
        <a:bodyPr/>
        <a:lstStyle/>
        <a:p>
          <a:endParaRPr lang="en-US"/>
        </a:p>
      </dgm:t>
    </dgm:pt>
    <dgm:pt modelId="{DB9FB862-4759-4D6A-84F3-01524B92723B}">
      <dgm:prSet phldrT="[Text]"/>
      <dgm:spPr/>
      <dgm:t>
        <a:bodyPr/>
        <a:lstStyle/>
        <a:p>
          <a:r>
            <a:rPr lang="en-US" dirty="0"/>
            <a:t>Recommender system/algorithm</a:t>
          </a:r>
        </a:p>
      </dgm:t>
    </dgm:pt>
    <dgm:pt modelId="{CD1EE44C-3116-420B-89E3-1D797CB25D34}" type="parTrans" cxnId="{70CAB4FC-3D17-49C2-8A7B-F387031FCDCA}">
      <dgm:prSet/>
      <dgm:spPr/>
      <dgm:t>
        <a:bodyPr/>
        <a:lstStyle/>
        <a:p>
          <a:endParaRPr lang="en-US"/>
        </a:p>
      </dgm:t>
    </dgm:pt>
    <dgm:pt modelId="{4BD4D4A5-043E-4ED5-A5CA-8D46DADC3150}" type="sibTrans" cxnId="{70CAB4FC-3D17-49C2-8A7B-F387031FCDCA}">
      <dgm:prSet/>
      <dgm:spPr/>
      <dgm:t>
        <a:bodyPr/>
        <a:lstStyle/>
        <a:p>
          <a:endParaRPr lang="en-US"/>
        </a:p>
      </dgm:t>
    </dgm:pt>
    <dgm:pt modelId="{50451020-5E1A-4778-9E8D-169182A36191}">
      <dgm:prSet phldrT="[Text]"/>
      <dgm:spPr/>
      <dgm:t>
        <a:bodyPr/>
        <a:lstStyle/>
        <a:p>
          <a:r>
            <a:rPr lang="en-US" dirty="0"/>
            <a:t>Psychology</a:t>
          </a:r>
          <a:r>
            <a:rPr lang="en-US" baseline="0" dirty="0"/>
            <a:t> driven</a:t>
          </a:r>
          <a:endParaRPr lang="en-US" dirty="0"/>
        </a:p>
      </dgm:t>
    </dgm:pt>
    <dgm:pt modelId="{7DFC3849-4A12-49FB-B614-8AFD597CCB9E}" type="parTrans" cxnId="{0F86DBDB-3C4F-4C84-981B-7F4CA2A8EAF3}">
      <dgm:prSet/>
      <dgm:spPr/>
      <dgm:t>
        <a:bodyPr/>
        <a:lstStyle/>
        <a:p>
          <a:endParaRPr lang="en-US"/>
        </a:p>
      </dgm:t>
    </dgm:pt>
    <dgm:pt modelId="{EEDE2474-4F18-4F59-8E58-6382D253E514}" type="sibTrans" cxnId="{0F86DBDB-3C4F-4C84-981B-7F4CA2A8EAF3}">
      <dgm:prSet/>
      <dgm:spPr/>
      <dgm:t>
        <a:bodyPr/>
        <a:lstStyle/>
        <a:p>
          <a:endParaRPr lang="en-US"/>
        </a:p>
      </dgm:t>
    </dgm:pt>
    <dgm:pt modelId="{0DC7A063-583D-4B0F-88B2-BD54F95D95AF}" type="pres">
      <dgm:prSet presAssocID="{00C18FBF-3FF5-4C16-97CF-AF03740D7AB6}" presName="list" presStyleCnt="0">
        <dgm:presLayoutVars>
          <dgm:dir/>
          <dgm:animLvl val="lvl"/>
        </dgm:presLayoutVars>
      </dgm:prSet>
      <dgm:spPr/>
    </dgm:pt>
    <dgm:pt modelId="{3B23570A-ECC9-4DF8-BCB4-0465C69CBB88}" type="pres">
      <dgm:prSet presAssocID="{B4F1B46E-22B2-4721-950C-8704487586DC}" presName="posSpace" presStyleCnt="0"/>
      <dgm:spPr/>
    </dgm:pt>
    <dgm:pt modelId="{FC66A233-6BBA-46AF-B2F6-28E379B158E2}" type="pres">
      <dgm:prSet presAssocID="{B4F1B46E-22B2-4721-950C-8704487586DC}" presName="vertFlow" presStyleCnt="0"/>
      <dgm:spPr/>
    </dgm:pt>
    <dgm:pt modelId="{46739A04-1AA3-49C6-8EA7-EB1DE975B900}" type="pres">
      <dgm:prSet presAssocID="{B4F1B46E-22B2-4721-950C-8704487586DC}" presName="topSpace" presStyleCnt="0"/>
      <dgm:spPr/>
    </dgm:pt>
    <dgm:pt modelId="{535C6EC9-8098-42C5-8527-E62FF045E4EB}" type="pres">
      <dgm:prSet presAssocID="{B4F1B46E-22B2-4721-950C-8704487586DC}" presName="firstComp" presStyleCnt="0"/>
      <dgm:spPr/>
    </dgm:pt>
    <dgm:pt modelId="{6B08AC4B-4CEC-41E5-AE19-47A4E2720563}" type="pres">
      <dgm:prSet presAssocID="{B4F1B46E-22B2-4721-950C-8704487586DC}" presName="firstChild" presStyleLbl="bgAccFollowNode1" presStyleIdx="0" presStyleCnt="11"/>
      <dgm:spPr/>
    </dgm:pt>
    <dgm:pt modelId="{187D4E8C-5C91-4D00-870C-2C45D4EA263C}" type="pres">
      <dgm:prSet presAssocID="{B4F1B46E-22B2-4721-950C-8704487586DC}" presName="firstChildTx" presStyleLbl="bgAccFollowNode1" presStyleIdx="0" presStyleCnt="11">
        <dgm:presLayoutVars>
          <dgm:bulletEnabled val="1"/>
        </dgm:presLayoutVars>
      </dgm:prSet>
      <dgm:spPr/>
    </dgm:pt>
    <dgm:pt modelId="{ADF61BBD-28F4-4815-BC7F-82CF00464E8B}" type="pres">
      <dgm:prSet presAssocID="{F9D46839-CD06-4669-AAE4-4D1E9AFEDA78}" presName="comp" presStyleCnt="0"/>
      <dgm:spPr/>
    </dgm:pt>
    <dgm:pt modelId="{59179C9B-8BA4-4AC7-ACB1-A12DE00142E2}" type="pres">
      <dgm:prSet presAssocID="{F9D46839-CD06-4669-AAE4-4D1E9AFEDA78}" presName="child" presStyleLbl="bgAccFollowNode1" presStyleIdx="1" presStyleCnt="11"/>
      <dgm:spPr/>
    </dgm:pt>
    <dgm:pt modelId="{4AE7D907-B6F4-4647-AB3F-ABE94C438AE8}" type="pres">
      <dgm:prSet presAssocID="{F9D46839-CD06-4669-AAE4-4D1E9AFEDA78}" presName="childTx" presStyleLbl="bgAccFollowNode1" presStyleIdx="1" presStyleCnt="11">
        <dgm:presLayoutVars>
          <dgm:bulletEnabled val="1"/>
        </dgm:presLayoutVars>
      </dgm:prSet>
      <dgm:spPr/>
    </dgm:pt>
    <dgm:pt modelId="{E50A9A83-9985-4184-A476-E3402BD8E76E}" type="pres">
      <dgm:prSet presAssocID="{7CB6360B-4022-4E96-922B-A12DE0E2A39F}" presName="comp" presStyleCnt="0"/>
      <dgm:spPr/>
    </dgm:pt>
    <dgm:pt modelId="{1877502C-A892-4DC0-ADA6-FA065097BB90}" type="pres">
      <dgm:prSet presAssocID="{7CB6360B-4022-4E96-922B-A12DE0E2A39F}" presName="child" presStyleLbl="bgAccFollowNode1" presStyleIdx="2" presStyleCnt="11"/>
      <dgm:spPr/>
    </dgm:pt>
    <dgm:pt modelId="{D685DD23-B321-4B5E-842F-394CB33239FA}" type="pres">
      <dgm:prSet presAssocID="{7CB6360B-4022-4E96-922B-A12DE0E2A39F}" presName="childTx" presStyleLbl="bgAccFollowNode1" presStyleIdx="2" presStyleCnt="11">
        <dgm:presLayoutVars>
          <dgm:bulletEnabled val="1"/>
        </dgm:presLayoutVars>
      </dgm:prSet>
      <dgm:spPr/>
    </dgm:pt>
    <dgm:pt modelId="{E5677DE7-299C-4C9C-A4BC-6335CC601D12}" type="pres">
      <dgm:prSet presAssocID="{70879558-61CA-4CCD-B2D6-5349B01EF337}" presName="comp" presStyleCnt="0"/>
      <dgm:spPr/>
    </dgm:pt>
    <dgm:pt modelId="{51F68A05-A560-4C6F-BC90-521AEF3B0907}" type="pres">
      <dgm:prSet presAssocID="{70879558-61CA-4CCD-B2D6-5349B01EF337}" presName="child" presStyleLbl="bgAccFollowNode1" presStyleIdx="3" presStyleCnt="11"/>
      <dgm:spPr/>
    </dgm:pt>
    <dgm:pt modelId="{3EBE42F0-6491-49CC-95DC-985BA00CD458}" type="pres">
      <dgm:prSet presAssocID="{70879558-61CA-4CCD-B2D6-5349B01EF337}" presName="childTx" presStyleLbl="bgAccFollowNode1" presStyleIdx="3" presStyleCnt="11">
        <dgm:presLayoutVars>
          <dgm:bulletEnabled val="1"/>
        </dgm:presLayoutVars>
      </dgm:prSet>
      <dgm:spPr/>
    </dgm:pt>
    <dgm:pt modelId="{3845DB9A-BEF3-4D5D-B9C7-5FC0456401AC}" type="pres">
      <dgm:prSet presAssocID="{B4F1B46E-22B2-4721-950C-8704487586DC}" presName="negSpace" presStyleCnt="0"/>
      <dgm:spPr/>
    </dgm:pt>
    <dgm:pt modelId="{FC7ED273-8CFD-43C2-9C05-44FADF3E0637}" type="pres">
      <dgm:prSet presAssocID="{B4F1B46E-22B2-4721-950C-8704487586DC}" presName="circle" presStyleLbl="node1" presStyleIdx="0" presStyleCnt="4"/>
      <dgm:spPr/>
    </dgm:pt>
    <dgm:pt modelId="{13C564B0-C27E-4ABA-AFDA-59E145B256BA}" type="pres">
      <dgm:prSet presAssocID="{A7E2530A-34E2-4E9F-BC78-8920BA140C41}" presName="transSpace" presStyleCnt="0"/>
      <dgm:spPr/>
    </dgm:pt>
    <dgm:pt modelId="{6300E233-87DF-4270-9808-160BFEB8A5BE}" type="pres">
      <dgm:prSet presAssocID="{F2881FB1-6580-4F21-A283-BFAA6F91D5D2}" presName="posSpace" presStyleCnt="0"/>
      <dgm:spPr/>
    </dgm:pt>
    <dgm:pt modelId="{6E53DEF7-499E-42EE-802D-59B2F8915392}" type="pres">
      <dgm:prSet presAssocID="{F2881FB1-6580-4F21-A283-BFAA6F91D5D2}" presName="vertFlow" presStyleCnt="0"/>
      <dgm:spPr/>
    </dgm:pt>
    <dgm:pt modelId="{E08C30D1-35EA-4D05-9731-5D01E3FCBD09}" type="pres">
      <dgm:prSet presAssocID="{F2881FB1-6580-4F21-A283-BFAA6F91D5D2}" presName="topSpace" presStyleCnt="0"/>
      <dgm:spPr/>
    </dgm:pt>
    <dgm:pt modelId="{2F3BD88A-9166-4A26-B941-B9BAEE1A11D5}" type="pres">
      <dgm:prSet presAssocID="{F2881FB1-6580-4F21-A283-BFAA6F91D5D2}" presName="firstComp" presStyleCnt="0"/>
      <dgm:spPr/>
    </dgm:pt>
    <dgm:pt modelId="{F660F4B9-35DB-4256-A868-A35C6DCCF6B2}" type="pres">
      <dgm:prSet presAssocID="{F2881FB1-6580-4F21-A283-BFAA6F91D5D2}" presName="firstChild" presStyleLbl="bgAccFollowNode1" presStyleIdx="4" presStyleCnt="11" custLinFactNeighborX="-731" custLinFactNeighborY="-1095"/>
      <dgm:spPr/>
    </dgm:pt>
    <dgm:pt modelId="{10C9E3CF-3A8F-4100-8ACD-91E2373197A2}" type="pres">
      <dgm:prSet presAssocID="{F2881FB1-6580-4F21-A283-BFAA6F91D5D2}" presName="firstChildTx" presStyleLbl="bgAccFollowNode1" presStyleIdx="4" presStyleCnt="11">
        <dgm:presLayoutVars>
          <dgm:bulletEnabled val="1"/>
        </dgm:presLayoutVars>
      </dgm:prSet>
      <dgm:spPr/>
    </dgm:pt>
    <dgm:pt modelId="{60887C36-4733-46AC-A452-5444F6BC3B23}" type="pres">
      <dgm:prSet presAssocID="{29E78340-8EBE-415C-B973-78A91A054B9C}" presName="comp" presStyleCnt="0"/>
      <dgm:spPr/>
    </dgm:pt>
    <dgm:pt modelId="{614EBA0E-D12B-447E-B378-B0FA2DEBEA2F}" type="pres">
      <dgm:prSet presAssocID="{29E78340-8EBE-415C-B973-78A91A054B9C}" presName="child" presStyleLbl="bgAccFollowNode1" presStyleIdx="5" presStyleCnt="11"/>
      <dgm:spPr/>
    </dgm:pt>
    <dgm:pt modelId="{B12AEB83-0A64-4B36-BF01-B2F834861BAA}" type="pres">
      <dgm:prSet presAssocID="{29E78340-8EBE-415C-B973-78A91A054B9C}" presName="childTx" presStyleLbl="bgAccFollowNode1" presStyleIdx="5" presStyleCnt="11">
        <dgm:presLayoutVars>
          <dgm:bulletEnabled val="1"/>
        </dgm:presLayoutVars>
      </dgm:prSet>
      <dgm:spPr/>
    </dgm:pt>
    <dgm:pt modelId="{3055F178-D8CA-413A-99F2-20C8231C0651}" type="pres">
      <dgm:prSet presAssocID="{8321AB85-EA8C-4958-B404-B4C118CB3C18}" presName="comp" presStyleCnt="0"/>
      <dgm:spPr/>
    </dgm:pt>
    <dgm:pt modelId="{68509703-D239-4E1B-8CF0-EF08079E1226}" type="pres">
      <dgm:prSet presAssocID="{8321AB85-EA8C-4958-B404-B4C118CB3C18}" presName="child" presStyleLbl="bgAccFollowNode1" presStyleIdx="6" presStyleCnt="11"/>
      <dgm:spPr/>
    </dgm:pt>
    <dgm:pt modelId="{E1767793-EDD5-4203-A612-8120A71CA906}" type="pres">
      <dgm:prSet presAssocID="{8321AB85-EA8C-4958-B404-B4C118CB3C18}" presName="childTx" presStyleLbl="bgAccFollowNode1" presStyleIdx="6" presStyleCnt="11">
        <dgm:presLayoutVars>
          <dgm:bulletEnabled val="1"/>
        </dgm:presLayoutVars>
      </dgm:prSet>
      <dgm:spPr/>
    </dgm:pt>
    <dgm:pt modelId="{69136330-53DB-4978-A56B-160862279381}" type="pres">
      <dgm:prSet presAssocID="{F2881FB1-6580-4F21-A283-BFAA6F91D5D2}" presName="negSpace" presStyleCnt="0"/>
      <dgm:spPr/>
    </dgm:pt>
    <dgm:pt modelId="{FD776C1E-557E-4553-9447-49B69EEC7907}" type="pres">
      <dgm:prSet presAssocID="{F2881FB1-6580-4F21-A283-BFAA6F91D5D2}" presName="circle" presStyleLbl="node1" presStyleIdx="1" presStyleCnt="4"/>
      <dgm:spPr/>
    </dgm:pt>
    <dgm:pt modelId="{FC2522F1-14BB-4B37-B60E-2E8A7E8A6C30}" type="pres">
      <dgm:prSet presAssocID="{A5ABDC17-7AB5-4F0E-992A-F9343F5D74EB}" presName="transSpace" presStyleCnt="0"/>
      <dgm:spPr/>
    </dgm:pt>
    <dgm:pt modelId="{2C2F6211-85A7-47FE-9239-DE94DF41A263}" type="pres">
      <dgm:prSet presAssocID="{6352CA33-6755-44BE-808F-400DA4CF80A7}" presName="posSpace" presStyleCnt="0"/>
      <dgm:spPr/>
    </dgm:pt>
    <dgm:pt modelId="{7B0C2EAE-70CB-4160-863D-210C3C66D5FD}" type="pres">
      <dgm:prSet presAssocID="{6352CA33-6755-44BE-808F-400DA4CF80A7}" presName="vertFlow" presStyleCnt="0"/>
      <dgm:spPr/>
    </dgm:pt>
    <dgm:pt modelId="{5AF3752E-55A6-443C-AD35-C49DF50A4566}" type="pres">
      <dgm:prSet presAssocID="{6352CA33-6755-44BE-808F-400DA4CF80A7}" presName="topSpace" presStyleCnt="0"/>
      <dgm:spPr/>
    </dgm:pt>
    <dgm:pt modelId="{53567A66-F0E9-4EF8-ADA9-764BA36AA6A9}" type="pres">
      <dgm:prSet presAssocID="{6352CA33-6755-44BE-808F-400DA4CF80A7}" presName="firstComp" presStyleCnt="0"/>
      <dgm:spPr/>
    </dgm:pt>
    <dgm:pt modelId="{AD2806AC-6A03-4F05-9F4D-F72EA0E56FBF}" type="pres">
      <dgm:prSet presAssocID="{6352CA33-6755-44BE-808F-400DA4CF80A7}" presName="firstChild" presStyleLbl="bgAccFollowNode1" presStyleIdx="7" presStyleCnt="11"/>
      <dgm:spPr/>
    </dgm:pt>
    <dgm:pt modelId="{F8977219-728E-448F-AE8B-46B14F4F17DE}" type="pres">
      <dgm:prSet presAssocID="{6352CA33-6755-44BE-808F-400DA4CF80A7}" presName="firstChildTx" presStyleLbl="bgAccFollowNode1" presStyleIdx="7" presStyleCnt="11">
        <dgm:presLayoutVars>
          <dgm:bulletEnabled val="1"/>
        </dgm:presLayoutVars>
      </dgm:prSet>
      <dgm:spPr/>
    </dgm:pt>
    <dgm:pt modelId="{46A8623B-DC64-4ED6-B73D-98FEAB030508}" type="pres">
      <dgm:prSet presAssocID="{3D5CDB25-F8FA-444B-8D4A-1D29D0CBA282}" presName="comp" presStyleCnt="0"/>
      <dgm:spPr/>
    </dgm:pt>
    <dgm:pt modelId="{5314AADB-0AD3-4BAE-9F15-B0FE4F44C802}" type="pres">
      <dgm:prSet presAssocID="{3D5CDB25-F8FA-444B-8D4A-1D29D0CBA282}" presName="child" presStyleLbl="bgAccFollowNode1" presStyleIdx="8" presStyleCnt="11"/>
      <dgm:spPr/>
    </dgm:pt>
    <dgm:pt modelId="{96624143-7928-48E9-817F-BC4A07250C32}" type="pres">
      <dgm:prSet presAssocID="{3D5CDB25-F8FA-444B-8D4A-1D29D0CBA282}" presName="childTx" presStyleLbl="bgAccFollowNode1" presStyleIdx="8" presStyleCnt="11">
        <dgm:presLayoutVars>
          <dgm:bulletEnabled val="1"/>
        </dgm:presLayoutVars>
      </dgm:prSet>
      <dgm:spPr/>
    </dgm:pt>
    <dgm:pt modelId="{FBCC4E74-37C0-494F-ABC0-7D18132E1437}" type="pres">
      <dgm:prSet presAssocID="{6352CA33-6755-44BE-808F-400DA4CF80A7}" presName="negSpace" presStyleCnt="0"/>
      <dgm:spPr/>
    </dgm:pt>
    <dgm:pt modelId="{89E6DA6E-7A23-44BD-8A99-378091FF741D}" type="pres">
      <dgm:prSet presAssocID="{6352CA33-6755-44BE-808F-400DA4CF80A7}" presName="circle" presStyleLbl="node1" presStyleIdx="2" presStyleCnt="4"/>
      <dgm:spPr/>
    </dgm:pt>
    <dgm:pt modelId="{E966790E-26B5-4EB8-981F-1094BF4B7611}" type="pres">
      <dgm:prSet presAssocID="{AAB4CF73-4B9B-4AA0-9074-16C2D2AE00A1}" presName="transSpace" presStyleCnt="0"/>
      <dgm:spPr/>
    </dgm:pt>
    <dgm:pt modelId="{229B7655-E1F4-4CF5-84B8-30F0491D32B5}" type="pres">
      <dgm:prSet presAssocID="{7FCE83D9-631B-4420-BBFC-CA0AFA59F747}" presName="posSpace" presStyleCnt="0"/>
      <dgm:spPr/>
    </dgm:pt>
    <dgm:pt modelId="{F85FFCDF-8E5F-492B-B22D-55A08EACE783}" type="pres">
      <dgm:prSet presAssocID="{7FCE83D9-631B-4420-BBFC-CA0AFA59F747}" presName="vertFlow" presStyleCnt="0"/>
      <dgm:spPr/>
    </dgm:pt>
    <dgm:pt modelId="{600B3FB2-1315-4A84-8613-B445666BC7D2}" type="pres">
      <dgm:prSet presAssocID="{7FCE83D9-631B-4420-BBFC-CA0AFA59F747}" presName="topSpace" presStyleCnt="0"/>
      <dgm:spPr/>
    </dgm:pt>
    <dgm:pt modelId="{E47C73E9-FBEE-4370-9B3F-E04EB7C4023A}" type="pres">
      <dgm:prSet presAssocID="{7FCE83D9-631B-4420-BBFC-CA0AFA59F747}" presName="firstComp" presStyleCnt="0"/>
      <dgm:spPr/>
    </dgm:pt>
    <dgm:pt modelId="{402C2C77-A32C-4D99-9940-12535E1181F2}" type="pres">
      <dgm:prSet presAssocID="{7FCE83D9-631B-4420-BBFC-CA0AFA59F747}" presName="firstChild" presStyleLbl="bgAccFollowNode1" presStyleIdx="9" presStyleCnt="11"/>
      <dgm:spPr/>
    </dgm:pt>
    <dgm:pt modelId="{5B88A17E-EFF5-4A04-9CC9-D2131DA9ECCC}" type="pres">
      <dgm:prSet presAssocID="{7FCE83D9-631B-4420-BBFC-CA0AFA59F747}" presName="firstChildTx" presStyleLbl="bgAccFollowNode1" presStyleIdx="9" presStyleCnt="11">
        <dgm:presLayoutVars>
          <dgm:bulletEnabled val="1"/>
        </dgm:presLayoutVars>
      </dgm:prSet>
      <dgm:spPr/>
    </dgm:pt>
    <dgm:pt modelId="{F3C2D87B-A5E7-46E2-B3D3-58E6D9562663}" type="pres">
      <dgm:prSet presAssocID="{50451020-5E1A-4778-9E8D-169182A36191}" presName="comp" presStyleCnt="0"/>
      <dgm:spPr/>
    </dgm:pt>
    <dgm:pt modelId="{3086D0BF-AAD1-4310-88ED-4D81A687BD50}" type="pres">
      <dgm:prSet presAssocID="{50451020-5E1A-4778-9E8D-169182A36191}" presName="child" presStyleLbl="bgAccFollowNode1" presStyleIdx="10" presStyleCnt="11"/>
      <dgm:spPr/>
    </dgm:pt>
    <dgm:pt modelId="{2B18CCD9-D6B1-4225-8D26-4BA691BB1837}" type="pres">
      <dgm:prSet presAssocID="{50451020-5E1A-4778-9E8D-169182A36191}" presName="childTx" presStyleLbl="bgAccFollowNode1" presStyleIdx="10" presStyleCnt="11">
        <dgm:presLayoutVars>
          <dgm:bulletEnabled val="1"/>
        </dgm:presLayoutVars>
      </dgm:prSet>
      <dgm:spPr/>
    </dgm:pt>
    <dgm:pt modelId="{9051EF7D-7D6C-4B43-A6C4-239F9933C94D}" type="pres">
      <dgm:prSet presAssocID="{7FCE83D9-631B-4420-BBFC-CA0AFA59F747}" presName="negSpace" presStyleCnt="0"/>
      <dgm:spPr/>
    </dgm:pt>
    <dgm:pt modelId="{7453D9C8-CD6E-4AA4-8A19-7F6F667528F0}" type="pres">
      <dgm:prSet presAssocID="{7FCE83D9-631B-4420-BBFC-CA0AFA59F747}" presName="circle" presStyleLbl="node1" presStyleIdx="3" presStyleCnt="4"/>
      <dgm:spPr/>
    </dgm:pt>
  </dgm:ptLst>
  <dgm:cxnLst>
    <dgm:cxn modelId="{0E640A01-5254-426D-9300-3ED2F4E3FC75}" type="presOf" srcId="{29E78340-8EBE-415C-B973-78A91A054B9C}" destId="{614EBA0E-D12B-447E-B378-B0FA2DEBEA2F}" srcOrd="0" destOrd="0" presId="urn:microsoft.com/office/officeart/2005/8/layout/hList9"/>
    <dgm:cxn modelId="{91E5380B-556D-40F8-ABFD-10D81CAF19AA}" type="presOf" srcId="{7CB6360B-4022-4E96-922B-A12DE0E2A39F}" destId="{D685DD23-B321-4B5E-842F-394CB33239FA}" srcOrd="1" destOrd="0" presId="urn:microsoft.com/office/officeart/2005/8/layout/hList9"/>
    <dgm:cxn modelId="{20AF3F0D-FCCC-4AE8-8B10-DDA56D69A389}" type="presOf" srcId="{6352CA33-6755-44BE-808F-400DA4CF80A7}" destId="{89E6DA6E-7A23-44BD-8A99-378091FF741D}" srcOrd="0" destOrd="0" presId="urn:microsoft.com/office/officeart/2005/8/layout/hList9"/>
    <dgm:cxn modelId="{7F3B5912-CE3A-4F69-B6A0-82162798FA63}" type="presOf" srcId="{00C18FBF-3FF5-4C16-97CF-AF03740D7AB6}" destId="{0DC7A063-583D-4B0F-88B2-BD54F95D95AF}" srcOrd="0" destOrd="0" presId="urn:microsoft.com/office/officeart/2005/8/layout/hList9"/>
    <dgm:cxn modelId="{9740321C-35B3-4F5F-BD46-905CB7B8FAEB}" type="presOf" srcId="{9614A323-64B1-4077-A841-022051EC749A}" destId="{AD2806AC-6A03-4F05-9F4D-F72EA0E56FBF}" srcOrd="0" destOrd="0" presId="urn:microsoft.com/office/officeart/2005/8/layout/hList9"/>
    <dgm:cxn modelId="{C0DEB330-C4FA-4F66-86CA-0C9C52F1F01F}" type="presOf" srcId="{29E78340-8EBE-415C-B973-78A91A054B9C}" destId="{B12AEB83-0A64-4B36-BF01-B2F834861BAA}" srcOrd="1" destOrd="0" presId="urn:microsoft.com/office/officeart/2005/8/layout/hList9"/>
    <dgm:cxn modelId="{70AA2139-FA57-4EAA-83C0-CFBB31F3B2CD}" type="presOf" srcId="{9D72CDD3-5859-43DB-BD75-0C3C30E3DE62}" destId="{187D4E8C-5C91-4D00-870C-2C45D4EA263C}" srcOrd="1" destOrd="0" presId="urn:microsoft.com/office/officeart/2005/8/layout/hList9"/>
    <dgm:cxn modelId="{EDF0B63A-DCA1-49A5-910A-B447CA5609B2}" type="presOf" srcId="{3D5CDB25-F8FA-444B-8D4A-1D29D0CBA282}" destId="{96624143-7928-48E9-817F-BC4A07250C32}" srcOrd="1" destOrd="0" presId="urn:microsoft.com/office/officeart/2005/8/layout/hList9"/>
    <dgm:cxn modelId="{FFE7CF3F-C427-4831-953F-615124811AB4}" type="presOf" srcId="{8321AB85-EA8C-4958-B404-B4C118CB3C18}" destId="{E1767793-EDD5-4203-A612-8120A71CA906}" srcOrd="1" destOrd="0" presId="urn:microsoft.com/office/officeart/2005/8/layout/hList9"/>
    <dgm:cxn modelId="{4A31D641-1B5D-46D3-B685-0C4DC6EFE71B}" srcId="{00C18FBF-3FF5-4C16-97CF-AF03740D7AB6}" destId="{F2881FB1-6580-4F21-A283-BFAA6F91D5D2}" srcOrd="1" destOrd="0" parTransId="{2D960FDD-BADA-480D-9043-497C56588AD3}" sibTransId="{A5ABDC17-7AB5-4F0E-992A-F9343F5D74EB}"/>
    <dgm:cxn modelId="{16E03549-76FD-4D73-932D-9C88E7D9FF05}" type="presOf" srcId="{DB9FB862-4759-4D6A-84F3-01524B92723B}" destId="{402C2C77-A32C-4D99-9940-12535E1181F2}" srcOrd="0" destOrd="0" presId="urn:microsoft.com/office/officeart/2005/8/layout/hList9"/>
    <dgm:cxn modelId="{3F290A52-8A4A-4469-9AB4-D811A6E23C3C}" type="presOf" srcId="{F9D46839-CD06-4669-AAE4-4D1E9AFEDA78}" destId="{59179C9B-8BA4-4AC7-ACB1-A12DE00142E2}" srcOrd="0" destOrd="0" presId="urn:microsoft.com/office/officeart/2005/8/layout/hList9"/>
    <dgm:cxn modelId="{3204ED53-15A0-4643-A582-021A785F1BA2}" srcId="{F2881FB1-6580-4F21-A283-BFAA6F91D5D2}" destId="{D5197DDB-D5D2-499F-B255-CF7BB5AE2B43}" srcOrd="0" destOrd="0" parTransId="{B14A4DC9-F40A-4867-ADB8-4BA8A1F83766}" sibTransId="{29F2454A-2FA8-4B3A-AC63-4A0B9FD04A75}"/>
    <dgm:cxn modelId="{B2647B56-8947-4632-AB4A-42CBB9B48494}" type="presOf" srcId="{7FCE83D9-631B-4420-BBFC-CA0AFA59F747}" destId="{7453D9C8-CD6E-4AA4-8A19-7F6F667528F0}" srcOrd="0" destOrd="0" presId="urn:microsoft.com/office/officeart/2005/8/layout/hList9"/>
    <dgm:cxn modelId="{8FAB4659-6291-457D-941A-93BCD304031A}" srcId="{B4F1B46E-22B2-4721-950C-8704487586DC}" destId="{70879558-61CA-4CCD-B2D6-5349B01EF337}" srcOrd="3" destOrd="0" parTransId="{95F5E6EE-4E8D-49F8-8C9E-8BBFD01B6A0E}" sibTransId="{053E317B-DD3F-4AFF-90D1-A55D37D325DC}"/>
    <dgm:cxn modelId="{B635AE6E-37F7-4F2E-8725-C1D81C11EBE6}" type="presOf" srcId="{8321AB85-EA8C-4958-B404-B4C118CB3C18}" destId="{68509703-D239-4E1B-8CF0-EF08079E1226}" srcOrd="0" destOrd="0" presId="urn:microsoft.com/office/officeart/2005/8/layout/hList9"/>
    <dgm:cxn modelId="{129AEA77-5D2A-49D4-956D-99009974B6C5}" srcId="{F2881FB1-6580-4F21-A283-BFAA6F91D5D2}" destId="{8321AB85-EA8C-4958-B404-B4C118CB3C18}" srcOrd="2" destOrd="0" parTransId="{24ABE8B3-7220-436D-9636-F7B4C0B99576}" sibTransId="{AA5F76CE-8FD4-4692-8BB1-EF84CF9D365E}"/>
    <dgm:cxn modelId="{FC7BD086-74EA-4D6C-9657-E916D355F209}" srcId="{6352CA33-6755-44BE-808F-400DA4CF80A7}" destId="{9614A323-64B1-4077-A841-022051EC749A}" srcOrd="0" destOrd="0" parTransId="{E5F6BCBD-B84E-4018-BE9E-BF57FF3B4B36}" sibTransId="{FEC2A79F-8857-403A-A738-E8CE75C965E2}"/>
    <dgm:cxn modelId="{E572418E-4340-4448-940D-253A2FA3B9B3}" srcId="{00C18FBF-3FF5-4C16-97CF-AF03740D7AB6}" destId="{7FCE83D9-631B-4420-BBFC-CA0AFA59F747}" srcOrd="3" destOrd="0" parTransId="{C61EC981-13FA-4710-B079-D35692EEB764}" sibTransId="{1B48A0DE-4031-4D45-86A1-94CDAF68824A}"/>
    <dgm:cxn modelId="{B736D792-8630-4423-BF25-ED6293A18ADD}" type="presOf" srcId="{9614A323-64B1-4077-A841-022051EC749A}" destId="{F8977219-728E-448F-AE8B-46B14F4F17DE}" srcOrd="1" destOrd="0" presId="urn:microsoft.com/office/officeart/2005/8/layout/hList9"/>
    <dgm:cxn modelId="{6C9D5899-99E2-4916-98F9-1660647928E3}" type="presOf" srcId="{DB9FB862-4759-4D6A-84F3-01524B92723B}" destId="{5B88A17E-EFF5-4A04-9CC9-D2131DA9ECCC}" srcOrd="1" destOrd="0" presId="urn:microsoft.com/office/officeart/2005/8/layout/hList9"/>
    <dgm:cxn modelId="{DDB5AD9A-40B0-48EF-AF2C-8CCDA330F7FE}" srcId="{B4F1B46E-22B2-4721-950C-8704487586DC}" destId="{9D72CDD3-5859-43DB-BD75-0C3C30E3DE62}" srcOrd="0" destOrd="0" parTransId="{1D5B1F83-33A7-4298-BC11-2B1252AFAEA5}" sibTransId="{15E25BD4-1EBF-43C2-8885-DBF66B8429E1}"/>
    <dgm:cxn modelId="{AD25A8A0-4628-40E2-8C9E-64E6AD4D4D91}" srcId="{B4F1B46E-22B2-4721-950C-8704487586DC}" destId="{F9D46839-CD06-4669-AAE4-4D1E9AFEDA78}" srcOrd="1" destOrd="0" parTransId="{B6B535D8-00AB-4FA1-AAEC-92498ABC6F4C}" sibTransId="{6497F199-DC2A-41F9-A449-D395E6BC4900}"/>
    <dgm:cxn modelId="{3EF668B1-7B6A-40A1-9E64-0829B2EF0539}" type="presOf" srcId="{F9D46839-CD06-4669-AAE4-4D1E9AFEDA78}" destId="{4AE7D907-B6F4-4647-AB3F-ABE94C438AE8}" srcOrd="1" destOrd="0" presId="urn:microsoft.com/office/officeart/2005/8/layout/hList9"/>
    <dgm:cxn modelId="{2C8317B2-2EBB-4589-86EA-C77B3B6E81AA}" srcId="{00C18FBF-3FF5-4C16-97CF-AF03740D7AB6}" destId="{B4F1B46E-22B2-4721-950C-8704487586DC}" srcOrd="0" destOrd="0" parTransId="{E8A66543-CC4D-4785-A93E-5B125E09F826}" sibTransId="{A7E2530A-34E2-4E9F-BC78-8920BA140C41}"/>
    <dgm:cxn modelId="{CD5EFFB3-C9FD-4DAC-8D97-0C2FB02B380B}" srcId="{B4F1B46E-22B2-4721-950C-8704487586DC}" destId="{7CB6360B-4022-4E96-922B-A12DE0E2A39F}" srcOrd="2" destOrd="0" parTransId="{44B2858F-607B-47DF-B44B-EA7D73FDC9F2}" sibTransId="{B35ED9D1-2A17-4034-8D08-4945CA54F6C9}"/>
    <dgm:cxn modelId="{70E22FBE-4510-487A-BD3F-D791559A8263}" type="presOf" srcId="{3D5CDB25-F8FA-444B-8D4A-1D29D0CBA282}" destId="{5314AADB-0AD3-4BAE-9F15-B0FE4F44C802}" srcOrd="0" destOrd="0" presId="urn:microsoft.com/office/officeart/2005/8/layout/hList9"/>
    <dgm:cxn modelId="{2DF4FDC6-9998-45E2-B49B-7BDDAE43878E}" type="presOf" srcId="{B4F1B46E-22B2-4721-950C-8704487586DC}" destId="{FC7ED273-8CFD-43C2-9C05-44FADF3E0637}" srcOrd="0" destOrd="0" presId="urn:microsoft.com/office/officeart/2005/8/layout/hList9"/>
    <dgm:cxn modelId="{A587C2CB-6562-4021-B4BF-D479DBE9444F}" type="presOf" srcId="{D5197DDB-D5D2-499F-B255-CF7BB5AE2B43}" destId="{F660F4B9-35DB-4256-A868-A35C6DCCF6B2}" srcOrd="0" destOrd="0" presId="urn:microsoft.com/office/officeart/2005/8/layout/hList9"/>
    <dgm:cxn modelId="{77F620CE-FC2D-42CF-890C-6A28A43BA06E}" type="presOf" srcId="{F2881FB1-6580-4F21-A283-BFAA6F91D5D2}" destId="{FD776C1E-557E-4553-9447-49B69EEC7907}" srcOrd="0" destOrd="0" presId="urn:microsoft.com/office/officeart/2005/8/layout/hList9"/>
    <dgm:cxn modelId="{AACC54D1-0243-46E9-9624-A663799E8A06}" type="presOf" srcId="{9D72CDD3-5859-43DB-BD75-0C3C30E3DE62}" destId="{6B08AC4B-4CEC-41E5-AE19-47A4E2720563}" srcOrd="0" destOrd="0" presId="urn:microsoft.com/office/officeart/2005/8/layout/hList9"/>
    <dgm:cxn modelId="{F3210AD4-6CEB-4017-A75B-E24F2FA3B062}" type="presOf" srcId="{70879558-61CA-4CCD-B2D6-5349B01EF337}" destId="{51F68A05-A560-4C6F-BC90-521AEF3B0907}" srcOrd="0" destOrd="0" presId="urn:microsoft.com/office/officeart/2005/8/layout/hList9"/>
    <dgm:cxn modelId="{311348D8-FDE3-4C22-99F5-3B98C5F51F0D}" srcId="{F2881FB1-6580-4F21-A283-BFAA6F91D5D2}" destId="{29E78340-8EBE-415C-B973-78A91A054B9C}" srcOrd="1" destOrd="0" parTransId="{FF4E5F97-6974-4E39-A85D-DCB2E100798E}" sibTransId="{B4B9A51E-FA34-465E-B5B4-81CD76EB3FC2}"/>
    <dgm:cxn modelId="{0F86DBDB-3C4F-4C84-981B-7F4CA2A8EAF3}" srcId="{7FCE83D9-631B-4420-BBFC-CA0AFA59F747}" destId="{50451020-5E1A-4778-9E8D-169182A36191}" srcOrd="1" destOrd="0" parTransId="{7DFC3849-4A12-49FB-B614-8AFD597CCB9E}" sibTransId="{EEDE2474-4F18-4F59-8E58-6382D253E514}"/>
    <dgm:cxn modelId="{82BAE5DD-3A79-4870-9019-1254385E0650}" srcId="{00C18FBF-3FF5-4C16-97CF-AF03740D7AB6}" destId="{6352CA33-6755-44BE-808F-400DA4CF80A7}" srcOrd="2" destOrd="0" parTransId="{AEB59203-63BA-4A96-BADC-40BAEBD9AA40}" sibTransId="{AAB4CF73-4B9B-4AA0-9074-16C2D2AE00A1}"/>
    <dgm:cxn modelId="{2E3C97E6-67D4-4948-B47A-1115C2B2979F}" srcId="{6352CA33-6755-44BE-808F-400DA4CF80A7}" destId="{3D5CDB25-F8FA-444B-8D4A-1D29D0CBA282}" srcOrd="1" destOrd="0" parTransId="{4C229933-AC16-44B7-98EC-4C0F07FABCB0}" sibTransId="{189DA4C5-2A22-4C71-A806-7B4AB57767CC}"/>
    <dgm:cxn modelId="{59E871E8-E7D2-4CCC-B749-A714977AF5E6}" type="presOf" srcId="{D5197DDB-D5D2-499F-B255-CF7BB5AE2B43}" destId="{10C9E3CF-3A8F-4100-8ACD-91E2373197A2}" srcOrd="1" destOrd="0" presId="urn:microsoft.com/office/officeart/2005/8/layout/hList9"/>
    <dgm:cxn modelId="{114529EA-CDEE-4574-B59D-8F35E4FE7A75}" type="presOf" srcId="{50451020-5E1A-4778-9E8D-169182A36191}" destId="{3086D0BF-AAD1-4310-88ED-4D81A687BD50}" srcOrd="0" destOrd="0" presId="urn:microsoft.com/office/officeart/2005/8/layout/hList9"/>
    <dgm:cxn modelId="{92B5CCEF-1CDF-4025-ACF6-0780E13B9A00}" type="presOf" srcId="{7CB6360B-4022-4E96-922B-A12DE0E2A39F}" destId="{1877502C-A892-4DC0-ADA6-FA065097BB90}" srcOrd="0" destOrd="0" presId="urn:microsoft.com/office/officeart/2005/8/layout/hList9"/>
    <dgm:cxn modelId="{62ECA4F6-D6A0-41F0-AB7C-2AA480A6F080}" type="presOf" srcId="{70879558-61CA-4CCD-B2D6-5349B01EF337}" destId="{3EBE42F0-6491-49CC-95DC-985BA00CD458}" srcOrd="1" destOrd="0" presId="urn:microsoft.com/office/officeart/2005/8/layout/hList9"/>
    <dgm:cxn modelId="{4CCFFDF9-D8E9-43FF-9A5C-0D554AC5AAB1}" type="presOf" srcId="{50451020-5E1A-4778-9E8D-169182A36191}" destId="{2B18CCD9-D6B1-4225-8D26-4BA691BB1837}" srcOrd="1" destOrd="0" presId="urn:microsoft.com/office/officeart/2005/8/layout/hList9"/>
    <dgm:cxn modelId="{70CAB4FC-3D17-49C2-8A7B-F387031FCDCA}" srcId="{7FCE83D9-631B-4420-BBFC-CA0AFA59F747}" destId="{DB9FB862-4759-4D6A-84F3-01524B92723B}" srcOrd="0" destOrd="0" parTransId="{CD1EE44C-3116-420B-89E3-1D797CB25D34}" sibTransId="{4BD4D4A5-043E-4ED5-A5CA-8D46DADC3150}"/>
    <dgm:cxn modelId="{E1D1E23B-EC87-45CC-9E87-38B27A23764D}" type="presParOf" srcId="{0DC7A063-583D-4B0F-88B2-BD54F95D95AF}" destId="{3B23570A-ECC9-4DF8-BCB4-0465C69CBB88}" srcOrd="0" destOrd="0" presId="urn:microsoft.com/office/officeart/2005/8/layout/hList9"/>
    <dgm:cxn modelId="{82537023-5CD7-4BB7-84CF-DE8196338CF2}" type="presParOf" srcId="{0DC7A063-583D-4B0F-88B2-BD54F95D95AF}" destId="{FC66A233-6BBA-46AF-B2F6-28E379B158E2}" srcOrd="1" destOrd="0" presId="urn:microsoft.com/office/officeart/2005/8/layout/hList9"/>
    <dgm:cxn modelId="{5DFED7C8-2E54-4441-B032-3A4788B2A8D3}" type="presParOf" srcId="{FC66A233-6BBA-46AF-B2F6-28E379B158E2}" destId="{46739A04-1AA3-49C6-8EA7-EB1DE975B900}" srcOrd="0" destOrd="0" presId="urn:microsoft.com/office/officeart/2005/8/layout/hList9"/>
    <dgm:cxn modelId="{59D81910-4316-4EAE-9A67-0B3EDF027306}" type="presParOf" srcId="{FC66A233-6BBA-46AF-B2F6-28E379B158E2}" destId="{535C6EC9-8098-42C5-8527-E62FF045E4EB}" srcOrd="1" destOrd="0" presId="urn:microsoft.com/office/officeart/2005/8/layout/hList9"/>
    <dgm:cxn modelId="{C4FBC461-0B5D-4B7E-9CAF-A88B1223F18A}" type="presParOf" srcId="{535C6EC9-8098-42C5-8527-E62FF045E4EB}" destId="{6B08AC4B-4CEC-41E5-AE19-47A4E2720563}" srcOrd="0" destOrd="0" presId="urn:microsoft.com/office/officeart/2005/8/layout/hList9"/>
    <dgm:cxn modelId="{16A1B336-CE68-4171-8D18-284543992BEA}" type="presParOf" srcId="{535C6EC9-8098-42C5-8527-E62FF045E4EB}" destId="{187D4E8C-5C91-4D00-870C-2C45D4EA263C}" srcOrd="1" destOrd="0" presId="urn:microsoft.com/office/officeart/2005/8/layout/hList9"/>
    <dgm:cxn modelId="{7A41C261-6E27-4943-9CD0-4E08EB7E56A7}" type="presParOf" srcId="{FC66A233-6BBA-46AF-B2F6-28E379B158E2}" destId="{ADF61BBD-28F4-4815-BC7F-82CF00464E8B}" srcOrd="2" destOrd="0" presId="urn:microsoft.com/office/officeart/2005/8/layout/hList9"/>
    <dgm:cxn modelId="{03CD72CE-2160-4837-B2C9-B73CABBC437B}" type="presParOf" srcId="{ADF61BBD-28F4-4815-BC7F-82CF00464E8B}" destId="{59179C9B-8BA4-4AC7-ACB1-A12DE00142E2}" srcOrd="0" destOrd="0" presId="urn:microsoft.com/office/officeart/2005/8/layout/hList9"/>
    <dgm:cxn modelId="{F9662DB2-653F-4128-AA82-4C07C6F00722}" type="presParOf" srcId="{ADF61BBD-28F4-4815-BC7F-82CF00464E8B}" destId="{4AE7D907-B6F4-4647-AB3F-ABE94C438AE8}" srcOrd="1" destOrd="0" presId="urn:microsoft.com/office/officeart/2005/8/layout/hList9"/>
    <dgm:cxn modelId="{03977053-B57D-4C39-B7C2-51CB96F9B4FC}" type="presParOf" srcId="{FC66A233-6BBA-46AF-B2F6-28E379B158E2}" destId="{E50A9A83-9985-4184-A476-E3402BD8E76E}" srcOrd="3" destOrd="0" presId="urn:microsoft.com/office/officeart/2005/8/layout/hList9"/>
    <dgm:cxn modelId="{8AFFD233-399B-4D57-9BB6-80A351FA6A3B}" type="presParOf" srcId="{E50A9A83-9985-4184-A476-E3402BD8E76E}" destId="{1877502C-A892-4DC0-ADA6-FA065097BB90}" srcOrd="0" destOrd="0" presId="urn:microsoft.com/office/officeart/2005/8/layout/hList9"/>
    <dgm:cxn modelId="{9909963A-5660-453F-8E99-8BCC82487A65}" type="presParOf" srcId="{E50A9A83-9985-4184-A476-E3402BD8E76E}" destId="{D685DD23-B321-4B5E-842F-394CB33239FA}" srcOrd="1" destOrd="0" presId="urn:microsoft.com/office/officeart/2005/8/layout/hList9"/>
    <dgm:cxn modelId="{B628A148-8501-42F8-B49E-281D353B606E}" type="presParOf" srcId="{FC66A233-6BBA-46AF-B2F6-28E379B158E2}" destId="{E5677DE7-299C-4C9C-A4BC-6335CC601D12}" srcOrd="4" destOrd="0" presId="urn:microsoft.com/office/officeart/2005/8/layout/hList9"/>
    <dgm:cxn modelId="{8D569982-26E1-4090-9C18-DC58158F325D}" type="presParOf" srcId="{E5677DE7-299C-4C9C-A4BC-6335CC601D12}" destId="{51F68A05-A560-4C6F-BC90-521AEF3B0907}" srcOrd="0" destOrd="0" presId="urn:microsoft.com/office/officeart/2005/8/layout/hList9"/>
    <dgm:cxn modelId="{2FA9E744-008C-4725-86D6-3B7B8883E6D9}" type="presParOf" srcId="{E5677DE7-299C-4C9C-A4BC-6335CC601D12}" destId="{3EBE42F0-6491-49CC-95DC-985BA00CD458}" srcOrd="1" destOrd="0" presId="urn:microsoft.com/office/officeart/2005/8/layout/hList9"/>
    <dgm:cxn modelId="{DEF99A7A-98F1-424D-AC92-7C6B69A0E544}" type="presParOf" srcId="{0DC7A063-583D-4B0F-88B2-BD54F95D95AF}" destId="{3845DB9A-BEF3-4D5D-B9C7-5FC0456401AC}" srcOrd="2" destOrd="0" presId="urn:microsoft.com/office/officeart/2005/8/layout/hList9"/>
    <dgm:cxn modelId="{ACD8FD0D-39C9-49DB-B77E-B03522FDF5FC}" type="presParOf" srcId="{0DC7A063-583D-4B0F-88B2-BD54F95D95AF}" destId="{FC7ED273-8CFD-43C2-9C05-44FADF3E0637}" srcOrd="3" destOrd="0" presId="urn:microsoft.com/office/officeart/2005/8/layout/hList9"/>
    <dgm:cxn modelId="{2C72EC61-81F4-4DCD-A533-255CBC66AE34}" type="presParOf" srcId="{0DC7A063-583D-4B0F-88B2-BD54F95D95AF}" destId="{13C564B0-C27E-4ABA-AFDA-59E145B256BA}" srcOrd="4" destOrd="0" presId="urn:microsoft.com/office/officeart/2005/8/layout/hList9"/>
    <dgm:cxn modelId="{775600F8-FCFE-4862-8108-85F84EA9DEE2}" type="presParOf" srcId="{0DC7A063-583D-4B0F-88B2-BD54F95D95AF}" destId="{6300E233-87DF-4270-9808-160BFEB8A5BE}" srcOrd="5" destOrd="0" presId="urn:microsoft.com/office/officeart/2005/8/layout/hList9"/>
    <dgm:cxn modelId="{AE3B7A69-67E7-41D2-BC1A-3586A3CC259D}" type="presParOf" srcId="{0DC7A063-583D-4B0F-88B2-BD54F95D95AF}" destId="{6E53DEF7-499E-42EE-802D-59B2F8915392}" srcOrd="6" destOrd="0" presId="urn:microsoft.com/office/officeart/2005/8/layout/hList9"/>
    <dgm:cxn modelId="{76A9B804-07B5-4060-AA61-249A1765ECB9}" type="presParOf" srcId="{6E53DEF7-499E-42EE-802D-59B2F8915392}" destId="{E08C30D1-35EA-4D05-9731-5D01E3FCBD09}" srcOrd="0" destOrd="0" presId="urn:microsoft.com/office/officeart/2005/8/layout/hList9"/>
    <dgm:cxn modelId="{6162898E-21FD-497B-BFEE-B78CF45F7D9A}" type="presParOf" srcId="{6E53DEF7-499E-42EE-802D-59B2F8915392}" destId="{2F3BD88A-9166-4A26-B941-B9BAEE1A11D5}" srcOrd="1" destOrd="0" presId="urn:microsoft.com/office/officeart/2005/8/layout/hList9"/>
    <dgm:cxn modelId="{71D4EFDE-15BC-4327-9242-5F72F9DAFAD4}" type="presParOf" srcId="{2F3BD88A-9166-4A26-B941-B9BAEE1A11D5}" destId="{F660F4B9-35DB-4256-A868-A35C6DCCF6B2}" srcOrd="0" destOrd="0" presId="urn:microsoft.com/office/officeart/2005/8/layout/hList9"/>
    <dgm:cxn modelId="{9B414BA4-2018-40DF-8E7D-AD7E78EF0217}" type="presParOf" srcId="{2F3BD88A-9166-4A26-B941-B9BAEE1A11D5}" destId="{10C9E3CF-3A8F-4100-8ACD-91E2373197A2}" srcOrd="1" destOrd="0" presId="urn:microsoft.com/office/officeart/2005/8/layout/hList9"/>
    <dgm:cxn modelId="{28BA3997-5DD1-4713-9F4F-B2881F36E8DC}" type="presParOf" srcId="{6E53DEF7-499E-42EE-802D-59B2F8915392}" destId="{60887C36-4733-46AC-A452-5444F6BC3B23}" srcOrd="2" destOrd="0" presId="urn:microsoft.com/office/officeart/2005/8/layout/hList9"/>
    <dgm:cxn modelId="{7A6208FE-C5A8-4871-9488-BEEAE472C061}" type="presParOf" srcId="{60887C36-4733-46AC-A452-5444F6BC3B23}" destId="{614EBA0E-D12B-447E-B378-B0FA2DEBEA2F}" srcOrd="0" destOrd="0" presId="urn:microsoft.com/office/officeart/2005/8/layout/hList9"/>
    <dgm:cxn modelId="{2148A8C9-9BA6-45BD-9008-59301C4B49FC}" type="presParOf" srcId="{60887C36-4733-46AC-A452-5444F6BC3B23}" destId="{B12AEB83-0A64-4B36-BF01-B2F834861BAA}" srcOrd="1" destOrd="0" presId="urn:microsoft.com/office/officeart/2005/8/layout/hList9"/>
    <dgm:cxn modelId="{32E6E4AD-0BFD-4285-AC4A-131E4A0904F2}" type="presParOf" srcId="{6E53DEF7-499E-42EE-802D-59B2F8915392}" destId="{3055F178-D8CA-413A-99F2-20C8231C0651}" srcOrd="3" destOrd="0" presId="urn:microsoft.com/office/officeart/2005/8/layout/hList9"/>
    <dgm:cxn modelId="{A1DB4BC0-DADA-4058-A3BB-D04BE7DF689A}" type="presParOf" srcId="{3055F178-D8CA-413A-99F2-20C8231C0651}" destId="{68509703-D239-4E1B-8CF0-EF08079E1226}" srcOrd="0" destOrd="0" presId="urn:microsoft.com/office/officeart/2005/8/layout/hList9"/>
    <dgm:cxn modelId="{5B5F83FC-F721-4241-90AB-7117B39AABD5}" type="presParOf" srcId="{3055F178-D8CA-413A-99F2-20C8231C0651}" destId="{E1767793-EDD5-4203-A612-8120A71CA906}" srcOrd="1" destOrd="0" presId="urn:microsoft.com/office/officeart/2005/8/layout/hList9"/>
    <dgm:cxn modelId="{D8406746-50BE-425E-A523-9ED524500743}" type="presParOf" srcId="{0DC7A063-583D-4B0F-88B2-BD54F95D95AF}" destId="{69136330-53DB-4978-A56B-160862279381}" srcOrd="7" destOrd="0" presId="urn:microsoft.com/office/officeart/2005/8/layout/hList9"/>
    <dgm:cxn modelId="{A91BC494-75AC-4CCA-8CC1-7E9884C2F3AD}" type="presParOf" srcId="{0DC7A063-583D-4B0F-88B2-BD54F95D95AF}" destId="{FD776C1E-557E-4553-9447-49B69EEC7907}" srcOrd="8" destOrd="0" presId="urn:microsoft.com/office/officeart/2005/8/layout/hList9"/>
    <dgm:cxn modelId="{487F9920-08DF-4AC5-BA64-D35F42602B66}" type="presParOf" srcId="{0DC7A063-583D-4B0F-88B2-BD54F95D95AF}" destId="{FC2522F1-14BB-4B37-B60E-2E8A7E8A6C30}" srcOrd="9" destOrd="0" presId="urn:microsoft.com/office/officeart/2005/8/layout/hList9"/>
    <dgm:cxn modelId="{DC194D92-7E98-42DD-A8CA-BCD1EDD2C95D}" type="presParOf" srcId="{0DC7A063-583D-4B0F-88B2-BD54F95D95AF}" destId="{2C2F6211-85A7-47FE-9239-DE94DF41A263}" srcOrd="10" destOrd="0" presId="urn:microsoft.com/office/officeart/2005/8/layout/hList9"/>
    <dgm:cxn modelId="{575F4FD6-9E0F-4F5E-88EE-9B265B6FD4F4}" type="presParOf" srcId="{0DC7A063-583D-4B0F-88B2-BD54F95D95AF}" destId="{7B0C2EAE-70CB-4160-863D-210C3C66D5FD}" srcOrd="11" destOrd="0" presId="urn:microsoft.com/office/officeart/2005/8/layout/hList9"/>
    <dgm:cxn modelId="{8AE96C49-A416-4FC7-84EE-2BDAF35C57FF}" type="presParOf" srcId="{7B0C2EAE-70CB-4160-863D-210C3C66D5FD}" destId="{5AF3752E-55A6-443C-AD35-C49DF50A4566}" srcOrd="0" destOrd="0" presId="urn:microsoft.com/office/officeart/2005/8/layout/hList9"/>
    <dgm:cxn modelId="{235B263C-399E-4245-95BD-2AA1F19D4AB4}" type="presParOf" srcId="{7B0C2EAE-70CB-4160-863D-210C3C66D5FD}" destId="{53567A66-F0E9-4EF8-ADA9-764BA36AA6A9}" srcOrd="1" destOrd="0" presId="urn:microsoft.com/office/officeart/2005/8/layout/hList9"/>
    <dgm:cxn modelId="{265DA8D6-D429-4956-8CB8-10EE7EF20F0C}" type="presParOf" srcId="{53567A66-F0E9-4EF8-ADA9-764BA36AA6A9}" destId="{AD2806AC-6A03-4F05-9F4D-F72EA0E56FBF}" srcOrd="0" destOrd="0" presId="urn:microsoft.com/office/officeart/2005/8/layout/hList9"/>
    <dgm:cxn modelId="{35A8C2CA-EB30-45FD-8152-A7470BE42B4C}" type="presParOf" srcId="{53567A66-F0E9-4EF8-ADA9-764BA36AA6A9}" destId="{F8977219-728E-448F-AE8B-46B14F4F17DE}" srcOrd="1" destOrd="0" presId="urn:microsoft.com/office/officeart/2005/8/layout/hList9"/>
    <dgm:cxn modelId="{6ACEADBE-023B-4505-93FF-04069F754490}" type="presParOf" srcId="{7B0C2EAE-70CB-4160-863D-210C3C66D5FD}" destId="{46A8623B-DC64-4ED6-B73D-98FEAB030508}" srcOrd="2" destOrd="0" presId="urn:microsoft.com/office/officeart/2005/8/layout/hList9"/>
    <dgm:cxn modelId="{AD010A9C-D63C-4BD8-BA56-A4D20026F974}" type="presParOf" srcId="{46A8623B-DC64-4ED6-B73D-98FEAB030508}" destId="{5314AADB-0AD3-4BAE-9F15-B0FE4F44C802}" srcOrd="0" destOrd="0" presId="urn:microsoft.com/office/officeart/2005/8/layout/hList9"/>
    <dgm:cxn modelId="{10F973FE-8000-468C-900B-4ED99BE40E65}" type="presParOf" srcId="{46A8623B-DC64-4ED6-B73D-98FEAB030508}" destId="{96624143-7928-48E9-817F-BC4A07250C32}" srcOrd="1" destOrd="0" presId="urn:microsoft.com/office/officeart/2005/8/layout/hList9"/>
    <dgm:cxn modelId="{EF3F399A-E096-436A-AD74-CF747D62B02A}" type="presParOf" srcId="{0DC7A063-583D-4B0F-88B2-BD54F95D95AF}" destId="{FBCC4E74-37C0-494F-ABC0-7D18132E1437}" srcOrd="12" destOrd="0" presId="urn:microsoft.com/office/officeart/2005/8/layout/hList9"/>
    <dgm:cxn modelId="{5EA17F20-F6C6-4B5A-AFEB-38BD8F975065}" type="presParOf" srcId="{0DC7A063-583D-4B0F-88B2-BD54F95D95AF}" destId="{89E6DA6E-7A23-44BD-8A99-378091FF741D}" srcOrd="13" destOrd="0" presId="urn:microsoft.com/office/officeart/2005/8/layout/hList9"/>
    <dgm:cxn modelId="{463280A8-1DBA-4FE7-B5B2-8151A298EB35}" type="presParOf" srcId="{0DC7A063-583D-4B0F-88B2-BD54F95D95AF}" destId="{E966790E-26B5-4EB8-981F-1094BF4B7611}" srcOrd="14" destOrd="0" presId="urn:microsoft.com/office/officeart/2005/8/layout/hList9"/>
    <dgm:cxn modelId="{A4221FEF-656B-43DD-8382-199EAB5F1E7B}" type="presParOf" srcId="{0DC7A063-583D-4B0F-88B2-BD54F95D95AF}" destId="{229B7655-E1F4-4CF5-84B8-30F0491D32B5}" srcOrd="15" destOrd="0" presId="urn:microsoft.com/office/officeart/2005/8/layout/hList9"/>
    <dgm:cxn modelId="{48FA6F14-4694-4C77-8D75-48D3A22A3540}" type="presParOf" srcId="{0DC7A063-583D-4B0F-88B2-BD54F95D95AF}" destId="{F85FFCDF-8E5F-492B-B22D-55A08EACE783}" srcOrd="16" destOrd="0" presId="urn:microsoft.com/office/officeart/2005/8/layout/hList9"/>
    <dgm:cxn modelId="{3995A447-6B53-4DFA-8494-06C3A1F8D7F7}" type="presParOf" srcId="{F85FFCDF-8E5F-492B-B22D-55A08EACE783}" destId="{600B3FB2-1315-4A84-8613-B445666BC7D2}" srcOrd="0" destOrd="0" presId="urn:microsoft.com/office/officeart/2005/8/layout/hList9"/>
    <dgm:cxn modelId="{C652D75D-BE73-43BB-9138-B232AAF272A1}" type="presParOf" srcId="{F85FFCDF-8E5F-492B-B22D-55A08EACE783}" destId="{E47C73E9-FBEE-4370-9B3F-E04EB7C4023A}" srcOrd="1" destOrd="0" presId="urn:microsoft.com/office/officeart/2005/8/layout/hList9"/>
    <dgm:cxn modelId="{5F19BD3C-10AC-4F51-A8FD-00351A52371B}" type="presParOf" srcId="{E47C73E9-FBEE-4370-9B3F-E04EB7C4023A}" destId="{402C2C77-A32C-4D99-9940-12535E1181F2}" srcOrd="0" destOrd="0" presId="urn:microsoft.com/office/officeart/2005/8/layout/hList9"/>
    <dgm:cxn modelId="{1D14EEBA-2351-4066-8BB7-C42885F1D780}" type="presParOf" srcId="{E47C73E9-FBEE-4370-9B3F-E04EB7C4023A}" destId="{5B88A17E-EFF5-4A04-9CC9-D2131DA9ECCC}" srcOrd="1" destOrd="0" presId="urn:microsoft.com/office/officeart/2005/8/layout/hList9"/>
    <dgm:cxn modelId="{D230C2D8-6446-403F-971D-BA59F9482A7E}" type="presParOf" srcId="{F85FFCDF-8E5F-492B-B22D-55A08EACE783}" destId="{F3C2D87B-A5E7-46E2-B3D3-58E6D9562663}" srcOrd="2" destOrd="0" presId="urn:microsoft.com/office/officeart/2005/8/layout/hList9"/>
    <dgm:cxn modelId="{71EFAC4F-7BC1-470A-9459-DE14D03A3B20}" type="presParOf" srcId="{F3C2D87B-A5E7-46E2-B3D3-58E6D9562663}" destId="{3086D0BF-AAD1-4310-88ED-4D81A687BD50}" srcOrd="0" destOrd="0" presId="urn:microsoft.com/office/officeart/2005/8/layout/hList9"/>
    <dgm:cxn modelId="{6035C1AD-47FA-47BC-9D78-974272EBB1D2}" type="presParOf" srcId="{F3C2D87B-A5E7-46E2-B3D3-58E6D9562663}" destId="{2B18CCD9-D6B1-4225-8D26-4BA691BB1837}" srcOrd="1" destOrd="0" presId="urn:microsoft.com/office/officeart/2005/8/layout/hList9"/>
    <dgm:cxn modelId="{ADA815FB-429E-4ABD-97FC-4AEA97B4630C}" type="presParOf" srcId="{0DC7A063-583D-4B0F-88B2-BD54F95D95AF}" destId="{9051EF7D-7D6C-4B43-A6C4-239F9933C94D}" srcOrd="17" destOrd="0" presId="urn:microsoft.com/office/officeart/2005/8/layout/hList9"/>
    <dgm:cxn modelId="{7961C21C-3FE8-4B71-95E5-AB5835F91CC1}" type="presParOf" srcId="{0DC7A063-583D-4B0F-88B2-BD54F95D95AF}" destId="{7453D9C8-CD6E-4AA4-8A19-7F6F667528F0}" srcOrd="1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08AC4B-4CEC-41E5-AE19-47A4E2720563}">
      <dsp:nvSpPr>
        <dsp:cNvPr id="0" name=""/>
        <dsp:cNvSpPr/>
      </dsp:nvSpPr>
      <dsp:spPr>
        <a:xfrm>
          <a:off x="819461" y="453531"/>
          <a:ext cx="1526209" cy="101798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marL="0" lvl="0" indent="0" algn="l" defTabSz="577850">
            <a:lnSpc>
              <a:spcPct val="90000"/>
            </a:lnSpc>
            <a:spcBef>
              <a:spcPct val="0"/>
            </a:spcBef>
            <a:spcAft>
              <a:spcPct val="35000"/>
            </a:spcAft>
            <a:buNone/>
          </a:pPr>
          <a:r>
            <a:rPr lang="en-US" sz="1300" kern="1200" dirty="0"/>
            <a:t>Fragmented informative model</a:t>
          </a:r>
        </a:p>
      </dsp:txBody>
      <dsp:txXfrm>
        <a:off x="1063655" y="453531"/>
        <a:ext cx="1282015" cy="1017981"/>
      </dsp:txXfrm>
    </dsp:sp>
    <dsp:sp modelId="{59179C9B-8BA4-4AC7-ACB1-A12DE00142E2}">
      <dsp:nvSpPr>
        <dsp:cNvPr id="0" name=""/>
        <dsp:cNvSpPr/>
      </dsp:nvSpPr>
      <dsp:spPr>
        <a:xfrm>
          <a:off x="819461" y="1471513"/>
          <a:ext cx="1526209" cy="101798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marL="0" lvl="0" indent="0" algn="l" defTabSz="577850">
            <a:lnSpc>
              <a:spcPct val="90000"/>
            </a:lnSpc>
            <a:spcBef>
              <a:spcPct val="0"/>
            </a:spcBef>
            <a:spcAft>
              <a:spcPct val="35000"/>
            </a:spcAft>
            <a:buNone/>
          </a:pPr>
          <a:r>
            <a:rPr lang="en-US" sz="1300" kern="1200" dirty="0"/>
            <a:t>Fading boundaries</a:t>
          </a:r>
        </a:p>
      </dsp:txBody>
      <dsp:txXfrm>
        <a:off x="1063655" y="1471513"/>
        <a:ext cx="1282015" cy="1017981"/>
      </dsp:txXfrm>
    </dsp:sp>
    <dsp:sp modelId="{1877502C-A892-4DC0-ADA6-FA065097BB90}">
      <dsp:nvSpPr>
        <dsp:cNvPr id="0" name=""/>
        <dsp:cNvSpPr/>
      </dsp:nvSpPr>
      <dsp:spPr>
        <a:xfrm>
          <a:off x="819461" y="2489494"/>
          <a:ext cx="1526209" cy="101798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marL="0" lvl="0" indent="0" algn="l" defTabSz="577850">
            <a:lnSpc>
              <a:spcPct val="90000"/>
            </a:lnSpc>
            <a:spcBef>
              <a:spcPct val="0"/>
            </a:spcBef>
            <a:spcAft>
              <a:spcPct val="35000"/>
            </a:spcAft>
            <a:buNone/>
          </a:pPr>
          <a:r>
            <a:rPr lang="en-US" sz="1300" kern="1200" dirty="0"/>
            <a:t>Deluge of information</a:t>
          </a:r>
        </a:p>
      </dsp:txBody>
      <dsp:txXfrm>
        <a:off x="1063655" y="2489494"/>
        <a:ext cx="1282015" cy="1017981"/>
      </dsp:txXfrm>
    </dsp:sp>
    <dsp:sp modelId="{51F68A05-A560-4C6F-BC90-521AEF3B0907}">
      <dsp:nvSpPr>
        <dsp:cNvPr id="0" name=""/>
        <dsp:cNvSpPr/>
      </dsp:nvSpPr>
      <dsp:spPr>
        <a:xfrm>
          <a:off x="819461" y="3507476"/>
          <a:ext cx="1526209" cy="101798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marL="0" lvl="0" indent="0" algn="l" defTabSz="577850">
            <a:lnSpc>
              <a:spcPct val="90000"/>
            </a:lnSpc>
            <a:spcBef>
              <a:spcPct val="0"/>
            </a:spcBef>
            <a:spcAft>
              <a:spcPct val="35000"/>
            </a:spcAft>
            <a:buNone/>
          </a:pPr>
          <a:r>
            <a:rPr lang="en-US" sz="1300" kern="1200" dirty="0"/>
            <a:t>Exposure</a:t>
          </a:r>
        </a:p>
      </dsp:txBody>
      <dsp:txXfrm>
        <a:off x="1063655" y="3507476"/>
        <a:ext cx="1282015" cy="1017981"/>
      </dsp:txXfrm>
    </dsp:sp>
    <dsp:sp modelId="{FC7ED273-8CFD-43C2-9C05-44FADF3E0637}">
      <dsp:nvSpPr>
        <dsp:cNvPr id="0" name=""/>
        <dsp:cNvSpPr/>
      </dsp:nvSpPr>
      <dsp:spPr>
        <a:xfrm>
          <a:off x="5483" y="46542"/>
          <a:ext cx="1017472" cy="101747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US" sz="1900" kern="1200" dirty="0"/>
            <a:t>Step 1 Web</a:t>
          </a:r>
        </a:p>
      </dsp:txBody>
      <dsp:txXfrm>
        <a:off x="154488" y="195547"/>
        <a:ext cx="719462" cy="719462"/>
      </dsp:txXfrm>
    </dsp:sp>
    <dsp:sp modelId="{F660F4B9-35DB-4256-A868-A35C6DCCF6B2}">
      <dsp:nvSpPr>
        <dsp:cNvPr id="0" name=""/>
        <dsp:cNvSpPr/>
      </dsp:nvSpPr>
      <dsp:spPr>
        <a:xfrm>
          <a:off x="3351986" y="442384"/>
          <a:ext cx="1526209" cy="101798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marL="0" lvl="0" indent="0" algn="l" defTabSz="577850">
            <a:lnSpc>
              <a:spcPct val="90000"/>
            </a:lnSpc>
            <a:spcBef>
              <a:spcPct val="0"/>
            </a:spcBef>
            <a:spcAft>
              <a:spcPct val="35000"/>
            </a:spcAft>
            <a:buNone/>
          </a:pPr>
          <a:r>
            <a:rPr lang="en-US" sz="1300" kern="1200" dirty="0"/>
            <a:t>Framework for participation</a:t>
          </a:r>
        </a:p>
      </dsp:txBody>
      <dsp:txXfrm>
        <a:off x="3596180" y="442384"/>
        <a:ext cx="1282015" cy="1017981"/>
      </dsp:txXfrm>
    </dsp:sp>
    <dsp:sp modelId="{614EBA0E-D12B-447E-B378-B0FA2DEBEA2F}">
      <dsp:nvSpPr>
        <dsp:cNvPr id="0" name=""/>
        <dsp:cNvSpPr/>
      </dsp:nvSpPr>
      <dsp:spPr>
        <a:xfrm>
          <a:off x="3363143" y="1471513"/>
          <a:ext cx="1526209" cy="101798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marL="0" lvl="0" indent="0" algn="l" defTabSz="577850">
            <a:lnSpc>
              <a:spcPct val="90000"/>
            </a:lnSpc>
            <a:spcBef>
              <a:spcPct val="0"/>
            </a:spcBef>
            <a:spcAft>
              <a:spcPct val="35000"/>
            </a:spcAft>
            <a:buNone/>
          </a:pPr>
          <a:r>
            <a:rPr lang="en-US" sz="1300" kern="1200" dirty="0"/>
            <a:t>Content agnostic</a:t>
          </a:r>
        </a:p>
      </dsp:txBody>
      <dsp:txXfrm>
        <a:off x="3607337" y="1471513"/>
        <a:ext cx="1282015" cy="1017981"/>
      </dsp:txXfrm>
    </dsp:sp>
    <dsp:sp modelId="{68509703-D239-4E1B-8CF0-EF08079E1226}">
      <dsp:nvSpPr>
        <dsp:cNvPr id="0" name=""/>
        <dsp:cNvSpPr/>
      </dsp:nvSpPr>
      <dsp:spPr>
        <a:xfrm>
          <a:off x="3363143" y="2489494"/>
          <a:ext cx="1526209" cy="101798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marL="0" lvl="0" indent="0" algn="l" defTabSz="577850">
            <a:lnSpc>
              <a:spcPct val="90000"/>
            </a:lnSpc>
            <a:spcBef>
              <a:spcPct val="0"/>
            </a:spcBef>
            <a:spcAft>
              <a:spcPct val="35000"/>
            </a:spcAft>
            <a:buNone/>
          </a:pPr>
          <a:r>
            <a:rPr lang="en-US" sz="1300" kern="1200" dirty="0"/>
            <a:t>Community features</a:t>
          </a:r>
        </a:p>
      </dsp:txBody>
      <dsp:txXfrm>
        <a:off x="3607337" y="2489494"/>
        <a:ext cx="1282015" cy="1017981"/>
      </dsp:txXfrm>
    </dsp:sp>
    <dsp:sp modelId="{FD776C1E-557E-4553-9447-49B69EEC7907}">
      <dsp:nvSpPr>
        <dsp:cNvPr id="0" name=""/>
        <dsp:cNvSpPr/>
      </dsp:nvSpPr>
      <dsp:spPr>
        <a:xfrm>
          <a:off x="2549165" y="46542"/>
          <a:ext cx="1017472" cy="101747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US" sz="1900" kern="1200" dirty="0"/>
            <a:t>Step 2 Social</a:t>
          </a:r>
        </a:p>
      </dsp:txBody>
      <dsp:txXfrm>
        <a:off x="2698170" y="195547"/>
        <a:ext cx="719462" cy="719462"/>
      </dsp:txXfrm>
    </dsp:sp>
    <dsp:sp modelId="{AD2806AC-6A03-4F05-9F4D-F72EA0E56FBF}">
      <dsp:nvSpPr>
        <dsp:cNvPr id="0" name=""/>
        <dsp:cNvSpPr/>
      </dsp:nvSpPr>
      <dsp:spPr>
        <a:xfrm>
          <a:off x="5906825" y="453531"/>
          <a:ext cx="1526209" cy="101798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marL="0" lvl="0" indent="0" algn="l" defTabSz="577850">
            <a:lnSpc>
              <a:spcPct val="90000"/>
            </a:lnSpc>
            <a:spcBef>
              <a:spcPct val="0"/>
            </a:spcBef>
            <a:spcAft>
              <a:spcPct val="35000"/>
            </a:spcAft>
            <a:buNone/>
          </a:pPr>
          <a:r>
            <a:rPr lang="en-US" sz="1300" kern="1200" dirty="0"/>
            <a:t>Clicktivism</a:t>
          </a:r>
        </a:p>
      </dsp:txBody>
      <dsp:txXfrm>
        <a:off x="6151018" y="453531"/>
        <a:ext cx="1282015" cy="1017981"/>
      </dsp:txXfrm>
    </dsp:sp>
    <dsp:sp modelId="{5314AADB-0AD3-4BAE-9F15-B0FE4F44C802}">
      <dsp:nvSpPr>
        <dsp:cNvPr id="0" name=""/>
        <dsp:cNvSpPr/>
      </dsp:nvSpPr>
      <dsp:spPr>
        <a:xfrm>
          <a:off x="5906825" y="1471513"/>
          <a:ext cx="1526209" cy="101798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marL="0" lvl="0" indent="0" algn="l" defTabSz="577850">
            <a:lnSpc>
              <a:spcPct val="90000"/>
            </a:lnSpc>
            <a:spcBef>
              <a:spcPct val="0"/>
            </a:spcBef>
            <a:spcAft>
              <a:spcPct val="35000"/>
            </a:spcAft>
            <a:buNone/>
          </a:pPr>
          <a:r>
            <a:rPr lang="en-US" sz="1300" kern="1200" dirty="0"/>
            <a:t>Collective intelligence</a:t>
          </a:r>
        </a:p>
      </dsp:txBody>
      <dsp:txXfrm>
        <a:off x="6151018" y="1471513"/>
        <a:ext cx="1282015" cy="1017981"/>
      </dsp:txXfrm>
    </dsp:sp>
    <dsp:sp modelId="{89E6DA6E-7A23-44BD-8A99-378091FF741D}">
      <dsp:nvSpPr>
        <dsp:cNvPr id="0" name=""/>
        <dsp:cNvSpPr/>
      </dsp:nvSpPr>
      <dsp:spPr>
        <a:xfrm>
          <a:off x="5092847" y="46542"/>
          <a:ext cx="1017472" cy="101747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US" sz="1900" kern="1200" dirty="0"/>
            <a:t>Step 3 Mobile </a:t>
          </a:r>
        </a:p>
      </dsp:txBody>
      <dsp:txXfrm>
        <a:off x="5241852" y="195547"/>
        <a:ext cx="719462" cy="719462"/>
      </dsp:txXfrm>
    </dsp:sp>
    <dsp:sp modelId="{402C2C77-A32C-4D99-9940-12535E1181F2}">
      <dsp:nvSpPr>
        <dsp:cNvPr id="0" name=""/>
        <dsp:cNvSpPr/>
      </dsp:nvSpPr>
      <dsp:spPr>
        <a:xfrm>
          <a:off x="8450507" y="453531"/>
          <a:ext cx="1526209" cy="101798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marL="0" lvl="0" indent="0" algn="l" defTabSz="577850">
            <a:lnSpc>
              <a:spcPct val="90000"/>
            </a:lnSpc>
            <a:spcBef>
              <a:spcPct val="0"/>
            </a:spcBef>
            <a:spcAft>
              <a:spcPct val="35000"/>
            </a:spcAft>
            <a:buNone/>
          </a:pPr>
          <a:r>
            <a:rPr lang="en-US" sz="1300" kern="1200" dirty="0"/>
            <a:t>Recommender system/algorithm</a:t>
          </a:r>
        </a:p>
      </dsp:txBody>
      <dsp:txXfrm>
        <a:off x="8694700" y="453531"/>
        <a:ext cx="1282015" cy="1017981"/>
      </dsp:txXfrm>
    </dsp:sp>
    <dsp:sp modelId="{3086D0BF-AAD1-4310-88ED-4D81A687BD50}">
      <dsp:nvSpPr>
        <dsp:cNvPr id="0" name=""/>
        <dsp:cNvSpPr/>
      </dsp:nvSpPr>
      <dsp:spPr>
        <a:xfrm>
          <a:off x="8450507" y="1471513"/>
          <a:ext cx="1526209" cy="1017981"/>
        </a:xfrm>
        <a:prstGeom prst="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92456" rIns="92456" bIns="92456" numCol="1" spcCol="1270" anchor="ctr" anchorCtr="0">
          <a:noAutofit/>
        </a:bodyPr>
        <a:lstStyle/>
        <a:p>
          <a:pPr marL="0" lvl="0" indent="0" algn="l" defTabSz="577850">
            <a:lnSpc>
              <a:spcPct val="90000"/>
            </a:lnSpc>
            <a:spcBef>
              <a:spcPct val="0"/>
            </a:spcBef>
            <a:spcAft>
              <a:spcPct val="35000"/>
            </a:spcAft>
            <a:buNone/>
          </a:pPr>
          <a:r>
            <a:rPr lang="en-US" sz="1300" kern="1200" dirty="0"/>
            <a:t>Psychology</a:t>
          </a:r>
          <a:r>
            <a:rPr lang="en-US" sz="1300" kern="1200" baseline="0" dirty="0"/>
            <a:t> driven</a:t>
          </a:r>
          <a:endParaRPr lang="en-US" sz="1300" kern="1200" dirty="0"/>
        </a:p>
      </dsp:txBody>
      <dsp:txXfrm>
        <a:off x="8694700" y="1471513"/>
        <a:ext cx="1282015" cy="1017981"/>
      </dsp:txXfrm>
    </dsp:sp>
    <dsp:sp modelId="{7453D9C8-CD6E-4AA4-8A19-7F6F667528F0}">
      <dsp:nvSpPr>
        <dsp:cNvPr id="0" name=""/>
        <dsp:cNvSpPr/>
      </dsp:nvSpPr>
      <dsp:spPr>
        <a:xfrm>
          <a:off x="7636529" y="46542"/>
          <a:ext cx="1017472" cy="101747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US" sz="1900" kern="1200" dirty="0"/>
            <a:t>Step 4 Search</a:t>
          </a:r>
        </a:p>
      </dsp:txBody>
      <dsp:txXfrm>
        <a:off x="7785534" y="195547"/>
        <a:ext cx="719462" cy="719462"/>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547D-1406-4A6F-8F93-E441204CE6E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6667F8A-B889-49B3-AC77-5DDF11A08AF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3B2889B-A0AC-4482-8592-5C96F2309420}" type="datetimeFigureOut">
              <a:rPr lang="en-US" smtClean="0"/>
              <a:pPr/>
              <a:t>6/12/20</a:t>
            </a:fld>
            <a:endParaRPr lang="en-US"/>
          </a:p>
        </p:txBody>
      </p:sp>
      <p:sp>
        <p:nvSpPr>
          <p:cNvPr id="4" name="Footer Placeholder 3">
            <a:extLst>
              <a:ext uri="{FF2B5EF4-FFF2-40B4-BE49-F238E27FC236}">
                <a16:creationId xmlns:a16="http://schemas.microsoft.com/office/drawing/2014/main" id="{567AFD4F-C0E7-421C-AF77-6F9CC963C9C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074AB9F-6726-4FB1-8769-82E23336CE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D529299-61FF-4B93-ADA6-2FD5975D62F6}" type="slidenum">
              <a:rPr lang="en-US" smtClean="0"/>
              <a:pPr/>
              <a:t>‹#›</a:t>
            </a:fld>
            <a:endParaRPr lang="en-US"/>
          </a:p>
        </p:txBody>
      </p:sp>
    </p:spTree>
    <p:extLst>
      <p:ext uri="{BB962C8B-B14F-4D97-AF65-F5344CB8AC3E}">
        <p14:creationId xmlns:p14="http://schemas.microsoft.com/office/powerpoint/2010/main" val="141627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0EB223-FFC0-462A-A3B8-EAA7CE0F8CBD}" type="datetimeFigureOut">
              <a:rPr lang="en-US" smtClean="0"/>
              <a:pPr/>
              <a:t>6/12/20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849E9A-41F7-4779-A581-48A7C374A227}" type="slidenum">
              <a:rPr lang="en-US" smtClean="0"/>
              <a:pPr/>
              <a:t>‹#›</a:t>
            </a:fld>
            <a:endParaRPr lang="en-US" dirty="0"/>
          </a:p>
        </p:txBody>
      </p:sp>
    </p:spTree>
    <p:extLst>
      <p:ext uri="{BB962C8B-B14F-4D97-AF65-F5344CB8AC3E}">
        <p14:creationId xmlns:p14="http://schemas.microsoft.com/office/powerpoint/2010/main" val="1155518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Segoe UI" panose="020B0502040204020203" pitchFamily="34" charset="0"/>
                <a:cs typeface="Segoe UI" panose="020B0502040204020203" pitchFamily="34" charset="0"/>
              </a:rPr>
              <a:t>You can use this slide as your opening or closing slide.  Should you choose to use it as a closing, make sure you review the main points of your presentation.  One creative way to do that is by adding animations to the various graphics on a slide.  This slide has 4 different graphics, and, when you view the slideshow, you will see that you can click to reveal the next graphic.  Similarly, as you review the main topics in your presentation, you may want each point to show up when you are addressing that topic. </a:t>
            </a:r>
          </a:p>
          <a:p>
            <a:endParaRPr lang="en-US" dirty="0">
              <a:latin typeface="Segoe UI" panose="020B0502040204020203" pitchFamily="34" charset="0"/>
              <a:cs typeface="Segoe UI" panose="020B0502040204020203" pitchFamily="34" charset="0"/>
            </a:endParaRPr>
          </a:p>
          <a:p>
            <a:r>
              <a:rPr lang="en-US" b="1" dirty="0">
                <a:latin typeface="Segoe UI" panose="020B0502040204020203" pitchFamily="34" charset="0"/>
                <a:cs typeface="Segoe UI" panose="020B0502040204020203" pitchFamily="34" charset="0"/>
              </a:rPr>
              <a:t>Add animation to images and graphics: </a:t>
            </a:r>
          </a:p>
          <a:p>
            <a:pPr marL="228600" indent="-228600">
              <a:buAutoNum type="arabicPeriod"/>
            </a:pPr>
            <a:r>
              <a:rPr lang="en-US" dirty="0">
                <a:latin typeface="Segoe UI" panose="020B0502040204020203" pitchFamily="34" charset="0"/>
                <a:cs typeface="Segoe UI" panose="020B0502040204020203" pitchFamily="34" charset="0"/>
              </a:rPr>
              <a:t>Select your image or graphic.</a:t>
            </a:r>
          </a:p>
          <a:p>
            <a:pPr marL="228600" indent="-228600">
              <a:buAutoNum type="arabicPeriod"/>
            </a:pPr>
            <a:r>
              <a:rPr lang="en-US" dirty="0">
                <a:latin typeface="Segoe UI" panose="020B0502040204020203" pitchFamily="34" charset="0"/>
                <a:cs typeface="Segoe UI" panose="020B0502040204020203" pitchFamily="34" charset="0"/>
              </a:rPr>
              <a:t>Click on the Animations tab.</a:t>
            </a:r>
          </a:p>
          <a:p>
            <a:pPr marL="228600" indent="-228600">
              <a:buAutoNum type="arabicPeriod"/>
            </a:pPr>
            <a:r>
              <a:rPr lang="en-US" dirty="0">
                <a:latin typeface="Segoe UI" panose="020B0502040204020203" pitchFamily="34" charset="0"/>
                <a:cs typeface="Segoe UI" panose="020B0502040204020203" pitchFamily="34" charset="0"/>
              </a:rPr>
              <a:t>Choose from the options.  The animation for this slide is “Split”.  The drop-down menu in the Animation section gives even more animations you can use.</a:t>
            </a:r>
          </a:p>
          <a:p>
            <a:pPr marL="228600" indent="-228600">
              <a:buAutoNum type="arabicPeriod"/>
            </a:pPr>
            <a:r>
              <a:rPr lang="en-US" dirty="0">
                <a:latin typeface="Segoe UI" panose="020B0502040204020203" pitchFamily="34" charset="0"/>
                <a:cs typeface="Segoe UI" panose="020B0502040204020203" pitchFamily="34" charset="0"/>
              </a:rPr>
              <a:t>If you have multiple graphics or images, you will see a number appear next to it that notes the order of the animations.</a:t>
            </a:r>
          </a:p>
          <a:p>
            <a:pPr marL="228600" indent="-228600">
              <a:buAutoNum type="arabicPeriod"/>
            </a:pPr>
            <a:endParaRPr lang="en-US" b="1" dirty="0">
              <a:latin typeface="Segoe UI" panose="020B0502040204020203" pitchFamily="34" charset="0"/>
              <a:cs typeface="Segoe UI" panose="020B0502040204020203" pitchFamily="34" charset="0"/>
            </a:endParaRPr>
          </a:p>
          <a:p>
            <a:pPr marL="0" indent="0">
              <a:buNone/>
            </a:pPr>
            <a:r>
              <a:rPr lang="en-US" b="1" dirty="0">
                <a:latin typeface="Segoe UI" panose="020B0502040204020203" pitchFamily="34" charset="0"/>
                <a:cs typeface="Segoe UI" panose="020B0502040204020203" pitchFamily="34" charset="0"/>
              </a:rPr>
              <a:t>Note: You will want to choose the animations carefully.  You do not want to make your audience dizzy from your presentation.</a:t>
            </a:r>
          </a:p>
        </p:txBody>
      </p:sp>
      <p:sp>
        <p:nvSpPr>
          <p:cNvPr id="4" name="Slide Number Placeholder 3"/>
          <p:cNvSpPr>
            <a:spLocks noGrp="1"/>
          </p:cNvSpPr>
          <p:nvPr>
            <p:ph type="sldNum" sz="quarter" idx="10"/>
          </p:nvPr>
        </p:nvSpPr>
        <p:spPr/>
        <p:txBody>
          <a:bodyPr/>
          <a:lstStyle/>
          <a:p>
            <a:fld id="{BC849E9A-41F7-4779-A581-48A7C374A227}" type="slidenum">
              <a:rPr lang="en-US" smtClean="0"/>
              <a:pPr/>
              <a:t>13</a:t>
            </a:fld>
            <a:endParaRPr lang="en-US" dirty="0"/>
          </a:p>
        </p:txBody>
      </p:sp>
    </p:spTree>
    <p:extLst>
      <p:ext uri="{BB962C8B-B14F-4D97-AF65-F5344CB8AC3E}">
        <p14:creationId xmlns:p14="http://schemas.microsoft.com/office/powerpoint/2010/main" val="644202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718B7-7F68-4CC9-8291-332587FA31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181D6BB-0446-49E8-8677-EADF274E952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35AEE24-534A-40F1-99E4-00B7D5FD9124}"/>
              </a:ext>
            </a:extLst>
          </p:cNvPr>
          <p:cNvSpPr>
            <a:spLocks noGrp="1"/>
          </p:cNvSpPr>
          <p:nvPr>
            <p:ph type="dt" sz="half" idx="10"/>
          </p:nvPr>
        </p:nvSpPr>
        <p:spPr/>
        <p:txBody>
          <a:bodyPr/>
          <a:lstStyle/>
          <a:p>
            <a:fld id="{DECF21A4-E71B-4D3A-AF45-E989C23A7BB1}" type="datetimeFigureOut">
              <a:rPr lang="en-US" smtClean="0"/>
              <a:pPr/>
              <a:t>6/12/20</a:t>
            </a:fld>
            <a:endParaRPr lang="en-US" dirty="0"/>
          </a:p>
        </p:txBody>
      </p:sp>
      <p:sp>
        <p:nvSpPr>
          <p:cNvPr id="5" name="Footer Placeholder 4">
            <a:extLst>
              <a:ext uri="{FF2B5EF4-FFF2-40B4-BE49-F238E27FC236}">
                <a16:creationId xmlns:a16="http://schemas.microsoft.com/office/drawing/2014/main" id="{CD594011-48FF-493D-8286-F62D3455253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880EFCD-7E72-4882-86DC-2F371D7D9516}"/>
              </a:ext>
            </a:extLst>
          </p:cNvPr>
          <p:cNvSpPr>
            <a:spLocks noGrp="1"/>
          </p:cNvSpPr>
          <p:nvPr>
            <p:ph type="sldNum" sz="quarter" idx="12"/>
          </p:nvPr>
        </p:nvSpPr>
        <p:spPr/>
        <p:txBody>
          <a:bodyPr/>
          <a:lstStyle/>
          <a:p>
            <a:fld id="{A6AF1B4E-90EC-4A51-B6E5-B702C054ECB0}" type="slidenum">
              <a:rPr lang="en-US" smtClean="0"/>
              <a:pPr/>
              <a:t>‹#›</a:t>
            </a:fld>
            <a:endParaRPr lang="en-US" dirty="0"/>
          </a:p>
        </p:txBody>
      </p:sp>
    </p:spTree>
    <p:extLst>
      <p:ext uri="{BB962C8B-B14F-4D97-AF65-F5344CB8AC3E}">
        <p14:creationId xmlns:p14="http://schemas.microsoft.com/office/powerpoint/2010/main" val="115281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47D73-EDDA-49A6-BA12-1CA980DA9B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189B82E-4CA1-47A5-B133-FBD4D8A8398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8A267F-D142-4D04-9F03-6CB099E6FA32}"/>
              </a:ext>
            </a:extLst>
          </p:cNvPr>
          <p:cNvSpPr>
            <a:spLocks noGrp="1"/>
          </p:cNvSpPr>
          <p:nvPr>
            <p:ph type="dt" sz="half" idx="10"/>
          </p:nvPr>
        </p:nvSpPr>
        <p:spPr/>
        <p:txBody>
          <a:bodyPr/>
          <a:lstStyle/>
          <a:p>
            <a:fld id="{DECF21A4-E71B-4D3A-AF45-E989C23A7BB1}" type="datetimeFigureOut">
              <a:rPr lang="en-US" smtClean="0"/>
              <a:pPr/>
              <a:t>6/12/20</a:t>
            </a:fld>
            <a:endParaRPr lang="en-US" dirty="0"/>
          </a:p>
        </p:txBody>
      </p:sp>
      <p:sp>
        <p:nvSpPr>
          <p:cNvPr id="5" name="Footer Placeholder 4">
            <a:extLst>
              <a:ext uri="{FF2B5EF4-FFF2-40B4-BE49-F238E27FC236}">
                <a16:creationId xmlns:a16="http://schemas.microsoft.com/office/drawing/2014/main" id="{705127CA-154D-4E90-B776-A2EE71F78D2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5F0BA5-F4EE-4282-B111-76B869BE267D}"/>
              </a:ext>
            </a:extLst>
          </p:cNvPr>
          <p:cNvSpPr>
            <a:spLocks noGrp="1"/>
          </p:cNvSpPr>
          <p:nvPr>
            <p:ph type="sldNum" sz="quarter" idx="12"/>
          </p:nvPr>
        </p:nvSpPr>
        <p:spPr/>
        <p:txBody>
          <a:bodyPr/>
          <a:lstStyle/>
          <a:p>
            <a:fld id="{A6AF1B4E-90EC-4A51-B6E5-B702C054ECB0}" type="slidenum">
              <a:rPr lang="en-US" smtClean="0"/>
              <a:pPr/>
              <a:t>‹#›</a:t>
            </a:fld>
            <a:endParaRPr lang="en-US" dirty="0"/>
          </a:p>
        </p:txBody>
      </p:sp>
    </p:spTree>
    <p:extLst>
      <p:ext uri="{BB962C8B-B14F-4D97-AF65-F5344CB8AC3E}">
        <p14:creationId xmlns:p14="http://schemas.microsoft.com/office/powerpoint/2010/main" val="3067408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56E92A-52E0-4710-BDEF-0A153468540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7A240E1-5EB0-47FD-AA37-BF945D136CC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A14243-F1E4-487A-ABEC-30516A01DF2B}"/>
              </a:ext>
            </a:extLst>
          </p:cNvPr>
          <p:cNvSpPr>
            <a:spLocks noGrp="1"/>
          </p:cNvSpPr>
          <p:nvPr>
            <p:ph type="dt" sz="half" idx="10"/>
          </p:nvPr>
        </p:nvSpPr>
        <p:spPr/>
        <p:txBody>
          <a:bodyPr/>
          <a:lstStyle/>
          <a:p>
            <a:fld id="{DECF21A4-E71B-4D3A-AF45-E989C23A7BB1}" type="datetimeFigureOut">
              <a:rPr lang="en-US" smtClean="0"/>
              <a:pPr/>
              <a:t>6/12/20</a:t>
            </a:fld>
            <a:endParaRPr lang="en-US" dirty="0"/>
          </a:p>
        </p:txBody>
      </p:sp>
      <p:sp>
        <p:nvSpPr>
          <p:cNvPr id="5" name="Footer Placeholder 4">
            <a:extLst>
              <a:ext uri="{FF2B5EF4-FFF2-40B4-BE49-F238E27FC236}">
                <a16:creationId xmlns:a16="http://schemas.microsoft.com/office/drawing/2014/main" id="{AC358244-98FD-472D-AB8C-075F71C10BF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998D5A-820D-4519-967F-33320971CBAB}"/>
              </a:ext>
            </a:extLst>
          </p:cNvPr>
          <p:cNvSpPr>
            <a:spLocks noGrp="1"/>
          </p:cNvSpPr>
          <p:nvPr>
            <p:ph type="sldNum" sz="quarter" idx="12"/>
          </p:nvPr>
        </p:nvSpPr>
        <p:spPr/>
        <p:txBody>
          <a:bodyPr/>
          <a:lstStyle/>
          <a:p>
            <a:fld id="{A6AF1B4E-90EC-4A51-B6E5-B702C054ECB0}" type="slidenum">
              <a:rPr lang="en-US" smtClean="0"/>
              <a:pPr/>
              <a:t>‹#›</a:t>
            </a:fld>
            <a:endParaRPr lang="en-US" dirty="0"/>
          </a:p>
        </p:txBody>
      </p:sp>
    </p:spTree>
    <p:extLst>
      <p:ext uri="{BB962C8B-B14F-4D97-AF65-F5344CB8AC3E}">
        <p14:creationId xmlns:p14="http://schemas.microsoft.com/office/powerpoint/2010/main" val="14024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334F3-0709-471B-A734-C4B404F55B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795016-AF78-4708-9C5F-21110C197B0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AEA2D1-B124-4454-AFDC-EA60A14BA121}"/>
              </a:ext>
            </a:extLst>
          </p:cNvPr>
          <p:cNvSpPr>
            <a:spLocks noGrp="1"/>
          </p:cNvSpPr>
          <p:nvPr>
            <p:ph type="dt" sz="half" idx="10"/>
          </p:nvPr>
        </p:nvSpPr>
        <p:spPr/>
        <p:txBody>
          <a:bodyPr/>
          <a:lstStyle/>
          <a:p>
            <a:fld id="{DECF21A4-E71B-4D3A-AF45-E989C23A7BB1}" type="datetimeFigureOut">
              <a:rPr lang="en-US" smtClean="0"/>
              <a:pPr/>
              <a:t>6/12/20</a:t>
            </a:fld>
            <a:endParaRPr lang="en-US" dirty="0"/>
          </a:p>
        </p:txBody>
      </p:sp>
      <p:sp>
        <p:nvSpPr>
          <p:cNvPr id="5" name="Footer Placeholder 4">
            <a:extLst>
              <a:ext uri="{FF2B5EF4-FFF2-40B4-BE49-F238E27FC236}">
                <a16:creationId xmlns:a16="http://schemas.microsoft.com/office/drawing/2014/main" id="{B4F58000-F9D7-4A53-A6C5-E5E8154226B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0D22AAD-0D08-4F47-8D5A-EFE29017E8DD}"/>
              </a:ext>
            </a:extLst>
          </p:cNvPr>
          <p:cNvSpPr>
            <a:spLocks noGrp="1"/>
          </p:cNvSpPr>
          <p:nvPr>
            <p:ph type="sldNum" sz="quarter" idx="12"/>
          </p:nvPr>
        </p:nvSpPr>
        <p:spPr/>
        <p:txBody>
          <a:bodyPr/>
          <a:lstStyle/>
          <a:p>
            <a:fld id="{A6AF1B4E-90EC-4A51-B6E5-B702C054ECB0}" type="slidenum">
              <a:rPr lang="en-US" smtClean="0"/>
              <a:pPr/>
              <a:t>‹#›</a:t>
            </a:fld>
            <a:endParaRPr lang="en-US" dirty="0"/>
          </a:p>
        </p:txBody>
      </p:sp>
    </p:spTree>
    <p:extLst>
      <p:ext uri="{BB962C8B-B14F-4D97-AF65-F5344CB8AC3E}">
        <p14:creationId xmlns:p14="http://schemas.microsoft.com/office/powerpoint/2010/main" val="4213046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36159-1280-4EE9-96D3-A56BD58266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BA27A78-1874-488A-B215-7D763D33818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84BB3D1-3138-4B69-BF5D-4B1A213451CA}"/>
              </a:ext>
            </a:extLst>
          </p:cNvPr>
          <p:cNvSpPr>
            <a:spLocks noGrp="1"/>
          </p:cNvSpPr>
          <p:nvPr>
            <p:ph type="dt" sz="half" idx="10"/>
          </p:nvPr>
        </p:nvSpPr>
        <p:spPr/>
        <p:txBody>
          <a:bodyPr/>
          <a:lstStyle/>
          <a:p>
            <a:fld id="{DECF21A4-E71B-4D3A-AF45-E989C23A7BB1}" type="datetimeFigureOut">
              <a:rPr lang="en-US" smtClean="0"/>
              <a:pPr/>
              <a:t>6/12/20</a:t>
            </a:fld>
            <a:endParaRPr lang="en-US" dirty="0"/>
          </a:p>
        </p:txBody>
      </p:sp>
      <p:sp>
        <p:nvSpPr>
          <p:cNvPr id="5" name="Footer Placeholder 4">
            <a:extLst>
              <a:ext uri="{FF2B5EF4-FFF2-40B4-BE49-F238E27FC236}">
                <a16:creationId xmlns:a16="http://schemas.microsoft.com/office/drawing/2014/main" id="{0EFF90C5-31F4-4A22-AC00-3FB5ED291B2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51F787E-B946-4091-ABC6-F9DB06BBEE34}"/>
              </a:ext>
            </a:extLst>
          </p:cNvPr>
          <p:cNvSpPr>
            <a:spLocks noGrp="1"/>
          </p:cNvSpPr>
          <p:nvPr>
            <p:ph type="sldNum" sz="quarter" idx="12"/>
          </p:nvPr>
        </p:nvSpPr>
        <p:spPr/>
        <p:txBody>
          <a:bodyPr/>
          <a:lstStyle/>
          <a:p>
            <a:fld id="{A6AF1B4E-90EC-4A51-B6E5-B702C054ECB0}" type="slidenum">
              <a:rPr lang="en-US" smtClean="0"/>
              <a:pPr/>
              <a:t>‹#›</a:t>
            </a:fld>
            <a:endParaRPr lang="en-US" dirty="0"/>
          </a:p>
        </p:txBody>
      </p:sp>
    </p:spTree>
    <p:extLst>
      <p:ext uri="{BB962C8B-B14F-4D97-AF65-F5344CB8AC3E}">
        <p14:creationId xmlns:p14="http://schemas.microsoft.com/office/powerpoint/2010/main" val="1089272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CAA11-CC97-44E5-AE4D-808FD741A0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83AB6CB-9460-4BCA-86C5-5F26357AB80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9FAB0F6-401D-4BAF-A300-65AD684DF96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4561BBA-B185-4B45-B152-3D320E15F550}"/>
              </a:ext>
            </a:extLst>
          </p:cNvPr>
          <p:cNvSpPr>
            <a:spLocks noGrp="1"/>
          </p:cNvSpPr>
          <p:nvPr>
            <p:ph type="dt" sz="half" idx="10"/>
          </p:nvPr>
        </p:nvSpPr>
        <p:spPr/>
        <p:txBody>
          <a:bodyPr/>
          <a:lstStyle/>
          <a:p>
            <a:fld id="{DECF21A4-E71B-4D3A-AF45-E989C23A7BB1}" type="datetimeFigureOut">
              <a:rPr lang="en-US" smtClean="0"/>
              <a:pPr/>
              <a:t>6/12/20</a:t>
            </a:fld>
            <a:endParaRPr lang="en-US" dirty="0"/>
          </a:p>
        </p:txBody>
      </p:sp>
      <p:sp>
        <p:nvSpPr>
          <p:cNvPr id="6" name="Footer Placeholder 5">
            <a:extLst>
              <a:ext uri="{FF2B5EF4-FFF2-40B4-BE49-F238E27FC236}">
                <a16:creationId xmlns:a16="http://schemas.microsoft.com/office/drawing/2014/main" id="{D61CD760-96AC-4821-A56B-0B805F2FAD4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F750665-D5B5-4D0B-B2F0-CB6B027CDEC7}"/>
              </a:ext>
            </a:extLst>
          </p:cNvPr>
          <p:cNvSpPr>
            <a:spLocks noGrp="1"/>
          </p:cNvSpPr>
          <p:nvPr>
            <p:ph type="sldNum" sz="quarter" idx="12"/>
          </p:nvPr>
        </p:nvSpPr>
        <p:spPr/>
        <p:txBody>
          <a:bodyPr/>
          <a:lstStyle/>
          <a:p>
            <a:fld id="{A6AF1B4E-90EC-4A51-B6E5-B702C054ECB0}" type="slidenum">
              <a:rPr lang="en-US" smtClean="0"/>
              <a:pPr/>
              <a:t>‹#›</a:t>
            </a:fld>
            <a:endParaRPr lang="en-US" dirty="0"/>
          </a:p>
        </p:txBody>
      </p:sp>
    </p:spTree>
    <p:extLst>
      <p:ext uri="{BB962C8B-B14F-4D97-AF65-F5344CB8AC3E}">
        <p14:creationId xmlns:p14="http://schemas.microsoft.com/office/powerpoint/2010/main" val="3138061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A47C3-C498-415A-A057-E19BCEB5F28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BF6677F-2712-4810-A3AA-56FA75386D2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871B54A-6775-4978-8E19-32694C9B5E3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DBA1303-B245-476D-BD02-A4E4A359F6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E8E898F-5B79-46F1-89C1-F827997CC48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417A4D-2EC9-4294-BFF4-EAE22EE1099A}"/>
              </a:ext>
            </a:extLst>
          </p:cNvPr>
          <p:cNvSpPr>
            <a:spLocks noGrp="1"/>
          </p:cNvSpPr>
          <p:nvPr>
            <p:ph type="dt" sz="half" idx="10"/>
          </p:nvPr>
        </p:nvSpPr>
        <p:spPr/>
        <p:txBody>
          <a:bodyPr/>
          <a:lstStyle/>
          <a:p>
            <a:fld id="{DECF21A4-E71B-4D3A-AF45-E989C23A7BB1}" type="datetimeFigureOut">
              <a:rPr lang="en-US" smtClean="0"/>
              <a:pPr/>
              <a:t>6/12/20</a:t>
            </a:fld>
            <a:endParaRPr lang="en-US" dirty="0"/>
          </a:p>
        </p:txBody>
      </p:sp>
      <p:sp>
        <p:nvSpPr>
          <p:cNvPr id="8" name="Footer Placeholder 7">
            <a:extLst>
              <a:ext uri="{FF2B5EF4-FFF2-40B4-BE49-F238E27FC236}">
                <a16:creationId xmlns:a16="http://schemas.microsoft.com/office/drawing/2014/main" id="{6150E317-3602-42A1-BB7F-0184072E8D5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0CE2C97-E26C-4A8B-93A0-B01E2C7F4522}"/>
              </a:ext>
            </a:extLst>
          </p:cNvPr>
          <p:cNvSpPr>
            <a:spLocks noGrp="1"/>
          </p:cNvSpPr>
          <p:nvPr>
            <p:ph type="sldNum" sz="quarter" idx="12"/>
          </p:nvPr>
        </p:nvSpPr>
        <p:spPr/>
        <p:txBody>
          <a:bodyPr/>
          <a:lstStyle/>
          <a:p>
            <a:fld id="{A6AF1B4E-90EC-4A51-B6E5-B702C054ECB0}" type="slidenum">
              <a:rPr lang="en-US" smtClean="0"/>
              <a:pPr/>
              <a:t>‹#›</a:t>
            </a:fld>
            <a:endParaRPr lang="en-US" dirty="0"/>
          </a:p>
        </p:txBody>
      </p:sp>
    </p:spTree>
    <p:extLst>
      <p:ext uri="{BB962C8B-B14F-4D97-AF65-F5344CB8AC3E}">
        <p14:creationId xmlns:p14="http://schemas.microsoft.com/office/powerpoint/2010/main" val="2258698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F68FC-5755-447A-8D7F-9ADED3E994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AB50287-81AA-46CA-8CB3-53A7F8313741}"/>
              </a:ext>
            </a:extLst>
          </p:cNvPr>
          <p:cNvSpPr>
            <a:spLocks noGrp="1"/>
          </p:cNvSpPr>
          <p:nvPr>
            <p:ph type="dt" sz="half" idx="10"/>
          </p:nvPr>
        </p:nvSpPr>
        <p:spPr/>
        <p:txBody>
          <a:bodyPr/>
          <a:lstStyle/>
          <a:p>
            <a:fld id="{DECF21A4-E71B-4D3A-AF45-E989C23A7BB1}" type="datetimeFigureOut">
              <a:rPr lang="en-US" smtClean="0"/>
              <a:pPr/>
              <a:t>6/12/20</a:t>
            </a:fld>
            <a:endParaRPr lang="en-US" dirty="0"/>
          </a:p>
        </p:txBody>
      </p:sp>
      <p:sp>
        <p:nvSpPr>
          <p:cNvPr id="4" name="Footer Placeholder 3">
            <a:extLst>
              <a:ext uri="{FF2B5EF4-FFF2-40B4-BE49-F238E27FC236}">
                <a16:creationId xmlns:a16="http://schemas.microsoft.com/office/drawing/2014/main" id="{2F1BA4AA-02C9-459E-9362-3DA60E3B597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B2A2C8F-DBB4-4235-A67E-FB4039D9AA24}"/>
              </a:ext>
            </a:extLst>
          </p:cNvPr>
          <p:cNvSpPr>
            <a:spLocks noGrp="1"/>
          </p:cNvSpPr>
          <p:nvPr>
            <p:ph type="sldNum" sz="quarter" idx="12"/>
          </p:nvPr>
        </p:nvSpPr>
        <p:spPr/>
        <p:txBody>
          <a:bodyPr/>
          <a:lstStyle/>
          <a:p>
            <a:fld id="{A6AF1B4E-90EC-4A51-B6E5-B702C054ECB0}" type="slidenum">
              <a:rPr lang="en-US" smtClean="0"/>
              <a:pPr/>
              <a:t>‹#›</a:t>
            </a:fld>
            <a:endParaRPr lang="en-US" dirty="0"/>
          </a:p>
        </p:txBody>
      </p:sp>
    </p:spTree>
    <p:extLst>
      <p:ext uri="{BB962C8B-B14F-4D97-AF65-F5344CB8AC3E}">
        <p14:creationId xmlns:p14="http://schemas.microsoft.com/office/powerpoint/2010/main" val="4068395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6ACAA5-F8E7-46E9-8BA7-A510948B62CC}"/>
              </a:ext>
            </a:extLst>
          </p:cNvPr>
          <p:cNvSpPr>
            <a:spLocks noGrp="1"/>
          </p:cNvSpPr>
          <p:nvPr>
            <p:ph type="dt" sz="half" idx="10"/>
          </p:nvPr>
        </p:nvSpPr>
        <p:spPr/>
        <p:txBody>
          <a:bodyPr/>
          <a:lstStyle/>
          <a:p>
            <a:fld id="{DECF21A4-E71B-4D3A-AF45-E989C23A7BB1}" type="datetimeFigureOut">
              <a:rPr lang="en-US" smtClean="0"/>
              <a:pPr/>
              <a:t>6/12/20</a:t>
            </a:fld>
            <a:endParaRPr lang="en-US" dirty="0"/>
          </a:p>
        </p:txBody>
      </p:sp>
      <p:sp>
        <p:nvSpPr>
          <p:cNvPr id="3" name="Footer Placeholder 2">
            <a:extLst>
              <a:ext uri="{FF2B5EF4-FFF2-40B4-BE49-F238E27FC236}">
                <a16:creationId xmlns:a16="http://schemas.microsoft.com/office/drawing/2014/main" id="{D1F2DEE8-5654-4DCA-A8D0-D883E52B6FB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0B179A5-4329-4057-9DEB-5B6E3AD1183F}"/>
              </a:ext>
            </a:extLst>
          </p:cNvPr>
          <p:cNvSpPr>
            <a:spLocks noGrp="1"/>
          </p:cNvSpPr>
          <p:nvPr>
            <p:ph type="sldNum" sz="quarter" idx="12"/>
          </p:nvPr>
        </p:nvSpPr>
        <p:spPr/>
        <p:txBody>
          <a:bodyPr/>
          <a:lstStyle/>
          <a:p>
            <a:fld id="{A6AF1B4E-90EC-4A51-B6E5-B702C054ECB0}" type="slidenum">
              <a:rPr lang="en-US" smtClean="0"/>
              <a:pPr/>
              <a:t>‹#›</a:t>
            </a:fld>
            <a:endParaRPr lang="en-US" dirty="0"/>
          </a:p>
        </p:txBody>
      </p:sp>
    </p:spTree>
    <p:extLst>
      <p:ext uri="{BB962C8B-B14F-4D97-AF65-F5344CB8AC3E}">
        <p14:creationId xmlns:p14="http://schemas.microsoft.com/office/powerpoint/2010/main" val="621790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1DA80-336B-4DBB-91A1-6E3E4B3C20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840D456-F0A3-4789-A310-A23F01B2EC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8A8B05-7071-44D4-80F7-3E8191C9A4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5D8562E-E6F1-449B-909C-98426BA86B36}"/>
              </a:ext>
            </a:extLst>
          </p:cNvPr>
          <p:cNvSpPr>
            <a:spLocks noGrp="1"/>
          </p:cNvSpPr>
          <p:nvPr>
            <p:ph type="dt" sz="half" idx="10"/>
          </p:nvPr>
        </p:nvSpPr>
        <p:spPr/>
        <p:txBody>
          <a:bodyPr/>
          <a:lstStyle/>
          <a:p>
            <a:fld id="{DECF21A4-E71B-4D3A-AF45-E989C23A7BB1}" type="datetimeFigureOut">
              <a:rPr lang="en-US" smtClean="0"/>
              <a:pPr/>
              <a:t>6/12/20</a:t>
            </a:fld>
            <a:endParaRPr lang="en-US" dirty="0"/>
          </a:p>
        </p:txBody>
      </p:sp>
      <p:sp>
        <p:nvSpPr>
          <p:cNvPr id="6" name="Footer Placeholder 5">
            <a:extLst>
              <a:ext uri="{FF2B5EF4-FFF2-40B4-BE49-F238E27FC236}">
                <a16:creationId xmlns:a16="http://schemas.microsoft.com/office/drawing/2014/main" id="{7EB47A9A-FB08-407B-A73A-0AC513F0FD5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BFF841F-796A-4FE6-B5E0-C8A4986793EE}"/>
              </a:ext>
            </a:extLst>
          </p:cNvPr>
          <p:cNvSpPr>
            <a:spLocks noGrp="1"/>
          </p:cNvSpPr>
          <p:nvPr>
            <p:ph type="sldNum" sz="quarter" idx="12"/>
          </p:nvPr>
        </p:nvSpPr>
        <p:spPr/>
        <p:txBody>
          <a:bodyPr/>
          <a:lstStyle/>
          <a:p>
            <a:fld id="{A6AF1B4E-90EC-4A51-B6E5-B702C054ECB0}" type="slidenum">
              <a:rPr lang="en-US" smtClean="0"/>
              <a:pPr/>
              <a:t>‹#›</a:t>
            </a:fld>
            <a:endParaRPr lang="en-US" dirty="0"/>
          </a:p>
        </p:txBody>
      </p:sp>
    </p:spTree>
    <p:extLst>
      <p:ext uri="{BB962C8B-B14F-4D97-AF65-F5344CB8AC3E}">
        <p14:creationId xmlns:p14="http://schemas.microsoft.com/office/powerpoint/2010/main" val="108984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D474D-6779-4C23-BD3C-82F5DC3E3E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A21096C-E430-49C7-A801-21C0BD95DC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024828F-334F-4A50-850D-10684F2452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3293F4-2B70-4BB5-A982-219E4133E251}"/>
              </a:ext>
            </a:extLst>
          </p:cNvPr>
          <p:cNvSpPr>
            <a:spLocks noGrp="1"/>
          </p:cNvSpPr>
          <p:nvPr>
            <p:ph type="dt" sz="half" idx="10"/>
          </p:nvPr>
        </p:nvSpPr>
        <p:spPr/>
        <p:txBody>
          <a:bodyPr/>
          <a:lstStyle/>
          <a:p>
            <a:fld id="{DECF21A4-E71B-4D3A-AF45-E989C23A7BB1}" type="datetimeFigureOut">
              <a:rPr lang="en-US" smtClean="0"/>
              <a:pPr/>
              <a:t>6/12/20</a:t>
            </a:fld>
            <a:endParaRPr lang="en-US" dirty="0"/>
          </a:p>
        </p:txBody>
      </p:sp>
      <p:sp>
        <p:nvSpPr>
          <p:cNvPr id="6" name="Footer Placeholder 5">
            <a:extLst>
              <a:ext uri="{FF2B5EF4-FFF2-40B4-BE49-F238E27FC236}">
                <a16:creationId xmlns:a16="http://schemas.microsoft.com/office/drawing/2014/main" id="{C4F9A86F-B378-4759-B50E-2E0BFAE6246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0A95BDC-FC58-4638-AA59-A3DA9931FD3D}"/>
              </a:ext>
            </a:extLst>
          </p:cNvPr>
          <p:cNvSpPr>
            <a:spLocks noGrp="1"/>
          </p:cNvSpPr>
          <p:nvPr>
            <p:ph type="sldNum" sz="quarter" idx="12"/>
          </p:nvPr>
        </p:nvSpPr>
        <p:spPr/>
        <p:txBody>
          <a:bodyPr/>
          <a:lstStyle/>
          <a:p>
            <a:fld id="{A6AF1B4E-90EC-4A51-B6E5-B702C054ECB0}" type="slidenum">
              <a:rPr lang="en-US" smtClean="0"/>
              <a:pPr/>
              <a:t>‹#›</a:t>
            </a:fld>
            <a:endParaRPr lang="en-US" dirty="0"/>
          </a:p>
        </p:txBody>
      </p:sp>
    </p:spTree>
    <p:extLst>
      <p:ext uri="{BB962C8B-B14F-4D97-AF65-F5344CB8AC3E}">
        <p14:creationId xmlns:p14="http://schemas.microsoft.com/office/powerpoint/2010/main" val="1790833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80BC3B-525F-4038-9330-0729879F91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629186-93D7-46FA-AE02-36D9426043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BF1CEB-0530-4996-BAEF-2E6A04DAD6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CF21A4-E71B-4D3A-AF45-E989C23A7BB1}" type="datetimeFigureOut">
              <a:rPr lang="en-US" smtClean="0"/>
              <a:pPr/>
              <a:t>6/12/20</a:t>
            </a:fld>
            <a:endParaRPr lang="en-US" dirty="0"/>
          </a:p>
        </p:txBody>
      </p:sp>
      <p:sp>
        <p:nvSpPr>
          <p:cNvPr id="5" name="Footer Placeholder 4">
            <a:extLst>
              <a:ext uri="{FF2B5EF4-FFF2-40B4-BE49-F238E27FC236}">
                <a16:creationId xmlns:a16="http://schemas.microsoft.com/office/drawing/2014/main" id="{C8DCFF3D-7353-4B4D-9E75-FA835E06E7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382C8D6-8B0B-4982-9EE4-AA823C69C3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AF1B4E-90EC-4A51-B6E5-B702C054ECB0}" type="slidenum">
              <a:rPr lang="en-US" smtClean="0"/>
              <a:pPr/>
              <a:t>‹#›</a:t>
            </a:fld>
            <a:endParaRPr lang="en-US" dirty="0"/>
          </a:p>
        </p:txBody>
      </p:sp>
    </p:spTree>
    <p:extLst>
      <p:ext uri="{BB962C8B-B14F-4D97-AF65-F5344CB8AC3E}">
        <p14:creationId xmlns:p14="http://schemas.microsoft.com/office/powerpoint/2010/main" val="4010604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3" Type="http://schemas.openxmlformats.org/officeDocument/2006/relationships/hyperlink" Target="https://drive.google.com/file/d/1gvvGTnKhWELHgS9xj11GOLnQrpNVODd9/view?ts=5c6e6721" TargetMode="External"/><Relationship Id="rId2" Type="http://schemas.openxmlformats.org/officeDocument/2006/relationships/hyperlink" Target="https://drive.google.com/file/d/1DtiEoqKswyemw55kf9UWKuutqE1GY47L/view?ts=5c6e6744" TargetMode="External"/><Relationship Id="rId1" Type="http://schemas.openxmlformats.org/officeDocument/2006/relationships/slideLayout" Target="../slideLayouts/slideLayout9.xml"/><Relationship Id="rId5" Type="http://schemas.openxmlformats.org/officeDocument/2006/relationships/image" Target="../media/image14.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7.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svg"/><Relationship Id="rId5" Type="http://schemas.openxmlformats.org/officeDocument/2006/relationships/image" Target="../media/image3.png"/><Relationship Id="rId10" Type="http://schemas.openxmlformats.org/officeDocument/2006/relationships/image" Target="../media/image2.svg"/><Relationship Id="rId4" Type="http://schemas.openxmlformats.org/officeDocument/2006/relationships/image" Target="../media/image8.svg"/><Relationship Id="rId9"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tiff"/><Relationship Id="rId4" Type="http://schemas.openxmlformats.org/officeDocument/2006/relationships/image" Target="../media/image11.tiff"/></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hyperlink" Target="https://www.statista.com/statistics/304827/number-of-facebook-users-in-india/" TargetMode="External"/><Relationship Id="rId4" Type="http://schemas.openxmlformats.org/officeDocument/2006/relationships/hyperlink" Target="https://www.statista.com/statistics/284436/india-social-network-penetration/"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hyperlink" Target="https://youtu.be/6MIkoLBWRv0" TargetMode="External"/><Relationship Id="rId7" Type="http://schemas.openxmlformats.org/officeDocument/2006/relationships/image" Target="../media/image19.tiff"/><Relationship Id="rId2" Type="http://schemas.openxmlformats.org/officeDocument/2006/relationships/hyperlink" Target="https://youtu.be/9owTAISsvwk" TargetMode="External"/><Relationship Id="rId1" Type="http://schemas.openxmlformats.org/officeDocument/2006/relationships/slideLayout" Target="../slideLayouts/slideLayout4.xml"/><Relationship Id="rId6" Type="http://schemas.openxmlformats.org/officeDocument/2006/relationships/image" Target="../media/image18.tiff"/><Relationship Id="rId5" Type="http://schemas.openxmlformats.org/officeDocument/2006/relationships/image" Target="../media/image17.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1AC0E-7195-4ACF-AA0A-5E2923A987F7}"/>
              </a:ext>
            </a:extLst>
          </p:cNvPr>
          <p:cNvSpPr>
            <a:spLocks noGrp="1"/>
          </p:cNvSpPr>
          <p:nvPr>
            <p:ph type="ctrTitle"/>
          </p:nvPr>
        </p:nvSpPr>
        <p:spPr>
          <a:xfrm>
            <a:off x="4654295" y="4522156"/>
            <a:ext cx="5609222" cy="1363215"/>
          </a:xfrm>
        </p:spPr>
        <p:txBody>
          <a:bodyPr anchor="t">
            <a:normAutofit/>
          </a:bodyPr>
          <a:lstStyle/>
          <a:p>
            <a:pPr algn="l"/>
            <a:r>
              <a:rPr lang="en-US" sz="4400" dirty="0">
                <a:latin typeface="Franklin Gothic Book" panose="020B0503020102020204" pitchFamily="34" charset="0"/>
                <a:cs typeface="Segoe UI" panose="020B0502040204020203" pitchFamily="34" charset="0"/>
              </a:rPr>
              <a:t>Research Presentation</a:t>
            </a:r>
          </a:p>
        </p:txBody>
      </p:sp>
      <p:sp>
        <p:nvSpPr>
          <p:cNvPr id="3" name="Subtitle 2">
            <a:extLst>
              <a:ext uri="{FF2B5EF4-FFF2-40B4-BE49-F238E27FC236}">
                <a16:creationId xmlns:a16="http://schemas.microsoft.com/office/drawing/2014/main" id="{814253EE-4FA2-4843-BE27-C7D5B08FFB81}"/>
              </a:ext>
            </a:extLst>
          </p:cNvPr>
          <p:cNvSpPr>
            <a:spLocks noGrp="1"/>
          </p:cNvSpPr>
          <p:nvPr>
            <p:ph type="subTitle" idx="1"/>
          </p:nvPr>
        </p:nvSpPr>
        <p:spPr>
          <a:xfrm>
            <a:off x="4654296" y="3945418"/>
            <a:ext cx="5609219" cy="576738"/>
          </a:xfrm>
        </p:spPr>
        <p:txBody>
          <a:bodyPr anchor="b">
            <a:normAutofit/>
          </a:bodyPr>
          <a:lstStyle/>
          <a:p>
            <a:pPr algn="l"/>
            <a:r>
              <a:rPr lang="en-US" sz="2000" dirty="0">
                <a:latin typeface="Franklin Gothic Book" panose="020B0503020102020204" pitchFamily="34" charset="0"/>
              </a:rPr>
              <a:t>Digital media and mental health</a:t>
            </a:r>
          </a:p>
        </p:txBody>
      </p:sp>
      <p:sp>
        <p:nvSpPr>
          <p:cNvPr id="29" name="Freeform: Shape 28">
            <a:extLst>
              <a:ext uri="{FF2B5EF4-FFF2-40B4-BE49-F238E27FC236}">
                <a16:creationId xmlns:a16="http://schemas.microsoft.com/office/drawing/2014/main" id="{F6E384F5-137A-40B1-97F0-694CC6ECD5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122218"/>
            <a:ext cx="3730752" cy="4735782"/>
          </a:xfrm>
          <a:custGeom>
            <a:avLst/>
            <a:gdLst>
              <a:gd name="connsiteX0" fmla="*/ 640080 w 3730752"/>
              <a:gd name="connsiteY0" fmla="*/ 0 h 4735782"/>
              <a:gd name="connsiteX1" fmla="*/ 3730752 w 3730752"/>
              <a:gd name="connsiteY1" fmla="*/ 3090672 h 4735782"/>
              <a:gd name="connsiteX2" fmla="*/ 3357725 w 3730752"/>
              <a:gd name="connsiteY2" fmla="*/ 4563870 h 4735782"/>
              <a:gd name="connsiteX3" fmla="*/ 3253285 w 3730752"/>
              <a:gd name="connsiteY3" fmla="*/ 4735782 h 4735782"/>
              <a:gd name="connsiteX4" fmla="*/ 0 w 3730752"/>
              <a:gd name="connsiteY4" fmla="*/ 4735782 h 4735782"/>
              <a:gd name="connsiteX5" fmla="*/ 0 w 3730752"/>
              <a:gd name="connsiteY5" fmla="*/ 67215 h 4735782"/>
              <a:gd name="connsiteX6" fmla="*/ 17202 w 3730752"/>
              <a:gd name="connsiteY6" fmla="*/ 62792 h 4735782"/>
              <a:gd name="connsiteX7" fmla="*/ 640080 w 3730752"/>
              <a:gd name="connsiteY7" fmla="*/ 0 h 473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0752" h="4735782">
                <a:moveTo>
                  <a:pt x="640080" y="0"/>
                </a:moveTo>
                <a:cubicBezTo>
                  <a:pt x="2347011" y="0"/>
                  <a:pt x="3730752" y="1383741"/>
                  <a:pt x="3730752" y="3090672"/>
                </a:cubicBezTo>
                <a:cubicBezTo>
                  <a:pt x="3730752" y="3624088"/>
                  <a:pt x="3595621" y="4125943"/>
                  <a:pt x="3357725" y="4563870"/>
                </a:cubicBezTo>
                <a:lnTo>
                  <a:pt x="3253285" y="4735782"/>
                </a:lnTo>
                <a:lnTo>
                  <a:pt x="0" y="4735782"/>
                </a:lnTo>
                <a:lnTo>
                  <a:pt x="0" y="67215"/>
                </a:lnTo>
                <a:lnTo>
                  <a:pt x="17202" y="62792"/>
                </a:lnTo>
                <a:cubicBezTo>
                  <a:pt x="218397" y="21621"/>
                  <a:pt x="426714" y="0"/>
                  <a:pt x="64008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1" name="Freeform: Shape 30">
            <a:extLst>
              <a:ext uri="{FF2B5EF4-FFF2-40B4-BE49-F238E27FC236}">
                <a16:creationId xmlns:a16="http://schemas.microsoft.com/office/drawing/2014/main" id="{EBA87361-6D30-46E4-834B-719CF59055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8332"/>
            <a:ext cx="3564638" cy="4569668"/>
          </a:xfrm>
          <a:custGeom>
            <a:avLst/>
            <a:gdLst>
              <a:gd name="connsiteX0" fmla="*/ 640080 w 3564638"/>
              <a:gd name="connsiteY0" fmla="*/ 0 h 4569668"/>
              <a:gd name="connsiteX1" fmla="*/ 3564638 w 3564638"/>
              <a:gd name="connsiteY1" fmla="*/ 2924558 h 4569668"/>
              <a:gd name="connsiteX2" fmla="*/ 3065170 w 3564638"/>
              <a:gd name="connsiteY2" fmla="*/ 4559707 h 4569668"/>
              <a:gd name="connsiteX3" fmla="*/ 3057720 w 3564638"/>
              <a:gd name="connsiteY3" fmla="*/ 4569668 h 4569668"/>
              <a:gd name="connsiteX4" fmla="*/ 0 w 3564638"/>
              <a:gd name="connsiteY4" fmla="*/ 4569668 h 4569668"/>
              <a:gd name="connsiteX5" fmla="*/ 0 w 3564638"/>
              <a:gd name="connsiteY5" fmla="*/ 72448 h 4569668"/>
              <a:gd name="connsiteX6" fmla="*/ 50679 w 3564638"/>
              <a:gd name="connsiteY6" fmla="*/ 59417 h 4569668"/>
              <a:gd name="connsiteX7" fmla="*/ 640080 w 3564638"/>
              <a:gd name="connsiteY7" fmla="*/ 0 h 456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3" name="Freeform: Shape 32">
            <a:extLst>
              <a:ext uri="{FF2B5EF4-FFF2-40B4-BE49-F238E27FC236}">
                <a16:creationId xmlns:a16="http://schemas.microsoft.com/office/drawing/2014/main" id="{9DBC4630-03DA-474F-BBCB-BA3AE6B31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1982" y="-4332"/>
            <a:ext cx="4242816" cy="2454158"/>
          </a:xfrm>
          <a:custGeom>
            <a:avLst/>
            <a:gdLst>
              <a:gd name="connsiteX0" fmla="*/ 28633 w 4242816"/>
              <a:gd name="connsiteY0" fmla="*/ 0 h 2454158"/>
              <a:gd name="connsiteX1" fmla="*/ 4214183 w 4242816"/>
              <a:gd name="connsiteY1" fmla="*/ 0 h 2454158"/>
              <a:gd name="connsiteX2" fmla="*/ 4231864 w 4242816"/>
              <a:gd name="connsiteY2" fmla="*/ 115848 h 2454158"/>
              <a:gd name="connsiteX3" fmla="*/ 4242816 w 4242816"/>
              <a:gd name="connsiteY3" fmla="*/ 332750 h 2454158"/>
              <a:gd name="connsiteX4" fmla="*/ 2121408 w 4242816"/>
              <a:gd name="connsiteY4" fmla="*/ 2454158 h 2454158"/>
              <a:gd name="connsiteX5" fmla="*/ 0 w 4242816"/>
              <a:gd name="connsiteY5" fmla="*/ 332750 h 2454158"/>
              <a:gd name="connsiteX6" fmla="*/ 10953 w 4242816"/>
              <a:gd name="connsiteY6" fmla="*/ 115848 h 24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2816" h="2454158">
                <a:moveTo>
                  <a:pt x="28633" y="0"/>
                </a:moveTo>
                <a:lnTo>
                  <a:pt x="4214183" y="0"/>
                </a:lnTo>
                <a:lnTo>
                  <a:pt x="4231864" y="115848"/>
                </a:lnTo>
                <a:cubicBezTo>
                  <a:pt x="4239106" y="187164"/>
                  <a:pt x="4242816" y="259524"/>
                  <a:pt x="4242816" y="332750"/>
                </a:cubicBezTo>
                <a:cubicBezTo>
                  <a:pt x="4242816" y="1504371"/>
                  <a:pt x="3293029" y="2454158"/>
                  <a:pt x="2121408" y="2454158"/>
                </a:cubicBezTo>
                <a:cubicBezTo>
                  <a:pt x="949787" y="2454158"/>
                  <a:pt x="0" y="1504371"/>
                  <a:pt x="0" y="332750"/>
                </a:cubicBezTo>
                <a:cubicBezTo>
                  <a:pt x="0" y="259524"/>
                  <a:pt x="3710" y="187164"/>
                  <a:pt x="10953" y="11584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5" name="Freeform: Shape 34">
            <a:extLst>
              <a:ext uri="{FF2B5EF4-FFF2-40B4-BE49-F238E27FC236}">
                <a16:creationId xmlns:a16="http://schemas.microsoft.com/office/drawing/2014/main" id="{D89DB1C0-FEEC-4CB6-88B2-F9C5562E09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6574" y="0"/>
            <a:ext cx="3913632" cy="2285234"/>
          </a:xfrm>
          <a:custGeom>
            <a:avLst/>
            <a:gdLst>
              <a:gd name="connsiteX0" fmla="*/ 29691 w 3913632"/>
              <a:gd name="connsiteY0" fmla="*/ 0 h 2285234"/>
              <a:gd name="connsiteX1" fmla="*/ 3883942 w 3913632"/>
              <a:gd name="connsiteY1" fmla="*/ 0 h 2285234"/>
              <a:gd name="connsiteX2" fmla="*/ 3903529 w 3913632"/>
              <a:gd name="connsiteY2" fmla="*/ 128345 h 2285234"/>
              <a:gd name="connsiteX3" fmla="*/ 3913632 w 3913632"/>
              <a:gd name="connsiteY3" fmla="*/ 328418 h 2285234"/>
              <a:gd name="connsiteX4" fmla="*/ 1956816 w 3913632"/>
              <a:gd name="connsiteY4" fmla="*/ 2285234 h 2285234"/>
              <a:gd name="connsiteX5" fmla="*/ 0 w 3913632"/>
              <a:gd name="connsiteY5" fmla="*/ 328418 h 2285234"/>
              <a:gd name="connsiteX6" fmla="*/ 10103 w 3913632"/>
              <a:gd name="connsiteY6" fmla="*/ 128345 h 2285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9" name="Graphic 8" descr="Open Book">
            <a:extLst>
              <a:ext uri="{FF2B5EF4-FFF2-40B4-BE49-F238E27FC236}">
                <a16:creationId xmlns:a16="http://schemas.microsoft.com/office/drawing/2014/main" id="{93E427C7-0218-4592-82DA-2431E4BF875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85250" y="164573"/>
            <a:ext cx="1636279" cy="1636279"/>
          </a:xfrm>
          <a:prstGeom prst="rect">
            <a:avLst/>
          </a:prstGeom>
        </p:spPr>
      </p:pic>
      <p:sp>
        <p:nvSpPr>
          <p:cNvPr id="37" name="Oval 36">
            <a:extLst>
              <a:ext uri="{FF2B5EF4-FFF2-40B4-BE49-F238E27FC236}">
                <a16:creationId xmlns:a16="http://schemas.microsoft.com/office/drawing/2014/main" id="{78418A25-6EAC-4140-BFE6-284E1925B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03117" y="615908"/>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9" name="Oval 38">
            <a:extLst>
              <a:ext uri="{FF2B5EF4-FFF2-40B4-BE49-F238E27FC236}">
                <a16:creationId xmlns:a16="http://schemas.microsoft.com/office/drawing/2014/main" id="{08163D1C-ED91-4D5F-A33B-CF1256B27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67709" y="780500"/>
            <a:ext cx="2852928" cy="285292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Graphic 4" descr="Chat">
            <a:extLst>
              <a:ext uri="{FF2B5EF4-FFF2-40B4-BE49-F238E27FC236}">
                <a16:creationId xmlns:a16="http://schemas.microsoft.com/office/drawing/2014/main" id="{EB71843F-0A0B-4317-B205-4B0A0B97C0F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80302" y="1293093"/>
            <a:ext cx="1827742" cy="1827742"/>
          </a:xfrm>
          <a:prstGeom prst="rect">
            <a:avLst/>
          </a:prstGeom>
        </p:spPr>
      </p:pic>
      <p:pic>
        <p:nvPicPr>
          <p:cNvPr id="7" name="Graphic 6" descr="Blackboard">
            <a:extLst>
              <a:ext uri="{FF2B5EF4-FFF2-40B4-BE49-F238E27FC236}">
                <a16:creationId xmlns:a16="http://schemas.microsoft.com/office/drawing/2014/main" id="{2696A1A4-8E43-47F6-A6DC-A9ADAB053D8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0924" y="3621724"/>
            <a:ext cx="2594886" cy="2594886"/>
          </a:xfrm>
          <a:prstGeom prst="rect">
            <a:avLst/>
          </a:prstGeom>
        </p:spPr>
      </p:pic>
      <p:sp>
        <p:nvSpPr>
          <p:cNvPr id="41" name="Freeform: Shape 40">
            <a:extLst>
              <a:ext uri="{FF2B5EF4-FFF2-40B4-BE49-F238E27FC236}">
                <a16:creationId xmlns:a16="http://schemas.microsoft.com/office/drawing/2014/main" id="{31103AB2-C090-458F-B752-294F23AFA8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52568" y="-4331"/>
            <a:ext cx="3439432" cy="3785157"/>
          </a:xfrm>
          <a:custGeom>
            <a:avLst/>
            <a:gdLst>
              <a:gd name="connsiteX0" fmla="*/ 198262 w 3439432"/>
              <a:gd name="connsiteY0" fmla="*/ 0 h 3785157"/>
              <a:gd name="connsiteX1" fmla="*/ 3439432 w 3439432"/>
              <a:gd name="connsiteY1" fmla="*/ 0 h 3785157"/>
              <a:gd name="connsiteX2" fmla="*/ 3439432 w 3439432"/>
              <a:gd name="connsiteY2" fmla="*/ 3697836 h 3785157"/>
              <a:gd name="connsiteX3" fmla="*/ 3318024 w 3439432"/>
              <a:gd name="connsiteY3" fmla="*/ 3729054 h 3785157"/>
              <a:gd name="connsiteX4" fmla="*/ 2761488 w 3439432"/>
              <a:gd name="connsiteY4" fmla="*/ 3785157 h 3785157"/>
              <a:gd name="connsiteX5" fmla="*/ 0 w 3439432"/>
              <a:gd name="connsiteY5" fmla="*/ 1023669 h 3785157"/>
              <a:gd name="connsiteX6" fmla="*/ 124151 w 3439432"/>
              <a:gd name="connsiteY6" fmla="*/ 202487 h 378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432" h="3785157">
                <a:moveTo>
                  <a:pt x="198262" y="0"/>
                </a:moveTo>
                <a:lnTo>
                  <a:pt x="3439432" y="0"/>
                </a:lnTo>
                <a:lnTo>
                  <a:pt x="3439432" y="3697836"/>
                </a:lnTo>
                <a:lnTo>
                  <a:pt x="3318024" y="3729054"/>
                </a:lnTo>
                <a:cubicBezTo>
                  <a:pt x="3138258" y="3765839"/>
                  <a:pt x="2952129" y="3785157"/>
                  <a:pt x="2761488" y="3785157"/>
                </a:cubicBezTo>
                <a:cubicBezTo>
                  <a:pt x="1236360" y="3785157"/>
                  <a:pt x="0" y="2548797"/>
                  <a:pt x="0" y="1023669"/>
                </a:cubicBezTo>
                <a:cubicBezTo>
                  <a:pt x="0" y="737708"/>
                  <a:pt x="43466" y="461898"/>
                  <a:pt x="124151" y="20248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3" name="Freeform: Shape 42">
            <a:extLst>
              <a:ext uri="{FF2B5EF4-FFF2-40B4-BE49-F238E27FC236}">
                <a16:creationId xmlns:a16="http://schemas.microsoft.com/office/drawing/2014/main" id="{83D471F3-782A-4BA1-9CAB-FF5CDF0A75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8761" y="-4332"/>
            <a:ext cx="3273238" cy="3618965"/>
          </a:xfrm>
          <a:custGeom>
            <a:avLst/>
            <a:gdLst>
              <a:gd name="connsiteX0" fmla="*/ 210437 w 3273238"/>
              <a:gd name="connsiteY0" fmla="*/ 0 h 3618965"/>
              <a:gd name="connsiteX1" fmla="*/ 3273238 w 3273238"/>
              <a:gd name="connsiteY1" fmla="*/ 0 h 3618965"/>
              <a:gd name="connsiteX2" fmla="*/ 3273238 w 3273238"/>
              <a:gd name="connsiteY2" fmla="*/ 3526409 h 3618965"/>
              <a:gd name="connsiteX3" fmla="*/ 3118338 w 3273238"/>
              <a:gd name="connsiteY3" fmla="*/ 3566238 h 3618965"/>
              <a:gd name="connsiteX4" fmla="*/ 2595295 w 3273238"/>
              <a:gd name="connsiteY4" fmla="*/ 3618965 h 3618965"/>
              <a:gd name="connsiteX5" fmla="*/ 0 w 3273238"/>
              <a:gd name="connsiteY5" fmla="*/ 1023670 h 3618965"/>
              <a:gd name="connsiteX6" fmla="*/ 203951 w 3273238"/>
              <a:gd name="connsiteY6" fmla="*/ 13464 h 3618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3238" h="3618965">
                <a:moveTo>
                  <a:pt x="210437" y="0"/>
                </a:moveTo>
                <a:lnTo>
                  <a:pt x="3273238" y="0"/>
                </a:lnTo>
                <a:lnTo>
                  <a:pt x="3273238" y="3526409"/>
                </a:lnTo>
                <a:lnTo>
                  <a:pt x="3118338" y="3566238"/>
                </a:lnTo>
                <a:cubicBezTo>
                  <a:pt x="2949390" y="3600810"/>
                  <a:pt x="2774463" y="3618965"/>
                  <a:pt x="2595295" y="3618965"/>
                </a:cubicBezTo>
                <a:cubicBezTo>
                  <a:pt x="1161953" y="3618965"/>
                  <a:pt x="0" y="2457012"/>
                  <a:pt x="0" y="1023670"/>
                </a:cubicBezTo>
                <a:cubicBezTo>
                  <a:pt x="0" y="665335"/>
                  <a:pt x="72622" y="323961"/>
                  <a:pt x="203951" y="1346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Graphic 10" descr="Books on Shelf">
            <a:extLst>
              <a:ext uri="{FF2B5EF4-FFF2-40B4-BE49-F238E27FC236}">
                <a16:creationId xmlns:a16="http://schemas.microsoft.com/office/drawing/2014/main" id="{18A239E6-97C0-4A74-8E7A-C9FD39A8C92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725024" y="327889"/>
            <a:ext cx="2260711" cy="2260711"/>
          </a:xfrm>
          <a:prstGeom prst="rect">
            <a:avLst/>
          </a:prstGeom>
        </p:spPr>
      </p:pic>
      <p:pic>
        <p:nvPicPr>
          <p:cNvPr id="16" name="Picture 15" descr="dmu_logo">
            <a:extLst>
              <a:ext uri="{FF2B5EF4-FFF2-40B4-BE49-F238E27FC236}">
                <a16:creationId xmlns:a16="http://schemas.microsoft.com/office/drawing/2014/main" id="{5AD97DE2-8217-444A-9294-53D3154D461B}"/>
              </a:ext>
            </a:extLst>
          </p:cNvPr>
          <p:cNvPicPr/>
          <p:nvPr/>
        </p:nvPicPr>
        <p:blipFill>
          <a:blip r:embed="rId10">
            <a:extLst>
              <a:ext uri="{28A0092B-C50C-407E-A947-70E740481C1C}">
                <a14:useLocalDpi xmlns:a14="http://schemas.microsoft.com/office/drawing/2010/main" val="0"/>
              </a:ext>
            </a:extLst>
          </a:blip>
          <a:srcRect/>
          <a:stretch>
            <a:fillRect/>
          </a:stretch>
        </p:blipFill>
        <p:spPr bwMode="auto">
          <a:xfrm>
            <a:off x="3306699" y="2656924"/>
            <a:ext cx="1771650" cy="666750"/>
          </a:xfrm>
          <a:prstGeom prst="rect">
            <a:avLst/>
          </a:prstGeom>
          <a:noFill/>
          <a:ln>
            <a:noFill/>
          </a:ln>
        </p:spPr>
      </p:pic>
    </p:spTree>
    <p:extLst>
      <p:ext uri="{BB962C8B-B14F-4D97-AF65-F5344CB8AC3E}">
        <p14:creationId xmlns:p14="http://schemas.microsoft.com/office/powerpoint/2010/main" val="322398974"/>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MeHeLP</a:t>
            </a:r>
            <a:r>
              <a:rPr lang="en-US" dirty="0"/>
              <a:t> India</a:t>
            </a:r>
          </a:p>
        </p:txBody>
      </p:sp>
      <p:sp>
        <p:nvSpPr>
          <p:cNvPr id="4" name="Text Placeholder 3"/>
          <p:cNvSpPr>
            <a:spLocks noGrp="1"/>
          </p:cNvSpPr>
          <p:nvPr>
            <p:ph type="body" sz="half" idx="2"/>
          </p:nvPr>
        </p:nvSpPr>
        <p:spPr/>
        <p:txBody>
          <a:bodyPr/>
          <a:lstStyle/>
          <a:p>
            <a:r>
              <a:rPr lang="en-US" dirty="0">
                <a:hlinkClick r:id="rId2"/>
              </a:rPr>
              <a:t>https://drive.google.com/file/d/1DtiEoqKswyemw55kf9UWKuutqE1GY47L/view?ts=5c6e6744</a:t>
            </a:r>
            <a:endParaRPr lang="en-US" dirty="0"/>
          </a:p>
          <a:p>
            <a:endParaRPr lang="en-US" dirty="0"/>
          </a:p>
          <a:p>
            <a:r>
              <a:rPr lang="en-US" dirty="0"/>
              <a:t>Trailer</a:t>
            </a:r>
          </a:p>
          <a:p>
            <a:r>
              <a:rPr lang="en-US" dirty="0">
                <a:hlinkClick r:id="rId3"/>
              </a:rPr>
              <a:t>https://drive.google.com/file/d/1gvvGTnKhWELHgS9xj11GOLnQrpNVODd9/view?ts=5c6e6721</a:t>
            </a:r>
            <a:endParaRPr lang="en-US" dirty="0"/>
          </a:p>
          <a:p>
            <a:endParaRPr lang="en-US" dirty="0"/>
          </a:p>
        </p:txBody>
      </p:sp>
      <p:pic>
        <p:nvPicPr>
          <p:cNvPr id="6" name="Picture 5" descr="dmu_logo">
            <a:extLst>
              <a:ext uri="{FF2B5EF4-FFF2-40B4-BE49-F238E27FC236}">
                <a16:creationId xmlns:a16="http://schemas.microsoft.com/office/drawing/2014/main" id="{FE626436-B194-BE47-8193-F3C6CCBF63F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313932" y="76200"/>
            <a:ext cx="1771650" cy="666750"/>
          </a:xfrm>
          <a:prstGeom prst="rect">
            <a:avLst/>
          </a:prstGeom>
          <a:noFill/>
          <a:ln>
            <a:noFill/>
          </a:ln>
        </p:spPr>
      </p:pic>
      <p:sp>
        <p:nvSpPr>
          <p:cNvPr id="7" name="Picture Placeholder 6">
            <a:extLst>
              <a:ext uri="{FF2B5EF4-FFF2-40B4-BE49-F238E27FC236}">
                <a16:creationId xmlns:a16="http://schemas.microsoft.com/office/drawing/2014/main" id="{254A1090-6B3D-444A-8759-8746D1751D5D}"/>
              </a:ext>
            </a:extLst>
          </p:cNvPr>
          <p:cNvSpPr>
            <a:spLocks noGrp="1"/>
          </p:cNvSpPr>
          <p:nvPr>
            <p:ph type="pic" idx="1"/>
          </p:nvPr>
        </p:nvSpPr>
        <p:spPr>
          <a:xfrm>
            <a:off x="4654671" y="1600199"/>
            <a:ext cx="6430912" cy="4572001"/>
          </a:xfrm>
        </p:spPr>
      </p:sp>
      <p:pic>
        <p:nvPicPr>
          <p:cNvPr id="8" name="Picture 7">
            <a:extLst>
              <a:ext uri="{FF2B5EF4-FFF2-40B4-BE49-F238E27FC236}">
                <a16:creationId xmlns:a16="http://schemas.microsoft.com/office/drawing/2014/main" id="{5CDAB979-ABA7-AE47-A74A-40D78BD35F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54671" y="1600199"/>
            <a:ext cx="6430911" cy="4572001"/>
          </a:xfrm>
          <a:prstGeom prst="rect">
            <a:avLst/>
          </a:prstGeom>
        </p:spPr>
      </p:pic>
    </p:spTree>
    <p:extLst>
      <p:ext uri="{BB962C8B-B14F-4D97-AF65-F5344CB8AC3E}">
        <p14:creationId xmlns:p14="http://schemas.microsoft.com/office/powerpoint/2010/main" val="2673403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89329-49E0-EA41-B419-D21D4B6AF529}"/>
              </a:ext>
            </a:extLst>
          </p:cNvPr>
          <p:cNvSpPr>
            <a:spLocks noGrp="1"/>
          </p:cNvSpPr>
          <p:nvPr>
            <p:ph type="title"/>
          </p:nvPr>
        </p:nvSpPr>
        <p:spPr/>
        <p:txBody>
          <a:bodyPr/>
          <a:lstStyle/>
          <a:p>
            <a:r>
              <a:rPr lang="en-GB" dirty="0"/>
              <a:t>Focus group questions (18-35years)</a:t>
            </a:r>
          </a:p>
        </p:txBody>
      </p:sp>
      <p:sp>
        <p:nvSpPr>
          <p:cNvPr id="3" name="Content Placeholder 2">
            <a:extLst>
              <a:ext uri="{FF2B5EF4-FFF2-40B4-BE49-F238E27FC236}">
                <a16:creationId xmlns:a16="http://schemas.microsoft.com/office/drawing/2014/main" id="{59E66AF1-6014-C34D-B3FA-EC0581E087F2}"/>
              </a:ext>
            </a:extLst>
          </p:cNvPr>
          <p:cNvSpPr>
            <a:spLocks noGrp="1"/>
          </p:cNvSpPr>
          <p:nvPr>
            <p:ph sz="half" idx="1"/>
          </p:nvPr>
        </p:nvSpPr>
        <p:spPr/>
        <p:txBody>
          <a:bodyPr>
            <a:normAutofit fontScale="47500" lnSpcReduction="20000"/>
          </a:bodyPr>
          <a:lstStyle/>
          <a:p>
            <a:pPr marL="514350" indent="-514350">
              <a:buFont typeface="+mj-lt"/>
              <a:buAutoNum type="arabicPeriod"/>
            </a:pPr>
            <a:r>
              <a:rPr lang="en-GB" dirty="0"/>
              <a:t>How do you define social media?</a:t>
            </a:r>
          </a:p>
          <a:p>
            <a:pPr marL="514350" indent="-514350">
              <a:buFont typeface="+mj-lt"/>
              <a:buAutoNum type="arabicPeriod"/>
            </a:pPr>
            <a:r>
              <a:rPr lang="en-GB" dirty="0"/>
              <a:t>How relevant is social media to you personally and why?</a:t>
            </a:r>
          </a:p>
          <a:p>
            <a:pPr marL="514350" indent="-514350">
              <a:buFont typeface="+mj-lt"/>
              <a:buAutoNum type="arabicPeriod"/>
            </a:pPr>
            <a:r>
              <a:rPr lang="en-GB" dirty="0"/>
              <a:t>How much time do you spend on an average on social media?</a:t>
            </a:r>
          </a:p>
          <a:p>
            <a:pPr marL="514350" indent="-514350">
              <a:buFont typeface="+mj-lt"/>
              <a:buAutoNum type="arabicPeriod"/>
            </a:pPr>
            <a:r>
              <a:rPr lang="en-GB" dirty="0"/>
              <a:t>Do you feel shortage of time as a result?</a:t>
            </a:r>
          </a:p>
          <a:p>
            <a:pPr marL="514350" indent="-514350">
              <a:buFont typeface="+mj-lt"/>
              <a:buAutoNum type="arabicPeriod"/>
            </a:pPr>
            <a:r>
              <a:rPr lang="en-GB" dirty="0"/>
              <a:t>What topics interest you on social media and why?</a:t>
            </a:r>
          </a:p>
          <a:p>
            <a:pPr marL="514350" indent="-514350">
              <a:buFont typeface="+mj-lt"/>
              <a:buAutoNum type="arabicPeriod"/>
            </a:pPr>
            <a:r>
              <a:rPr lang="en-GB" dirty="0"/>
              <a:t>Do you engage in conversations?</a:t>
            </a:r>
          </a:p>
          <a:p>
            <a:pPr marL="514350" indent="-514350">
              <a:buFont typeface="+mj-lt"/>
              <a:buAutoNum type="arabicPeriod"/>
            </a:pPr>
            <a:r>
              <a:rPr lang="en-GB" dirty="0"/>
              <a:t>What kind of conversations do you participate in?</a:t>
            </a:r>
          </a:p>
          <a:p>
            <a:pPr marL="514350" indent="-514350">
              <a:buFont typeface="+mj-lt"/>
              <a:buAutoNum type="arabicPeriod"/>
            </a:pPr>
            <a:r>
              <a:rPr lang="en-GB" dirty="0"/>
              <a:t>How much influence does the posts have on you (identify areas)?</a:t>
            </a:r>
          </a:p>
          <a:p>
            <a:pPr marL="514350" indent="-514350">
              <a:buFont typeface="+mj-lt"/>
              <a:buAutoNum type="arabicPeriod"/>
            </a:pPr>
            <a:r>
              <a:rPr lang="en-GB" dirty="0"/>
              <a:t>How much impact does the posts have on you? (identify areas)?</a:t>
            </a:r>
          </a:p>
          <a:p>
            <a:pPr marL="514350" indent="-514350">
              <a:buFont typeface="+mj-lt"/>
              <a:buAutoNum type="arabicPeriod"/>
            </a:pPr>
            <a:r>
              <a:rPr lang="en-GB" dirty="0"/>
              <a:t>How many days on an average do you think about a conversation?</a:t>
            </a:r>
          </a:p>
          <a:p>
            <a:pPr marL="514350" indent="-514350">
              <a:buFont typeface="+mj-lt"/>
              <a:buAutoNum type="arabicPeriod"/>
            </a:pPr>
            <a:r>
              <a:rPr lang="en-GB" dirty="0"/>
              <a:t>Which is more authentic, objective and reliable- mainstream media or social media?</a:t>
            </a:r>
          </a:p>
          <a:p>
            <a:pPr marL="514350" indent="-514350">
              <a:buFont typeface="+mj-lt"/>
              <a:buAutoNum type="arabicPeriod"/>
            </a:pPr>
            <a:r>
              <a:rPr lang="en-GB" dirty="0"/>
              <a:t>Does social media affect family relations?</a:t>
            </a:r>
          </a:p>
          <a:p>
            <a:pPr marL="514350" indent="-514350">
              <a:buFont typeface="+mj-lt"/>
              <a:buAutoNum type="arabicPeriod"/>
            </a:pPr>
            <a:r>
              <a:rPr lang="en-GB" dirty="0"/>
              <a:t>Does social media affect friendship?</a:t>
            </a:r>
          </a:p>
          <a:p>
            <a:pPr marL="514350" indent="-514350">
              <a:buFont typeface="+mj-lt"/>
              <a:buAutoNum type="arabicPeriod"/>
            </a:pPr>
            <a:r>
              <a:rPr lang="en-GB" dirty="0"/>
              <a:t>How do you define friendship on social media?</a:t>
            </a:r>
          </a:p>
          <a:p>
            <a:pPr marL="514350" indent="-514350">
              <a:buNone/>
            </a:pPr>
            <a:endParaRPr lang="en-GB" dirty="0"/>
          </a:p>
          <a:p>
            <a:pPr marL="514350" indent="-514350">
              <a:buFont typeface="+mj-lt"/>
              <a:buAutoNum type="arabicPeriod"/>
            </a:pPr>
            <a:endParaRPr lang="en-GB" dirty="0"/>
          </a:p>
        </p:txBody>
      </p:sp>
      <p:sp>
        <p:nvSpPr>
          <p:cNvPr id="4" name="Content Placeholder 3">
            <a:extLst>
              <a:ext uri="{FF2B5EF4-FFF2-40B4-BE49-F238E27FC236}">
                <a16:creationId xmlns:a16="http://schemas.microsoft.com/office/drawing/2014/main" id="{3B74A6A3-E76C-6B49-B4F9-C61D10AE450F}"/>
              </a:ext>
            </a:extLst>
          </p:cNvPr>
          <p:cNvSpPr>
            <a:spLocks noGrp="1"/>
          </p:cNvSpPr>
          <p:nvPr>
            <p:ph sz="half" idx="2"/>
          </p:nvPr>
        </p:nvSpPr>
        <p:spPr/>
        <p:txBody>
          <a:bodyPr>
            <a:normAutofit fontScale="47500" lnSpcReduction="20000"/>
          </a:bodyPr>
          <a:lstStyle/>
          <a:p>
            <a:pPr marL="0" indent="0">
              <a:buNone/>
            </a:pPr>
            <a:endParaRPr lang="en-GB" dirty="0"/>
          </a:p>
          <a:p>
            <a:pPr marL="0" indent="0">
              <a:buNone/>
            </a:pPr>
            <a:r>
              <a:rPr lang="en-GB" dirty="0"/>
              <a:t>15. What needs get satisfied when you are on social media?</a:t>
            </a:r>
          </a:p>
          <a:p>
            <a:pPr marL="0" indent="0">
              <a:buNone/>
            </a:pPr>
            <a:r>
              <a:rPr lang="en-GB" dirty="0"/>
              <a:t>16. Do you think social media mirrors or constructs identity?</a:t>
            </a:r>
          </a:p>
          <a:p>
            <a:pPr marL="0" indent="0">
              <a:buNone/>
            </a:pPr>
            <a:r>
              <a:rPr lang="en-GB" dirty="0"/>
              <a:t>17. How often do you feel overwhelmed after engaging on social media?</a:t>
            </a:r>
          </a:p>
          <a:p>
            <a:pPr marL="0" indent="0">
              <a:buNone/>
            </a:pPr>
            <a:r>
              <a:rPr lang="en-GB" dirty="0"/>
              <a:t>18. Have you ever faced online harassment, cyber-bullying that had an impact on your self-esteem?</a:t>
            </a:r>
          </a:p>
          <a:p>
            <a:pPr marL="0" indent="0">
              <a:buNone/>
            </a:pPr>
            <a:r>
              <a:rPr lang="en-GB" dirty="0"/>
              <a:t>19. Do you remember a time when you felt anxious about a discourse on social media?</a:t>
            </a:r>
          </a:p>
          <a:p>
            <a:pPr marL="0" indent="0">
              <a:buNone/>
            </a:pPr>
            <a:r>
              <a:rPr lang="en-GB" dirty="0"/>
              <a:t>20. Is social media integral to your education, culture and social life?</a:t>
            </a:r>
          </a:p>
          <a:p>
            <a:pPr marL="0" indent="0">
              <a:buNone/>
            </a:pPr>
            <a:r>
              <a:rPr lang="en-GB" dirty="0"/>
              <a:t>21. Normally how much time do you spend browsing social media at night?</a:t>
            </a:r>
          </a:p>
          <a:p>
            <a:pPr marL="0" indent="0">
              <a:buNone/>
            </a:pPr>
            <a:r>
              <a:rPr lang="en-GB" dirty="0"/>
              <a:t>22. Have you ever thought of the relevance of social media to mental health and emotional well-being?</a:t>
            </a:r>
          </a:p>
          <a:p>
            <a:pPr marL="0" indent="0">
              <a:buNone/>
            </a:pPr>
            <a:r>
              <a:rPr lang="en-GB" dirty="0"/>
              <a:t>23. What can empower you to be resilient?</a:t>
            </a:r>
          </a:p>
          <a:p>
            <a:pPr marL="0" indent="0">
              <a:buNone/>
            </a:pPr>
            <a:r>
              <a:rPr lang="en-GB" dirty="0"/>
              <a:t>24 and 25- frame questions</a:t>
            </a:r>
          </a:p>
          <a:p>
            <a:pPr marL="0" indent="0">
              <a:buNone/>
            </a:pPr>
            <a:endParaRPr lang="en-GB" dirty="0"/>
          </a:p>
          <a:p>
            <a:pPr marL="0" indent="0">
              <a:buNone/>
            </a:pPr>
            <a:r>
              <a:rPr lang="en-GB" sz="2900" dirty="0"/>
              <a:t>Indrani.lahiri@icloud.com</a:t>
            </a:r>
            <a:endParaRPr lang="en-GB" dirty="0"/>
          </a:p>
          <a:p>
            <a:pPr marL="0" indent="0">
              <a:buNone/>
            </a:pPr>
            <a:endParaRPr lang="en-GB" dirty="0"/>
          </a:p>
          <a:p>
            <a:endParaRPr lang="en-GB" dirty="0"/>
          </a:p>
        </p:txBody>
      </p:sp>
    </p:spTree>
    <p:extLst>
      <p:ext uri="{BB962C8B-B14F-4D97-AF65-F5344CB8AC3E}">
        <p14:creationId xmlns:p14="http://schemas.microsoft.com/office/powerpoint/2010/main" val="4103787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1742E-779F-3E45-B5CD-37CCCA65E77E}"/>
              </a:ext>
            </a:extLst>
          </p:cNvPr>
          <p:cNvSpPr>
            <a:spLocks noGrp="1"/>
          </p:cNvSpPr>
          <p:nvPr>
            <p:ph type="title"/>
          </p:nvPr>
        </p:nvSpPr>
        <p:spPr/>
        <p:txBody>
          <a:bodyPr/>
          <a:lstStyle/>
          <a:p>
            <a:r>
              <a:rPr lang="en-GB" dirty="0"/>
              <a:t>Semi-structured interview questions</a:t>
            </a:r>
          </a:p>
        </p:txBody>
      </p:sp>
      <p:sp>
        <p:nvSpPr>
          <p:cNvPr id="3" name="Content Placeholder 2">
            <a:extLst>
              <a:ext uri="{FF2B5EF4-FFF2-40B4-BE49-F238E27FC236}">
                <a16:creationId xmlns:a16="http://schemas.microsoft.com/office/drawing/2014/main" id="{49D3E968-CE23-8943-B615-0E40CC453C20}"/>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6762564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Graphic 10" descr="Books on Shelf">
            <a:extLst>
              <a:ext uri="{FF2B5EF4-FFF2-40B4-BE49-F238E27FC236}">
                <a16:creationId xmlns:a16="http://schemas.microsoft.com/office/drawing/2014/main" id="{18A239E6-97C0-4A74-8E7A-C9FD39A8C92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0041" y="982364"/>
            <a:ext cx="2659472" cy="2659472"/>
          </a:xfrm>
          <a:prstGeom prst="rect">
            <a:avLst/>
          </a:prstGeom>
        </p:spPr>
      </p:pic>
      <p:cxnSp>
        <p:nvCxnSpPr>
          <p:cNvPr id="16" name="Straight Connector 15">
            <a:extLst>
              <a:ext uri="{FF2B5EF4-FFF2-40B4-BE49-F238E27FC236}">
                <a16:creationId xmlns:a16="http://schemas.microsoft.com/office/drawing/2014/main" id="{DFDA47BC-3069-47F5-8257-24B3B1F76A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12927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Graphic 4" descr="Chat">
            <a:extLst>
              <a:ext uri="{FF2B5EF4-FFF2-40B4-BE49-F238E27FC236}">
                <a16:creationId xmlns:a16="http://schemas.microsoft.com/office/drawing/2014/main" id="{EB71843F-0A0B-4317-B205-4B0A0B97C0F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90143" y="983211"/>
            <a:ext cx="2646677" cy="2646677"/>
          </a:xfrm>
          <a:prstGeom prst="rect">
            <a:avLst/>
          </a:prstGeom>
        </p:spPr>
      </p:pic>
      <p:cxnSp>
        <p:nvCxnSpPr>
          <p:cNvPr id="20" name="Straight Connector 19">
            <a:extLst>
              <a:ext uri="{FF2B5EF4-FFF2-40B4-BE49-F238E27FC236}">
                <a16:creationId xmlns:a16="http://schemas.microsoft.com/office/drawing/2014/main" id="{942B920A-73AD-402A-8EEF-B88E1A9398B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768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7" name="Graphic 6" descr="Blackboard">
            <a:extLst>
              <a:ext uri="{FF2B5EF4-FFF2-40B4-BE49-F238E27FC236}">
                <a16:creationId xmlns:a16="http://schemas.microsoft.com/office/drawing/2014/main" id="{2696A1A4-8E43-47F6-A6DC-A9ADAB053D8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256859" y="982364"/>
            <a:ext cx="2648371" cy="2648371"/>
          </a:xfrm>
          <a:prstGeom prst="rect">
            <a:avLst/>
          </a:prstGeom>
        </p:spPr>
      </p:pic>
      <p:cxnSp>
        <p:nvCxnSpPr>
          <p:cNvPr id="22" name="Straight Connector 21">
            <a:extLst>
              <a:ext uri="{FF2B5EF4-FFF2-40B4-BE49-F238E27FC236}">
                <a16:creationId xmlns:a16="http://schemas.microsoft.com/office/drawing/2014/main" id="{00C9EB70-BC82-414A-BF8D-AD7FC67276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66096"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9" name="Graphic 8" descr="Open Book">
            <a:extLst>
              <a:ext uri="{FF2B5EF4-FFF2-40B4-BE49-F238E27FC236}">
                <a16:creationId xmlns:a16="http://schemas.microsoft.com/office/drawing/2014/main" id="{93E427C7-0218-4592-82DA-2431E4BF875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225269" y="1004677"/>
            <a:ext cx="2648372" cy="2648372"/>
          </a:xfrm>
          <a:prstGeom prst="rect">
            <a:avLst/>
          </a:prstGeom>
        </p:spPr>
      </p:pic>
      <p:sp>
        <p:nvSpPr>
          <p:cNvPr id="18" name="Rectangle 17">
            <a:extLst>
              <a:ext uri="{FF2B5EF4-FFF2-40B4-BE49-F238E27FC236}">
                <a16:creationId xmlns:a16="http://schemas.microsoft.com/office/drawing/2014/main" id="{7AE95D8F-9825-4222-8846-E3461598C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463354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561AC0E-7195-4ACF-AA0A-5E2923A987F7}"/>
              </a:ext>
            </a:extLst>
          </p:cNvPr>
          <p:cNvSpPr>
            <a:spLocks noGrp="1"/>
          </p:cNvSpPr>
          <p:nvPr>
            <p:ph type="ctrTitle"/>
          </p:nvPr>
        </p:nvSpPr>
        <p:spPr>
          <a:xfrm>
            <a:off x="527538" y="4756638"/>
            <a:ext cx="11139854" cy="930447"/>
          </a:xfrm>
        </p:spPr>
        <p:txBody>
          <a:bodyPr>
            <a:normAutofit/>
          </a:bodyPr>
          <a:lstStyle/>
          <a:p>
            <a:r>
              <a:rPr lang="en-US" sz="5400" dirty="0">
                <a:solidFill>
                  <a:srgbClr val="FFFFFF"/>
                </a:solidFill>
                <a:latin typeface="Franklin Gothic Book" panose="020B0503020102020204" pitchFamily="34" charset="0"/>
                <a:cs typeface="Segoe UI" panose="020B0502040204020203" pitchFamily="34" charset="0"/>
              </a:rPr>
              <a:t>Research Presentation End</a:t>
            </a:r>
          </a:p>
        </p:txBody>
      </p:sp>
      <p:cxnSp>
        <p:nvCxnSpPr>
          <p:cNvPr id="24" name="Straight Connector 23">
            <a:extLst>
              <a:ext uri="{FF2B5EF4-FFF2-40B4-BE49-F238E27FC236}">
                <a16:creationId xmlns:a16="http://schemas.microsoft.com/office/drawing/2014/main" id="{3217665F-0036-444A-8D4A-33AF36A36A4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573869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
        <p:nvSpPr>
          <p:cNvPr id="3" name="Subtitle 2">
            <a:extLst>
              <a:ext uri="{FF2B5EF4-FFF2-40B4-BE49-F238E27FC236}">
                <a16:creationId xmlns:a16="http://schemas.microsoft.com/office/drawing/2014/main" id="{814253EE-4FA2-4843-BE27-C7D5B08FFB81}"/>
              </a:ext>
            </a:extLst>
          </p:cNvPr>
          <p:cNvSpPr>
            <a:spLocks noGrp="1"/>
          </p:cNvSpPr>
          <p:nvPr>
            <p:ph type="subTitle" idx="1"/>
          </p:nvPr>
        </p:nvSpPr>
        <p:spPr>
          <a:xfrm>
            <a:off x="1339362" y="5815698"/>
            <a:ext cx="9144000" cy="420001"/>
          </a:xfrm>
        </p:spPr>
        <p:txBody>
          <a:bodyPr>
            <a:normAutofit/>
          </a:bodyPr>
          <a:lstStyle/>
          <a:p>
            <a:endParaRPr lang="en-US" sz="2000" dirty="0">
              <a:solidFill>
                <a:srgbClr val="E7E6E6"/>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372968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How is digital society defined?</a:t>
            </a:r>
          </a:p>
        </p:txBody>
      </p:sp>
      <p:sp>
        <p:nvSpPr>
          <p:cNvPr id="14" name="Content Placeholder 13"/>
          <p:cNvSpPr>
            <a:spLocks noGrp="1"/>
          </p:cNvSpPr>
          <p:nvPr>
            <p:ph idx="1"/>
          </p:nvPr>
        </p:nvSpPr>
        <p:spPr/>
        <p:txBody>
          <a:bodyPr>
            <a:normAutofit fontScale="92500" lnSpcReduction="10000"/>
          </a:bodyPr>
          <a:lstStyle/>
          <a:p>
            <a:pPr>
              <a:buFont typeface="Wingdings" pitchFamily="2" charset="2"/>
              <a:buChar char="ü"/>
            </a:pPr>
            <a:endParaRPr lang="en-US" dirty="0"/>
          </a:p>
          <a:p>
            <a:pPr>
              <a:buFont typeface="Wingdings" pitchFamily="2" charset="2"/>
              <a:buChar char="ü"/>
            </a:pPr>
            <a:endParaRPr lang="en-US" dirty="0"/>
          </a:p>
          <a:p>
            <a:pPr>
              <a:buFont typeface="Wingdings" pitchFamily="2" charset="2"/>
              <a:buChar char="ü"/>
            </a:pPr>
            <a:endParaRPr lang="en-US" dirty="0"/>
          </a:p>
          <a:p>
            <a:pPr>
              <a:buFont typeface="Wingdings" pitchFamily="2" charset="2"/>
              <a:buChar char="ü"/>
            </a:pPr>
            <a:endParaRPr lang="en-US" dirty="0"/>
          </a:p>
          <a:p>
            <a:pPr>
              <a:buFont typeface="Wingdings" pitchFamily="2" charset="2"/>
              <a:buChar char="ü"/>
            </a:pPr>
            <a:endParaRPr lang="en-US" dirty="0"/>
          </a:p>
          <a:p>
            <a:pPr>
              <a:buFont typeface="Wingdings" pitchFamily="2" charset="2"/>
              <a:buChar char="ü"/>
            </a:pPr>
            <a:r>
              <a:rPr lang="en-US" dirty="0"/>
              <a:t>Digital things in society to digital society</a:t>
            </a:r>
          </a:p>
          <a:p>
            <a:pPr>
              <a:buFont typeface="Wingdings" pitchFamily="2" charset="2"/>
              <a:buChar char="ü"/>
            </a:pPr>
            <a:r>
              <a:rPr lang="en-US" dirty="0"/>
              <a:t>Digital media and society OR digital media in society OR society of digital humans</a:t>
            </a:r>
          </a:p>
          <a:p>
            <a:pPr>
              <a:buFont typeface="Wingdings" pitchFamily="2" charset="2"/>
              <a:buChar char="ü"/>
            </a:pPr>
            <a:r>
              <a:rPr lang="en-US" dirty="0"/>
              <a:t>Technology is not neutral (socio-economic, political and environmental consequences)</a:t>
            </a:r>
          </a:p>
          <a:p>
            <a:pPr>
              <a:buFont typeface="Wingdings" pitchFamily="2" charset="2"/>
              <a:buChar char="ü"/>
            </a:pPr>
            <a:endParaRPr lang="en-US" dirty="0"/>
          </a:p>
          <a:p>
            <a:pPr>
              <a:buFont typeface="Wingdings" pitchFamily="2" charset="2"/>
              <a:buChar char="ü"/>
            </a:pPr>
            <a:endParaRPr lang="en-US" dirty="0"/>
          </a:p>
        </p:txBody>
      </p:sp>
      <p:pic>
        <p:nvPicPr>
          <p:cNvPr id="4" name="Picture 3" descr="dmu_logo">
            <a:extLst>
              <a:ext uri="{FF2B5EF4-FFF2-40B4-BE49-F238E27FC236}">
                <a16:creationId xmlns:a16="http://schemas.microsoft.com/office/drawing/2014/main" id="{03440846-F9DD-CE49-B08D-45114ED60BA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135404" y="185156"/>
            <a:ext cx="1771650" cy="666750"/>
          </a:xfrm>
          <a:prstGeom prst="rect">
            <a:avLst/>
          </a:prstGeom>
          <a:noFill/>
          <a:ln>
            <a:noFill/>
          </a:ln>
        </p:spPr>
      </p:pic>
      <p:pic>
        <p:nvPicPr>
          <p:cNvPr id="9" name="Picture 8">
            <a:extLst>
              <a:ext uri="{FF2B5EF4-FFF2-40B4-BE49-F238E27FC236}">
                <a16:creationId xmlns:a16="http://schemas.microsoft.com/office/drawing/2014/main" id="{BAE07D44-E3B8-DB47-9170-8AC44B325B25}"/>
              </a:ext>
            </a:extLst>
          </p:cNvPr>
          <p:cNvPicPr>
            <a:picLocks noChangeAspect="1"/>
          </p:cNvPicPr>
          <p:nvPr/>
        </p:nvPicPr>
        <p:blipFill>
          <a:blip r:embed="rId3"/>
          <a:stretch>
            <a:fillRect/>
          </a:stretch>
        </p:blipFill>
        <p:spPr>
          <a:xfrm>
            <a:off x="1109031" y="1600200"/>
            <a:ext cx="2910885" cy="2286000"/>
          </a:xfrm>
          <a:prstGeom prst="rect">
            <a:avLst/>
          </a:prstGeom>
        </p:spPr>
      </p:pic>
      <p:pic>
        <p:nvPicPr>
          <p:cNvPr id="10" name="Picture 9">
            <a:extLst>
              <a:ext uri="{FF2B5EF4-FFF2-40B4-BE49-F238E27FC236}">
                <a16:creationId xmlns:a16="http://schemas.microsoft.com/office/drawing/2014/main" id="{4558A500-9846-614A-8FB0-E63FD4FCD98C}"/>
              </a:ext>
            </a:extLst>
          </p:cNvPr>
          <p:cNvPicPr>
            <a:picLocks noChangeAspect="1"/>
          </p:cNvPicPr>
          <p:nvPr/>
        </p:nvPicPr>
        <p:blipFill>
          <a:blip r:embed="rId4"/>
          <a:stretch>
            <a:fillRect/>
          </a:stretch>
        </p:blipFill>
        <p:spPr>
          <a:xfrm>
            <a:off x="4110055" y="1600200"/>
            <a:ext cx="3405867" cy="2286000"/>
          </a:xfrm>
          <a:prstGeom prst="rect">
            <a:avLst/>
          </a:prstGeom>
        </p:spPr>
      </p:pic>
      <p:pic>
        <p:nvPicPr>
          <p:cNvPr id="11" name="Picture 10">
            <a:extLst>
              <a:ext uri="{FF2B5EF4-FFF2-40B4-BE49-F238E27FC236}">
                <a16:creationId xmlns:a16="http://schemas.microsoft.com/office/drawing/2014/main" id="{2F52637D-A684-454F-BCC3-9352FFE60532}"/>
              </a:ext>
            </a:extLst>
          </p:cNvPr>
          <p:cNvPicPr>
            <a:picLocks noChangeAspect="1"/>
          </p:cNvPicPr>
          <p:nvPr/>
        </p:nvPicPr>
        <p:blipFill>
          <a:blip r:embed="rId5"/>
          <a:stretch>
            <a:fillRect/>
          </a:stretch>
        </p:blipFill>
        <p:spPr>
          <a:xfrm>
            <a:off x="7606061" y="1600200"/>
            <a:ext cx="3390900" cy="2286000"/>
          </a:xfrm>
          <a:prstGeom prst="rect">
            <a:avLst/>
          </a:prstGeom>
        </p:spPr>
      </p:pic>
    </p:spTree>
    <p:extLst>
      <p:ext uri="{BB962C8B-B14F-4D97-AF65-F5344CB8AC3E}">
        <p14:creationId xmlns:p14="http://schemas.microsoft.com/office/powerpoint/2010/main" val="3949527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0D584-A699-6542-81B9-A5F6FFD05707}"/>
              </a:ext>
            </a:extLst>
          </p:cNvPr>
          <p:cNvSpPr>
            <a:spLocks noGrp="1"/>
          </p:cNvSpPr>
          <p:nvPr>
            <p:ph type="title"/>
          </p:nvPr>
        </p:nvSpPr>
        <p:spPr/>
        <p:txBody>
          <a:bodyPr/>
          <a:lstStyle/>
          <a:p>
            <a:r>
              <a:rPr lang="en-US" dirty="0"/>
              <a:t>Transitions and transformations</a:t>
            </a:r>
          </a:p>
        </p:txBody>
      </p:sp>
      <p:sp>
        <p:nvSpPr>
          <p:cNvPr id="3" name="Content Placeholder 2">
            <a:extLst>
              <a:ext uri="{FF2B5EF4-FFF2-40B4-BE49-F238E27FC236}">
                <a16:creationId xmlns:a16="http://schemas.microsoft.com/office/drawing/2014/main" id="{E0DE724B-1A63-9F4B-BD71-143789EE13F2}"/>
              </a:ext>
            </a:extLst>
          </p:cNvPr>
          <p:cNvSpPr>
            <a:spLocks noGrp="1"/>
          </p:cNvSpPr>
          <p:nvPr>
            <p:ph idx="1"/>
          </p:nvPr>
        </p:nvSpPr>
        <p:spPr/>
        <p:txBody>
          <a:bodyPr>
            <a:normAutofit fontScale="92500" lnSpcReduction="20000"/>
          </a:bodyPr>
          <a:lstStyle/>
          <a:p>
            <a:r>
              <a:rPr lang="en-US" dirty="0"/>
              <a:t>Digitally networked communication tools and platforms</a:t>
            </a:r>
          </a:p>
          <a:p>
            <a:r>
              <a:rPr lang="en-US" dirty="0"/>
              <a:t>Environments for social interactions vs. channels for transmission of information</a:t>
            </a:r>
          </a:p>
          <a:p>
            <a:r>
              <a:rPr lang="en-US" dirty="0"/>
              <a:t>Moved from The Internet to the internet</a:t>
            </a:r>
          </a:p>
          <a:p>
            <a:r>
              <a:rPr lang="en-US" dirty="0"/>
              <a:t>Connection between media and social change</a:t>
            </a:r>
          </a:p>
          <a:p>
            <a:r>
              <a:rPr lang="en-US" dirty="0"/>
              <a:t>Public sphere to digital public sphere (significant exclusions/hegemony/systematic social inequality)</a:t>
            </a:r>
          </a:p>
          <a:p>
            <a:r>
              <a:rPr lang="en-US" dirty="0"/>
              <a:t>What about the subaltern public sphere (</a:t>
            </a:r>
            <a:r>
              <a:rPr lang="en-US" dirty="0" err="1"/>
              <a:t>counterpublics</a:t>
            </a:r>
            <a:r>
              <a:rPr lang="en-US" dirty="0"/>
              <a:t>)- elitist bias challenged</a:t>
            </a:r>
          </a:p>
          <a:p>
            <a:r>
              <a:rPr lang="en-US" dirty="0"/>
              <a:t>Post-industrial society (Bell,1973), network society (Dijk2012), information society</a:t>
            </a:r>
          </a:p>
          <a:p>
            <a:r>
              <a:rPr lang="en-US" dirty="0"/>
              <a:t>Someone else's business! Can we talk ‘digital </a:t>
            </a:r>
            <a:r>
              <a:rPr lang="en-US" dirty="0" err="1"/>
              <a:t>labour</a:t>
            </a:r>
            <a:r>
              <a:rPr lang="en-US" dirty="0"/>
              <a:t>’?</a:t>
            </a:r>
          </a:p>
          <a:p>
            <a:endParaRPr lang="en-US" dirty="0"/>
          </a:p>
        </p:txBody>
      </p:sp>
      <p:pic>
        <p:nvPicPr>
          <p:cNvPr id="4" name="Picture 3" descr="dmu_logo">
            <a:extLst>
              <a:ext uri="{FF2B5EF4-FFF2-40B4-BE49-F238E27FC236}">
                <a16:creationId xmlns:a16="http://schemas.microsoft.com/office/drawing/2014/main" id="{10D799E4-34AF-9D46-A7B1-C52B436F38B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313932" y="76200"/>
            <a:ext cx="1771650" cy="666750"/>
          </a:xfrm>
          <a:prstGeom prst="rect">
            <a:avLst/>
          </a:prstGeom>
          <a:noFill/>
          <a:ln>
            <a:noFill/>
          </a:ln>
        </p:spPr>
      </p:pic>
    </p:spTree>
    <p:extLst>
      <p:ext uri="{BB962C8B-B14F-4D97-AF65-F5344CB8AC3E}">
        <p14:creationId xmlns:p14="http://schemas.microsoft.com/office/powerpoint/2010/main" val="2621012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FCA54-F6C2-A24F-B929-C111BD5068E4}"/>
              </a:ext>
            </a:extLst>
          </p:cNvPr>
          <p:cNvSpPr>
            <a:spLocks noGrp="1"/>
          </p:cNvSpPr>
          <p:nvPr>
            <p:ph type="title"/>
          </p:nvPr>
        </p:nvSpPr>
        <p:spPr/>
        <p:txBody>
          <a:bodyPr/>
          <a:lstStyle/>
          <a:p>
            <a:r>
              <a:rPr lang="en-US" dirty="0"/>
              <a:t>Interdisciplinary research and scholarship: the challenges</a:t>
            </a:r>
          </a:p>
        </p:txBody>
      </p:sp>
      <p:sp>
        <p:nvSpPr>
          <p:cNvPr id="3" name="Content Placeholder 2">
            <a:extLst>
              <a:ext uri="{FF2B5EF4-FFF2-40B4-BE49-F238E27FC236}">
                <a16:creationId xmlns:a16="http://schemas.microsoft.com/office/drawing/2014/main" id="{3E22392D-4FB8-5F4A-AB32-F9131CBFDA5C}"/>
              </a:ext>
            </a:extLst>
          </p:cNvPr>
          <p:cNvSpPr>
            <a:spLocks noGrp="1"/>
          </p:cNvSpPr>
          <p:nvPr>
            <p:ph idx="1"/>
          </p:nvPr>
        </p:nvSpPr>
        <p:spPr/>
        <p:txBody>
          <a:bodyPr/>
          <a:lstStyle/>
          <a:p>
            <a:r>
              <a:rPr lang="en-US" dirty="0"/>
              <a:t>Pedagogical challenges</a:t>
            </a:r>
          </a:p>
          <a:p>
            <a:r>
              <a:rPr lang="en-US" dirty="0"/>
              <a:t>Comfort zones</a:t>
            </a:r>
          </a:p>
          <a:p>
            <a:r>
              <a:rPr lang="en-US" dirty="0"/>
              <a:t>Binary numbers, social sciences </a:t>
            </a:r>
          </a:p>
          <a:p>
            <a:r>
              <a:rPr lang="en-US" dirty="0"/>
              <a:t>and now humanities</a:t>
            </a:r>
          </a:p>
          <a:p>
            <a:endParaRPr lang="en-US" dirty="0"/>
          </a:p>
        </p:txBody>
      </p:sp>
      <p:pic>
        <p:nvPicPr>
          <p:cNvPr id="5" name="Picture 4">
            <a:extLst>
              <a:ext uri="{FF2B5EF4-FFF2-40B4-BE49-F238E27FC236}">
                <a16:creationId xmlns:a16="http://schemas.microsoft.com/office/drawing/2014/main" id="{18A9E96A-8C35-0C42-8EA5-A116F062253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03648" y="3401122"/>
            <a:ext cx="2521131" cy="3300762"/>
          </a:xfrm>
          <a:prstGeom prst="rect">
            <a:avLst/>
          </a:prstGeom>
        </p:spPr>
      </p:pic>
      <p:pic>
        <p:nvPicPr>
          <p:cNvPr id="7" name="Picture 6">
            <a:extLst>
              <a:ext uri="{FF2B5EF4-FFF2-40B4-BE49-F238E27FC236}">
                <a16:creationId xmlns:a16="http://schemas.microsoft.com/office/drawing/2014/main" id="{6DAA0B99-21A2-484D-862F-01BEA53931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626" y="1354872"/>
            <a:ext cx="4300628" cy="4399157"/>
          </a:xfrm>
          <a:prstGeom prst="rect">
            <a:avLst/>
          </a:prstGeom>
        </p:spPr>
      </p:pic>
      <p:pic>
        <p:nvPicPr>
          <p:cNvPr id="6" name="Picture 5" descr="dmu_logo">
            <a:extLst>
              <a:ext uri="{FF2B5EF4-FFF2-40B4-BE49-F238E27FC236}">
                <a16:creationId xmlns:a16="http://schemas.microsoft.com/office/drawing/2014/main" id="{317CA766-B560-7B4C-96C7-A2FC14BA633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120429" y="163201"/>
            <a:ext cx="1771650" cy="666750"/>
          </a:xfrm>
          <a:prstGeom prst="rect">
            <a:avLst/>
          </a:prstGeom>
          <a:noFill/>
          <a:ln>
            <a:noFill/>
          </a:ln>
        </p:spPr>
      </p:pic>
    </p:spTree>
    <p:extLst>
      <p:ext uri="{BB962C8B-B14F-4D97-AF65-F5344CB8AC3E}">
        <p14:creationId xmlns:p14="http://schemas.microsoft.com/office/powerpoint/2010/main" val="69059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F9410-009B-7A4C-B8C9-72F207428B14}"/>
              </a:ext>
            </a:extLst>
          </p:cNvPr>
          <p:cNvSpPr>
            <a:spLocks noGrp="1"/>
          </p:cNvSpPr>
          <p:nvPr>
            <p:ph type="title"/>
          </p:nvPr>
        </p:nvSpPr>
        <p:spPr/>
        <p:txBody>
          <a:bodyPr/>
          <a:lstStyle/>
          <a:p>
            <a:r>
              <a:rPr lang="en-US" dirty="0"/>
              <a:t>Are we living in digital age?</a:t>
            </a:r>
          </a:p>
        </p:txBody>
      </p:sp>
      <p:pic>
        <p:nvPicPr>
          <p:cNvPr id="5" name="Content Placeholder 4">
            <a:extLst>
              <a:ext uri="{FF2B5EF4-FFF2-40B4-BE49-F238E27FC236}">
                <a16:creationId xmlns:a16="http://schemas.microsoft.com/office/drawing/2014/main" id="{8E8DBDF5-1B4D-D84D-823B-3D23DCFF19E2}"/>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04900" y="1806499"/>
            <a:ext cx="4914900" cy="2832408"/>
          </a:xfrm>
          <a:prstGeom prst="rect">
            <a:avLst/>
          </a:prstGeom>
        </p:spPr>
      </p:pic>
      <p:pic>
        <p:nvPicPr>
          <p:cNvPr id="10" name="Content Placeholder 9">
            <a:extLst>
              <a:ext uri="{FF2B5EF4-FFF2-40B4-BE49-F238E27FC236}">
                <a16:creationId xmlns:a16="http://schemas.microsoft.com/office/drawing/2014/main" id="{6E54B276-8E3C-2D4A-A27D-6398F346DFFA}"/>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1806499"/>
            <a:ext cx="4914900" cy="2832408"/>
          </a:xfrm>
        </p:spPr>
      </p:pic>
      <p:sp>
        <p:nvSpPr>
          <p:cNvPr id="12" name="Rectangle 11">
            <a:extLst>
              <a:ext uri="{FF2B5EF4-FFF2-40B4-BE49-F238E27FC236}">
                <a16:creationId xmlns:a16="http://schemas.microsoft.com/office/drawing/2014/main" id="{908673C3-C410-2F4E-96B6-49BE1DB9197B}"/>
              </a:ext>
            </a:extLst>
          </p:cNvPr>
          <p:cNvSpPr/>
          <p:nvPr/>
        </p:nvSpPr>
        <p:spPr>
          <a:xfrm>
            <a:off x="1104900" y="5272244"/>
            <a:ext cx="10484470" cy="923330"/>
          </a:xfrm>
          <a:prstGeom prst="rect">
            <a:avLst/>
          </a:prstGeom>
        </p:spPr>
        <p:txBody>
          <a:bodyPr wrap="square">
            <a:spAutoFit/>
          </a:bodyPr>
          <a:lstStyle/>
          <a:p>
            <a:pPr algn="just"/>
            <a:r>
              <a:rPr lang="en-GB" dirty="0">
                <a:solidFill>
                  <a:srgbClr val="444444"/>
                </a:solidFill>
                <a:latin typeface="Open Sans"/>
              </a:rPr>
              <a:t> In 2019, it is estimated that there will be around 258.27 million social network users in India, up from close to 168 million in 2016. The </a:t>
            </a:r>
            <a:r>
              <a:rPr lang="en-GB" dirty="0">
                <a:solidFill>
                  <a:srgbClr val="0B85E5"/>
                </a:solidFill>
                <a:latin typeface="Open Sans"/>
                <a:hlinkClick r:id="rId4"/>
              </a:rPr>
              <a:t>most popular social networks in India</a:t>
            </a:r>
            <a:r>
              <a:rPr lang="en-GB" dirty="0">
                <a:solidFill>
                  <a:srgbClr val="444444"/>
                </a:solidFill>
                <a:latin typeface="Open Sans"/>
              </a:rPr>
              <a:t> were YouTube and Facebook, followed by social app WhatsApp. Facebook is projected to reach close to </a:t>
            </a:r>
            <a:r>
              <a:rPr lang="en-GB" dirty="0">
                <a:solidFill>
                  <a:srgbClr val="0B85E5"/>
                </a:solidFill>
                <a:latin typeface="Open Sans"/>
                <a:hlinkClick r:id="rId5"/>
              </a:rPr>
              <a:t>319 million users in in India by 2021</a:t>
            </a:r>
            <a:r>
              <a:rPr lang="en-GB" dirty="0">
                <a:solidFill>
                  <a:srgbClr val="444444"/>
                </a:solidFill>
                <a:latin typeface="Open Sans"/>
              </a:rPr>
              <a:t>.</a:t>
            </a:r>
            <a:endParaRPr lang="en-US" dirty="0"/>
          </a:p>
        </p:txBody>
      </p:sp>
      <p:pic>
        <p:nvPicPr>
          <p:cNvPr id="6" name="Picture 5" descr="dmu_logo">
            <a:extLst>
              <a:ext uri="{FF2B5EF4-FFF2-40B4-BE49-F238E27FC236}">
                <a16:creationId xmlns:a16="http://schemas.microsoft.com/office/drawing/2014/main" id="{5D35C328-5A23-4A47-919A-BCB462808693}"/>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9313932" y="76200"/>
            <a:ext cx="1771650" cy="666750"/>
          </a:xfrm>
          <a:prstGeom prst="rect">
            <a:avLst/>
          </a:prstGeom>
          <a:noFill/>
          <a:ln>
            <a:noFill/>
          </a:ln>
        </p:spPr>
      </p:pic>
    </p:spTree>
    <p:extLst>
      <p:ext uri="{BB962C8B-B14F-4D97-AF65-F5344CB8AC3E}">
        <p14:creationId xmlns:p14="http://schemas.microsoft.com/office/powerpoint/2010/main" val="1786459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A0DCD-2732-D740-8974-3CA7B2210BFB}"/>
              </a:ext>
            </a:extLst>
          </p:cNvPr>
          <p:cNvSpPr>
            <a:spLocks noGrp="1"/>
          </p:cNvSpPr>
          <p:nvPr>
            <p:ph type="title"/>
          </p:nvPr>
        </p:nvSpPr>
        <p:spPr/>
        <p:txBody>
          <a:bodyPr/>
          <a:lstStyle/>
          <a:p>
            <a:r>
              <a:rPr lang="en-US" dirty="0"/>
              <a:t>Digital India: findings</a:t>
            </a:r>
          </a:p>
        </p:txBody>
      </p:sp>
      <p:sp>
        <p:nvSpPr>
          <p:cNvPr id="3" name="Content Placeholder 2">
            <a:extLst>
              <a:ext uri="{FF2B5EF4-FFF2-40B4-BE49-F238E27FC236}">
                <a16:creationId xmlns:a16="http://schemas.microsoft.com/office/drawing/2014/main" id="{F75F3A9C-CEB0-CC48-A8D2-CFE9B8CCF82C}"/>
              </a:ext>
            </a:extLst>
          </p:cNvPr>
          <p:cNvSpPr>
            <a:spLocks noGrp="1"/>
          </p:cNvSpPr>
          <p:nvPr>
            <p:ph idx="1"/>
          </p:nvPr>
        </p:nvSpPr>
        <p:spPr/>
        <p:txBody>
          <a:bodyPr>
            <a:normAutofit fontScale="92500" lnSpcReduction="20000"/>
          </a:bodyPr>
          <a:lstStyle/>
          <a:p>
            <a:r>
              <a:rPr lang="en-GB" dirty="0"/>
              <a:t>Digital society and mental health have a complex relationship globally. </a:t>
            </a:r>
          </a:p>
          <a:p>
            <a:r>
              <a:rPr lang="en-GB" dirty="0"/>
              <a:t>According to India Today (2018), “The average suicide rate in India is 10.9 for every lakh people and the majority of people who commit suicide are below 44 years of age”. </a:t>
            </a:r>
          </a:p>
          <a:p>
            <a:r>
              <a:rPr lang="en-GB" dirty="0"/>
              <a:t>WHO report (2016) confirms India to be the most depressed country in the world. </a:t>
            </a:r>
          </a:p>
          <a:p>
            <a:r>
              <a:rPr lang="en-GB" dirty="0"/>
              <a:t>Ian Jack (Guardian, 2018) claimed in an article that India is home to 600 million young people, under the age of 25. </a:t>
            </a:r>
          </a:p>
          <a:p>
            <a:r>
              <a:rPr lang="en-GB" dirty="0"/>
              <a:t>All of these statistics certainly directs us to rethink on the future potential of India’s human and social capital and the inevitable global impact. </a:t>
            </a:r>
          </a:p>
          <a:p>
            <a:r>
              <a:rPr lang="en-GB" dirty="0"/>
              <a:t>Can we aim for IDR?</a:t>
            </a:r>
          </a:p>
          <a:p>
            <a:r>
              <a:rPr lang="en-GB" dirty="0"/>
              <a:t>The tools to empower younger generation </a:t>
            </a:r>
            <a:endParaRPr lang="en-US" dirty="0"/>
          </a:p>
        </p:txBody>
      </p:sp>
      <p:pic>
        <p:nvPicPr>
          <p:cNvPr id="4" name="Picture 3" descr="dmu_logo">
            <a:extLst>
              <a:ext uri="{FF2B5EF4-FFF2-40B4-BE49-F238E27FC236}">
                <a16:creationId xmlns:a16="http://schemas.microsoft.com/office/drawing/2014/main" id="{F21611FF-37CA-ED4A-8119-19A87DC64A1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313932" y="76200"/>
            <a:ext cx="1771650" cy="666750"/>
          </a:xfrm>
          <a:prstGeom prst="rect">
            <a:avLst/>
          </a:prstGeom>
          <a:noFill/>
          <a:ln>
            <a:noFill/>
          </a:ln>
        </p:spPr>
      </p:pic>
    </p:spTree>
    <p:extLst>
      <p:ext uri="{BB962C8B-B14F-4D97-AF65-F5344CB8AC3E}">
        <p14:creationId xmlns:p14="http://schemas.microsoft.com/office/powerpoint/2010/main" val="3276772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279FC-F519-0640-97C3-205E4F5863AA}"/>
              </a:ext>
            </a:extLst>
          </p:cNvPr>
          <p:cNvSpPr>
            <a:spLocks noGrp="1"/>
          </p:cNvSpPr>
          <p:nvPr>
            <p:ph type="title"/>
          </p:nvPr>
        </p:nvSpPr>
        <p:spPr/>
        <p:txBody>
          <a:bodyPr/>
          <a:lstStyle/>
          <a:p>
            <a:r>
              <a:rPr lang="en-US" dirty="0"/>
              <a:t>Findings</a:t>
            </a:r>
          </a:p>
        </p:txBody>
      </p:sp>
      <p:sp>
        <p:nvSpPr>
          <p:cNvPr id="3" name="Content Placeholder 2">
            <a:extLst>
              <a:ext uri="{FF2B5EF4-FFF2-40B4-BE49-F238E27FC236}">
                <a16:creationId xmlns:a16="http://schemas.microsoft.com/office/drawing/2014/main" id="{96F69B63-9C75-1443-880A-E090239CF5AD}"/>
              </a:ext>
            </a:extLst>
          </p:cNvPr>
          <p:cNvSpPr>
            <a:spLocks noGrp="1"/>
          </p:cNvSpPr>
          <p:nvPr>
            <p:ph idx="1"/>
          </p:nvPr>
        </p:nvSpPr>
        <p:spPr/>
        <p:txBody>
          <a:bodyPr>
            <a:normAutofit fontScale="70000" lnSpcReduction="20000"/>
          </a:bodyPr>
          <a:lstStyle/>
          <a:p>
            <a:r>
              <a:rPr lang="en-GB" dirty="0"/>
              <a:t>The increase in internet, social media or digital space use does not necessarily guarantee the population exposed to digital sociality are digitally literate. </a:t>
            </a:r>
          </a:p>
          <a:p>
            <a:r>
              <a:rPr lang="en-GB" dirty="0"/>
              <a:t>Digital sociality like digital literacy can have cultural influences. </a:t>
            </a:r>
          </a:p>
          <a:p>
            <a:r>
              <a:rPr lang="en-GB" dirty="0"/>
              <a:t>Contextualising digital society in a cultural context (Dijk, 2012) is a precondition to understand the digital sociality and media literacy of a nation.</a:t>
            </a:r>
          </a:p>
          <a:p>
            <a:r>
              <a:rPr lang="en-GB" dirty="0"/>
              <a:t>Media exposure. The dissolving boundaries between the public and the private on social media means that the physical, perceptual and psychological exposure to media messages on digital platforms forces us to engage, react or internalise deluge of information, that may critically affect an individual’s emotional state </a:t>
            </a:r>
          </a:p>
          <a:p>
            <a:r>
              <a:rPr lang="en-GB" dirty="0"/>
              <a:t>Forms of self-representation on digital platforms</a:t>
            </a:r>
          </a:p>
          <a:p>
            <a:r>
              <a:rPr lang="en-GB" dirty="0"/>
              <a:t>Sleep-disturbances, anger and straining eyes are some of the health complications affecting youth in India (</a:t>
            </a:r>
            <a:r>
              <a:rPr lang="en-GB" dirty="0" err="1"/>
              <a:t>Masthi</a:t>
            </a:r>
            <a:r>
              <a:rPr lang="en-GB" dirty="0"/>
              <a:t>, </a:t>
            </a:r>
            <a:r>
              <a:rPr lang="en-GB" dirty="0" err="1"/>
              <a:t>Pruthvi</a:t>
            </a:r>
            <a:r>
              <a:rPr lang="en-GB" dirty="0"/>
              <a:t> and </a:t>
            </a:r>
            <a:r>
              <a:rPr lang="en-GB" dirty="0" err="1"/>
              <a:t>Phaneendra</a:t>
            </a:r>
            <a:r>
              <a:rPr lang="en-GB" dirty="0"/>
              <a:t>, 2018). </a:t>
            </a:r>
          </a:p>
          <a:p>
            <a:r>
              <a:rPr lang="en-US" dirty="0"/>
              <a:t>Is there a need to ‘detox’?</a:t>
            </a:r>
          </a:p>
          <a:p>
            <a:r>
              <a:rPr lang="en-GB" dirty="0"/>
              <a:t>The main question here is whether SMA contributing to social isolation or social digital integration, homogeneity or heterogeneity, unity or fragmentation.</a:t>
            </a:r>
          </a:p>
          <a:p>
            <a:endParaRPr lang="en-US" dirty="0"/>
          </a:p>
        </p:txBody>
      </p:sp>
      <p:pic>
        <p:nvPicPr>
          <p:cNvPr id="4" name="Picture 3" descr="dmu_logo">
            <a:extLst>
              <a:ext uri="{FF2B5EF4-FFF2-40B4-BE49-F238E27FC236}">
                <a16:creationId xmlns:a16="http://schemas.microsoft.com/office/drawing/2014/main" id="{ACFC0927-E58F-2640-ABCC-5A624DECB1E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313932" y="76200"/>
            <a:ext cx="1771650" cy="666750"/>
          </a:xfrm>
          <a:prstGeom prst="rect">
            <a:avLst/>
          </a:prstGeom>
          <a:noFill/>
          <a:ln>
            <a:noFill/>
          </a:ln>
        </p:spPr>
      </p:pic>
    </p:spTree>
    <p:extLst>
      <p:ext uri="{BB962C8B-B14F-4D97-AF65-F5344CB8AC3E}">
        <p14:creationId xmlns:p14="http://schemas.microsoft.com/office/powerpoint/2010/main" val="2264854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Digital media ecosystem</a:t>
            </a:r>
          </a:p>
        </p:txBody>
      </p:sp>
      <p:graphicFrame>
        <p:nvGraphicFramePr>
          <p:cNvPr id="4" name="Content Placeholder 3" descr="Stacked List showing 4 groups arranged from left to right with task descriptions under each group"/>
          <p:cNvGraphicFramePr>
            <a:graphicFrameLocks noGrp="1"/>
          </p:cNvGraphicFramePr>
          <p:nvPr>
            <p:ph idx="1"/>
          </p:nvPr>
        </p:nvGraphicFramePr>
        <p:xfrm>
          <a:off x="1104900" y="1600200"/>
          <a:ext cx="9982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dmu_logo">
            <a:extLst>
              <a:ext uri="{FF2B5EF4-FFF2-40B4-BE49-F238E27FC236}">
                <a16:creationId xmlns:a16="http://schemas.microsoft.com/office/drawing/2014/main" id="{B1A744E5-E929-0F4B-84A1-D43FE6CBDB2F}"/>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8789716" y="291306"/>
            <a:ext cx="1771650" cy="666750"/>
          </a:xfrm>
          <a:prstGeom prst="rect">
            <a:avLst/>
          </a:prstGeom>
          <a:noFill/>
          <a:ln>
            <a:noFill/>
          </a:ln>
        </p:spPr>
      </p:pic>
    </p:spTree>
    <p:extLst>
      <p:ext uri="{BB962C8B-B14F-4D97-AF65-F5344CB8AC3E}">
        <p14:creationId xmlns:p14="http://schemas.microsoft.com/office/powerpoint/2010/main" val="3870257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Digital humans</a:t>
            </a:r>
          </a:p>
        </p:txBody>
      </p:sp>
      <p:sp>
        <p:nvSpPr>
          <p:cNvPr id="3" name="Content Placeholder 2"/>
          <p:cNvSpPr>
            <a:spLocks noGrp="1"/>
          </p:cNvSpPr>
          <p:nvPr>
            <p:ph sz="half" idx="1"/>
          </p:nvPr>
        </p:nvSpPr>
        <p:spPr/>
        <p:txBody>
          <a:bodyPr>
            <a:normAutofit fontScale="92500" lnSpcReduction="20000"/>
          </a:bodyPr>
          <a:lstStyle/>
          <a:p>
            <a:r>
              <a:rPr lang="en-GB" dirty="0"/>
              <a:t>Siren </a:t>
            </a:r>
            <a:r>
              <a:rPr lang="en-GB" dirty="0">
                <a:hlinkClick r:id="rId2"/>
              </a:rPr>
              <a:t>https://youtu.be/9owTAISsvwk</a:t>
            </a:r>
            <a:endParaRPr lang="en-GB" dirty="0"/>
          </a:p>
          <a:p>
            <a:r>
              <a:rPr lang="en-US" dirty="0"/>
              <a:t>Meet Mike </a:t>
            </a:r>
            <a:r>
              <a:rPr lang="en-US" dirty="0">
                <a:hlinkClick r:id="rId3"/>
              </a:rPr>
              <a:t>https://youtu.be/6MIkoLBWRv0</a:t>
            </a:r>
            <a:endParaRPr lang="en-US" dirty="0"/>
          </a:p>
          <a:p>
            <a:r>
              <a:rPr lang="en-US" dirty="0" err="1"/>
              <a:t>Normalising</a:t>
            </a:r>
            <a:r>
              <a:rPr lang="en-US" dirty="0"/>
              <a:t> doctoring</a:t>
            </a:r>
          </a:p>
          <a:p>
            <a:r>
              <a:rPr lang="en-US" dirty="0"/>
              <a:t>Faking representation</a:t>
            </a:r>
          </a:p>
          <a:p>
            <a:r>
              <a:rPr lang="en-US" dirty="0"/>
              <a:t>Technology induced personalities created from scratch</a:t>
            </a:r>
          </a:p>
          <a:p>
            <a:r>
              <a:rPr lang="en-US" dirty="0"/>
              <a:t>Read human emotions, no bad day/bad attitude</a:t>
            </a:r>
          </a:p>
          <a:p>
            <a:r>
              <a:rPr lang="en-US" dirty="0"/>
              <a:t>“Fourth revolution of humanity”</a:t>
            </a:r>
          </a:p>
          <a:p>
            <a:r>
              <a:rPr lang="en-US" dirty="0"/>
              <a:t>Digital transformation strategy</a:t>
            </a:r>
          </a:p>
        </p:txBody>
      </p:sp>
      <p:pic>
        <p:nvPicPr>
          <p:cNvPr id="5" name="Picture 4" descr="dmu_logo">
            <a:extLst>
              <a:ext uri="{FF2B5EF4-FFF2-40B4-BE49-F238E27FC236}">
                <a16:creationId xmlns:a16="http://schemas.microsoft.com/office/drawing/2014/main" id="{27DA0A2D-1987-8041-8578-90FB2953104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313932" y="148683"/>
            <a:ext cx="1771650" cy="666750"/>
          </a:xfrm>
          <a:prstGeom prst="rect">
            <a:avLst/>
          </a:prstGeom>
          <a:noFill/>
          <a:ln>
            <a:noFill/>
          </a:ln>
        </p:spPr>
      </p:pic>
      <p:pic>
        <p:nvPicPr>
          <p:cNvPr id="8" name="Content Placeholder 7">
            <a:extLst>
              <a:ext uri="{FF2B5EF4-FFF2-40B4-BE49-F238E27FC236}">
                <a16:creationId xmlns:a16="http://schemas.microsoft.com/office/drawing/2014/main" id="{1479E26D-1E8E-BF4F-8DC7-248BA5C78ABD}"/>
              </a:ext>
            </a:extLst>
          </p:cNvPr>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6170682" y="1400524"/>
            <a:ext cx="4746362" cy="3075644"/>
          </a:xfrm>
        </p:spPr>
      </p:pic>
      <p:sp>
        <p:nvSpPr>
          <p:cNvPr id="9" name="Rectangle 8">
            <a:extLst>
              <a:ext uri="{FF2B5EF4-FFF2-40B4-BE49-F238E27FC236}">
                <a16:creationId xmlns:a16="http://schemas.microsoft.com/office/drawing/2014/main" id="{A240AB3A-BCF4-E540-8535-F6F6751AB857}"/>
              </a:ext>
            </a:extLst>
          </p:cNvPr>
          <p:cNvSpPr/>
          <p:nvPr/>
        </p:nvSpPr>
        <p:spPr>
          <a:xfrm rot="20949790">
            <a:off x="5669517" y="3569717"/>
            <a:ext cx="5748690" cy="369332"/>
          </a:xfrm>
          <a:prstGeom prst="rect">
            <a:avLst/>
          </a:prstGeom>
        </p:spPr>
        <p:txBody>
          <a:bodyPr wrap="none">
            <a:spAutoFit/>
          </a:bodyPr>
          <a:lstStyle/>
          <a:p>
            <a:r>
              <a:rPr lang="en-GB" dirty="0">
                <a:solidFill>
                  <a:srgbClr val="C00000"/>
                </a:solidFill>
              </a:rPr>
              <a:t>Lil </a:t>
            </a:r>
            <a:r>
              <a:rPr lang="en-GB" dirty="0" err="1">
                <a:solidFill>
                  <a:srgbClr val="C00000"/>
                </a:solidFill>
              </a:rPr>
              <a:t>Miquela</a:t>
            </a:r>
            <a:r>
              <a:rPr lang="en-GB" dirty="0">
                <a:solidFill>
                  <a:srgbClr val="C00000"/>
                </a:solidFill>
              </a:rPr>
              <a:t>, digital influencer with human following</a:t>
            </a:r>
            <a:endParaRPr lang="en-US" dirty="0">
              <a:solidFill>
                <a:srgbClr val="C00000"/>
              </a:solidFill>
            </a:endParaRPr>
          </a:p>
        </p:txBody>
      </p:sp>
      <p:pic>
        <p:nvPicPr>
          <p:cNvPr id="10" name="Picture 9">
            <a:extLst>
              <a:ext uri="{FF2B5EF4-FFF2-40B4-BE49-F238E27FC236}">
                <a16:creationId xmlns:a16="http://schemas.microsoft.com/office/drawing/2014/main" id="{14D1E4B5-B107-4044-8729-61F5FA553522}"/>
              </a:ext>
            </a:extLst>
          </p:cNvPr>
          <p:cNvPicPr>
            <a:picLocks noChangeAspect="1"/>
          </p:cNvPicPr>
          <p:nvPr/>
        </p:nvPicPr>
        <p:blipFill>
          <a:blip r:embed="rId6"/>
          <a:stretch>
            <a:fillRect/>
          </a:stretch>
        </p:blipFill>
        <p:spPr>
          <a:xfrm>
            <a:off x="6170682" y="4661481"/>
            <a:ext cx="3797300" cy="2133600"/>
          </a:xfrm>
          <a:prstGeom prst="rect">
            <a:avLst/>
          </a:prstGeom>
        </p:spPr>
      </p:pic>
      <p:pic>
        <p:nvPicPr>
          <p:cNvPr id="11" name="Picture 10">
            <a:extLst>
              <a:ext uri="{FF2B5EF4-FFF2-40B4-BE49-F238E27FC236}">
                <a16:creationId xmlns:a16="http://schemas.microsoft.com/office/drawing/2014/main" id="{4EFECC54-6982-0440-8BF9-EC4368137298}"/>
              </a:ext>
            </a:extLst>
          </p:cNvPr>
          <p:cNvPicPr>
            <a:picLocks noChangeAspect="1"/>
          </p:cNvPicPr>
          <p:nvPr/>
        </p:nvPicPr>
        <p:blipFill>
          <a:blip r:embed="rId7"/>
          <a:stretch>
            <a:fillRect/>
          </a:stretch>
        </p:blipFill>
        <p:spPr>
          <a:xfrm>
            <a:off x="7840260" y="5401273"/>
            <a:ext cx="3561408" cy="654016"/>
          </a:xfrm>
          <a:prstGeom prst="rect">
            <a:avLst/>
          </a:prstGeom>
        </p:spPr>
      </p:pic>
    </p:spTree>
    <p:extLst>
      <p:ext uri="{BB962C8B-B14F-4D97-AF65-F5344CB8AC3E}">
        <p14:creationId xmlns:p14="http://schemas.microsoft.com/office/powerpoint/2010/main" val="2340251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44781794_Research presentation_RVA_v3" id="{DF2794B4-2314-4F87-8639-5DCB9EEE28EE}" vid="{3B969E49-204F-4FF6-BD10-D26195B8D4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AB02E3-5ADF-4BF0-9C1B-35CDF3FE95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3C7D9E6-B0D9-433E-BD46-EB60F64F4DA8}">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5CA875DA-F9FD-4F83-A049-3B1027B542D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1169</Words>
  <Application>Microsoft Macintosh PowerPoint</Application>
  <PresentationFormat>Widescreen</PresentationFormat>
  <Paragraphs>115</Paragraphs>
  <Slides>13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Calibri Light</vt:lpstr>
      <vt:lpstr>Franklin Gothic Book</vt:lpstr>
      <vt:lpstr>Open Sans</vt:lpstr>
      <vt:lpstr>Segoe UI</vt:lpstr>
      <vt:lpstr>Wingdings</vt:lpstr>
      <vt:lpstr>Office Theme</vt:lpstr>
      <vt:lpstr>Research Presentation</vt:lpstr>
      <vt:lpstr>How is digital society defined?</vt:lpstr>
      <vt:lpstr>Transitions and transformations</vt:lpstr>
      <vt:lpstr>Interdisciplinary research and scholarship: the challenges</vt:lpstr>
      <vt:lpstr>Are we living in digital age?</vt:lpstr>
      <vt:lpstr>Digital India: findings</vt:lpstr>
      <vt:lpstr>Findings</vt:lpstr>
      <vt:lpstr>Digital media ecosystem</vt:lpstr>
      <vt:lpstr>Digital humans</vt:lpstr>
      <vt:lpstr>MeHeLP India</vt:lpstr>
      <vt:lpstr>Focus group questions (18-35years)</vt:lpstr>
      <vt:lpstr>Semi-structured interview questions</vt:lpstr>
      <vt:lpstr>Research Presentation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2019-07-11T18:41:38Z</dcterms:created>
  <dcterms:modified xsi:type="dcterms:W3CDTF">2020-06-12T14:22:10Z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